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1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3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4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5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6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17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18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19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0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21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22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23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24.xml" ContentType="application/vnd.openxmlformats-officedocument.presentationml.notesSl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25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notesSlides/notesSlide28.xml" ContentType="application/vnd.openxmlformats-officedocument.presentationml.notesSlide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29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30.xml" ContentType="application/vnd.openxmlformats-officedocument.presentationml.notesSlid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notesSlides/notesSlide31.xml" ContentType="application/vnd.openxmlformats-officedocument.presentationml.notesSlide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notesSlides/notesSlide32.xml" ContentType="application/vnd.openxmlformats-officedocument.presentationml.notesSlide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notesSlides/notesSlide33.xml" ContentType="application/vnd.openxmlformats-officedocument.presentationml.notesSlide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9"/>
  </p:notesMasterIdLst>
  <p:handoutMasterIdLst>
    <p:handoutMasterId r:id="rId50"/>
  </p:handoutMasterIdLst>
  <p:sldIdLst>
    <p:sldId id="457" r:id="rId3"/>
    <p:sldId id="436" r:id="rId4"/>
    <p:sldId id="437" r:id="rId5"/>
    <p:sldId id="438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8" r:id="rId24"/>
    <p:sldId id="459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460" r:id="rId45"/>
    <p:sldId id="462" r:id="rId46"/>
    <p:sldId id="461" r:id="rId47"/>
    <p:sldId id="463" r:id="rId4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CC99FF"/>
    <a:srgbClr val="A140CC"/>
    <a:srgbClr val="66FF33"/>
    <a:srgbClr val="FF3300"/>
    <a:srgbClr val="FF3B8C"/>
    <a:srgbClr val="CC0000"/>
    <a:srgbClr val="FF00FF"/>
    <a:srgbClr val="9900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5294" autoAdjust="0"/>
  </p:normalViewPr>
  <p:slideViewPr>
    <p:cSldViewPr>
      <p:cViewPr varScale="1">
        <p:scale>
          <a:sx n="83" d="100"/>
          <a:sy n="83" d="100"/>
        </p:scale>
        <p:origin x="8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0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#2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#28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#29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#30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#3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#3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#3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#3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#3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#3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9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#3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#3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#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1#8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1#9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0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1#10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1#1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1#1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1#1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1#1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colorful1#1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colorful1#1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colorful1#1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colorful1#18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2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2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2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2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504C86-8EAA-4937-B7E0-2D1ACF2BDB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D3827C-D8B0-4F21-98D1-CAA463B99AD7}">
      <dgm:prSet phldrT="[Text]"/>
      <dgm:spPr>
        <a:solidFill>
          <a:srgbClr val="7030A0"/>
        </a:solidFill>
      </dgm:spPr>
      <dgm:t>
        <a:bodyPr/>
        <a:lstStyle/>
        <a:p>
          <a:pPr algn="ctr"/>
          <a:r>
            <a:rPr lang="en-US" dirty="0" smtClean="0">
              <a:latin typeface="Comic Sans MS" pitchFamily="66" charset="0"/>
            </a:rPr>
            <a:t>Quality Management includes creating and following policies and procedures to ensure that a project meet the defined needs (from the customer’s perspective).</a:t>
          </a:r>
          <a:endParaRPr lang="en-US" dirty="0">
            <a:latin typeface="Comic Sans MS" pitchFamily="66" charset="0"/>
          </a:endParaRPr>
        </a:p>
      </dgm:t>
    </dgm:pt>
    <dgm:pt modelId="{2D29A469-1A6A-4A58-9C2F-10B1CA00E129}" type="parTrans" cxnId="{448C1423-3C67-41BC-AD2B-6E9CD5DB534F}">
      <dgm:prSet/>
      <dgm:spPr/>
      <dgm:t>
        <a:bodyPr/>
        <a:lstStyle/>
        <a:p>
          <a:endParaRPr lang="en-US"/>
        </a:p>
      </dgm:t>
    </dgm:pt>
    <dgm:pt modelId="{E26ABD89-EA85-4EA3-8DD1-40027D741E6C}" type="sibTrans" cxnId="{448C1423-3C67-41BC-AD2B-6E9CD5DB534F}">
      <dgm:prSet/>
      <dgm:spPr/>
      <dgm:t>
        <a:bodyPr/>
        <a:lstStyle/>
        <a:p>
          <a:endParaRPr lang="en-US"/>
        </a:p>
      </dgm:t>
    </dgm:pt>
    <dgm:pt modelId="{25DFC4A1-BA01-4DB6-B3F1-333561A71D03}" type="pres">
      <dgm:prSet presAssocID="{DB504C86-8EAA-4937-B7E0-2D1ACF2BDB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E633C4-C0C2-4027-B7AD-98E584F3E830}" type="pres">
      <dgm:prSet presAssocID="{E9D3827C-D8B0-4F21-98D1-CAA463B99AD7}" presName="parentText" presStyleLbl="node1" presStyleIdx="0" presStyleCnt="1" custLinFactNeighborX="-1852" custLinFactNeighborY="-603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8C1423-3C67-41BC-AD2B-6E9CD5DB534F}" srcId="{DB504C86-8EAA-4937-B7E0-2D1ACF2BDBDD}" destId="{E9D3827C-D8B0-4F21-98D1-CAA463B99AD7}" srcOrd="0" destOrd="0" parTransId="{2D29A469-1A6A-4A58-9C2F-10B1CA00E129}" sibTransId="{E26ABD89-EA85-4EA3-8DD1-40027D741E6C}"/>
    <dgm:cxn modelId="{BD760A76-1AC6-4BB8-A6C4-371259B649FF}" type="presOf" srcId="{E9D3827C-D8B0-4F21-98D1-CAA463B99AD7}" destId="{ACE633C4-C0C2-4027-B7AD-98E584F3E830}" srcOrd="0" destOrd="0" presId="urn:microsoft.com/office/officeart/2005/8/layout/vList2"/>
    <dgm:cxn modelId="{819BC9D1-6842-4C96-A101-936E9BE288E8}" type="presOf" srcId="{DB504C86-8EAA-4937-B7E0-2D1ACF2BDBDD}" destId="{25DFC4A1-BA01-4DB6-B3F1-333561A71D03}" srcOrd="0" destOrd="0" presId="urn:microsoft.com/office/officeart/2005/8/layout/vList2"/>
    <dgm:cxn modelId="{CF3CA392-DCC1-47FC-BBA1-3F7D3BBEB85E}" type="presParOf" srcId="{25DFC4A1-BA01-4DB6-B3F1-333561A71D03}" destId="{ACE633C4-C0C2-4027-B7AD-98E584F3E8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27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8.1.2.3 Seven basic quality tools 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057E473A-26CC-404F-9259-317FA9731AC7}">
      <dgm:prSet custT="1"/>
      <dgm:spPr/>
      <dgm:t>
        <a:bodyPr/>
        <a:lstStyle/>
        <a:p>
          <a:r>
            <a:rPr lang="en-US" sz="1600" dirty="0" smtClean="0">
              <a:latin typeface="Arial Narrow" pitchFamily="34" charset="0"/>
            </a:rPr>
            <a:t>The 7QC tools as they are called, are used in within the context of Plan-Do-Check-Act (PDCA) cycle to solve quality related problems</a:t>
          </a:r>
          <a:endParaRPr lang="en-US" sz="1800" dirty="0"/>
        </a:p>
      </dgm:t>
    </dgm:pt>
    <dgm:pt modelId="{6C1048B4-2654-4A7D-B924-DA00C5104FCF}" type="sibTrans" cxnId="{AA082DAC-B3C4-4403-9CE3-21455BED3415}">
      <dgm:prSet/>
      <dgm:spPr/>
      <dgm:t>
        <a:bodyPr/>
        <a:lstStyle/>
        <a:p>
          <a:endParaRPr lang="en-US"/>
        </a:p>
      </dgm:t>
    </dgm:pt>
    <dgm:pt modelId="{BBEB2560-28BE-4ECD-B5F5-9842CF464A5E}" type="parTrans" cxnId="{AA082DAC-B3C4-4403-9CE3-21455BED3415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1" custScaleX="105920" custScaleY="25115" custLinFactNeighborX="-9910" custLinFactNeighborY="-745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1" custScaleY="42119" custLinFactNeighborY="137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018B11-84AF-47F4-AC3F-931BA1C19EEC}" type="presOf" srcId="{057E473A-26CC-404F-9259-317FA9731AC7}" destId="{08F99356-065E-4E64-8AA4-61437DB9D180}" srcOrd="0" destOrd="0" presId="urn:microsoft.com/office/officeart/2005/8/layout/list1"/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C06E1BCA-B5C1-42AB-9DDB-DE6CA9CA5B92}" type="presOf" srcId="{D23B7039-A415-4D56-AA09-6C0DDFBB4340}" destId="{8FD21DEA-48B5-4688-BA38-AFAE807BCE22}" srcOrd="0" destOrd="0" presId="urn:microsoft.com/office/officeart/2005/8/layout/list1"/>
    <dgm:cxn modelId="{EA55AF22-2D66-4039-A4ED-01E873B34E53}" type="presOf" srcId="{3C12EA32-5CE9-41A9-8E86-253E02ABBBE0}" destId="{5012DBE5-0E83-45D3-B7C7-A76FFA132D50}" srcOrd="0" destOrd="0" presId="urn:microsoft.com/office/officeart/2005/8/layout/list1"/>
    <dgm:cxn modelId="{9F39488F-0FE6-423F-A55D-B69EBF4507DC}" type="presOf" srcId="{3C12EA32-5CE9-41A9-8E86-253E02ABBBE0}" destId="{83B42F7B-B6F4-411D-8256-C182DC2CAB92}" srcOrd="1" destOrd="0" presId="urn:microsoft.com/office/officeart/2005/8/layout/list1"/>
    <dgm:cxn modelId="{AA082DAC-B3C4-4403-9CE3-21455BED3415}" srcId="{3C12EA32-5CE9-41A9-8E86-253E02ABBBE0}" destId="{057E473A-26CC-404F-9259-317FA9731AC7}" srcOrd="0" destOrd="0" parTransId="{BBEB2560-28BE-4ECD-B5F5-9842CF464A5E}" sibTransId="{6C1048B4-2654-4A7D-B924-DA00C5104FCF}"/>
    <dgm:cxn modelId="{1C8C1AF7-C249-4206-903C-7C3551879DF4}" type="presParOf" srcId="{8FD21DEA-48B5-4688-BA38-AFAE807BCE22}" destId="{665C0362-56E6-4A74-92C3-C68E0D24E586}" srcOrd="0" destOrd="0" presId="urn:microsoft.com/office/officeart/2005/8/layout/list1"/>
    <dgm:cxn modelId="{0B978324-D63D-4AEE-A3B0-01A78AA6B68F}" type="presParOf" srcId="{665C0362-56E6-4A74-92C3-C68E0D24E586}" destId="{5012DBE5-0E83-45D3-B7C7-A76FFA132D50}" srcOrd="0" destOrd="0" presId="urn:microsoft.com/office/officeart/2005/8/layout/list1"/>
    <dgm:cxn modelId="{DBEFD01B-888A-4B38-8167-AA050E957A63}" type="presParOf" srcId="{665C0362-56E6-4A74-92C3-C68E0D24E586}" destId="{83B42F7B-B6F4-411D-8256-C182DC2CAB92}" srcOrd="1" destOrd="0" presId="urn:microsoft.com/office/officeart/2005/8/layout/list1"/>
    <dgm:cxn modelId="{A99089A0-036A-4315-B1B7-2C325460D973}" type="presParOf" srcId="{8FD21DEA-48B5-4688-BA38-AFAE807BCE22}" destId="{1755BB82-4C8C-461D-95BB-EB0404EB98D6}" srcOrd="1" destOrd="0" presId="urn:microsoft.com/office/officeart/2005/8/layout/list1"/>
    <dgm:cxn modelId="{298DF33C-9A15-4D6F-BC23-F3C4F27DFE9E}" type="presParOf" srcId="{8FD21DEA-48B5-4688-BA38-AFAE807BCE22}" destId="{08F99356-065E-4E64-8AA4-61437DB9D18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28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8.1.2.3 Seven basic quality tools 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057E473A-26CC-404F-9259-317FA9731AC7}">
      <dgm:prSet custT="1"/>
      <dgm:spPr/>
      <dgm:t>
        <a:bodyPr/>
        <a:lstStyle/>
        <a:p>
          <a:r>
            <a:rPr lang="en-US" sz="1600" dirty="0" smtClean="0">
              <a:latin typeface="Arial Narrow" pitchFamily="34" charset="0"/>
            </a:rPr>
            <a:t>The 7QC tools as they are called, are used in within the context of Plan-Do-Check-Act (PDCA) cycle to solve quality related problems</a:t>
          </a:r>
          <a:endParaRPr lang="en-US" sz="1800" dirty="0"/>
        </a:p>
      </dgm:t>
    </dgm:pt>
    <dgm:pt modelId="{6C1048B4-2654-4A7D-B924-DA00C5104FCF}" type="sibTrans" cxnId="{AA082DAC-B3C4-4403-9CE3-21455BED3415}">
      <dgm:prSet/>
      <dgm:spPr/>
      <dgm:t>
        <a:bodyPr/>
        <a:lstStyle/>
        <a:p>
          <a:endParaRPr lang="en-US"/>
        </a:p>
      </dgm:t>
    </dgm:pt>
    <dgm:pt modelId="{BBEB2560-28BE-4ECD-B5F5-9842CF464A5E}" type="parTrans" cxnId="{AA082DAC-B3C4-4403-9CE3-21455BED3415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1" custScaleX="105920" custScaleY="25115" custLinFactNeighborX="-12611" custLinFactNeighborY="-286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1" custScaleY="42119" custLinFactNeighborY="137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C4C974D5-61E9-4F48-AECD-92889B480284}" type="presOf" srcId="{057E473A-26CC-404F-9259-317FA9731AC7}" destId="{08F99356-065E-4E64-8AA4-61437DB9D180}" srcOrd="0" destOrd="0" presId="urn:microsoft.com/office/officeart/2005/8/layout/list1"/>
    <dgm:cxn modelId="{9F181EC0-8877-40FB-B797-FBC2B63341CC}" type="presOf" srcId="{3C12EA32-5CE9-41A9-8E86-253E02ABBBE0}" destId="{83B42F7B-B6F4-411D-8256-C182DC2CAB92}" srcOrd="1" destOrd="0" presId="urn:microsoft.com/office/officeart/2005/8/layout/list1"/>
    <dgm:cxn modelId="{6519AE3B-ED90-49BD-9C29-CFEFCD4E5C4E}" type="presOf" srcId="{3C12EA32-5CE9-41A9-8E86-253E02ABBBE0}" destId="{5012DBE5-0E83-45D3-B7C7-A76FFA132D50}" srcOrd="0" destOrd="0" presId="urn:microsoft.com/office/officeart/2005/8/layout/list1"/>
    <dgm:cxn modelId="{AA082DAC-B3C4-4403-9CE3-21455BED3415}" srcId="{3C12EA32-5CE9-41A9-8E86-253E02ABBBE0}" destId="{057E473A-26CC-404F-9259-317FA9731AC7}" srcOrd="0" destOrd="0" parTransId="{BBEB2560-28BE-4ECD-B5F5-9842CF464A5E}" sibTransId="{6C1048B4-2654-4A7D-B924-DA00C5104FCF}"/>
    <dgm:cxn modelId="{4D0FD6C6-4DFC-4CDB-ACE0-84FBC8EAAEE8}" type="presOf" srcId="{D23B7039-A415-4D56-AA09-6C0DDFBB4340}" destId="{8FD21DEA-48B5-4688-BA38-AFAE807BCE22}" srcOrd="0" destOrd="0" presId="urn:microsoft.com/office/officeart/2005/8/layout/list1"/>
    <dgm:cxn modelId="{6B0933F8-1B27-4A92-B41A-913D5B7CEC30}" type="presParOf" srcId="{8FD21DEA-48B5-4688-BA38-AFAE807BCE22}" destId="{665C0362-56E6-4A74-92C3-C68E0D24E586}" srcOrd="0" destOrd="0" presId="urn:microsoft.com/office/officeart/2005/8/layout/list1"/>
    <dgm:cxn modelId="{EE1710B5-1932-4D17-AB27-B5C5146352B4}" type="presParOf" srcId="{665C0362-56E6-4A74-92C3-C68E0D24E586}" destId="{5012DBE5-0E83-45D3-B7C7-A76FFA132D50}" srcOrd="0" destOrd="0" presId="urn:microsoft.com/office/officeart/2005/8/layout/list1"/>
    <dgm:cxn modelId="{47B83A3F-9474-4C4D-9956-127D88A09149}" type="presParOf" srcId="{665C0362-56E6-4A74-92C3-C68E0D24E586}" destId="{83B42F7B-B6F4-411D-8256-C182DC2CAB92}" srcOrd="1" destOrd="0" presId="urn:microsoft.com/office/officeart/2005/8/layout/list1"/>
    <dgm:cxn modelId="{C346F2A2-F917-46A6-8D69-6392E034A87E}" type="presParOf" srcId="{8FD21DEA-48B5-4688-BA38-AFAE807BCE22}" destId="{1755BB82-4C8C-461D-95BB-EB0404EB98D6}" srcOrd="1" destOrd="0" presId="urn:microsoft.com/office/officeart/2005/8/layout/list1"/>
    <dgm:cxn modelId="{EE78F885-2B2A-42FE-A317-E8FBDFF65548}" type="presParOf" srcId="{8FD21DEA-48B5-4688-BA38-AFAE807BCE22}" destId="{08F99356-065E-4E64-8AA4-61437DB9D18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29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8.1.2.3 Seven basic quality tools 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057E473A-26CC-404F-9259-317FA9731AC7}">
      <dgm:prSet custT="1"/>
      <dgm:spPr/>
      <dgm:t>
        <a:bodyPr/>
        <a:lstStyle/>
        <a:p>
          <a:r>
            <a:rPr lang="en-US" sz="1600" dirty="0" smtClean="0">
              <a:latin typeface="Arial Narrow" pitchFamily="34" charset="0"/>
            </a:rPr>
            <a:t>The 7QC tools as they are called, are used in within the context of Plan-Do-Check-Act (PDCA) cycle to solve quality related problems</a:t>
          </a:r>
          <a:endParaRPr lang="en-US" sz="1800" dirty="0"/>
        </a:p>
      </dgm:t>
    </dgm:pt>
    <dgm:pt modelId="{6C1048B4-2654-4A7D-B924-DA00C5104FCF}" type="sibTrans" cxnId="{AA082DAC-B3C4-4403-9CE3-21455BED3415}">
      <dgm:prSet/>
      <dgm:spPr/>
      <dgm:t>
        <a:bodyPr/>
        <a:lstStyle/>
        <a:p>
          <a:endParaRPr lang="en-US"/>
        </a:p>
      </dgm:t>
    </dgm:pt>
    <dgm:pt modelId="{BBEB2560-28BE-4ECD-B5F5-9842CF464A5E}" type="parTrans" cxnId="{AA082DAC-B3C4-4403-9CE3-21455BED3415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1" custScaleX="105920" custScaleY="25115" custLinFactNeighborX="-9910" custLinFactNeighborY="-301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1" custScaleY="42119" custLinFactNeighborY="137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016CE1-E3DF-432C-A51B-75E4A7D85159}" type="presOf" srcId="{3C12EA32-5CE9-41A9-8E86-253E02ABBBE0}" destId="{5012DBE5-0E83-45D3-B7C7-A76FFA132D50}" srcOrd="0" destOrd="0" presId="urn:microsoft.com/office/officeart/2005/8/layout/list1"/>
    <dgm:cxn modelId="{E3E0CCAF-B73A-4D00-998F-B2B606DF4723}" type="presOf" srcId="{057E473A-26CC-404F-9259-317FA9731AC7}" destId="{08F99356-065E-4E64-8AA4-61437DB9D180}" srcOrd="0" destOrd="0" presId="urn:microsoft.com/office/officeart/2005/8/layout/list1"/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515D7616-57BA-4379-9BEE-9196C503DA47}" type="presOf" srcId="{D23B7039-A415-4D56-AA09-6C0DDFBB4340}" destId="{8FD21DEA-48B5-4688-BA38-AFAE807BCE22}" srcOrd="0" destOrd="0" presId="urn:microsoft.com/office/officeart/2005/8/layout/list1"/>
    <dgm:cxn modelId="{AA082DAC-B3C4-4403-9CE3-21455BED3415}" srcId="{3C12EA32-5CE9-41A9-8E86-253E02ABBBE0}" destId="{057E473A-26CC-404F-9259-317FA9731AC7}" srcOrd="0" destOrd="0" parTransId="{BBEB2560-28BE-4ECD-B5F5-9842CF464A5E}" sibTransId="{6C1048B4-2654-4A7D-B924-DA00C5104FCF}"/>
    <dgm:cxn modelId="{38CE63AB-28AA-4651-826D-FCF6427613C1}" type="presOf" srcId="{3C12EA32-5CE9-41A9-8E86-253E02ABBBE0}" destId="{83B42F7B-B6F4-411D-8256-C182DC2CAB92}" srcOrd="1" destOrd="0" presId="urn:microsoft.com/office/officeart/2005/8/layout/list1"/>
    <dgm:cxn modelId="{4917F502-9FA3-4964-960B-2CB8F3D9AA59}" type="presParOf" srcId="{8FD21DEA-48B5-4688-BA38-AFAE807BCE22}" destId="{665C0362-56E6-4A74-92C3-C68E0D24E586}" srcOrd="0" destOrd="0" presId="urn:microsoft.com/office/officeart/2005/8/layout/list1"/>
    <dgm:cxn modelId="{7716977D-B629-4F8F-A17D-2F7F3D4F83CF}" type="presParOf" srcId="{665C0362-56E6-4A74-92C3-C68E0D24E586}" destId="{5012DBE5-0E83-45D3-B7C7-A76FFA132D50}" srcOrd="0" destOrd="0" presId="urn:microsoft.com/office/officeart/2005/8/layout/list1"/>
    <dgm:cxn modelId="{B913251D-6882-49D2-9C45-AB77F52666F3}" type="presParOf" srcId="{665C0362-56E6-4A74-92C3-C68E0D24E586}" destId="{83B42F7B-B6F4-411D-8256-C182DC2CAB92}" srcOrd="1" destOrd="0" presId="urn:microsoft.com/office/officeart/2005/8/layout/list1"/>
    <dgm:cxn modelId="{B4554675-6C61-456D-8CF5-0C3D1B4E3EDA}" type="presParOf" srcId="{8FD21DEA-48B5-4688-BA38-AFAE807BCE22}" destId="{1755BB82-4C8C-461D-95BB-EB0404EB98D6}" srcOrd="1" destOrd="0" presId="urn:microsoft.com/office/officeart/2005/8/layout/list1"/>
    <dgm:cxn modelId="{C8B84A09-847F-4C50-8A0D-D31D5E5BA919}" type="presParOf" srcId="{8FD21DEA-48B5-4688-BA38-AFAE807BCE22}" destId="{08F99356-065E-4E64-8AA4-61437DB9D18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30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8.1.2.3 Seven basic quality tools 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057E473A-26CC-404F-9259-317FA9731AC7}">
      <dgm:prSet custT="1"/>
      <dgm:spPr/>
      <dgm:t>
        <a:bodyPr/>
        <a:lstStyle/>
        <a:p>
          <a:r>
            <a:rPr lang="en-US" sz="1600" dirty="0" smtClean="0">
              <a:latin typeface="Arial Narrow" pitchFamily="34" charset="0"/>
            </a:rPr>
            <a:t>The 7QC tools as they are called, are used in within the context of Plan-Do-Check-Act (PDCA) cycle to solve quality related problems</a:t>
          </a:r>
          <a:endParaRPr lang="en-US" sz="1800" dirty="0"/>
        </a:p>
      </dgm:t>
    </dgm:pt>
    <dgm:pt modelId="{6C1048B4-2654-4A7D-B924-DA00C5104FCF}" type="sibTrans" cxnId="{AA082DAC-B3C4-4403-9CE3-21455BED3415}">
      <dgm:prSet/>
      <dgm:spPr/>
      <dgm:t>
        <a:bodyPr/>
        <a:lstStyle/>
        <a:p>
          <a:endParaRPr lang="en-US"/>
        </a:p>
      </dgm:t>
    </dgm:pt>
    <dgm:pt modelId="{BBEB2560-28BE-4ECD-B5F5-9842CF464A5E}" type="parTrans" cxnId="{AA082DAC-B3C4-4403-9CE3-21455BED3415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1" custScaleX="105920" custScaleY="25115" custLinFactNeighborX="-9910" custLinFactNeighborY="-745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1" custScaleY="42119" custLinFactNeighborY="137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C551EB85-2BF5-41B6-8C3D-16F9E633DF29}" type="presOf" srcId="{057E473A-26CC-404F-9259-317FA9731AC7}" destId="{08F99356-065E-4E64-8AA4-61437DB9D180}" srcOrd="0" destOrd="0" presId="urn:microsoft.com/office/officeart/2005/8/layout/list1"/>
    <dgm:cxn modelId="{8A1B8126-EE28-4E0B-B67C-815BC271199F}" type="presOf" srcId="{3C12EA32-5CE9-41A9-8E86-253E02ABBBE0}" destId="{83B42F7B-B6F4-411D-8256-C182DC2CAB92}" srcOrd="1" destOrd="0" presId="urn:microsoft.com/office/officeart/2005/8/layout/list1"/>
    <dgm:cxn modelId="{C179588E-6A29-4F8B-A2BF-5AE0540B60E4}" type="presOf" srcId="{3C12EA32-5CE9-41A9-8E86-253E02ABBBE0}" destId="{5012DBE5-0E83-45D3-B7C7-A76FFA132D50}" srcOrd="0" destOrd="0" presId="urn:microsoft.com/office/officeart/2005/8/layout/list1"/>
    <dgm:cxn modelId="{80513133-E06B-415A-8323-4683D51C56AA}" type="presOf" srcId="{D23B7039-A415-4D56-AA09-6C0DDFBB4340}" destId="{8FD21DEA-48B5-4688-BA38-AFAE807BCE22}" srcOrd="0" destOrd="0" presId="urn:microsoft.com/office/officeart/2005/8/layout/list1"/>
    <dgm:cxn modelId="{AA082DAC-B3C4-4403-9CE3-21455BED3415}" srcId="{3C12EA32-5CE9-41A9-8E86-253E02ABBBE0}" destId="{057E473A-26CC-404F-9259-317FA9731AC7}" srcOrd="0" destOrd="0" parTransId="{BBEB2560-28BE-4ECD-B5F5-9842CF464A5E}" sibTransId="{6C1048B4-2654-4A7D-B924-DA00C5104FCF}"/>
    <dgm:cxn modelId="{6BA151C4-C5A6-4927-ADC2-5C01CA789C3B}" type="presParOf" srcId="{8FD21DEA-48B5-4688-BA38-AFAE807BCE22}" destId="{665C0362-56E6-4A74-92C3-C68E0D24E586}" srcOrd="0" destOrd="0" presId="urn:microsoft.com/office/officeart/2005/8/layout/list1"/>
    <dgm:cxn modelId="{63F59E0C-E79C-4705-84D0-6B9CBFACF116}" type="presParOf" srcId="{665C0362-56E6-4A74-92C3-C68E0D24E586}" destId="{5012DBE5-0E83-45D3-B7C7-A76FFA132D50}" srcOrd="0" destOrd="0" presId="urn:microsoft.com/office/officeart/2005/8/layout/list1"/>
    <dgm:cxn modelId="{85267F7F-E2F0-4E00-AD45-15993111A1C4}" type="presParOf" srcId="{665C0362-56E6-4A74-92C3-C68E0D24E586}" destId="{83B42F7B-B6F4-411D-8256-C182DC2CAB92}" srcOrd="1" destOrd="0" presId="urn:microsoft.com/office/officeart/2005/8/layout/list1"/>
    <dgm:cxn modelId="{0954EA3A-C115-4FF0-AC8D-EFA84D7A3208}" type="presParOf" srcId="{8FD21DEA-48B5-4688-BA38-AFAE807BCE22}" destId="{1755BB82-4C8C-461D-95BB-EB0404EB98D6}" srcOrd="1" destOrd="0" presId="urn:microsoft.com/office/officeart/2005/8/layout/list1"/>
    <dgm:cxn modelId="{167BF5A6-2A26-4AEC-971D-C6246F2B2E4D}" type="presParOf" srcId="{8FD21DEA-48B5-4688-BA38-AFAE807BCE22}" destId="{08F99356-065E-4E64-8AA4-61437DB9D18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31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8.1.2.3 Seven basic quality tools 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057E473A-26CC-404F-9259-317FA9731AC7}">
      <dgm:prSet custT="1"/>
      <dgm:spPr/>
      <dgm:t>
        <a:bodyPr/>
        <a:lstStyle/>
        <a:p>
          <a:r>
            <a:rPr lang="en-US" sz="1600" dirty="0" smtClean="0">
              <a:latin typeface="Arial Narrow" pitchFamily="34" charset="0"/>
            </a:rPr>
            <a:t>The 7QC tools as they are called, are used in within the context of Plan-Do-Check-Act (PDCA) cycle to solve quality related problems</a:t>
          </a:r>
          <a:endParaRPr lang="en-US" sz="1800" dirty="0"/>
        </a:p>
      </dgm:t>
    </dgm:pt>
    <dgm:pt modelId="{6C1048B4-2654-4A7D-B924-DA00C5104FCF}" type="sibTrans" cxnId="{AA082DAC-B3C4-4403-9CE3-21455BED3415}">
      <dgm:prSet/>
      <dgm:spPr/>
      <dgm:t>
        <a:bodyPr/>
        <a:lstStyle/>
        <a:p>
          <a:endParaRPr lang="en-US"/>
        </a:p>
      </dgm:t>
    </dgm:pt>
    <dgm:pt modelId="{BBEB2560-28BE-4ECD-B5F5-9842CF464A5E}" type="parTrans" cxnId="{AA082DAC-B3C4-4403-9CE3-21455BED3415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1" custScaleX="105920" custScaleY="25115" custLinFactNeighborX="-9910" custLinFactNeighborY="-745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1" custScaleY="42119" custLinFactNeighborY="137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448808-F251-46B1-8DA9-D1D812EC043E}" type="presOf" srcId="{D23B7039-A415-4D56-AA09-6C0DDFBB4340}" destId="{8FD21DEA-48B5-4688-BA38-AFAE807BCE22}" srcOrd="0" destOrd="0" presId="urn:microsoft.com/office/officeart/2005/8/layout/list1"/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AA082DAC-B3C4-4403-9CE3-21455BED3415}" srcId="{3C12EA32-5CE9-41A9-8E86-253E02ABBBE0}" destId="{057E473A-26CC-404F-9259-317FA9731AC7}" srcOrd="0" destOrd="0" parTransId="{BBEB2560-28BE-4ECD-B5F5-9842CF464A5E}" sibTransId="{6C1048B4-2654-4A7D-B924-DA00C5104FCF}"/>
    <dgm:cxn modelId="{0142DEE9-3BC1-49D6-A829-F942FE7B61C1}" type="presOf" srcId="{3C12EA32-5CE9-41A9-8E86-253E02ABBBE0}" destId="{83B42F7B-B6F4-411D-8256-C182DC2CAB92}" srcOrd="1" destOrd="0" presId="urn:microsoft.com/office/officeart/2005/8/layout/list1"/>
    <dgm:cxn modelId="{CBA8AB2B-D0C0-4B52-8D88-4A9D99792E8B}" type="presOf" srcId="{3C12EA32-5CE9-41A9-8E86-253E02ABBBE0}" destId="{5012DBE5-0E83-45D3-B7C7-A76FFA132D50}" srcOrd="0" destOrd="0" presId="urn:microsoft.com/office/officeart/2005/8/layout/list1"/>
    <dgm:cxn modelId="{241E5B71-9184-4BFF-BF15-71DB50C0C482}" type="presOf" srcId="{057E473A-26CC-404F-9259-317FA9731AC7}" destId="{08F99356-065E-4E64-8AA4-61437DB9D180}" srcOrd="0" destOrd="0" presId="urn:microsoft.com/office/officeart/2005/8/layout/list1"/>
    <dgm:cxn modelId="{F33A2EFA-CE09-40DD-9A90-AFCDAA768491}" type="presParOf" srcId="{8FD21DEA-48B5-4688-BA38-AFAE807BCE22}" destId="{665C0362-56E6-4A74-92C3-C68E0D24E586}" srcOrd="0" destOrd="0" presId="urn:microsoft.com/office/officeart/2005/8/layout/list1"/>
    <dgm:cxn modelId="{237A4CBE-F5DD-4723-A448-1A7179169427}" type="presParOf" srcId="{665C0362-56E6-4A74-92C3-C68E0D24E586}" destId="{5012DBE5-0E83-45D3-B7C7-A76FFA132D50}" srcOrd="0" destOrd="0" presId="urn:microsoft.com/office/officeart/2005/8/layout/list1"/>
    <dgm:cxn modelId="{F4655A1A-23E5-455D-B55D-965EFC5234F4}" type="presParOf" srcId="{665C0362-56E6-4A74-92C3-C68E0D24E586}" destId="{83B42F7B-B6F4-411D-8256-C182DC2CAB92}" srcOrd="1" destOrd="0" presId="urn:microsoft.com/office/officeart/2005/8/layout/list1"/>
    <dgm:cxn modelId="{121DB2A7-46EC-4681-A08A-218B95579118}" type="presParOf" srcId="{8FD21DEA-48B5-4688-BA38-AFAE807BCE22}" destId="{1755BB82-4C8C-461D-95BB-EB0404EB98D6}" srcOrd="1" destOrd="0" presId="urn:microsoft.com/office/officeart/2005/8/layout/list1"/>
    <dgm:cxn modelId="{5B10CC1F-1A25-495D-8C91-12418731DDB4}" type="presParOf" srcId="{8FD21DEA-48B5-4688-BA38-AFAE807BCE22}" destId="{08F99356-065E-4E64-8AA4-61437DB9D18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32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8.1.2.3 Seven basic quality tools 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057E473A-26CC-404F-9259-317FA9731AC7}">
      <dgm:prSet custT="1"/>
      <dgm:spPr/>
      <dgm:t>
        <a:bodyPr/>
        <a:lstStyle/>
        <a:p>
          <a:r>
            <a:rPr lang="en-US" sz="1600" dirty="0" smtClean="0">
              <a:latin typeface="Arial Narrow" pitchFamily="34" charset="0"/>
            </a:rPr>
            <a:t>The 7QC tools as they are called, are used in within the context of Plan-Do-Check-Act (PDCA) cycle to solve quality related problems</a:t>
          </a:r>
          <a:endParaRPr lang="en-US" sz="1800" dirty="0"/>
        </a:p>
      </dgm:t>
    </dgm:pt>
    <dgm:pt modelId="{6C1048B4-2654-4A7D-B924-DA00C5104FCF}" type="sibTrans" cxnId="{AA082DAC-B3C4-4403-9CE3-21455BED3415}">
      <dgm:prSet/>
      <dgm:spPr/>
      <dgm:t>
        <a:bodyPr/>
        <a:lstStyle/>
        <a:p>
          <a:endParaRPr lang="en-US"/>
        </a:p>
      </dgm:t>
    </dgm:pt>
    <dgm:pt modelId="{BBEB2560-28BE-4ECD-B5F5-9842CF464A5E}" type="parTrans" cxnId="{AA082DAC-B3C4-4403-9CE3-21455BED3415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1" custScaleX="105920" custScaleY="25115" custLinFactNeighborX="-9910" custLinFactNeighborY="-3350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1" custScaleY="42119" custLinFactNeighborY="137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93615FB8-4F59-4475-BCD0-49EB4328FDC3}" type="presOf" srcId="{D23B7039-A415-4D56-AA09-6C0DDFBB4340}" destId="{8FD21DEA-48B5-4688-BA38-AFAE807BCE22}" srcOrd="0" destOrd="0" presId="urn:microsoft.com/office/officeart/2005/8/layout/list1"/>
    <dgm:cxn modelId="{C2A184AB-744B-44AF-8D54-3D2FFFD48248}" type="presOf" srcId="{057E473A-26CC-404F-9259-317FA9731AC7}" destId="{08F99356-065E-4E64-8AA4-61437DB9D180}" srcOrd="0" destOrd="0" presId="urn:microsoft.com/office/officeart/2005/8/layout/list1"/>
    <dgm:cxn modelId="{5BE0E973-3632-41F5-B762-AE604BB25AB8}" type="presOf" srcId="{3C12EA32-5CE9-41A9-8E86-253E02ABBBE0}" destId="{83B42F7B-B6F4-411D-8256-C182DC2CAB92}" srcOrd="1" destOrd="0" presId="urn:microsoft.com/office/officeart/2005/8/layout/list1"/>
    <dgm:cxn modelId="{D7EC57BC-5140-4A6F-82C1-13D03BD22025}" type="presOf" srcId="{3C12EA32-5CE9-41A9-8E86-253E02ABBBE0}" destId="{5012DBE5-0E83-45D3-B7C7-A76FFA132D50}" srcOrd="0" destOrd="0" presId="urn:microsoft.com/office/officeart/2005/8/layout/list1"/>
    <dgm:cxn modelId="{AA082DAC-B3C4-4403-9CE3-21455BED3415}" srcId="{3C12EA32-5CE9-41A9-8E86-253E02ABBBE0}" destId="{057E473A-26CC-404F-9259-317FA9731AC7}" srcOrd="0" destOrd="0" parTransId="{BBEB2560-28BE-4ECD-B5F5-9842CF464A5E}" sibTransId="{6C1048B4-2654-4A7D-B924-DA00C5104FCF}"/>
    <dgm:cxn modelId="{5CEDB6F7-9E48-4973-BCBB-F15D1DA2597F}" type="presParOf" srcId="{8FD21DEA-48B5-4688-BA38-AFAE807BCE22}" destId="{665C0362-56E6-4A74-92C3-C68E0D24E586}" srcOrd="0" destOrd="0" presId="urn:microsoft.com/office/officeart/2005/8/layout/list1"/>
    <dgm:cxn modelId="{5C8DB1FC-4C78-4826-A075-0F06948E946E}" type="presParOf" srcId="{665C0362-56E6-4A74-92C3-C68E0D24E586}" destId="{5012DBE5-0E83-45D3-B7C7-A76FFA132D50}" srcOrd="0" destOrd="0" presId="urn:microsoft.com/office/officeart/2005/8/layout/list1"/>
    <dgm:cxn modelId="{018E29D4-4729-458D-BC90-BBFEB731A403}" type="presParOf" srcId="{665C0362-56E6-4A74-92C3-C68E0D24E586}" destId="{83B42F7B-B6F4-411D-8256-C182DC2CAB92}" srcOrd="1" destOrd="0" presId="urn:microsoft.com/office/officeart/2005/8/layout/list1"/>
    <dgm:cxn modelId="{22A21961-1C8C-4BEA-834A-3D98759EC9BB}" type="presParOf" srcId="{8FD21DEA-48B5-4688-BA38-AFAE807BCE22}" destId="{1755BB82-4C8C-461D-95BB-EB0404EB98D6}" srcOrd="1" destOrd="0" presId="urn:microsoft.com/office/officeart/2005/8/layout/list1"/>
    <dgm:cxn modelId="{B87FE50E-1A85-4ED4-ADB0-54AE59417699}" type="presParOf" srcId="{8FD21DEA-48B5-4688-BA38-AFAE807BCE22}" destId="{08F99356-065E-4E64-8AA4-61437DB9D18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33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8.1.2.4 Benchmarking 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3E7687C9-CC25-489D-8689-FF0BE8C3431F}">
      <dgm:prSet custT="1"/>
      <dgm:spPr/>
      <dgm:t>
        <a:bodyPr/>
        <a:lstStyle/>
        <a:p>
          <a:r>
            <a:rPr lang="en-US" sz="2000" dirty="0" smtClean="0"/>
            <a:t>8.1.2.5 Design of Experiment  </a:t>
          </a:r>
        </a:p>
      </dgm:t>
    </dgm:pt>
    <dgm:pt modelId="{465D3800-5440-420E-9632-19D997CFEE12}" type="sibTrans" cxnId="{0C13DE1F-E5F7-4A29-A15D-5368A18CDD71}">
      <dgm:prSet/>
      <dgm:spPr/>
      <dgm:t>
        <a:bodyPr/>
        <a:lstStyle/>
        <a:p>
          <a:endParaRPr lang="en-US"/>
        </a:p>
      </dgm:t>
    </dgm:pt>
    <dgm:pt modelId="{E89C281B-05EC-41D0-950F-9621F1F7B258}" type="parTrans" cxnId="{0C13DE1F-E5F7-4A29-A15D-5368A18CDD71}">
      <dgm:prSet/>
      <dgm:spPr/>
      <dgm:t>
        <a:bodyPr/>
        <a:lstStyle/>
        <a:p>
          <a:endParaRPr lang="en-US"/>
        </a:p>
      </dgm:t>
    </dgm:pt>
    <dgm:pt modelId="{057E473A-26CC-404F-9259-317FA9731AC7}">
      <dgm:prSet custT="1"/>
      <dgm:spPr/>
      <dgm:t>
        <a:bodyPr/>
        <a:lstStyle/>
        <a:p>
          <a:r>
            <a:rPr lang="en-US" sz="1800" dirty="0" smtClean="0">
              <a:latin typeface="+mn-lt"/>
            </a:rPr>
            <a:t>Comparing the project in hand with similar projects completed in the past in order to </a:t>
          </a:r>
          <a:r>
            <a:rPr lang="en-US" sz="1800" b="1" dirty="0" smtClean="0">
              <a:latin typeface="+mn-lt"/>
            </a:rPr>
            <a:t>identify best practices, and generate new ideas.</a:t>
          </a:r>
          <a:endParaRPr lang="en-US" sz="1800" b="1" dirty="0">
            <a:latin typeface="+mn-lt"/>
          </a:endParaRPr>
        </a:p>
      </dgm:t>
    </dgm:pt>
    <dgm:pt modelId="{6C1048B4-2654-4A7D-B924-DA00C5104FCF}" type="sibTrans" cxnId="{AA082DAC-B3C4-4403-9CE3-21455BED3415}">
      <dgm:prSet/>
      <dgm:spPr/>
      <dgm:t>
        <a:bodyPr/>
        <a:lstStyle/>
        <a:p>
          <a:endParaRPr lang="en-US"/>
        </a:p>
      </dgm:t>
    </dgm:pt>
    <dgm:pt modelId="{BBEB2560-28BE-4ECD-B5F5-9842CF464A5E}" type="parTrans" cxnId="{AA082DAC-B3C4-4403-9CE3-21455BED3415}">
      <dgm:prSet/>
      <dgm:spPr/>
      <dgm:t>
        <a:bodyPr/>
        <a:lstStyle/>
        <a:p>
          <a:endParaRPr lang="en-US"/>
        </a:p>
      </dgm:t>
    </dgm:pt>
    <dgm:pt modelId="{4B8AFCB9-106E-4AA7-B82D-09F4420B020A}">
      <dgm:prSet custT="1"/>
      <dgm:spPr/>
      <dgm:t>
        <a:bodyPr/>
        <a:lstStyle/>
        <a:p>
          <a:r>
            <a:rPr lang="en-US" sz="1800" b="0" i="0" dirty="0" smtClean="0">
              <a:latin typeface="+mn-lt"/>
            </a:rPr>
            <a:t>DOE is used to identify factors that can influence different variables of the product or process</a:t>
          </a:r>
          <a:endParaRPr lang="en-US" sz="1800" b="0" i="0" dirty="0">
            <a:latin typeface="+mn-lt"/>
          </a:endParaRPr>
        </a:p>
      </dgm:t>
    </dgm:pt>
    <dgm:pt modelId="{98555133-09A4-4F45-82E5-416B834045FF}" type="sibTrans" cxnId="{A477A7F6-C38C-4697-B1E5-77239BD94AED}">
      <dgm:prSet/>
      <dgm:spPr/>
      <dgm:t>
        <a:bodyPr/>
        <a:lstStyle/>
        <a:p>
          <a:endParaRPr lang="en-US"/>
        </a:p>
      </dgm:t>
    </dgm:pt>
    <dgm:pt modelId="{AD78B178-7F8E-4117-8BA9-F0B54AEA6086}" type="parTrans" cxnId="{A477A7F6-C38C-4697-B1E5-77239BD94AED}">
      <dgm:prSet/>
      <dgm:spPr/>
      <dgm:t>
        <a:bodyPr/>
        <a:lstStyle/>
        <a:p>
          <a:endParaRPr lang="en-US"/>
        </a:p>
      </dgm:t>
    </dgm:pt>
    <dgm:pt modelId="{5EE2F18D-CB41-4F00-972F-E8E0BF2E8257}">
      <dgm:prSet custT="1"/>
      <dgm:spPr/>
      <dgm:t>
        <a:bodyPr/>
        <a:lstStyle/>
        <a:p>
          <a:r>
            <a:rPr lang="en-US" sz="1800" b="0" i="0" dirty="0" smtClean="0">
              <a:latin typeface="+mn-lt"/>
            </a:rPr>
            <a:t>DOE is used in Plan Quality Management to determine the number and type of tests needed to achieve the required quality</a:t>
          </a:r>
          <a:endParaRPr lang="en-US" sz="1800" b="0" i="0" dirty="0">
            <a:latin typeface="+mn-lt"/>
          </a:endParaRPr>
        </a:p>
      </dgm:t>
    </dgm:pt>
    <dgm:pt modelId="{7B652D59-48D7-4661-97F1-19606A17EF55}" type="parTrans" cxnId="{7EBB8159-83D9-4537-AF77-210C0BAECD29}">
      <dgm:prSet/>
      <dgm:spPr/>
      <dgm:t>
        <a:bodyPr/>
        <a:lstStyle/>
        <a:p>
          <a:endParaRPr lang="en-US"/>
        </a:p>
      </dgm:t>
    </dgm:pt>
    <dgm:pt modelId="{C5450FED-DB28-4EE3-B3C5-69CC13AA85F6}" type="sibTrans" cxnId="{7EBB8159-83D9-4537-AF77-210C0BAECD29}">
      <dgm:prSet/>
      <dgm:spPr/>
      <dgm:t>
        <a:bodyPr/>
        <a:lstStyle/>
        <a:p>
          <a:endParaRPr lang="en-US"/>
        </a:p>
      </dgm:t>
    </dgm:pt>
    <dgm:pt modelId="{DE665DBE-B7A8-4110-91F7-04C388DD0168}">
      <dgm:prSet custT="1"/>
      <dgm:spPr/>
      <dgm:t>
        <a:bodyPr/>
        <a:lstStyle/>
        <a:p>
          <a:endParaRPr lang="en-US" sz="1800" dirty="0">
            <a:latin typeface="Arial Narrow" pitchFamily="34" charset="0"/>
          </a:endParaRPr>
        </a:p>
      </dgm:t>
    </dgm:pt>
    <dgm:pt modelId="{FD21D0B2-8A02-4B6B-8918-6781FF9A3E0C}" type="parTrans" cxnId="{7AA46CA9-529E-4DF7-9681-7466A3CD7693}">
      <dgm:prSet/>
      <dgm:spPr/>
      <dgm:t>
        <a:bodyPr/>
        <a:lstStyle/>
        <a:p>
          <a:endParaRPr lang="en-US"/>
        </a:p>
      </dgm:t>
    </dgm:pt>
    <dgm:pt modelId="{389D6BEB-685B-4F6D-A67A-0B62BE8462C8}" type="sibTrans" cxnId="{7AA46CA9-529E-4DF7-9681-7466A3CD7693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2" custScaleX="105920" custScaleY="31351" custLinFactNeighborX="-9910" custLinFactNeighborY="-951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2" custScaleY="55242" custLinFactNeighborX="161" custLinFactNeighborY="-667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08762-66CE-4B09-8C2B-01BF1CF31DD9}" type="pres">
      <dgm:prSet presAssocID="{7F458AC7-59E8-4955-BD76-939D04FF799A}" presName="spaceBetweenRectangles" presStyleCnt="0"/>
      <dgm:spPr/>
    </dgm:pt>
    <dgm:pt modelId="{B343A883-EC13-4BCE-83C4-702242BAB3B3}" type="pres">
      <dgm:prSet presAssocID="{3E7687C9-CC25-489D-8689-FF0BE8C3431F}" presName="parentLin" presStyleCnt="0"/>
      <dgm:spPr/>
    </dgm:pt>
    <dgm:pt modelId="{164AD636-A1A6-45DC-BBFE-7A899ED8B12F}" type="pres">
      <dgm:prSet presAssocID="{3E7687C9-CC25-489D-8689-FF0BE8C3431F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77CDE10-2325-40A7-997E-20247FA3D169}" type="pres">
      <dgm:prSet presAssocID="{3E7687C9-CC25-489D-8689-FF0BE8C3431F}" presName="parentText" presStyleLbl="node1" presStyleIdx="1" presStyleCnt="2" custScaleX="105920" custScaleY="34218" custLinFactNeighborX="-9910" custLinFactNeighborY="-409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7A834-EC48-4C3F-897C-85672FA3A21D}" type="pres">
      <dgm:prSet presAssocID="{3E7687C9-CC25-489D-8689-FF0BE8C3431F}" presName="negativeSpace" presStyleCnt="0"/>
      <dgm:spPr/>
    </dgm:pt>
    <dgm:pt modelId="{F13F4A6E-5D1A-460A-A73F-19A4B5204BBE}" type="pres">
      <dgm:prSet presAssocID="{3E7687C9-CC25-489D-8689-FF0BE8C3431F}" presName="childText" presStyleLbl="conFgAcc1" presStyleIdx="1" presStyleCnt="2" custScaleY="57096" custLinFactNeighborY="-19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3872C7-54BA-4383-B355-F9A0F2C01CF3}" type="presOf" srcId="{D23B7039-A415-4D56-AA09-6C0DDFBB4340}" destId="{8FD21DEA-48B5-4688-BA38-AFAE807BCE22}" srcOrd="0" destOrd="0" presId="urn:microsoft.com/office/officeart/2005/8/layout/list1"/>
    <dgm:cxn modelId="{7EBB8159-83D9-4537-AF77-210C0BAECD29}" srcId="{3E7687C9-CC25-489D-8689-FF0BE8C3431F}" destId="{5EE2F18D-CB41-4F00-972F-E8E0BF2E8257}" srcOrd="1" destOrd="0" parTransId="{7B652D59-48D7-4661-97F1-19606A17EF55}" sibTransId="{C5450FED-DB28-4EE3-B3C5-69CC13AA85F6}"/>
    <dgm:cxn modelId="{AA082DAC-B3C4-4403-9CE3-21455BED3415}" srcId="{3C12EA32-5CE9-41A9-8E86-253E02ABBBE0}" destId="{057E473A-26CC-404F-9259-317FA9731AC7}" srcOrd="1" destOrd="0" parTransId="{BBEB2560-28BE-4ECD-B5F5-9842CF464A5E}" sibTransId="{6C1048B4-2654-4A7D-B924-DA00C5104FCF}"/>
    <dgm:cxn modelId="{67797817-2747-45F3-BA1B-77D22A628E96}" type="presOf" srcId="{057E473A-26CC-404F-9259-317FA9731AC7}" destId="{08F99356-065E-4E64-8AA4-61437DB9D180}" srcOrd="0" destOrd="1" presId="urn:microsoft.com/office/officeart/2005/8/layout/list1"/>
    <dgm:cxn modelId="{D87121E5-9234-4A53-9C30-EB915E793F5F}" type="presOf" srcId="{3E7687C9-CC25-489D-8689-FF0BE8C3431F}" destId="{164AD636-A1A6-45DC-BBFE-7A899ED8B12F}" srcOrd="0" destOrd="0" presId="urn:microsoft.com/office/officeart/2005/8/layout/list1"/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08855B1F-524A-400C-AF78-2B6B5D64BED4}" type="presOf" srcId="{DE665DBE-B7A8-4110-91F7-04C388DD0168}" destId="{08F99356-065E-4E64-8AA4-61437DB9D180}" srcOrd="0" destOrd="0" presId="urn:microsoft.com/office/officeart/2005/8/layout/list1"/>
    <dgm:cxn modelId="{EEB958EE-45C6-4049-A75D-34D6D3F973E5}" type="presOf" srcId="{3C12EA32-5CE9-41A9-8E86-253E02ABBBE0}" destId="{5012DBE5-0E83-45D3-B7C7-A76FFA132D50}" srcOrd="0" destOrd="0" presId="urn:microsoft.com/office/officeart/2005/8/layout/list1"/>
    <dgm:cxn modelId="{DF4EF353-64DB-4555-8B35-A743DB1A8289}" type="presOf" srcId="{5EE2F18D-CB41-4F00-972F-E8E0BF2E8257}" destId="{F13F4A6E-5D1A-460A-A73F-19A4B5204BBE}" srcOrd="0" destOrd="1" presId="urn:microsoft.com/office/officeart/2005/8/layout/list1"/>
    <dgm:cxn modelId="{7AA46CA9-529E-4DF7-9681-7466A3CD7693}" srcId="{3C12EA32-5CE9-41A9-8E86-253E02ABBBE0}" destId="{DE665DBE-B7A8-4110-91F7-04C388DD0168}" srcOrd="0" destOrd="0" parTransId="{FD21D0B2-8A02-4B6B-8918-6781FF9A3E0C}" sibTransId="{389D6BEB-685B-4F6D-A67A-0B62BE8462C8}"/>
    <dgm:cxn modelId="{A477A7F6-C38C-4697-B1E5-77239BD94AED}" srcId="{3E7687C9-CC25-489D-8689-FF0BE8C3431F}" destId="{4B8AFCB9-106E-4AA7-B82D-09F4420B020A}" srcOrd="0" destOrd="0" parTransId="{AD78B178-7F8E-4117-8BA9-F0B54AEA6086}" sibTransId="{98555133-09A4-4F45-82E5-416B834045FF}"/>
    <dgm:cxn modelId="{486FC6A4-95E0-469A-9DEE-A5817B29E67A}" type="presOf" srcId="{3E7687C9-CC25-489D-8689-FF0BE8C3431F}" destId="{177CDE10-2325-40A7-997E-20247FA3D169}" srcOrd="1" destOrd="0" presId="urn:microsoft.com/office/officeart/2005/8/layout/list1"/>
    <dgm:cxn modelId="{6DAF28ED-F7AC-4F33-BA5E-259290B333BE}" type="presOf" srcId="{4B8AFCB9-106E-4AA7-B82D-09F4420B020A}" destId="{F13F4A6E-5D1A-460A-A73F-19A4B5204BBE}" srcOrd="0" destOrd="0" presId="urn:microsoft.com/office/officeart/2005/8/layout/list1"/>
    <dgm:cxn modelId="{B2495CBF-06A4-414C-ACBF-3B830AAFD227}" type="presOf" srcId="{3C12EA32-5CE9-41A9-8E86-253E02ABBBE0}" destId="{83B42F7B-B6F4-411D-8256-C182DC2CAB92}" srcOrd="1" destOrd="0" presId="urn:microsoft.com/office/officeart/2005/8/layout/list1"/>
    <dgm:cxn modelId="{0C13DE1F-E5F7-4A29-A15D-5368A18CDD71}" srcId="{D23B7039-A415-4D56-AA09-6C0DDFBB4340}" destId="{3E7687C9-CC25-489D-8689-FF0BE8C3431F}" srcOrd="1" destOrd="0" parTransId="{E89C281B-05EC-41D0-950F-9621F1F7B258}" sibTransId="{465D3800-5440-420E-9632-19D997CFEE12}"/>
    <dgm:cxn modelId="{EFE6FF69-66FD-465A-BE6A-BC0EDE35F008}" type="presParOf" srcId="{8FD21DEA-48B5-4688-BA38-AFAE807BCE22}" destId="{665C0362-56E6-4A74-92C3-C68E0D24E586}" srcOrd="0" destOrd="0" presId="urn:microsoft.com/office/officeart/2005/8/layout/list1"/>
    <dgm:cxn modelId="{2C06EAE9-E6A4-445B-9ECB-47B77AAF888C}" type="presParOf" srcId="{665C0362-56E6-4A74-92C3-C68E0D24E586}" destId="{5012DBE5-0E83-45D3-B7C7-A76FFA132D50}" srcOrd="0" destOrd="0" presId="urn:microsoft.com/office/officeart/2005/8/layout/list1"/>
    <dgm:cxn modelId="{34D182C5-20DC-49BD-A456-4DF00F195CB1}" type="presParOf" srcId="{665C0362-56E6-4A74-92C3-C68E0D24E586}" destId="{83B42F7B-B6F4-411D-8256-C182DC2CAB92}" srcOrd="1" destOrd="0" presId="urn:microsoft.com/office/officeart/2005/8/layout/list1"/>
    <dgm:cxn modelId="{77CF8897-B464-4455-8F9D-16C3940E69A8}" type="presParOf" srcId="{8FD21DEA-48B5-4688-BA38-AFAE807BCE22}" destId="{1755BB82-4C8C-461D-95BB-EB0404EB98D6}" srcOrd="1" destOrd="0" presId="urn:microsoft.com/office/officeart/2005/8/layout/list1"/>
    <dgm:cxn modelId="{6F504D10-018A-4A21-B2AE-188EB76418E1}" type="presParOf" srcId="{8FD21DEA-48B5-4688-BA38-AFAE807BCE22}" destId="{08F99356-065E-4E64-8AA4-61437DB9D180}" srcOrd="2" destOrd="0" presId="urn:microsoft.com/office/officeart/2005/8/layout/list1"/>
    <dgm:cxn modelId="{CB24E256-1E34-4F78-A3FC-05CA28B6385A}" type="presParOf" srcId="{8FD21DEA-48B5-4688-BA38-AFAE807BCE22}" destId="{91C08762-66CE-4B09-8C2B-01BF1CF31DD9}" srcOrd="3" destOrd="0" presId="urn:microsoft.com/office/officeart/2005/8/layout/list1"/>
    <dgm:cxn modelId="{049B4FFB-1299-4484-808C-D2BB9CCB991E}" type="presParOf" srcId="{8FD21DEA-48B5-4688-BA38-AFAE807BCE22}" destId="{B343A883-EC13-4BCE-83C4-702242BAB3B3}" srcOrd="4" destOrd="0" presId="urn:microsoft.com/office/officeart/2005/8/layout/list1"/>
    <dgm:cxn modelId="{F40E0981-9316-4888-B9F3-657CBE2D6629}" type="presParOf" srcId="{B343A883-EC13-4BCE-83C4-702242BAB3B3}" destId="{164AD636-A1A6-45DC-BBFE-7A899ED8B12F}" srcOrd="0" destOrd="0" presId="urn:microsoft.com/office/officeart/2005/8/layout/list1"/>
    <dgm:cxn modelId="{A25A7560-8FFB-41D6-A9AB-6CDB358C214D}" type="presParOf" srcId="{B343A883-EC13-4BCE-83C4-702242BAB3B3}" destId="{177CDE10-2325-40A7-997E-20247FA3D169}" srcOrd="1" destOrd="0" presId="urn:microsoft.com/office/officeart/2005/8/layout/list1"/>
    <dgm:cxn modelId="{BCF696C6-CB70-4046-AC73-126762F6A480}" type="presParOf" srcId="{8FD21DEA-48B5-4688-BA38-AFAE807BCE22}" destId="{A9D7A834-EC48-4C3F-897C-85672FA3A21D}" srcOrd="5" destOrd="0" presId="urn:microsoft.com/office/officeart/2005/8/layout/list1"/>
    <dgm:cxn modelId="{F4D16B7F-7F04-4F32-B42C-F97002137A33}" type="presParOf" srcId="{8FD21DEA-48B5-4688-BA38-AFAE807BCE22}" destId="{F13F4A6E-5D1A-460A-A73F-19A4B5204BB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34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8.1.2.6 Statistical Sampling 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3E7687C9-CC25-489D-8689-FF0BE8C3431F}">
      <dgm:prSet custT="1"/>
      <dgm:spPr/>
      <dgm:t>
        <a:bodyPr/>
        <a:lstStyle/>
        <a:p>
          <a:r>
            <a:rPr lang="en-US" sz="2000" dirty="0" smtClean="0"/>
            <a:t>8.1.2.7 Other Quality Tools </a:t>
          </a:r>
        </a:p>
      </dgm:t>
    </dgm:pt>
    <dgm:pt modelId="{465D3800-5440-420E-9632-19D997CFEE12}" type="sibTrans" cxnId="{0C13DE1F-E5F7-4A29-A15D-5368A18CDD71}">
      <dgm:prSet/>
      <dgm:spPr/>
      <dgm:t>
        <a:bodyPr/>
        <a:lstStyle/>
        <a:p>
          <a:endParaRPr lang="en-US"/>
        </a:p>
      </dgm:t>
    </dgm:pt>
    <dgm:pt modelId="{E89C281B-05EC-41D0-950F-9621F1F7B258}" type="parTrans" cxnId="{0C13DE1F-E5F7-4A29-A15D-5368A18CDD71}">
      <dgm:prSet/>
      <dgm:spPr/>
      <dgm:t>
        <a:bodyPr/>
        <a:lstStyle/>
        <a:p>
          <a:endParaRPr lang="en-US"/>
        </a:p>
      </dgm:t>
    </dgm:pt>
    <dgm:pt modelId="{057E473A-26CC-404F-9259-317FA9731AC7}">
      <dgm:prSet custT="1"/>
      <dgm:spPr/>
      <dgm:t>
        <a:bodyPr/>
        <a:lstStyle/>
        <a:p>
          <a:r>
            <a:rPr lang="en-US" sz="1600" dirty="0" smtClean="0">
              <a:latin typeface="Arial Narrow" pitchFamily="34" charset="0"/>
            </a:rPr>
            <a:t>Statistical Sampling refers to </a:t>
          </a:r>
          <a:r>
            <a:rPr lang="en-US" sz="1600" b="1" dirty="0" smtClean="0">
              <a:latin typeface="Arial Narrow" pitchFamily="34" charset="0"/>
            </a:rPr>
            <a:t>choosing few items as a sample from a larger group of items. </a:t>
          </a:r>
          <a:endParaRPr lang="en-US" sz="1800" b="1" dirty="0">
            <a:latin typeface="Arial Narrow" pitchFamily="34" charset="0"/>
          </a:endParaRPr>
        </a:p>
      </dgm:t>
    </dgm:pt>
    <dgm:pt modelId="{6C1048B4-2654-4A7D-B924-DA00C5104FCF}" type="sibTrans" cxnId="{AA082DAC-B3C4-4403-9CE3-21455BED3415}">
      <dgm:prSet/>
      <dgm:spPr/>
      <dgm:t>
        <a:bodyPr/>
        <a:lstStyle/>
        <a:p>
          <a:endParaRPr lang="en-US"/>
        </a:p>
      </dgm:t>
    </dgm:pt>
    <dgm:pt modelId="{BBEB2560-28BE-4ECD-B5F5-9842CF464A5E}" type="parTrans" cxnId="{AA082DAC-B3C4-4403-9CE3-21455BED3415}">
      <dgm:prSet/>
      <dgm:spPr/>
      <dgm:t>
        <a:bodyPr/>
        <a:lstStyle/>
        <a:p>
          <a:endParaRPr lang="en-US"/>
        </a:p>
      </dgm:t>
    </dgm:pt>
    <dgm:pt modelId="{4B8AFCB9-106E-4AA7-B82D-09F4420B020A}">
      <dgm:prSet custT="1"/>
      <dgm:spPr/>
      <dgm:t>
        <a:bodyPr/>
        <a:lstStyle/>
        <a:p>
          <a:r>
            <a:rPr lang="en-US" sz="1600" b="1" i="0" dirty="0" smtClean="0">
              <a:latin typeface="Arial Narrow" pitchFamily="34" charset="0"/>
            </a:rPr>
            <a:t>Brainstorming: </a:t>
          </a:r>
          <a:r>
            <a:rPr lang="en-US" sz="1600" b="0" i="0" dirty="0" smtClean="0">
              <a:latin typeface="Arial Narrow" pitchFamily="34" charset="0"/>
            </a:rPr>
            <a:t>Used for generating ideas</a:t>
          </a:r>
          <a:endParaRPr lang="en-US" sz="1600" b="0" i="0" dirty="0">
            <a:latin typeface="Arial Narrow" pitchFamily="34" charset="0"/>
          </a:endParaRPr>
        </a:p>
      </dgm:t>
    </dgm:pt>
    <dgm:pt modelId="{98555133-09A4-4F45-82E5-416B834045FF}" type="sibTrans" cxnId="{A477A7F6-C38C-4697-B1E5-77239BD94AED}">
      <dgm:prSet/>
      <dgm:spPr/>
      <dgm:t>
        <a:bodyPr/>
        <a:lstStyle/>
        <a:p>
          <a:endParaRPr lang="en-US"/>
        </a:p>
      </dgm:t>
    </dgm:pt>
    <dgm:pt modelId="{AD78B178-7F8E-4117-8BA9-F0B54AEA6086}" type="parTrans" cxnId="{A477A7F6-C38C-4697-B1E5-77239BD94AED}">
      <dgm:prSet/>
      <dgm:spPr/>
      <dgm:t>
        <a:bodyPr/>
        <a:lstStyle/>
        <a:p>
          <a:endParaRPr lang="en-US"/>
        </a:p>
      </dgm:t>
    </dgm:pt>
    <dgm:pt modelId="{DE665DBE-B7A8-4110-91F7-04C388DD0168}">
      <dgm:prSet custT="1"/>
      <dgm:spPr/>
      <dgm:t>
        <a:bodyPr/>
        <a:lstStyle/>
        <a:p>
          <a:endParaRPr lang="en-US" sz="1800" dirty="0">
            <a:latin typeface="Arial Narrow" pitchFamily="34" charset="0"/>
          </a:endParaRPr>
        </a:p>
      </dgm:t>
    </dgm:pt>
    <dgm:pt modelId="{FD21D0B2-8A02-4B6B-8918-6781FF9A3E0C}" type="parTrans" cxnId="{7AA46CA9-529E-4DF7-9681-7466A3CD7693}">
      <dgm:prSet/>
      <dgm:spPr/>
      <dgm:t>
        <a:bodyPr/>
        <a:lstStyle/>
        <a:p>
          <a:endParaRPr lang="en-US"/>
        </a:p>
      </dgm:t>
    </dgm:pt>
    <dgm:pt modelId="{389D6BEB-685B-4F6D-A67A-0B62BE8462C8}" type="sibTrans" cxnId="{7AA46CA9-529E-4DF7-9681-7466A3CD7693}">
      <dgm:prSet/>
      <dgm:spPr/>
      <dgm:t>
        <a:bodyPr/>
        <a:lstStyle/>
        <a:p>
          <a:endParaRPr lang="en-US"/>
        </a:p>
      </dgm:t>
    </dgm:pt>
    <dgm:pt modelId="{7A931CDC-CEE3-46F0-BB2B-7E154700B942}">
      <dgm:prSet custT="1"/>
      <dgm:spPr/>
      <dgm:t>
        <a:bodyPr/>
        <a:lstStyle/>
        <a:p>
          <a:r>
            <a:rPr lang="en-US" sz="1600" dirty="0" smtClean="0">
              <a:latin typeface="Arial Narrow" pitchFamily="34" charset="0"/>
            </a:rPr>
            <a:t>Here we do not do the actual sampling but decide on how we will do how sampling in the coming quality processes </a:t>
          </a:r>
          <a:endParaRPr lang="en-US" sz="1600" dirty="0">
            <a:latin typeface="Arial Narrow" pitchFamily="34" charset="0"/>
          </a:endParaRPr>
        </a:p>
      </dgm:t>
    </dgm:pt>
    <dgm:pt modelId="{1E497B7C-639A-44FA-9D0D-57D9AF491F11}" type="parTrans" cxnId="{A0DB2180-ADFA-4304-9DF3-A8CBEA5F0F5B}">
      <dgm:prSet/>
      <dgm:spPr/>
      <dgm:t>
        <a:bodyPr/>
        <a:lstStyle/>
        <a:p>
          <a:endParaRPr lang="en-US"/>
        </a:p>
      </dgm:t>
    </dgm:pt>
    <dgm:pt modelId="{E8FBA76C-0720-4E34-9896-F8409115488B}" type="sibTrans" cxnId="{A0DB2180-ADFA-4304-9DF3-A8CBEA5F0F5B}">
      <dgm:prSet/>
      <dgm:spPr/>
      <dgm:t>
        <a:bodyPr/>
        <a:lstStyle/>
        <a:p>
          <a:endParaRPr lang="en-US"/>
        </a:p>
      </dgm:t>
    </dgm:pt>
    <dgm:pt modelId="{3A810E15-A37A-4E36-9883-AA0B94E3C14E}">
      <dgm:prSet custT="1"/>
      <dgm:spPr/>
      <dgm:t>
        <a:bodyPr/>
        <a:lstStyle/>
        <a:p>
          <a:r>
            <a:rPr lang="en-US" sz="1600" dirty="0" smtClean="0">
              <a:latin typeface="Arial Narrow" pitchFamily="34" charset="0"/>
            </a:rPr>
            <a:t>This will help us in correctly determining the cost of quality. </a:t>
          </a:r>
          <a:endParaRPr lang="en-US" sz="1600" dirty="0">
            <a:latin typeface="Arial Narrow" pitchFamily="34" charset="0"/>
          </a:endParaRPr>
        </a:p>
      </dgm:t>
    </dgm:pt>
    <dgm:pt modelId="{F0BBC5D5-A6AB-45AE-AA11-A0AD542C3700}" type="parTrans" cxnId="{FEFE894F-F756-496A-975F-A719D409278C}">
      <dgm:prSet/>
      <dgm:spPr/>
      <dgm:t>
        <a:bodyPr/>
        <a:lstStyle/>
        <a:p>
          <a:endParaRPr lang="en-US"/>
        </a:p>
      </dgm:t>
    </dgm:pt>
    <dgm:pt modelId="{BDC1A5B6-EA39-4755-8190-C98EEDB14A06}" type="sibTrans" cxnId="{FEFE894F-F756-496A-975F-A719D409278C}">
      <dgm:prSet/>
      <dgm:spPr/>
      <dgm:t>
        <a:bodyPr/>
        <a:lstStyle/>
        <a:p>
          <a:endParaRPr lang="en-US"/>
        </a:p>
      </dgm:t>
    </dgm:pt>
    <dgm:pt modelId="{EB3A8FC0-5379-4C40-A760-4E38558EE571}">
      <dgm:prSet custT="1"/>
      <dgm:spPr/>
      <dgm:t>
        <a:bodyPr/>
        <a:lstStyle/>
        <a:p>
          <a:r>
            <a:rPr lang="en-US" sz="1600" b="1" i="0" dirty="0" smtClean="0">
              <a:latin typeface="Arial Narrow" pitchFamily="34" charset="0"/>
            </a:rPr>
            <a:t>Force Field Analysis: </a:t>
          </a:r>
          <a:r>
            <a:rPr lang="en-US" sz="1600" b="0" i="0" dirty="0" smtClean="0">
              <a:latin typeface="Arial Narrow" pitchFamily="34" charset="0"/>
            </a:rPr>
            <a:t>Diagrams of forces for and against change</a:t>
          </a:r>
          <a:endParaRPr lang="en-US" sz="1600" b="0" i="0" dirty="0">
            <a:latin typeface="Arial Narrow" pitchFamily="34" charset="0"/>
          </a:endParaRPr>
        </a:p>
      </dgm:t>
    </dgm:pt>
    <dgm:pt modelId="{8A50ED17-B8B4-4EE7-843D-2E928B4383C4}" type="parTrans" cxnId="{393CB973-D1EE-490E-8320-A8C0A2C13FC8}">
      <dgm:prSet/>
      <dgm:spPr/>
      <dgm:t>
        <a:bodyPr/>
        <a:lstStyle/>
        <a:p>
          <a:endParaRPr lang="en-US"/>
        </a:p>
      </dgm:t>
    </dgm:pt>
    <dgm:pt modelId="{5BBD3EE1-8CAB-4453-8339-3CFA8A5F0C0E}" type="sibTrans" cxnId="{393CB973-D1EE-490E-8320-A8C0A2C13FC8}">
      <dgm:prSet/>
      <dgm:spPr/>
      <dgm:t>
        <a:bodyPr/>
        <a:lstStyle/>
        <a:p>
          <a:endParaRPr lang="en-US"/>
        </a:p>
      </dgm:t>
    </dgm:pt>
    <dgm:pt modelId="{A90CB111-6022-44F7-BA07-2A58B4ED14B0}">
      <dgm:prSet custT="1"/>
      <dgm:spPr/>
      <dgm:t>
        <a:bodyPr/>
        <a:lstStyle/>
        <a:p>
          <a:r>
            <a:rPr lang="en-US" sz="1600" b="1" i="0" dirty="0" smtClean="0">
              <a:latin typeface="Arial Narrow" pitchFamily="34" charset="0"/>
            </a:rPr>
            <a:t>Nominal Group Technique: </a:t>
          </a:r>
          <a:r>
            <a:rPr lang="en-US" sz="1600" b="0" i="0" dirty="0" smtClean="0">
              <a:latin typeface="Arial Narrow" pitchFamily="34" charset="0"/>
            </a:rPr>
            <a:t>In this technique we vote for ideas to be further discussed by a larger group of people </a:t>
          </a:r>
          <a:endParaRPr lang="en-US" sz="1600" b="0" i="0" dirty="0">
            <a:latin typeface="Arial Narrow" pitchFamily="34" charset="0"/>
          </a:endParaRPr>
        </a:p>
      </dgm:t>
    </dgm:pt>
    <dgm:pt modelId="{84F82E6B-D0FF-4D80-B3E3-A4BDCA348973}" type="parTrans" cxnId="{AFFBF097-E4D3-4147-BAAD-97A10A364278}">
      <dgm:prSet/>
      <dgm:spPr/>
      <dgm:t>
        <a:bodyPr/>
        <a:lstStyle/>
        <a:p>
          <a:endParaRPr lang="en-US"/>
        </a:p>
      </dgm:t>
    </dgm:pt>
    <dgm:pt modelId="{90A210FD-3EFC-433B-AD60-3D6CD36B8833}" type="sibTrans" cxnId="{AFFBF097-E4D3-4147-BAAD-97A10A364278}">
      <dgm:prSet/>
      <dgm:spPr/>
      <dgm:t>
        <a:bodyPr/>
        <a:lstStyle/>
        <a:p>
          <a:endParaRPr lang="en-US"/>
        </a:p>
      </dgm:t>
    </dgm:pt>
    <dgm:pt modelId="{2D95EBBE-BC2A-497A-9A44-E157A3A79A1A}">
      <dgm:prSet custT="1"/>
      <dgm:spPr/>
      <dgm:t>
        <a:bodyPr/>
        <a:lstStyle/>
        <a:p>
          <a:r>
            <a:rPr lang="en-US" sz="1600" b="1" i="0" dirty="0" smtClean="0">
              <a:latin typeface="Arial Narrow" pitchFamily="34" charset="0"/>
            </a:rPr>
            <a:t>Quality Control and Management Tools: </a:t>
          </a:r>
          <a:r>
            <a:rPr lang="en-US" sz="1600" b="0" i="0" dirty="0" smtClean="0">
              <a:latin typeface="Arial Narrow" pitchFamily="34" charset="0"/>
            </a:rPr>
            <a:t>This tools will be explained in the next process. </a:t>
          </a:r>
          <a:endParaRPr lang="en-US" sz="1600" b="0" i="0" dirty="0">
            <a:latin typeface="Arial Narrow" pitchFamily="34" charset="0"/>
          </a:endParaRPr>
        </a:p>
      </dgm:t>
    </dgm:pt>
    <dgm:pt modelId="{5CFB589A-F10C-4599-8891-02FC52351A69}" type="parTrans" cxnId="{B76B6F90-D34E-4D4A-99D7-FC5C2C8FF820}">
      <dgm:prSet/>
      <dgm:spPr/>
      <dgm:t>
        <a:bodyPr/>
        <a:lstStyle/>
        <a:p>
          <a:endParaRPr lang="en-US"/>
        </a:p>
      </dgm:t>
    </dgm:pt>
    <dgm:pt modelId="{A3D01B08-5DD1-4C31-AA83-8F0498484108}" type="sibTrans" cxnId="{B76B6F90-D34E-4D4A-99D7-FC5C2C8FF820}">
      <dgm:prSet/>
      <dgm:spPr/>
      <dgm:t>
        <a:bodyPr/>
        <a:lstStyle/>
        <a:p>
          <a:endParaRPr lang="en-US"/>
        </a:p>
      </dgm:t>
    </dgm:pt>
    <dgm:pt modelId="{19B526BE-1D9B-478E-933A-FC7574AA2EB5}">
      <dgm:prSet custT="1"/>
      <dgm:spPr/>
      <dgm:t>
        <a:bodyPr/>
        <a:lstStyle/>
        <a:p>
          <a:r>
            <a:rPr lang="en-US" sz="1600" b="0" i="0" dirty="0" smtClean="0">
              <a:latin typeface="Arial Narrow" pitchFamily="34" charset="0"/>
            </a:rPr>
            <a:t>8.1.2.8 Meetings </a:t>
          </a:r>
          <a:endParaRPr lang="en-US" sz="1600" b="0" i="0" dirty="0">
            <a:latin typeface="Arial Narrow" pitchFamily="34" charset="0"/>
          </a:endParaRPr>
        </a:p>
      </dgm:t>
    </dgm:pt>
    <dgm:pt modelId="{A8848467-04FD-4093-8BF5-8F1A8D3D7598}" type="parTrans" cxnId="{FD051FB6-8BC9-44A2-A5DB-FAC6E7731C86}">
      <dgm:prSet/>
      <dgm:spPr/>
      <dgm:t>
        <a:bodyPr/>
        <a:lstStyle/>
        <a:p>
          <a:endParaRPr lang="en-US"/>
        </a:p>
      </dgm:t>
    </dgm:pt>
    <dgm:pt modelId="{45CAB0F8-46F9-4AD5-A2C3-9206E1F387D0}" type="sibTrans" cxnId="{FD051FB6-8BC9-44A2-A5DB-FAC6E7731C86}">
      <dgm:prSet/>
      <dgm:spPr/>
      <dgm:t>
        <a:bodyPr/>
        <a:lstStyle/>
        <a:p>
          <a:endParaRPr lang="en-US"/>
        </a:p>
      </dgm:t>
    </dgm:pt>
    <dgm:pt modelId="{3BF3184A-7FAC-4AF8-9671-08E8AD215972}">
      <dgm:prSet custT="1"/>
      <dgm:spPr/>
      <dgm:t>
        <a:bodyPr/>
        <a:lstStyle/>
        <a:p>
          <a:r>
            <a:rPr lang="en-US" sz="1600" dirty="0" smtClean="0">
              <a:latin typeface="Arial Narrow" pitchFamily="34" charset="0"/>
            </a:rPr>
            <a:t>Quality related meetings are attended by the project sponsor, project management, selected project team member, selected stakeholders, team members that are responsible for quality of the project</a:t>
          </a:r>
          <a:r>
            <a:rPr lang="en-US" sz="1100" dirty="0" smtClean="0"/>
            <a:t>. </a:t>
          </a:r>
          <a:endParaRPr lang="en-US" sz="1100" dirty="0"/>
        </a:p>
      </dgm:t>
    </dgm:pt>
    <dgm:pt modelId="{A913C59E-D819-4381-B721-CA2085676EDF}" type="parTrans" cxnId="{5AF86C7C-E3CC-4C96-BB98-9F7E0CB23788}">
      <dgm:prSet/>
      <dgm:spPr/>
      <dgm:t>
        <a:bodyPr/>
        <a:lstStyle/>
        <a:p>
          <a:endParaRPr lang="en-US"/>
        </a:p>
      </dgm:t>
    </dgm:pt>
    <dgm:pt modelId="{29155E61-767A-405C-940F-D840F4EA037E}" type="sibTrans" cxnId="{5AF86C7C-E3CC-4C96-BB98-9F7E0CB23788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3" custScaleX="105920" custScaleY="31351" custLinFactNeighborX="8108" custLinFactNeighborY="-482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3" custScaleY="60903" custLinFactNeighborY="-958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08762-66CE-4B09-8C2B-01BF1CF31DD9}" type="pres">
      <dgm:prSet presAssocID="{7F458AC7-59E8-4955-BD76-939D04FF799A}" presName="spaceBetweenRectangles" presStyleCnt="0"/>
      <dgm:spPr/>
    </dgm:pt>
    <dgm:pt modelId="{B343A883-EC13-4BCE-83C4-702242BAB3B3}" type="pres">
      <dgm:prSet presAssocID="{3E7687C9-CC25-489D-8689-FF0BE8C3431F}" presName="parentLin" presStyleCnt="0"/>
      <dgm:spPr/>
    </dgm:pt>
    <dgm:pt modelId="{164AD636-A1A6-45DC-BBFE-7A899ED8B12F}" type="pres">
      <dgm:prSet presAssocID="{3E7687C9-CC25-489D-8689-FF0BE8C3431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77CDE10-2325-40A7-997E-20247FA3D169}" type="pres">
      <dgm:prSet presAssocID="{3E7687C9-CC25-489D-8689-FF0BE8C3431F}" presName="parentText" presStyleLbl="node1" presStyleIdx="1" presStyleCnt="3" custScaleX="105920" custScaleY="34218" custLinFactNeighborX="26126" custLinFactNeighborY="-332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7A834-EC48-4C3F-897C-85672FA3A21D}" type="pres">
      <dgm:prSet presAssocID="{3E7687C9-CC25-489D-8689-FF0BE8C3431F}" presName="negativeSpace" presStyleCnt="0"/>
      <dgm:spPr/>
    </dgm:pt>
    <dgm:pt modelId="{F13F4A6E-5D1A-460A-A73F-19A4B5204BBE}" type="pres">
      <dgm:prSet presAssocID="{3E7687C9-CC25-489D-8689-FF0BE8C3431F}" presName="childText" presStyleLbl="conFgAcc1" presStyleIdx="1" presStyleCnt="3" custScaleY="62424" custLinFactNeighborY="587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F1E21-E23A-4851-84E5-B872E5003416}" type="pres">
      <dgm:prSet presAssocID="{465D3800-5440-420E-9632-19D997CFEE12}" presName="spaceBetweenRectangles" presStyleCnt="0"/>
      <dgm:spPr/>
    </dgm:pt>
    <dgm:pt modelId="{2E30C089-8940-4656-8DFF-23E0CFD3F803}" type="pres">
      <dgm:prSet presAssocID="{19B526BE-1D9B-478E-933A-FC7574AA2EB5}" presName="parentLin" presStyleCnt="0"/>
      <dgm:spPr/>
    </dgm:pt>
    <dgm:pt modelId="{6A650868-7E46-4626-A147-3D5401791676}" type="pres">
      <dgm:prSet presAssocID="{19B526BE-1D9B-478E-933A-FC7574AA2EB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6FD6200-5974-46D6-B06C-DF4AEC8DFC73}" type="pres">
      <dgm:prSet presAssocID="{19B526BE-1D9B-478E-933A-FC7574AA2EB5}" presName="parentText" presStyleLbl="node1" presStyleIdx="2" presStyleCnt="3" custScaleY="30236" custLinFactNeighborX="44144" custLinFactNeighborY="-127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92168-9BE0-4AA4-A92B-B4472E8C9855}" type="pres">
      <dgm:prSet presAssocID="{19B526BE-1D9B-478E-933A-FC7574AA2EB5}" presName="negativeSpace" presStyleCnt="0"/>
      <dgm:spPr/>
    </dgm:pt>
    <dgm:pt modelId="{3654183C-E63D-412B-BCE6-E088C1C2BD45}" type="pres">
      <dgm:prSet presAssocID="{19B526BE-1D9B-478E-933A-FC7574AA2EB5}" presName="childText" presStyleLbl="conFgAcc1" presStyleIdx="2" presStyleCnt="3" custScaleY="56020" custLinFactNeighborY="651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AFFBF097-E4D3-4147-BAAD-97A10A364278}" srcId="{3E7687C9-CC25-489D-8689-FF0BE8C3431F}" destId="{A90CB111-6022-44F7-BA07-2A58B4ED14B0}" srcOrd="2" destOrd="0" parTransId="{84F82E6B-D0FF-4D80-B3E3-A4BDCA348973}" sibTransId="{90A210FD-3EFC-433B-AD60-3D6CD36B8833}"/>
    <dgm:cxn modelId="{68854F76-D170-4B36-853B-5B1B93C6052B}" type="presOf" srcId="{3C12EA32-5CE9-41A9-8E86-253E02ABBBE0}" destId="{83B42F7B-B6F4-411D-8256-C182DC2CAB92}" srcOrd="1" destOrd="0" presId="urn:microsoft.com/office/officeart/2005/8/layout/list1"/>
    <dgm:cxn modelId="{5AF86C7C-E3CC-4C96-BB98-9F7E0CB23788}" srcId="{19B526BE-1D9B-478E-933A-FC7574AA2EB5}" destId="{3BF3184A-7FAC-4AF8-9671-08E8AD215972}" srcOrd="0" destOrd="0" parTransId="{A913C59E-D819-4381-B721-CA2085676EDF}" sibTransId="{29155E61-767A-405C-940F-D840F4EA037E}"/>
    <dgm:cxn modelId="{FD051FB6-8BC9-44A2-A5DB-FAC6E7731C86}" srcId="{D23B7039-A415-4D56-AA09-6C0DDFBB4340}" destId="{19B526BE-1D9B-478E-933A-FC7574AA2EB5}" srcOrd="2" destOrd="0" parTransId="{A8848467-04FD-4093-8BF5-8F1A8D3D7598}" sibTransId="{45CAB0F8-46F9-4AD5-A2C3-9206E1F387D0}"/>
    <dgm:cxn modelId="{717964E7-47B6-4BFC-A467-D8A19331449D}" type="presOf" srcId="{2D95EBBE-BC2A-497A-9A44-E157A3A79A1A}" destId="{F13F4A6E-5D1A-460A-A73F-19A4B5204BBE}" srcOrd="0" destOrd="3" presId="urn:microsoft.com/office/officeart/2005/8/layout/list1"/>
    <dgm:cxn modelId="{B76B6F90-D34E-4D4A-99D7-FC5C2C8FF820}" srcId="{3E7687C9-CC25-489D-8689-FF0BE8C3431F}" destId="{2D95EBBE-BC2A-497A-9A44-E157A3A79A1A}" srcOrd="3" destOrd="0" parTransId="{5CFB589A-F10C-4599-8891-02FC52351A69}" sibTransId="{A3D01B08-5DD1-4C31-AA83-8F0498484108}"/>
    <dgm:cxn modelId="{5E5CEFCC-9D06-4426-BD60-A918BA154FD4}" type="presOf" srcId="{19B526BE-1D9B-478E-933A-FC7574AA2EB5}" destId="{6A650868-7E46-4626-A147-3D5401791676}" srcOrd="0" destOrd="0" presId="urn:microsoft.com/office/officeart/2005/8/layout/list1"/>
    <dgm:cxn modelId="{FEFE894F-F756-496A-975F-A719D409278C}" srcId="{3C12EA32-5CE9-41A9-8E86-253E02ABBBE0}" destId="{3A810E15-A37A-4E36-9883-AA0B94E3C14E}" srcOrd="3" destOrd="0" parTransId="{F0BBC5D5-A6AB-45AE-AA11-A0AD542C3700}" sibTransId="{BDC1A5B6-EA39-4755-8190-C98EEDB14A06}"/>
    <dgm:cxn modelId="{7AA46CA9-529E-4DF7-9681-7466A3CD7693}" srcId="{3C12EA32-5CE9-41A9-8E86-253E02ABBBE0}" destId="{DE665DBE-B7A8-4110-91F7-04C388DD0168}" srcOrd="0" destOrd="0" parTransId="{FD21D0B2-8A02-4B6B-8918-6781FF9A3E0C}" sibTransId="{389D6BEB-685B-4F6D-A67A-0B62BE8462C8}"/>
    <dgm:cxn modelId="{4CA2A456-BB73-4C38-B1E1-339D848939E1}" type="presOf" srcId="{057E473A-26CC-404F-9259-317FA9731AC7}" destId="{08F99356-065E-4E64-8AA4-61437DB9D180}" srcOrd="0" destOrd="1" presId="urn:microsoft.com/office/officeart/2005/8/layout/list1"/>
    <dgm:cxn modelId="{10BE3C91-59D5-41FE-9430-01BAAB1A197E}" type="presOf" srcId="{3E7687C9-CC25-489D-8689-FF0BE8C3431F}" destId="{177CDE10-2325-40A7-997E-20247FA3D169}" srcOrd="1" destOrd="0" presId="urn:microsoft.com/office/officeart/2005/8/layout/list1"/>
    <dgm:cxn modelId="{0C13DE1F-E5F7-4A29-A15D-5368A18CDD71}" srcId="{D23B7039-A415-4D56-AA09-6C0DDFBB4340}" destId="{3E7687C9-CC25-489D-8689-FF0BE8C3431F}" srcOrd="1" destOrd="0" parTransId="{E89C281B-05EC-41D0-950F-9621F1F7B258}" sibTransId="{465D3800-5440-420E-9632-19D997CFEE12}"/>
    <dgm:cxn modelId="{338EA543-4C28-4DC0-B22E-73AA857B1F00}" type="presOf" srcId="{DE665DBE-B7A8-4110-91F7-04C388DD0168}" destId="{08F99356-065E-4E64-8AA4-61437DB9D180}" srcOrd="0" destOrd="0" presId="urn:microsoft.com/office/officeart/2005/8/layout/list1"/>
    <dgm:cxn modelId="{A90CDBF1-B8CE-4744-8DC0-41616A5A58A4}" type="presOf" srcId="{3E7687C9-CC25-489D-8689-FF0BE8C3431F}" destId="{164AD636-A1A6-45DC-BBFE-7A899ED8B12F}" srcOrd="0" destOrd="0" presId="urn:microsoft.com/office/officeart/2005/8/layout/list1"/>
    <dgm:cxn modelId="{9DF993C6-B4A9-44D1-9B42-AE294ED95F5C}" type="presOf" srcId="{D23B7039-A415-4D56-AA09-6C0DDFBB4340}" destId="{8FD21DEA-48B5-4688-BA38-AFAE807BCE22}" srcOrd="0" destOrd="0" presId="urn:microsoft.com/office/officeart/2005/8/layout/list1"/>
    <dgm:cxn modelId="{A477A7F6-C38C-4697-B1E5-77239BD94AED}" srcId="{3E7687C9-CC25-489D-8689-FF0BE8C3431F}" destId="{4B8AFCB9-106E-4AA7-B82D-09F4420B020A}" srcOrd="0" destOrd="0" parTransId="{AD78B178-7F8E-4117-8BA9-F0B54AEA6086}" sibTransId="{98555133-09A4-4F45-82E5-416B834045FF}"/>
    <dgm:cxn modelId="{EB708D6D-79EF-48B3-9466-2057A827FBD4}" type="presOf" srcId="{3C12EA32-5CE9-41A9-8E86-253E02ABBBE0}" destId="{5012DBE5-0E83-45D3-B7C7-A76FFA132D50}" srcOrd="0" destOrd="0" presId="urn:microsoft.com/office/officeart/2005/8/layout/list1"/>
    <dgm:cxn modelId="{4F278BA7-B76C-4EFB-94E0-BBC8C5B9478A}" type="presOf" srcId="{3BF3184A-7FAC-4AF8-9671-08E8AD215972}" destId="{3654183C-E63D-412B-BCE6-E088C1C2BD45}" srcOrd="0" destOrd="0" presId="urn:microsoft.com/office/officeart/2005/8/layout/list1"/>
    <dgm:cxn modelId="{A0DB2180-ADFA-4304-9DF3-A8CBEA5F0F5B}" srcId="{3C12EA32-5CE9-41A9-8E86-253E02ABBBE0}" destId="{7A931CDC-CEE3-46F0-BB2B-7E154700B942}" srcOrd="2" destOrd="0" parTransId="{1E497B7C-639A-44FA-9D0D-57D9AF491F11}" sibTransId="{E8FBA76C-0720-4E34-9896-F8409115488B}"/>
    <dgm:cxn modelId="{393CB973-D1EE-490E-8320-A8C0A2C13FC8}" srcId="{3E7687C9-CC25-489D-8689-FF0BE8C3431F}" destId="{EB3A8FC0-5379-4C40-A760-4E38558EE571}" srcOrd="1" destOrd="0" parTransId="{8A50ED17-B8B4-4EE7-843D-2E928B4383C4}" sibTransId="{5BBD3EE1-8CAB-4453-8339-3CFA8A5F0C0E}"/>
    <dgm:cxn modelId="{8F2DFA74-9838-45B7-85F2-272A7A48987E}" type="presOf" srcId="{7A931CDC-CEE3-46F0-BB2B-7E154700B942}" destId="{08F99356-065E-4E64-8AA4-61437DB9D180}" srcOrd="0" destOrd="2" presId="urn:microsoft.com/office/officeart/2005/8/layout/list1"/>
    <dgm:cxn modelId="{8D46E236-8C29-43F7-82D4-E35D52AE1149}" type="presOf" srcId="{A90CB111-6022-44F7-BA07-2A58B4ED14B0}" destId="{F13F4A6E-5D1A-460A-A73F-19A4B5204BBE}" srcOrd="0" destOrd="2" presId="urn:microsoft.com/office/officeart/2005/8/layout/list1"/>
    <dgm:cxn modelId="{3EABD58A-BD24-4AF0-B589-489B1B6CA441}" type="presOf" srcId="{3A810E15-A37A-4E36-9883-AA0B94E3C14E}" destId="{08F99356-065E-4E64-8AA4-61437DB9D180}" srcOrd="0" destOrd="3" presId="urn:microsoft.com/office/officeart/2005/8/layout/list1"/>
    <dgm:cxn modelId="{AA082DAC-B3C4-4403-9CE3-21455BED3415}" srcId="{3C12EA32-5CE9-41A9-8E86-253E02ABBBE0}" destId="{057E473A-26CC-404F-9259-317FA9731AC7}" srcOrd="1" destOrd="0" parTransId="{BBEB2560-28BE-4ECD-B5F5-9842CF464A5E}" sibTransId="{6C1048B4-2654-4A7D-B924-DA00C5104FCF}"/>
    <dgm:cxn modelId="{547E71B2-5306-4BE7-AA0C-15F96C9702E8}" type="presOf" srcId="{19B526BE-1D9B-478E-933A-FC7574AA2EB5}" destId="{16FD6200-5974-46D6-B06C-DF4AEC8DFC73}" srcOrd="1" destOrd="0" presId="urn:microsoft.com/office/officeart/2005/8/layout/list1"/>
    <dgm:cxn modelId="{2F688339-4ED0-40F1-89E4-72770A6CC606}" type="presOf" srcId="{EB3A8FC0-5379-4C40-A760-4E38558EE571}" destId="{F13F4A6E-5D1A-460A-A73F-19A4B5204BBE}" srcOrd="0" destOrd="1" presId="urn:microsoft.com/office/officeart/2005/8/layout/list1"/>
    <dgm:cxn modelId="{419E291A-1220-47D6-8EDE-FDB647CAC430}" type="presOf" srcId="{4B8AFCB9-106E-4AA7-B82D-09F4420B020A}" destId="{F13F4A6E-5D1A-460A-A73F-19A4B5204BBE}" srcOrd="0" destOrd="0" presId="urn:microsoft.com/office/officeart/2005/8/layout/list1"/>
    <dgm:cxn modelId="{FB8090F4-7466-4E1B-97FA-29ACBF18E21D}" type="presParOf" srcId="{8FD21DEA-48B5-4688-BA38-AFAE807BCE22}" destId="{665C0362-56E6-4A74-92C3-C68E0D24E586}" srcOrd="0" destOrd="0" presId="urn:microsoft.com/office/officeart/2005/8/layout/list1"/>
    <dgm:cxn modelId="{91621523-70F0-4283-ABB8-15AACE374C96}" type="presParOf" srcId="{665C0362-56E6-4A74-92C3-C68E0D24E586}" destId="{5012DBE5-0E83-45D3-B7C7-A76FFA132D50}" srcOrd="0" destOrd="0" presId="urn:microsoft.com/office/officeart/2005/8/layout/list1"/>
    <dgm:cxn modelId="{110A33B6-7489-472E-8477-3F9A7691F4DB}" type="presParOf" srcId="{665C0362-56E6-4A74-92C3-C68E0D24E586}" destId="{83B42F7B-B6F4-411D-8256-C182DC2CAB92}" srcOrd="1" destOrd="0" presId="urn:microsoft.com/office/officeart/2005/8/layout/list1"/>
    <dgm:cxn modelId="{27EC992D-2FCA-4D0B-87CC-837E6A3E6F51}" type="presParOf" srcId="{8FD21DEA-48B5-4688-BA38-AFAE807BCE22}" destId="{1755BB82-4C8C-461D-95BB-EB0404EB98D6}" srcOrd="1" destOrd="0" presId="urn:microsoft.com/office/officeart/2005/8/layout/list1"/>
    <dgm:cxn modelId="{3489812A-A5C3-4849-96ED-13F7D5BDF81A}" type="presParOf" srcId="{8FD21DEA-48B5-4688-BA38-AFAE807BCE22}" destId="{08F99356-065E-4E64-8AA4-61437DB9D180}" srcOrd="2" destOrd="0" presId="urn:microsoft.com/office/officeart/2005/8/layout/list1"/>
    <dgm:cxn modelId="{7560FAA0-9058-4FDC-A974-F45AB45BFAB5}" type="presParOf" srcId="{8FD21DEA-48B5-4688-BA38-AFAE807BCE22}" destId="{91C08762-66CE-4B09-8C2B-01BF1CF31DD9}" srcOrd="3" destOrd="0" presId="urn:microsoft.com/office/officeart/2005/8/layout/list1"/>
    <dgm:cxn modelId="{468E612E-C8F2-42DD-BB02-F9AD71C8ADB5}" type="presParOf" srcId="{8FD21DEA-48B5-4688-BA38-AFAE807BCE22}" destId="{B343A883-EC13-4BCE-83C4-702242BAB3B3}" srcOrd="4" destOrd="0" presId="urn:microsoft.com/office/officeart/2005/8/layout/list1"/>
    <dgm:cxn modelId="{BACC887E-8AE8-4CEF-8E21-4788D9A17226}" type="presParOf" srcId="{B343A883-EC13-4BCE-83C4-702242BAB3B3}" destId="{164AD636-A1A6-45DC-BBFE-7A899ED8B12F}" srcOrd="0" destOrd="0" presId="urn:microsoft.com/office/officeart/2005/8/layout/list1"/>
    <dgm:cxn modelId="{9B79E1FD-1260-4BF3-8439-5B6F0F6B0FE3}" type="presParOf" srcId="{B343A883-EC13-4BCE-83C4-702242BAB3B3}" destId="{177CDE10-2325-40A7-997E-20247FA3D169}" srcOrd="1" destOrd="0" presId="urn:microsoft.com/office/officeart/2005/8/layout/list1"/>
    <dgm:cxn modelId="{00997B3D-2FE0-42CB-A86B-F928B5EC6BD7}" type="presParOf" srcId="{8FD21DEA-48B5-4688-BA38-AFAE807BCE22}" destId="{A9D7A834-EC48-4C3F-897C-85672FA3A21D}" srcOrd="5" destOrd="0" presId="urn:microsoft.com/office/officeart/2005/8/layout/list1"/>
    <dgm:cxn modelId="{F5D1A7D1-198F-41C2-A0F4-5242ECED8F63}" type="presParOf" srcId="{8FD21DEA-48B5-4688-BA38-AFAE807BCE22}" destId="{F13F4A6E-5D1A-460A-A73F-19A4B5204BBE}" srcOrd="6" destOrd="0" presId="urn:microsoft.com/office/officeart/2005/8/layout/list1"/>
    <dgm:cxn modelId="{2DC97CFC-B06B-414B-9AB3-9493D9F89384}" type="presParOf" srcId="{8FD21DEA-48B5-4688-BA38-AFAE807BCE22}" destId="{4BBF1E21-E23A-4851-84E5-B872E5003416}" srcOrd="7" destOrd="0" presId="urn:microsoft.com/office/officeart/2005/8/layout/list1"/>
    <dgm:cxn modelId="{03A4E771-95EC-4D2D-932F-7F42AB8C1B1E}" type="presParOf" srcId="{8FD21DEA-48B5-4688-BA38-AFAE807BCE22}" destId="{2E30C089-8940-4656-8DFF-23E0CFD3F803}" srcOrd="8" destOrd="0" presId="urn:microsoft.com/office/officeart/2005/8/layout/list1"/>
    <dgm:cxn modelId="{165278C9-6C2B-41E6-A4CE-75535B503BAD}" type="presParOf" srcId="{2E30C089-8940-4656-8DFF-23E0CFD3F803}" destId="{6A650868-7E46-4626-A147-3D5401791676}" srcOrd="0" destOrd="0" presId="urn:microsoft.com/office/officeart/2005/8/layout/list1"/>
    <dgm:cxn modelId="{DFA8DDA9-2B99-4134-9CD3-4811CD4EDD80}" type="presParOf" srcId="{2E30C089-8940-4656-8DFF-23E0CFD3F803}" destId="{16FD6200-5974-46D6-B06C-DF4AEC8DFC73}" srcOrd="1" destOrd="0" presId="urn:microsoft.com/office/officeart/2005/8/layout/list1"/>
    <dgm:cxn modelId="{246A5979-6D41-40CD-98BC-8A2652DFE061}" type="presParOf" srcId="{8FD21DEA-48B5-4688-BA38-AFAE807BCE22}" destId="{77992168-9BE0-4AA4-A92B-B4472E8C9855}" srcOrd="9" destOrd="0" presId="urn:microsoft.com/office/officeart/2005/8/layout/list1"/>
    <dgm:cxn modelId="{A1508336-C9D7-4B22-B92F-853D7782035A}" type="presParOf" srcId="{8FD21DEA-48B5-4688-BA38-AFAE807BCE22}" destId="{3654183C-E63D-412B-BCE6-E088C1C2BD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35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8.1.3.1 Quality Management Plan 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3E7687C9-CC25-489D-8689-FF0BE8C3431F}">
      <dgm:prSet custT="1"/>
      <dgm:spPr/>
      <dgm:t>
        <a:bodyPr/>
        <a:lstStyle/>
        <a:p>
          <a:r>
            <a:rPr lang="en-US" sz="2000" dirty="0" smtClean="0"/>
            <a:t>8.1.3.2 Process Improvement Plan  </a:t>
          </a:r>
        </a:p>
      </dgm:t>
    </dgm:pt>
    <dgm:pt modelId="{465D3800-5440-420E-9632-19D997CFEE12}" type="sibTrans" cxnId="{0C13DE1F-E5F7-4A29-A15D-5368A18CDD71}">
      <dgm:prSet/>
      <dgm:spPr/>
      <dgm:t>
        <a:bodyPr/>
        <a:lstStyle/>
        <a:p>
          <a:endParaRPr lang="en-US"/>
        </a:p>
      </dgm:t>
    </dgm:pt>
    <dgm:pt modelId="{E89C281B-05EC-41D0-950F-9621F1F7B258}" type="parTrans" cxnId="{0C13DE1F-E5F7-4A29-A15D-5368A18CDD71}">
      <dgm:prSet/>
      <dgm:spPr/>
      <dgm:t>
        <a:bodyPr/>
        <a:lstStyle/>
        <a:p>
          <a:endParaRPr lang="en-US"/>
        </a:p>
      </dgm:t>
    </dgm:pt>
    <dgm:pt modelId="{DE665DBE-B7A8-4110-91F7-04C388DD0168}">
      <dgm:prSet custT="1"/>
      <dgm:spPr/>
      <dgm:t>
        <a:bodyPr/>
        <a:lstStyle/>
        <a:p>
          <a:r>
            <a:rPr lang="en-US" sz="1800" dirty="0" smtClean="0">
              <a:latin typeface="+mn-lt"/>
            </a:rPr>
            <a:t>Quality management plans explains how organizations quality policies will be implemented. </a:t>
          </a:r>
          <a:endParaRPr lang="en-US" sz="1800" dirty="0">
            <a:latin typeface="+mn-lt"/>
          </a:endParaRPr>
        </a:p>
      </dgm:t>
    </dgm:pt>
    <dgm:pt modelId="{FD21D0B2-8A02-4B6B-8918-6781FF9A3E0C}" type="parTrans" cxnId="{7AA46CA9-529E-4DF7-9681-7466A3CD7693}">
      <dgm:prSet/>
      <dgm:spPr/>
      <dgm:t>
        <a:bodyPr/>
        <a:lstStyle/>
        <a:p>
          <a:endParaRPr lang="en-US"/>
        </a:p>
      </dgm:t>
    </dgm:pt>
    <dgm:pt modelId="{389D6BEB-685B-4F6D-A67A-0B62BE8462C8}" type="sibTrans" cxnId="{7AA46CA9-529E-4DF7-9681-7466A3CD7693}">
      <dgm:prSet/>
      <dgm:spPr/>
      <dgm:t>
        <a:bodyPr/>
        <a:lstStyle/>
        <a:p>
          <a:endParaRPr lang="en-US"/>
        </a:p>
      </dgm:t>
    </dgm:pt>
    <dgm:pt modelId="{D70CF971-0B60-4C34-AB8A-964DB787A802}">
      <dgm:prSet custT="1"/>
      <dgm:spPr/>
      <dgm:t>
        <a:bodyPr/>
        <a:lstStyle/>
        <a:p>
          <a:r>
            <a:rPr lang="en-US" sz="1800" dirty="0" smtClean="0">
              <a:latin typeface="+mn-lt"/>
            </a:rPr>
            <a:t>Depending on the project, the plan can be very detailed or simple. </a:t>
          </a:r>
          <a:endParaRPr lang="en-US" sz="1800" dirty="0">
            <a:latin typeface="+mn-lt"/>
          </a:endParaRPr>
        </a:p>
      </dgm:t>
    </dgm:pt>
    <dgm:pt modelId="{3FCAA070-B087-4C23-966F-E6CF39B8BE83}" type="parTrans" cxnId="{DD86643D-4977-4FD9-BFD2-E2DB0D50017C}">
      <dgm:prSet/>
      <dgm:spPr/>
      <dgm:t>
        <a:bodyPr/>
        <a:lstStyle/>
        <a:p>
          <a:endParaRPr lang="en-US"/>
        </a:p>
      </dgm:t>
    </dgm:pt>
    <dgm:pt modelId="{D1F59DD1-071B-4222-9724-D7EBF170CAC6}" type="sibTrans" cxnId="{DD86643D-4977-4FD9-BFD2-E2DB0D50017C}">
      <dgm:prSet/>
      <dgm:spPr/>
      <dgm:t>
        <a:bodyPr/>
        <a:lstStyle/>
        <a:p>
          <a:endParaRPr lang="en-US"/>
        </a:p>
      </dgm:t>
    </dgm:pt>
    <dgm:pt modelId="{37D7C874-189B-456E-8B1E-1808F8E375D2}">
      <dgm:prSet custT="1"/>
      <dgm:spPr/>
      <dgm:t>
        <a:bodyPr/>
        <a:lstStyle/>
        <a:p>
          <a:r>
            <a:rPr lang="en-US" sz="1800" b="0" i="0" dirty="0" smtClean="0">
              <a:latin typeface="+mn-lt"/>
            </a:rPr>
            <a:t>This plan details the steps that will help as in improving various process in our project.</a:t>
          </a:r>
          <a:endParaRPr lang="en-US" sz="1800" b="0" i="0" dirty="0">
            <a:latin typeface="+mn-lt"/>
          </a:endParaRPr>
        </a:p>
      </dgm:t>
    </dgm:pt>
    <dgm:pt modelId="{DA53F007-E381-4D62-8760-0444C0CA62C6}" type="sibTrans" cxnId="{B820B4B7-7602-4014-B75E-A4F5CFA7763C}">
      <dgm:prSet/>
      <dgm:spPr/>
      <dgm:t>
        <a:bodyPr/>
        <a:lstStyle/>
        <a:p>
          <a:endParaRPr lang="en-US"/>
        </a:p>
      </dgm:t>
    </dgm:pt>
    <dgm:pt modelId="{34891312-EA99-4394-8A36-FD7AF70BEA01}" type="parTrans" cxnId="{B820B4B7-7602-4014-B75E-A4F5CFA7763C}">
      <dgm:prSet/>
      <dgm:spPr/>
      <dgm:t>
        <a:bodyPr/>
        <a:lstStyle/>
        <a:p>
          <a:endParaRPr lang="en-US"/>
        </a:p>
      </dgm:t>
    </dgm:pt>
    <dgm:pt modelId="{4B8AFCB9-106E-4AA7-B82D-09F4420B020A}">
      <dgm:prSet custT="1"/>
      <dgm:spPr/>
      <dgm:t>
        <a:bodyPr/>
        <a:lstStyle/>
        <a:p>
          <a:r>
            <a:rPr lang="en-US" sz="1800" b="1" i="0" dirty="0" smtClean="0">
              <a:latin typeface="+mn-lt"/>
            </a:rPr>
            <a:t>Process Improvement Plan is part of the PMP</a:t>
          </a:r>
          <a:endParaRPr lang="en-US" sz="1800" b="1" i="0" dirty="0">
            <a:latin typeface="+mn-lt"/>
          </a:endParaRPr>
        </a:p>
      </dgm:t>
    </dgm:pt>
    <dgm:pt modelId="{98555133-09A4-4F45-82E5-416B834045FF}" type="sibTrans" cxnId="{A477A7F6-C38C-4697-B1E5-77239BD94AED}">
      <dgm:prSet/>
      <dgm:spPr/>
      <dgm:t>
        <a:bodyPr/>
        <a:lstStyle/>
        <a:p>
          <a:endParaRPr lang="en-US"/>
        </a:p>
      </dgm:t>
    </dgm:pt>
    <dgm:pt modelId="{AD78B178-7F8E-4117-8BA9-F0B54AEA6086}" type="parTrans" cxnId="{A477A7F6-C38C-4697-B1E5-77239BD94AED}">
      <dgm:prSet/>
      <dgm:spPr/>
      <dgm:t>
        <a:bodyPr/>
        <a:lstStyle/>
        <a:p>
          <a:endParaRPr lang="en-US"/>
        </a:p>
      </dgm:t>
    </dgm:pt>
    <dgm:pt modelId="{ED4F0385-9536-4826-99B1-40A8BC870B0D}">
      <dgm:prSet custT="1"/>
      <dgm:spPr/>
      <dgm:t>
        <a:bodyPr/>
        <a:lstStyle/>
        <a:p>
          <a:r>
            <a:rPr lang="en-US" sz="1800" b="0" i="0" dirty="0" smtClean="0">
              <a:latin typeface="+mn-lt"/>
            </a:rPr>
            <a:t>The plan is implemented in the QA and QC processes</a:t>
          </a:r>
          <a:endParaRPr lang="en-US" sz="1800" b="0" i="0" dirty="0">
            <a:latin typeface="+mn-lt"/>
          </a:endParaRPr>
        </a:p>
      </dgm:t>
    </dgm:pt>
    <dgm:pt modelId="{02E5392A-2060-4AB0-89B6-BA59B4765753}" type="parTrans" cxnId="{40BC214E-968D-44BA-BD0C-867A29C9B13D}">
      <dgm:prSet/>
      <dgm:spPr/>
      <dgm:t>
        <a:bodyPr/>
        <a:lstStyle/>
        <a:p>
          <a:endParaRPr lang="en-US"/>
        </a:p>
      </dgm:t>
    </dgm:pt>
    <dgm:pt modelId="{C2CD65B5-BD84-4EAF-9F13-C9D156C2D639}" type="sibTrans" cxnId="{40BC214E-968D-44BA-BD0C-867A29C9B13D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2" custScaleX="105920" custScaleY="31351" custLinFactY="-9002" custLinFactNeighborX="4414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2" custScaleY="57279" custLinFactY="-28596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08762-66CE-4B09-8C2B-01BF1CF31DD9}" type="pres">
      <dgm:prSet presAssocID="{7F458AC7-59E8-4955-BD76-939D04FF799A}" presName="spaceBetweenRectangles" presStyleCnt="0"/>
      <dgm:spPr/>
    </dgm:pt>
    <dgm:pt modelId="{B343A883-EC13-4BCE-83C4-702242BAB3B3}" type="pres">
      <dgm:prSet presAssocID="{3E7687C9-CC25-489D-8689-FF0BE8C3431F}" presName="parentLin" presStyleCnt="0"/>
      <dgm:spPr/>
    </dgm:pt>
    <dgm:pt modelId="{164AD636-A1A6-45DC-BBFE-7A899ED8B12F}" type="pres">
      <dgm:prSet presAssocID="{3E7687C9-CC25-489D-8689-FF0BE8C3431F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77CDE10-2325-40A7-997E-20247FA3D169}" type="pres">
      <dgm:prSet presAssocID="{3E7687C9-CC25-489D-8689-FF0BE8C3431F}" presName="parentText" presStyleLbl="node1" presStyleIdx="1" presStyleCnt="2" custScaleX="105920" custScaleY="30392" custLinFactNeighborX="44144" custLinFactNeighborY="-705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7A834-EC48-4C3F-897C-85672FA3A21D}" type="pres">
      <dgm:prSet presAssocID="{3E7687C9-CC25-489D-8689-FF0BE8C3431F}" presName="negativeSpace" presStyleCnt="0"/>
      <dgm:spPr/>
    </dgm:pt>
    <dgm:pt modelId="{F13F4A6E-5D1A-460A-A73F-19A4B5204BBE}" type="pres">
      <dgm:prSet presAssocID="{3E7687C9-CC25-489D-8689-FF0BE8C3431F}" presName="childText" presStyleLbl="conFgAcc1" presStyleIdx="1" presStyleCnt="2" custScaleY="53907" custLinFactNeighborX="-40" custLinFactNeighborY="-543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86643D-4977-4FD9-BFD2-E2DB0D50017C}" srcId="{3C12EA32-5CE9-41A9-8E86-253E02ABBBE0}" destId="{D70CF971-0B60-4C34-AB8A-964DB787A802}" srcOrd="1" destOrd="0" parTransId="{3FCAA070-B087-4C23-966F-E6CF39B8BE83}" sibTransId="{D1F59DD1-071B-4222-9724-D7EBF170CAC6}"/>
    <dgm:cxn modelId="{BD357CB3-3EE4-477B-AA04-026E1864E5FA}" type="presOf" srcId="{4B8AFCB9-106E-4AA7-B82D-09F4420B020A}" destId="{F13F4A6E-5D1A-460A-A73F-19A4B5204BBE}" srcOrd="0" destOrd="0" presId="urn:microsoft.com/office/officeart/2005/8/layout/list1"/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3C0D5736-7567-431A-B051-852D0F46ED08}" type="presOf" srcId="{3C12EA32-5CE9-41A9-8E86-253E02ABBBE0}" destId="{83B42F7B-B6F4-411D-8256-C182DC2CAB92}" srcOrd="1" destOrd="0" presId="urn:microsoft.com/office/officeart/2005/8/layout/list1"/>
    <dgm:cxn modelId="{7218E1F6-EDFE-4B81-B862-68A6A496219C}" type="presOf" srcId="{3E7687C9-CC25-489D-8689-FF0BE8C3431F}" destId="{177CDE10-2325-40A7-997E-20247FA3D169}" srcOrd="1" destOrd="0" presId="urn:microsoft.com/office/officeart/2005/8/layout/list1"/>
    <dgm:cxn modelId="{206FDA5B-4A3B-438A-89C8-6E9EB3DA946F}" type="presOf" srcId="{ED4F0385-9536-4826-99B1-40A8BC870B0D}" destId="{F13F4A6E-5D1A-460A-A73F-19A4B5204BBE}" srcOrd="0" destOrd="2" presId="urn:microsoft.com/office/officeart/2005/8/layout/list1"/>
    <dgm:cxn modelId="{344BE9FE-84A3-4790-BCDE-8A791F527D88}" type="presOf" srcId="{D23B7039-A415-4D56-AA09-6C0DDFBB4340}" destId="{8FD21DEA-48B5-4688-BA38-AFAE807BCE22}" srcOrd="0" destOrd="0" presId="urn:microsoft.com/office/officeart/2005/8/layout/list1"/>
    <dgm:cxn modelId="{AAAFB90F-4CEA-4F4E-849C-1B436D150B13}" type="presOf" srcId="{DE665DBE-B7A8-4110-91F7-04C388DD0168}" destId="{08F99356-065E-4E64-8AA4-61437DB9D180}" srcOrd="0" destOrd="0" presId="urn:microsoft.com/office/officeart/2005/8/layout/list1"/>
    <dgm:cxn modelId="{EF6405A3-1B83-4870-8A74-F5737D3E5466}" type="presOf" srcId="{D70CF971-0B60-4C34-AB8A-964DB787A802}" destId="{08F99356-065E-4E64-8AA4-61437DB9D180}" srcOrd="0" destOrd="1" presId="urn:microsoft.com/office/officeart/2005/8/layout/list1"/>
    <dgm:cxn modelId="{7AA46CA9-529E-4DF7-9681-7466A3CD7693}" srcId="{3C12EA32-5CE9-41A9-8E86-253E02ABBBE0}" destId="{DE665DBE-B7A8-4110-91F7-04C388DD0168}" srcOrd="0" destOrd="0" parTransId="{FD21D0B2-8A02-4B6B-8918-6781FF9A3E0C}" sibTransId="{389D6BEB-685B-4F6D-A67A-0B62BE8462C8}"/>
    <dgm:cxn modelId="{2354C2E0-2D47-4C51-8682-E81C37594719}" type="presOf" srcId="{3C12EA32-5CE9-41A9-8E86-253E02ABBBE0}" destId="{5012DBE5-0E83-45D3-B7C7-A76FFA132D50}" srcOrd="0" destOrd="0" presId="urn:microsoft.com/office/officeart/2005/8/layout/list1"/>
    <dgm:cxn modelId="{A477A7F6-C38C-4697-B1E5-77239BD94AED}" srcId="{3E7687C9-CC25-489D-8689-FF0BE8C3431F}" destId="{4B8AFCB9-106E-4AA7-B82D-09F4420B020A}" srcOrd="0" destOrd="0" parTransId="{AD78B178-7F8E-4117-8BA9-F0B54AEA6086}" sibTransId="{98555133-09A4-4F45-82E5-416B834045FF}"/>
    <dgm:cxn modelId="{F11FEFC5-6AB5-4A8E-9849-9CBB888C9587}" type="presOf" srcId="{37D7C874-189B-456E-8B1E-1808F8E375D2}" destId="{F13F4A6E-5D1A-460A-A73F-19A4B5204BBE}" srcOrd="0" destOrd="1" presId="urn:microsoft.com/office/officeart/2005/8/layout/list1"/>
    <dgm:cxn modelId="{B820B4B7-7602-4014-B75E-A4F5CFA7763C}" srcId="{3E7687C9-CC25-489D-8689-FF0BE8C3431F}" destId="{37D7C874-189B-456E-8B1E-1808F8E375D2}" srcOrd="1" destOrd="0" parTransId="{34891312-EA99-4394-8A36-FD7AF70BEA01}" sibTransId="{DA53F007-E381-4D62-8760-0444C0CA62C6}"/>
    <dgm:cxn modelId="{385BEE49-21CA-439A-AE23-3796FF41905B}" type="presOf" srcId="{3E7687C9-CC25-489D-8689-FF0BE8C3431F}" destId="{164AD636-A1A6-45DC-BBFE-7A899ED8B12F}" srcOrd="0" destOrd="0" presId="urn:microsoft.com/office/officeart/2005/8/layout/list1"/>
    <dgm:cxn modelId="{40BC214E-968D-44BA-BD0C-867A29C9B13D}" srcId="{3E7687C9-CC25-489D-8689-FF0BE8C3431F}" destId="{ED4F0385-9536-4826-99B1-40A8BC870B0D}" srcOrd="2" destOrd="0" parTransId="{02E5392A-2060-4AB0-89B6-BA59B4765753}" sibTransId="{C2CD65B5-BD84-4EAF-9F13-C9D156C2D639}"/>
    <dgm:cxn modelId="{0C13DE1F-E5F7-4A29-A15D-5368A18CDD71}" srcId="{D23B7039-A415-4D56-AA09-6C0DDFBB4340}" destId="{3E7687C9-CC25-489D-8689-FF0BE8C3431F}" srcOrd="1" destOrd="0" parTransId="{E89C281B-05EC-41D0-950F-9621F1F7B258}" sibTransId="{465D3800-5440-420E-9632-19D997CFEE12}"/>
    <dgm:cxn modelId="{B7392AF4-B201-4512-89DB-92A3D7CEE62A}" type="presParOf" srcId="{8FD21DEA-48B5-4688-BA38-AFAE807BCE22}" destId="{665C0362-56E6-4A74-92C3-C68E0D24E586}" srcOrd="0" destOrd="0" presId="urn:microsoft.com/office/officeart/2005/8/layout/list1"/>
    <dgm:cxn modelId="{2DA2E736-A61F-46BC-819D-AFD52C061FE3}" type="presParOf" srcId="{665C0362-56E6-4A74-92C3-C68E0D24E586}" destId="{5012DBE5-0E83-45D3-B7C7-A76FFA132D50}" srcOrd="0" destOrd="0" presId="urn:microsoft.com/office/officeart/2005/8/layout/list1"/>
    <dgm:cxn modelId="{31DE56DA-6BD5-4ECD-A81B-73EF1A55ABB6}" type="presParOf" srcId="{665C0362-56E6-4A74-92C3-C68E0D24E586}" destId="{83B42F7B-B6F4-411D-8256-C182DC2CAB92}" srcOrd="1" destOrd="0" presId="urn:microsoft.com/office/officeart/2005/8/layout/list1"/>
    <dgm:cxn modelId="{29E5FEDE-70C8-49C2-84AF-027BDAC55F2E}" type="presParOf" srcId="{8FD21DEA-48B5-4688-BA38-AFAE807BCE22}" destId="{1755BB82-4C8C-461D-95BB-EB0404EB98D6}" srcOrd="1" destOrd="0" presId="urn:microsoft.com/office/officeart/2005/8/layout/list1"/>
    <dgm:cxn modelId="{E5BD0055-04B5-4286-A67F-C2A04160A63C}" type="presParOf" srcId="{8FD21DEA-48B5-4688-BA38-AFAE807BCE22}" destId="{08F99356-065E-4E64-8AA4-61437DB9D180}" srcOrd="2" destOrd="0" presId="urn:microsoft.com/office/officeart/2005/8/layout/list1"/>
    <dgm:cxn modelId="{1DFC2E58-0F7F-4B91-9177-CFC66ACC80D2}" type="presParOf" srcId="{8FD21DEA-48B5-4688-BA38-AFAE807BCE22}" destId="{91C08762-66CE-4B09-8C2B-01BF1CF31DD9}" srcOrd="3" destOrd="0" presId="urn:microsoft.com/office/officeart/2005/8/layout/list1"/>
    <dgm:cxn modelId="{823B2790-6D5D-47C2-91CA-F612ACA6374C}" type="presParOf" srcId="{8FD21DEA-48B5-4688-BA38-AFAE807BCE22}" destId="{B343A883-EC13-4BCE-83C4-702242BAB3B3}" srcOrd="4" destOrd="0" presId="urn:microsoft.com/office/officeart/2005/8/layout/list1"/>
    <dgm:cxn modelId="{B377C832-903C-4CA0-B32C-C1F8D033DEC8}" type="presParOf" srcId="{B343A883-EC13-4BCE-83C4-702242BAB3B3}" destId="{164AD636-A1A6-45DC-BBFE-7A899ED8B12F}" srcOrd="0" destOrd="0" presId="urn:microsoft.com/office/officeart/2005/8/layout/list1"/>
    <dgm:cxn modelId="{A86AE01A-875F-4074-9593-546B0EDEADB3}" type="presParOf" srcId="{B343A883-EC13-4BCE-83C4-702242BAB3B3}" destId="{177CDE10-2325-40A7-997E-20247FA3D169}" srcOrd="1" destOrd="0" presId="urn:microsoft.com/office/officeart/2005/8/layout/list1"/>
    <dgm:cxn modelId="{C85EC2F1-AEC3-4E8D-A68C-0D4E5C95C3C0}" type="presParOf" srcId="{8FD21DEA-48B5-4688-BA38-AFAE807BCE22}" destId="{A9D7A834-EC48-4C3F-897C-85672FA3A21D}" srcOrd="5" destOrd="0" presId="urn:microsoft.com/office/officeart/2005/8/layout/list1"/>
    <dgm:cxn modelId="{1614D5BD-2A98-4FA9-B7B1-3AA6E91BF7A2}" type="presParOf" srcId="{8FD21DEA-48B5-4688-BA38-AFAE807BCE22}" destId="{F13F4A6E-5D1A-460A-A73F-19A4B5204BB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36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8.1.3.3 Quality Metrics 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3E7687C9-CC25-489D-8689-FF0BE8C3431F}">
      <dgm:prSet custT="1"/>
      <dgm:spPr/>
      <dgm:t>
        <a:bodyPr/>
        <a:lstStyle/>
        <a:p>
          <a:r>
            <a:rPr lang="en-US" sz="2000" dirty="0" smtClean="0"/>
            <a:t>8.1.3.4 Quality Checklists</a:t>
          </a:r>
        </a:p>
      </dgm:t>
    </dgm:pt>
    <dgm:pt modelId="{465D3800-5440-420E-9632-19D997CFEE12}" type="sibTrans" cxnId="{0C13DE1F-E5F7-4A29-A15D-5368A18CDD71}">
      <dgm:prSet/>
      <dgm:spPr/>
      <dgm:t>
        <a:bodyPr/>
        <a:lstStyle/>
        <a:p>
          <a:endParaRPr lang="en-US"/>
        </a:p>
      </dgm:t>
    </dgm:pt>
    <dgm:pt modelId="{E89C281B-05EC-41D0-950F-9621F1F7B258}" type="parTrans" cxnId="{0C13DE1F-E5F7-4A29-A15D-5368A18CDD71}">
      <dgm:prSet/>
      <dgm:spPr/>
      <dgm:t>
        <a:bodyPr/>
        <a:lstStyle/>
        <a:p>
          <a:endParaRPr lang="en-US"/>
        </a:p>
      </dgm:t>
    </dgm:pt>
    <dgm:pt modelId="{4B8AFCB9-106E-4AA7-B82D-09F4420B020A}">
      <dgm:prSet custT="1"/>
      <dgm:spPr/>
      <dgm:t>
        <a:bodyPr/>
        <a:lstStyle/>
        <a:p>
          <a:r>
            <a:rPr lang="en-US" sz="1800" b="0" i="0" dirty="0" smtClean="0">
              <a:latin typeface="Arial Narrow" pitchFamily="34" charset="0"/>
            </a:rPr>
            <a:t>Based on the product requirements a checklist is developed</a:t>
          </a:r>
          <a:endParaRPr lang="en-US" sz="1800" b="0" i="0" dirty="0">
            <a:latin typeface="Arial Narrow" pitchFamily="34" charset="0"/>
          </a:endParaRPr>
        </a:p>
      </dgm:t>
    </dgm:pt>
    <dgm:pt modelId="{98555133-09A4-4F45-82E5-416B834045FF}" type="sibTrans" cxnId="{A477A7F6-C38C-4697-B1E5-77239BD94AED}">
      <dgm:prSet/>
      <dgm:spPr/>
      <dgm:t>
        <a:bodyPr/>
        <a:lstStyle/>
        <a:p>
          <a:endParaRPr lang="en-US"/>
        </a:p>
      </dgm:t>
    </dgm:pt>
    <dgm:pt modelId="{AD78B178-7F8E-4117-8BA9-F0B54AEA6086}" type="parTrans" cxnId="{A477A7F6-C38C-4697-B1E5-77239BD94AED}">
      <dgm:prSet/>
      <dgm:spPr/>
      <dgm:t>
        <a:bodyPr/>
        <a:lstStyle/>
        <a:p>
          <a:endParaRPr lang="en-US"/>
        </a:p>
      </dgm:t>
    </dgm:pt>
    <dgm:pt modelId="{DE665DBE-B7A8-4110-91F7-04C388DD0168}">
      <dgm:prSet custT="1"/>
      <dgm:spPr/>
      <dgm:t>
        <a:bodyPr/>
        <a:lstStyle/>
        <a:p>
          <a:r>
            <a:rPr lang="en-US" sz="1800" dirty="0" smtClean="0">
              <a:latin typeface="Arial Narrow" pitchFamily="34" charset="0"/>
            </a:rPr>
            <a:t>It describes the project or product attributes and how the quality control process will measure it. </a:t>
          </a:r>
          <a:endParaRPr lang="en-US" sz="1800" dirty="0">
            <a:latin typeface="Arial Narrow" pitchFamily="34" charset="0"/>
          </a:endParaRPr>
        </a:p>
      </dgm:t>
    </dgm:pt>
    <dgm:pt modelId="{FD21D0B2-8A02-4B6B-8918-6781FF9A3E0C}" type="parTrans" cxnId="{7AA46CA9-529E-4DF7-9681-7466A3CD7693}">
      <dgm:prSet/>
      <dgm:spPr/>
      <dgm:t>
        <a:bodyPr/>
        <a:lstStyle/>
        <a:p>
          <a:endParaRPr lang="en-US"/>
        </a:p>
      </dgm:t>
    </dgm:pt>
    <dgm:pt modelId="{389D6BEB-685B-4F6D-A67A-0B62BE8462C8}" type="sibTrans" cxnId="{7AA46CA9-529E-4DF7-9681-7466A3CD7693}">
      <dgm:prSet/>
      <dgm:spPr/>
      <dgm:t>
        <a:bodyPr/>
        <a:lstStyle/>
        <a:p>
          <a:endParaRPr lang="en-US"/>
        </a:p>
      </dgm:t>
    </dgm:pt>
    <dgm:pt modelId="{19B526BE-1D9B-478E-933A-FC7574AA2EB5}">
      <dgm:prSet custT="1"/>
      <dgm:spPr/>
      <dgm:t>
        <a:bodyPr/>
        <a:lstStyle/>
        <a:p>
          <a:r>
            <a:rPr lang="en-US" sz="1800" b="0" i="0" dirty="0" smtClean="0">
              <a:latin typeface="Arial Narrow" pitchFamily="34" charset="0"/>
            </a:rPr>
            <a:t>8.1.3.5 Document Update</a:t>
          </a:r>
          <a:endParaRPr lang="en-US" sz="1800" b="0" i="0" dirty="0">
            <a:latin typeface="Arial Narrow" pitchFamily="34" charset="0"/>
          </a:endParaRPr>
        </a:p>
      </dgm:t>
    </dgm:pt>
    <dgm:pt modelId="{A8848467-04FD-4093-8BF5-8F1A8D3D7598}" type="parTrans" cxnId="{FD051FB6-8BC9-44A2-A5DB-FAC6E7731C86}">
      <dgm:prSet/>
      <dgm:spPr/>
      <dgm:t>
        <a:bodyPr/>
        <a:lstStyle/>
        <a:p>
          <a:endParaRPr lang="en-US"/>
        </a:p>
      </dgm:t>
    </dgm:pt>
    <dgm:pt modelId="{45CAB0F8-46F9-4AD5-A2C3-9206E1F387D0}" type="sibTrans" cxnId="{FD051FB6-8BC9-44A2-A5DB-FAC6E7731C86}">
      <dgm:prSet/>
      <dgm:spPr/>
      <dgm:t>
        <a:bodyPr/>
        <a:lstStyle/>
        <a:p>
          <a:endParaRPr lang="en-US"/>
        </a:p>
      </dgm:t>
    </dgm:pt>
    <dgm:pt modelId="{3BF3184A-7FAC-4AF8-9671-08E8AD215972}">
      <dgm:prSet custT="1"/>
      <dgm:spPr/>
      <dgm:t>
        <a:bodyPr/>
        <a:lstStyle/>
        <a:p>
          <a:r>
            <a:rPr lang="en-US" sz="1800" dirty="0" smtClean="0">
              <a:latin typeface="Arial Narrow" pitchFamily="34" charset="0"/>
            </a:rPr>
            <a:t>Risk Register, Requirement Traceability Matrix, and WBS dictionary are updated</a:t>
          </a:r>
          <a:endParaRPr lang="en-US" sz="1800" dirty="0"/>
        </a:p>
      </dgm:t>
    </dgm:pt>
    <dgm:pt modelId="{A913C59E-D819-4381-B721-CA2085676EDF}" type="parTrans" cxnId="{5AF86C7C-E3CC-4C96-BB98-9F7E0CB23788}">
      <dgm:prSet/>
      <dgm:spPr/>
      <dgm:t>
        <a:bodyPr/>
        <a:lstStyle/>
        <a:p>
          <a:endParaRPr lang="en-US"/>
        </a:p>
      </dgm:t>
    </dgm:pt>
    <dgm:pt modelId="{29155E61-767A-405C-940F-D840F4EA037E}" type="sibTrans" cxnId="{5AF86C7C-E3CC-4C96-BB98-9F7E0CB23788}">
      <dgm:prSet/>
      <dgm:spPr/>
      <dgm:t>
        <a:bodyPr/>
        <a:lstStyle/>
        <a:p>
          <a:endParaRPr lang="en-US"/>
        </a:p>
      </dgm:t>
    </dgm:pt>
    <dgm:pt modelId="{71955DF5-6DBC-425A-A4CC-5205822039EA}">
      <dgm:prSet custT="1"/>
      <dgm:spPr/>
      <dgm:t>
        <a:bodyPr/>
        <a:lstStyle/>
        <a:p>
          <a:r>
            <a:rPr lang="en-US" sz="1800" dirty="0" smtClean="0">
              <a:latin typeface="Arial Narrow" pitchFamily="34" charset="0"/>
            </a:rPr>
            <a:t>Examples of quality metrics are finishing the project within the budget and time, the frequency of defects, failure rate, etc.</a:t>
          </a:r>
          <a:endParaRPr lang="en-US" sz="1800" dirty="0">
            <a:latin typeface="Arial Narrow" pitchFamily="34" charset="0"/>
          </a:endParaRPr>
        </a:p>
      </dgm:t>
    </dgm:pt>
    <dgm:pt modelId="{2985ED7F-7A4E-4F9F-BD94-A1710C4A5882}" type="parTrans" cxnId="{FA05D42F-1107-42F4-A206-74F8A7372F5E}">
      <dgm:prSet/>
      <dgm:spPr/>
      <dgm:t>
        <a:bodyPr/>
        <a:lstStyle/>
        <a:p>
          <a:endParaRPr lang="en-US"/>
        </a:p>
      </dgm:t>
    </dgm:pt>
    <dgm:pt modelId="{39F7A8E7-F4ED-406C-A46D-DDD801197883}" type="sibTrans" cxnId="{FA05D42F-1107-42F4-A206-74F8A7372F5E}">
      <dgm:prSet/>
      <dgm:spPr/>
      <dgm:t>
        <a:bodyPr/>
        <a:lstStyle/>
        <a:p>
          <a:endParaRPr lang="en-US"/>
        </a:p>
      </dgm:t>
    </dgm:pt>
    <dgm:pt modelId="{BF54BA07-9F9F-430D-A325-36BFFC0EA226}">
      <dgm:prSet custT="1"/>
      <dgm:spPr/>
      <dgm:t>
        <a:bodyPr/>
        <a:lstStyle/>
        <a:p>
          <a:r>
            <a:rPr lang="en-US" sz="1800" dirty="0" smtClean="0">
              <a:latin typeface="Arial Narrow" pitchFamily="34" charset="0"/>
            </a:rPr>
            <a:t>The metrics and the tolerance level for variation is set in Plan Quality</a:t>
          </a:r>
          <a:endParaRPr lang="en-US" sz="1800" dirty="0">
            <a:latin typeface="Arial Narrow" pitchFamily="34" charset="0"/>
          </a:endParaRPr>
        </a:p>
      </dgm:t>
    </dgm:pt>
    <dgm:pt modelId="{E17F2AB4-F4F0-4591-8B6E-FA4573F60356}" type="parTrans" cxnId="{48D1BE37-1FB6-4D4E-9C9D-117C4E6387DB}">
      <dgm:prSet/>
      <dgm:spPr/>
      <dgm:t>
        <a:bodyPr/>
        <a:lstStyle/>
        <a:p>
          <a:endParaRPr lang="en-US"/>
        </a:p>
      </dgm:t>
    </dgm:pt>
    <dgm:pt modelId="{8804A0E6-D7A0-4800-B2AB-31CC008410DA}" type="sibTrans" cxnId="{48D1BE37-1FB6-4D4E-9C9D-117C4E6387DB}">
      <dgm:prSet/>
      <dgm:spPr/>
      <dgm:t>
        <a:bodyPr/>
        <a:lstStyle/>
        <a:p>
          <a:endParaRPr lang="en-US"/>
        </a:p>
      </dgm:t>
    </dgm:pt>
    <dgm:pt modelId="{ABA9EF1E-8FD1-4D0A-9B3D-C07A3A27311E}">
      <dgm:prSet custT="1"/>
      <dgm:spPr/>
      <dgm:t>
        <a:bodyPr/>
        <a:lstStyle/>
        <a:p>
          <a:r>
            <a:rPr lang="en-US" sz="1800" dirty="0" smtClean="0">
              <a:latin typeface="Arial Narrow" pitchFamily="34" charset="0"/>
            </a:rPr>
            <a:t>The attributes are measured in control quality </a:t>
          </a:r>
          <a:endParaRPr lang="en-US" sz="1800" dirty="0">
            <a:latin typeface="Arial Narrow" pitchFamily="34" charset="0"/>
          </a:endParaRPr>
        </a:p>
      </dgm:t>
    </dgm:pt>
    <dgm:pt modelId="{00086E09-2CB5-4879-BD42-42CE1B3E24F4}" type="parTrans" cxnId="{8A0D2091-78C7-4DC9-BDD7-3DE1E5CA144A}">
      <dgm:prSet/>
      <dgm:spPr/>
      <dgm:t>
        <a:bodyPr/>
        <a:lstStyle/>
        <a:p>
          <a:endParaRPr lang="en-US"/>
        </a:p>
      </dgm:t>
    </dgm:pt>
    <dgm:pt modelId="{A18E97B0-E7D8-41D7-8498-822AB2BB8CE1}" type="sibTrans" cxnId="{8A0D2091-78C7-4DC9-BDD7-3DE1E5CA144A}">
      <dgm:prSet/>
      <dgm:spPr/>
      <dgm:t>
        <a:bodyPr/>
        <a:lstStyle/>
        <a:p>
          <a:endParaRPr lang="en-US"/>
        </a:p>
      </dgm:t>
    </dgm:pt>
    <dgm:pt modelId="{F489257C-06CE-4243-80B8-D95C557630C8}">
      <dgm:prSet custT="1"/>
      <dgm:spPr/>
      <dgm:t>
        <a:bodyPr/>
        <a:lstStyle/>
        <a:p>
          <a:r>
            <a:rPr lang="en-US" sz="1800" b="0" i="0" dirty="0" smtClean="0">
              <a:latin typeface="Arial Narrow" pitchFamily="34" charset="0"/>
            </a:rPr>
            <a:t>The checklist will list the </a:t>
          </a:r>
          <a:r>
            <a:rPr lang="en-US" sz="1800" b="1" i="0" dirty="0" smtClean="0">
              <a:latin typeface="Arial Narrow" pitchFamily="34" charset="0"/>
            </a:rPr>
            <a:t>steps to be followed to achieve the desired quality </a:t>
          </a:r>
          <a:r>
            <a:rPr lang="en-US" sz="1800" b="0" i="0" dirty="0" smtClean="0">
              <a:latin typeface="Arial Narrow" pitchFamily="34" charset="0"/>
            </a:rPr>
            <a:t>for the product</a:t>
          </a:r>
          <a:endParaRPr lang="en-US" sz="1800" b="0" i="0" dirty="0">
            <a:latin typeface="Arial Narrow" pitchFamily="34" charset="0"/>
          </a:endParaRPr>
        </a:p>
      </dgm:t>
    </dgm:pt>
    <dgm:pt modelId="{C11B08B6-E5F4-4573-9C61-D52C2EA5C200}" type="parTrans" cxnId="{79F2B1EF-9E81-460C-A0B1-59CFC2812D8B}">
      <dgm:prSet/>
      <dgm:spPr/>
      <dgm:t>
        <a:bodyPr/>
        <a:lstStyle/>
        <a:p>
          <a:endParaRPr lang="en-US"/>
        </a:p>
      </dgm:t>
    </dgm:pt>
    <dgm:pt modelId="{539F128F-616E-49E7-A668-576CAFE93173}" type="sibTrans" cxnId="{79F2B1EF-9E81-460C-A0B1-59CFC2812D8B}">
      <dgm:prSet/>
      <dgm:spPr/>
      <dgm:t>
        <a:bodyPr/>
        <a:lstStyle/>
        <a:p>
          <a:endParaRPr lang="en-US"/>
        </a:p>
      </dgm:t>
    </dgm:pt>
    <dgm:pt modelId="{CFA31A04-F4DD-4759-812B-F6D1199F6A3B}">
      <dgm:prSet custT="1"/>
      <dgm:spPr/>
      <dgm:t>
        <a:bodyPr/>
        <a:lstStyle/>
        <a:p>
          <a:r>
            <a:rPr lang="en-US" sz="1800" b="0" i="0" dirty="0" smtClean="0">
              <a:latin typeface="Arial Narrow" pitchFamily="34" charset="0"/>
            </a:rPr>
            <a:t>The </a:t>
          </a:r>
          <a:r>
            <a:rPr lang="en-US" sz="1800" b="1" i="0" dirty="0" smtClean="0">
              <a:latin typeface="Arial Narrow" pitchFamily="34" charset="0"/>
            </a:rPr>
            <a:t>checklist </a:t>
          </a:r>
          <a:r>
            <a:rPr lang="en-US" sz="1800" b="0" i="0" dirty="0" smtClean="0">
              <a:latin typeface="Arial Narrow" pitchFamily="34" charset="0"/>
            </a:rPr>
            <a:t>should also </a:t>
          </a:r>
          <a:r>
            <a:rPr lang="en-US" sz="1800" b="1" i="0" dirty="0" smtClean="0">
              <a:latin typeface="Arial Narrow" pitchFamily="34" charset="0"/>
            </a:rPr>
            <a:t>contain the product requirements </a:t>
          </a:r>
          <a:endParaRPr lang="en-US" sz="1800" b="1" i="0" dirty="0">
            <a:latin typeface="Arial Narrow" pitchFamily="34" charset="0"/>
          </a:endParaRPr>
        </a:p>
      </dgm:t>
    </dgm:pt>
    <dgm:pt modelId="{4F69F2BC-4D5F-4C42-B870-8E370CC9EFEF}" type="parTrans" cxnId="{DB8805B2-3FC7-44FD-8224-C1C08C8C9238}">
      <dgm:prSet/>
      <dgm:spPr/>
      <dgm:t>
        <a:bodyPr/>
        <a:lstStyle/>
        <a:p>
          <a:endParaRPr lang="en-US"/>
        </a:p>
      </dgm:t>
    </dgm:pt>
    <dgm:pt modelId="{CEBD454B-EB60-47BC-85DA-EE0084A8D877}" type="sibTrans" cxnId="{DB8805B2-3FC7-44FD-8224-C1C08C8C9238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3" custScaleX="105920" custScaleY="31351" custLinFactNeighborX="8108" custLinFactNeighborY="-482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3" custScaleY="66224" custLinFactNeighborY="-519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08762-66CE-4B09-8C2B-01BF1CF31DD9}" type="pres">
      <dgm:prSet presAssocID="{7F458AC7-59E8-4955-BD76-939D04FF799A}" presName="spaceBetweenRectangles" presStyleCnt="0"/>
      <dgm:spPr/>
    </dgm:pt>
    <dgm:pt modelId="{B343A883-EC13-4BCE-83C4-702242BAB3B3}" type="pres">
      <dgm:prSet presAssocID="{3E7687C9-CC25-489D-8689-FF0BE8C3431F}" presName="parentLin" presStyleCnt="0"/>
      <dgm:spPr/>
    </dgm:pt>
    <dgm:pt modelId="{164AD636-A1A6-45DC-BBFE-7A899ED8B12F}" type="pres">
      <dgm:prSet presAssocID="{3E7687C9-CC25-489D-8689-FF0BE8C3431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77CDE10-2325-40A7-997E-20247FA3D169}" type="pres">
      <dgm:prSet presAssocID="{3E7687C9-CC25-489D-8689-FF0BE8C3431F}" presName="parentText" presStyleLbl="node1" presStyleIdx="1" presStyleCnt="3" custScaleX="105920" custScaleY="34218" custLinFactNeighborX="8108" custLinFactNeighborY="-223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7A834-EC48-4C3F-897C-85672FA3A21D}" type="pres">
      <dgm:prSet presAssocID="{3E7687C9-CC25-489D-8689-FF0BE8C3431F}" presName="negativeSpace" presStyleCnt="0"/>
      <dgm:spPr/>
    </dgm:pt>
    <dgm:pt modelId="{F13F4A6E-5D1A-460A-A73F-19A4B5204BBE}" type="pres">
      <dgm:prSet presAssocID="{3E7687C9-CC25-489D-8689-FF0BE8C3431F}" presName="childText" presStyleLbl="conFgAcc1" presStyleIdx="1" presStyleCnt="3" custScaleY="58528" custLinFactNeighborY="768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F1E21-E23A-4851-84E5-B872E5003416}" type="pres">
      <dgm:prSet presAssocID="{465D3800-5440-420E-9632-19D997CFEE12}" presName="spaceBetweenRectangles" presStyleCnt="0"/>
      <dgm:spPr/>
    </dgm:pt>
    <dgm:pt modelId="{2E30C089-8940-4656-8DFF-23E0CFD3F803}" type="pres">
      <dgm:prSet presAssocID="{19B526BE-1D9B-478E-933A-FC7574AA2EB5}" presName="parentLin" presStyleCnt="0"/>
      <dgm:spPr/>
    </dgm:pt>
    <dgm:pt modelId="{6A650868-7E46-4626-A147-3D5401791676}" type="pres">
      <dgm:prSet presAssocID="{19B526BE-1D9B-478E-933A-FC7574AA2EB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6FD6200-5974-46D6-B06C-DF4AEC8DFC73}" type="pres">
      <dgm:prSet presAssocID="{19B526BE-1D9B-478E-933A-FC7574AA2EB5}" presName="parentText" presStyleLbl="node1" presStyleIdx="2" presStyleCnt="3" custScaleY="30236" custLinFactNeighborX="44144" custLinFactNeighborY="-394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92168-9BE0-4AA4-A92B-B4472E8C9855}" type="pres">
      <dgm:prSet presAssocID="{19B526BE-1D9B-478E-933A-FC7574AA2EB5}" presName="negativeSpace" presStyleCnt="0"/>
      <dgm:spPr/>
    </dgm:pt>
    <dgm:pt modelId="{3654183C-E63D-412B-BCE6-E088C1C2BD45}" type="pres">
      <dgm:prSet presAssocID="{19B526BE-1D9B-478E-933A-FC7574AA2EB5}" presName="childText" presStyleLbl="conFgAcc1" presStyleIdx="2" presStyleCnt="3" custScaleY="41809" custLinFactNeighborY="70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C9444F-8F41-49EB-A8D2-A368AB4C9CAF}" type="presOf" srcId="{19B526BE-1D9B-478E-933A-FC7574AA2EB5}" destId="{6A650868-7E46-4626-A147-3D5401791676}" srcOrd="0" destOrd="0" presId="urn:microsoft.com/office/officeart/2005/8/layout/list1"/>
    <dgm:cxn modelId="{5AF86C7C-E3CC-4C96-BB98-9F7E0CB23788}" srcId="{19B526BE-1D9B-478E-933A-FC7574AA2EB5}" destId="{3BF3184A-7FAC-4AF8-9671-08E8AD215972}" srcOrd="0" destOrd="0" parTransId="{A913C59E-D819-4381-B721-CA2085676EDF}" sibTransId="{29155E61-767A-405C-940F-D840F4EA037E}"/>
    <dgm:cxn modelId="{FA05D42F-1107-42F4-A206-74F8A7372F5E}" srcId="{3C12EA32-5CE9-41A9-8E86-253E02ABBBE0}" destId="{71955DF5-6DBC-425A-A4CC-5205822039EA}" srcOrd="1" destOrd="0" parTransId="{2985ED7F-7A4E-4F9F-BD94-A1710C4A5882}" sibTransId="{39F7A8E7-F4ED-406C-A46D-DDD801197883}"/>
    <dgm:cxn modelId="{FD051FB6-8BC9-44A2-A5DB-FAC6E7731C86}" srcId="{D23B7039-A415-4D56-AA09-6C0DDFBB4340}" destId="{19B526BE-1D9B-478E-933A-FC7574AA2EB5}" srcOrd="2" destOrd="0" parTransId="{A8848467-04FD-4093-8BF5-8F1A8D3D7598}" sibTransId="{45CAB0F8-46F9-4AD5-A2C3-9206E1F387D0}"/>
    <dgm:cxn modelId="{2C4376C8-EF0F-4124-B2C2-5D3B98B33710}" type="presOf" srcId="{F489257C-06CE-4243-80B8-D95C557630C8}" destId="{F13F4A6E-5D1A-460A-A73F-19A4B5204BBE}" srcOrd="0" destOrd="1" presId="urn:microsoft.com/office/officeart/2005/8/layout/list1"/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C0D868F6-6D6D-4582-8FFC-1E0B1E449722}" type="presOf" srcId="{3E7687C9-CC25-489D-8689-FF0BE8C3431F}" destId="{164AD636-A1A6-45DC-BBFE-7A899ED8B12F}" srcOrd="0" destOrd="0" presId="urn:microsoft.com/office/officeart/2005/8/layout/list1"/>
    <dgm:cxn modelId="{0E6E06FF-EC53-4034-9AEF-D2E7ADFD24CA}" type="presOf" srcId="{BF54BA07-9F9F-430D-A325-36BFFC0EA226}" destId="{08F99356-065E-4E64-8AA4-61437DB9D180}" srcOrd="0" destOrd="2" presId="urn:microsoft.com/office/officeart/2005/8/layout/list1"/>
    <dgm:cxn modelId="{5FD62F62-3BCC-4140-9DBF-6E274F0DFCC7}" type="presOf" srcId="{CFA31A04-F4DD-4759-812B-F6D1199F6A3B}" destId="{F13F4A6E-5D1A-460A-A73F-19A4B5204BBE}" srcOrd="0" destOrd="2" presId="urn:microsoft.com/office/officeart/2005/8/layout/list1"/>
    <dgm:cxn modelId="{79F2B1EF-9E81-460C-A0B1-59CFC2812D8B}" srcId="{3E7687C9-CC25-489D-8689-FF0BE8C3431F}" destId="{F489257C-06CE-4243-80B8-D95C557630C8}" srcOrd="1" destOrd="0" parTransId="{C11B08B6-E5F4-4573-9C61-D52C2EA5C200}" sibTransId="{539F128F-616E-49E7-A668-576CAFE93173}"/>
    <dgm:cxn modelId="{00EDF1C4-6466-47D7-95F1-E400A97AB668}" type="presOf" srcId="{3C12EA32-5CE9-41A9-8E86-253E02ABBBE0}" destId="{5012DBE5-0E83-45D3-B7C7-A76FFA132D50}" srcOrd="0" destOrd="0" presId="urn:microsoft.com/office/officeart/2005/8/layout/list1"/>
    <dgm:cxn modelId="{8A0D2091-78C7-4DC9-BDD7-3DE1E5CA144A}" srcId="{3C12EA32-5CE9-41A9-8E86-253E02ABBBE0}" destId="{ABA9EF1E-8FD1-4D0A-9B3D-C07A3A27311E}" srcOrd="3" destOrd="0" parTransId="{00086E09-2CB5-4879-BD42-42CE1B3E24F4}" sibTransId="{A18E97B0-E7D8-41D7-8498-822AB2BB8CE1}"/>
    <dgm:cxn modelId="{FBE89719-85C8-43DD-8C03-638F91A39310}" type="presOf" srcId="{19B526BE-1D9B-478E-933A-FC7574AA2EB5}" destId="{16FD6200-5974-46D6-B06C-DF4AEC8DFC73}" srcOrd="1" destOrd="0" presId="urn:microsoft.com/office/officeart/2005/8/layout/list1"/>
    <dgm:cxn modelId="{7AA46CA9-529E-4DF7-9681-7466A3CD7693}" srcId="{3C12EA32-5CE9-41A9-8E86-253E02ABBBE0}" destId="{DE665DBE-B7A8-4110-91F7-04C388DD0168}" srcOrd="0" destOrd="0" parTransId="{FD21D0B2-8A02-4B6B-8918-6781FF9A3E0C}" sibTransId="{389D6BEB-685B-4F6D-A67A-0B62BE8462C8}"/>
    <dgm:cxn modelId="{48AB3C77-EC8A-4F81-B149-308F46F61589}" type="presOf" srcId="{3BF3184A-7FAC-4AF8-9671-08E8AD215972}" destId="{3654183C-E63D-412B-BCE6-E088C1C2BD45}" srcOrd="0" destOrd="0" presId="urn:microsoft.com/office/officeart/2005/8/layout/list1"/>
    <dgm:cxn modelId="{48D1BE37-1FB6-4D4E-9C9D-117C4E6387DB}" srcId="{3C12EA32-5CE9-41A9-8E86-253E02ABBBE0}" destId="{BF54BA07-9F9F-430D-A325-36BFFC0EA226}" srcOrd="2" destOrd="0" parTransId="{E17F2AB4-F4F0-4591-8B6E-FA4573F60356}" sibTransId="{8804A0E6-D7A0-4800-B2AB-31CC008410DA}"/>
    <dgm:cxn modelId="{A477A7F6-C38C-4697-B1E5-77239BD94AED}" srcId="{3E7687C9-CC25-489D-8689-FF0BE8C3431F}" destId="{4B8AFCB9-106E-4AA7-B82D-09F4420B020A}" srcOrd="0" destOrd="0" parTransId="{AD78B178-7F8E-4117-8BA9-F0B54AEA6086}" sibTransId="{98555133-09A4-4F45-82E5-416B834045FF}"/>
    <dgm:cxn modelId="{A1D3FA96-2B57-4887-BD1F-DDF2279D0995}" type="presOf" srcId="{3E7687C9-CC25-489D-8689-FF0BE8C3431F}" destId="{177CDE10-2325-40A7-997E-20247FA3D169}" srcOrd="1" destOrd="0" presId="urn:microsoft.com/office/officeart/2005/8/layout/list1"/>
    <dgm:cxn modelId="{8F12352C-112F-48A3-A5CF-0877D83709C2}" type="presOf" srcId="{3C12EA32-5CE9-41A9-8E86-253E02ABBBE0}" destId="{83B42F7B-B6F4-411D-8256-C182DC2CAB92}" srcOrd="1" destOrd="0" presId="urn:microsoft.com/office/officeart/2005/8/layout/list1"/>
    <dgm:cxn modelId="{CCEBBA92-E859-4727-88AF-D2DD1C868B1D}" type="presOf" srcId="{71955DF5-6DBC-425A-A4CC-5205822039EA}" destId="{08F99356-065E-4E64-8AA4-61437DB9D180}" srcOrd="0" destOrd="1" presId="urn:microsoft.com/office/officeart/2005/8/layout/list1"/>
    <dgm:cxn modelId="{58CB440F-8955-43F7-9AA5-5070AC311999}" type="presOf" srcId="{4B8AFCB9-106E-4AA7-B82D-09F4420B020A}" destId="{F13F4A6E-5D1A-460A-A73F-19A4B5204BBE}" srcOrd="0" destOrd="0" presId="urn:microsoft.com/office/officeart/2005/8/layout/list1"/>
    <dgm:cxn modelId="{9AA8E466-1DA4-4DF6-9B5D-61EA5C1FE378}" type="presOf" srcId="{ABA9EF1E-8FD1-4D0A-9B3D-C07A3A27311E}" destId="{08F99356-065E-4E64-8AA4-61437DB9D180}" srcOrd="0" destOrd="3" presId="urn:microsoft.com/office/officeart/2005/8/layout/list1"/>
    <dgm:cxn modelId="{3F0FF0B8-5149-4877-A945-EB03B996452D}" type="presOf" srcId="{D23B7039-A415-4D56-AA09-6C0DDFBB4340}" destId="{8FD21DEA-48B5-4688-BA38-AFAE807BCE22}" srcOrd="0" destOrd="0" presId="urn:microsoft.com/office/officeart/2005/8/layout/list1"/>
    <dgm:cxn modelId="{DB8805B2-3FC7-44FD-8224-C1C08C8C9238}" srcId="{3E7687C9-CC25-489D-8689-FF0BE8C3431F}" destId="{CFA31A04-F4DD-4759-812B-F6D1199F6A3B}" srcOrd="2" destOrd="0" parTransId="{4F69F2BC-4D5F-4C42-B870-8E370CC9EFEF}" sibTransId="{CEBD454B-EB60-47BC-85DA-EE0084A8D877}"/>
    <dgm:cxn modelId="{31CE608F-0B3D-4B38-A545-519BD7B82155}" type="presOf" srcId="{DE665DBE-B7A8-4110-91F7-04C388DD0168}" destId="{08F99356-065E-4E64-8AA4-61437DB9D180}" srcOrd="0" destOrd="0" presId="urn:microsoft.com/office/officeart/2005/8/layout/list1"/>
    <dgm:cxn modelId="{0C13DE1F-E5F7-4A29-A15D-5368A18CDD71}" srcId="{D23B7039-A415-4D56-AA09-6C0DDFBB4340}" destId="{3E7687C9-CC25-489D-8689-FF0BE8C3431F}" srcOrd="1" destOrd="0" parTransId="{E89C281B-05EC-41D0-950F-9621F1F7B258}" sibTransId="{465D3800-5440-420E-9632-19D997CFEE12}"/>
    <dgm:cxn modelId="{49876617-F9DB-482D-ADDA-10B2FF2C7302}" type="presParOf" srcId="{8FD21DEA-48B5-4688-BA38-AFAE807BCE22}" destId="{665C0362-56E6-4A74-92C3-C68E0D24E586}" srcOrd="0" destOrd="0" presId="urn:microsoft.com/office/officeart/2005/8/layout/list1"/>
    <dgm:cxn modelId="{FAF6C43B-39E6-4AF4-9D2C-FBD65C90346C}" type="presParOf" srcId="{665C0362-56E6-4A74-92C3-C68E0D24E586}" destId="{5012DBE5-0E83-45D3-B7C7-A76FFA132D50}" srcOrd="0" destOrd="0" presId="urn:microsoft.com/office/officeart/2005/8/layout/list1"/>
    <dgm:cxn modelId="{6B817D07-5FC1-4AC9-A21C-92E769D6B512}" type="presParOf" srcId="{665C0362-56E6-4A74-92C3-C68E0D24E586}" destId="{83B42F7B-B6F4-411D-8256-C182DC2CAB92}" srcOrd="1" destOrd="0" presId="urn:microsoft.com/office/officeart/2005/8/layout/list1"/>
    <dgm:cxn modelId="{4D84E875-3004-4B9B-810C-ACD04FDBFC90}" type="presParOf" srcId="{8FD21DEA-48B5-4688-BA38-AFAE807BCE22}" destId="{1755BB82-4C8C-461D-95BB-EB0404EB98D6}" srcOrd="1" destOrd="0" presId="urn:microsoft.com/office/officeart/2005/8/layout/list1"/>
    <dgm:cxn modelId="{CF5E5059-7B84-40DB-A7FF-F2F6A16BC951}" type="presParOf" srcId="{8FD21DEA-48B5-4688-BA38-AFAE807BCE22}" destId="{08F99356-065E-4E64-8AA4-61437DB9D180}" srcOrd="2" destOrd="0" presId="urn:microsoft.com/office/officeart/2005/8/layout/list1"/>
    <dgm:cxn modelId="{1E2606A6-79F2-423E-8F46-D94498117D22}" type="presParOf" srcId="{8FD21DEA-48B5-4688-BA38-AFAE807BCE22}" destId="{91C08762-66CE-4B09-8C2B-01BF1CF31DD9}" srcOrd="3" destOrd="0" presId="urn:microsoft.com/office/officeart/2005/8/layout/list1"/>
    <dgm:cxn modelId="{13B6C469-B6FA-445C-9380-39FEC2BC75EE}" type="presParOf" srcId="{8FD21DEA-48B5-4688-BA38-AFAE807BCE22}" destId="{B343A883-EC13-4BCE-83C4-702242BAB3B3}" srcOrd="4" destOrd="0" presId="urn:microsoft.com/office/officeart/2005/8/layout/list1"/>
    <dgm:cxn modelId="{62354A2A-FCD7-4461-B1EC-D23FD821CE11}" type="presParOf" srcId="{B343A883-EC13-4BCE-83C4-702242BAB3B3}" destId="{164AD636-A1A6-45DC-BBFE-7A899ED8B12F}" srcOrd="0" destOrd="0" presId="urn:microsoft.com/office/officeart/2005/8/layout/list1"/>
    <dgm:cxn modelId="{583D9DF2-DE17-4AAA-AE03-52C35AF2D073}" type="presParOf" srcId="{B343A883-EC13-4BCE-83C4-702242BAB3B3}" destId="{177CDE10-2325-40A7-997E-20247FA3D169}" srcOrd="1" destOrd="0" presId="urn:microsoft.com/office/officeart/2005/8/layout/list1"/>
    <dgm:cxn modelId="{6BDB3B26-8112-4190-AE95-9B10EBA34B74}" type="presParOf" srcId="{8FD21DEA-48B5-4688-BA38-AFAE807BCE22}" destId="{A9D7A834-EC48-4C3F-897C-85672FA3A21D}" srcOrd="5" destOrd="0" presId="urn:microsoft.com/office/officeart/2005/8/layout/list1"/>
    <dgm:cxn modelId="{DBFD0F41-6FED-436C-95DB-F758DD1AD8D0}" type="presParOf" srcId="{8FD21DEA-48B5-4688-BA38-AFAE807BCE22}" destId="{F13F4A6E-5D1A-460A-A73F-19A4B5204BBE}" srcOrd="6" destOrd="0" presId="urn:microsoft.com/office/officeart/2005/8/layout/list1"/>
    <dgm:cxn modelId="{18F689E2-43E4-42AD-B331-39E1A2C9D499}" type="presParOf" srcId="{8FD21DEA-48B5-4688-BA38-AFAE807BCE22}" destId="{4BBF1E21-E23A-4851-84E5-B872E5003416}" srcOrd="7" destOrd="0" presId="urn:microsoft.com/office/officeart/2005/8/layout/list1"/>
    <dgm:cxn modelId="{30656E14-E49C-49CF-87A6-423B1FF7E664}" type="presParOf" srcId="{8FD21DEA-48B5-4688-BA38-AFAE807BCE22}" destId="{2E30C089-8940-4656-8DFF-23E0CFD3F803}" srcOrd="8" destOrd="0" presId="urn:microsoft.com/office/officeart/2005/8/layout/list1"/>
    <dgm:cxn modelId="{E42D9431-044B-4585-8F27-C6F973297781}" type="presParOf" srcId="{2E30C089-8940-4656-8DFF-23E0CFD3F803}" destId="{6A650868-7E46-4626-A147-3D5401791676}" srcOrd="0" destOrd="0" presId="urn:microsoft.com/office/officeart/2005/8/layout/list1"/>
    <dgm:cxn modelId="{0566F06D-C710-45E9-BFD3-A732AC7E5C0E}" type="presParOf" srcId="{2E30C089-8940-4656-8DFF-23E0CFD3F803}" destId="{16FD6200-5974-46D6-B06C-DF4AEC8DFC73}" srcOrd="1" destOrd="0" presId="urn:microsoft.com/office/officeart/2005/8/layout/list1"/>
    <dgm:cxn modelId="{F67A0FEE-DF34-4890-A37F-C92DCFEB9B0F}" type="presParOf" srcId="{8FD21DEA-48B5-4688-BA38-AFAE807BCE22}" destId="{77992168-9BE0-4AA4-A92B-B4472E8C9855}" srcOrd="9" destOrd="0" presId="urn:microsoft.com/office/officeart/2005/8/layout/list1"/>
    <dgm:cxn modelId="{70BC5B29-FE78-4ABC-9669-2959D397101F}" type="presParOf" srcId="{8FD21DEA-48B5-4688-BA38-AFAE807BCE22}" destId="{3654183C-E63D-412B-BCE6-E088C1C2BD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19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8.1 Plan Quality Management  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42B89ED3-1263-467F-95CC-46E18A5E0057}">
      <dgm:prSet custT="1"/>
      <dgm:spPr/>
      <dgm:t>
        <a:bodyPr/>
        <a:lstStyle/>
        <a:p>
          <a:r>
            <a:rPr lang="en-US" sz="1800" dirty="0" smtClean="0"/>
            <a:t>The process of identifying project’s quality requirements and how the these requirements will be met.</a:t>
          </a:r>
          <a:endParaRPr lang="en-US" sz="1800" dirty="0"/>
        </a:p>
      </dgm:t>
    </dgm:pt>
    <dgm:pt modelId="{33E1E7C5-6115-445B-A10A-CE6A91965177}" type="parTrans" cxnId="{E088A13B-F199-4B38-AD53-6C832FE91ECD}">
      <dgm:prSet/>
      <dgm:spPr/>
      <dgm:t>
        <a:bodyPr/>
        <a:lstStyle/>
        <a:p>
          <a:endParaRPr lang="en-US"/>
        </a:p>
      </dgm:t>
    </dgm:pt>
    <dgm:pt modelId="{4F93F753-3494-42DE-B4F4-98687DEE02F7}" type="sibTrans" cxnId="{E088A13B-F199-4B38-AD53-6C832FE91ECD}">
      <dgm:prSet/>
      <dgm:spPr/>
      <dgm:t>
        <a:bodyPr/>
        <a:lstStyle/>
        <a:p>
          <a:endParaRPr lang="en-US"/>
        </a:p>
      </dgm:t>
    </dgm:pt>
    <dgm:pt modelId="{3E7687C9-CC25-489D-8689-FF0BE8C3431F}">
      <dgm:prSet custT="1"/>
      <dgm:spPr/>
      <dgm:t>
        <a:bodyPr/>
        <a:lstStyle/>
        <a:p>
          <a:r>
            <a:rPr lang="en-US" sz="2000" dirty="0" smtClean="0"/>
            <a:t>8.2 Perform Quality Assurance</a:t>
          </a:r>
        </a:p>
      </dgm:t>
    </dgm:pt>
    <dgm:pt modelId="{E89C281B-05EC-41D0-950F-9621F1F7B258}" type="parTrans" cxnId="{0C13DE1F-E5F7-4A29-A15D-5368A18CDD71}">
      <dgm:prSet/>
      <dgm:spPr/>
      <dgm:t>
        <a:bodyPr/>
        <a:lstStyle/>
        <a:p>
          <a:endParaRPr lang="en-US"/>
        </a:p>
      </dgm:t>
    </dgm:pt>
    <dgm:pt modelId="{465D3800-5440-420E-9632-19D997CFEE12}" type="sibTrans" cxnId="{0C13DE1F-E5F7-4A29-A15D-5368A18CDD71}">
      <dgm:prSet/>
      <dgm:spPr/>
      <dgm:t>
        <a:bodyPr/>
        <a:lstStyle/>
        <a:p>
          <a:endParaRPr lang="en-US"/>
        </a:p>
      </dgm:t>
    </dgm:pt>
    <dgm:pt modelId="{026AB966-51BF-491E-BB95-15E6BD3990F3}">
      <dgm:prSet custT="1"/>
      <dgm:spPr/>
      <dgm:t>
        <a:bodyPr/>
        <a:lstStyle/>
        <a:p>
          <a:r>
            <a:rPr lang="en-US" sz="1800" dirty="0" smtClean="0"/>
            <a:t>Here we apply the quality requirements and audit results from quality control process to ensure proper procedures are applied.</a:t>
          </a:r>
          <a:endParaRPr lang="en-US" sz="1800" i="1" dirty="0"/>
        </a:p>
      </dgm:t>
    </dgm:pt>
    <dgm:pt modelId="{864721D9-B639-4414-8CEB-97CAAB9857B6}" type="parTrans" cxnId="{96BA50E0-9FE7-4B20-AB58-E20161888853}">
      <dgm:prSet/>
      <dgm:spPr/>
      <dgm:t>
        <a:bodyPr/>
        <a:lstStyle/>
        <a:p>
          <a:endParaRPr lang="en-US"/>
        </a:p>
      </dgm:t>
    </dgm:pt>
    <dgm:pt modelId="{21B521AD-B645-4226-82D4-7B61D95FA25A}" type="sibTrans" cxnId="{96BA50E0-9FE7-4B20-AB58-E20161888853}">
      <dgm:prSet/>
      <dgm:spPr/>
      <dgm:t>
        <a:bodyPr/>
        <a:lstStyle/>
        <a:p>
          <a:endParaRPr lang="en-US"/>
        </a:p>
      </dgm:t>
    </dgm:pt>
    <dgm:pt modelId="{2CF88CD9-D4A2-488C-851F-8181BC62189A}">
      <dgm:prSet custT="1"/>
      <dgm:spPr/>
      <dgm:t>
        <a:bodyPr/>
        <a:lstStyle/>
        <a:p>
          <a:r>
            <a:rPr lang="en-US" sz="2000" dirty="0" smtClean="0"/>
            <a:t>8.3 Control Quality</a:t>
          </a:r>
        </a:p>
      </dgm:t>
    </dgm:pt>
    <dgm:pt modelId="{9B4544BC-49CD-41D9-832F-C1E148CF66D4}" type="parTrans" cxnId="{169EEAD4-1CB4-4507-9DED-73C37A794328}">
      <dgm:prSet/>
      <dgm:spPr/>
      <dgm:t>
        <a:bodyPr/>
        <a:lstStyle/>
        <a:p>
          <a:endParaRPr lang="en-US"/>
        </a:p>
      </dgm:t>
    </dgm:pt>
    <dgm:pt modelId="{253A8E6E-C1DA-4F3C-8C25-8B67807F8696}" type="sibTrans" cxnId="{169EEAD4-1CB4-4507-9DED-73C37A794328}">
      <dgm:prSet/>
      <dgm:spPr/>
      <dgm:t>
        <a:bodyPr/>
        <a:lstStyle/>
        <a:p>
          <a:endParaRPr lang="en-US"/>
        </a:p>
      </dgm:t>
    </dgm:pt>
    <dgm:pt modelId="{A30B556F-CAAD-4BD1-A1CA-4EDA9AEBD8B2}">
      <dgm:prSet custT="1"/>
      <dgm:spPr/>
      <dgm:t>
        <a:bodyPr/>
        <a:lstStyle/>
        <a:p>
          <a:r>
            <a:rPr lang="en-US" sz="1800" dirty="0" smtClean="0"/>
            <a:t>In this process we measure and record quality requirements to ensure quality is achieved and recommend changes if needed. </a:t>
          </a:r>
        </a:p>
      </dgm:t>
    </dgm:pt>
    <dgm:pt modelId="{3248EB15-873C-4485-AA2D-7F6EBD9AFE2E}" type="parTrans" cxnId="{2EDDED38-69B7-4712-B804-1FD53C9383DF}">
      <dgm:prSet/>
      <dgm:spPr/>
      <dgm:t>
        <a:bodyPr/>
        <a:lstStyle/>
        <a:p>
          <a:endParaRPr lang="en-US"/>
        </a:p>
      </dgm:t>
    </dgm:pt>
    <dgm:pt modelId="{1A170EC3-E75C-4F9C-A662-C69729724664}" type="sibTrans" cxnId="{2EDDED38-69B7-4712-B804-1FD53C9383DF}">
      <dgm:prSet/>
      <dgm:spPr/>
      <dgm:t>
        <a:bodyPr/>
        <a:lstStyle/>
        <a:p>
          <a:endParaRPr lang="en-US"/>
        </a:p>
      </dgm:t>
    </dgm:pt>
    <dgm:pt modelId="{D4090B91-D6A5-4F8D-9DAF-B9BB55ADF4EE}">
      <dgm:prSet/>
      <dgm:spPr/>
      <dgm:t>
        <a:bodyPr/>
        <a:lstStyle/>
        <a:p>
          <a:endParaRPr lang="en-US" sz="1500" dirty="0" smtClean="0"/>
        </a:p>
      </dgm:t>
    </dgm:pt>
    <dgm:pt modelId="{A129209D-54AD-4096-AD6E-8F2E743AD222}" type="parTrans" cxnId="{97AFE6C9-504E-4318-A005-E7D466233CD7}">
      <dgm:prSet/>
      <dgm:spPr/>
      <dgm:t>
        <a:bodyPr/>
        <a:lstStyle/>
        <a:p>
          <a:endParaRPr lang="en-US"/>
        </a:p>
      </dgm:t>
    </dgm:pt>
    <dgm:pt modelId="{9536DA9D-F789-4293-8662-A88E8B4C5B0A}" type="sibTrans" cxnId="{97AFE6C9-504E-4318-A005-E7D466233CD7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3" custScaleY="618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3" custLinFactNeighborY="112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08762-66CE-4B09-8C2B-01BF1CF31DD9}" type="pres">
      <dgm:prSet presAssocID="{7F458AC7-59E8-4955-BD76-939D04FF799A}" presName="spaceBetweenRectangles" presStyleCnt="0"/>
      <dgm:spPr/>
    </dgm:pt>
    <dgm:pt modelId="{B343A883-EC13-4BCE-83C4-702242BAB3B3}" type="pres">
      <dgm:prSet presAssocID="{3E7687C9-CC25-489D-8689-FF0BE8C3431F}" presName="parentLin" presStyleCnt="0"/>
      <dgm:spPr/>
    </dgm:pt>
    <dgm:pt modelId="{164AD636-A1A6-45DC-BBFE-7A899ED8B12F}" type="pres">
      <dgm:prSet presAssocID="{3E7687C9-CC25-489D-8689-FF0BE8C3431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77CDE10-2325-40A7-997E-20247FA3D169}" type="pres">
      <dgm:prSet presAssocID="{3E7687C9-CC25-489D-8689-FF0BE8C3431F}" presName="parentText" presStyleLbl="node1" presStyleIdx="1" presStyleCnt="3" custScaleY="57144" custLinFactNeighborX="8108" custLinFactNeighborY="-133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7A834-EC48-4C3F-897C-85672FA3A21D}" type="pres">
      <dgm:prSet presAssocID="{3E7687C9-CC25-489D-8689-FF0BE8C3431F}" presName="negativeSpace" presStyleCnt="0"/>
      <dgm:spPr/>
    </dgm:pt>
    <dgm:pt modelId="{F13F4A6E-5D1A-460A-A73F-19A4B5204BBE}" type="pres">
      <dgm:prSet presAssocID="{3E7687C9-CC25-489D-8689-FF0BE8C3431F}" presName="childText" presStyleLbl="conFgAcc1" presStyleIdx="1" presStyleCnt="3" custLinFactNeighborY="-19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D5B3F-02BA-4D8D-A40D-938DDF4CE012}" type="pres">
      <dgm:prSet presAssocID="{465D3800-5440-420E-9632-19D997CFEE12}" presName="spaceBetweenRectangles" presStyleCnt="0"/>
      <dgm:spPr/>
    </dgm:pt>
    <dgm:pt modelId="{65FCDC62-2A23-42E2-B05F-45CFFE47A3FD}" type="pres">
      <dgm:prSet presAssocID="{2CF88CD9-D4A2-488C-851F-8181BC62189A}" presName="parentLin" presStyleCnt="0"/>
      <dgm:spPr/>
    </dgm:pt>
    <dgm:pt modelId="{0B4A6D36-A287-4B00-BAA4-D881F3702873}" type="pres">
      <dgm:prSet presAssocID="{2CF88CD9-D4A2-488C-851F-8181BC62189A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82F173BC-0026-41E4-B158-427346F02455}" type="pres">
      <dgm:prSet presAssocID="{2CF88CD9-D4A2-488C-851F-8181BC62189A}" presName="parentText" presStyleLbl="node1" presStyleIdx="2" presStyleCnt="3" custScaleY="64329" custLinFactNeighborX="8108" custLinFactNeighborY="-1544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63BF90-FBD7-4A75-A8A7-9A75EE0C2719}" type="pres">
      <dgm:prSet presAssocID="{2CF88CD9-D4A2-488C-851F-8181BC62189A}" presName="negativeSpace" presStyleCnt="0"/>
      <dgm:spPr/>
    </dgm:pt>
    <dgm:pt modelId="{E30A0671-CE02-4E41-8C8C-2F61CDE84593}" type="pres">
      <dgm:prSet presAssocID="{2CF88CD9-D4A2-488C-851F-8181BC62189A}" presName="childText" presStyleLbl="conFgAcc1" presStyleIdx="2" presStyleCnt="3" custScaleY="879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C4DA41-BF60-4732-BB2D-72658AB36EDC}" type="presOf" srcId="{3C12EA32-5CE9-41A9-8E86-253E02ABBBE0}" destId="{83B42F7B-B6F4-411D-8256-C182DC2CAB92}" srcOrd="1" destOrd="0" presId="urn:microsoft.com/office/officeart/2005/8/layout/list1"/>
    <dgm:cxn modelId="{2DF0825D-1179-45A6-9D8A-3D7529CC2C66}" type="presOf" srcId="{3E7687C9-CC25-489D-8689-FF0BE8C3431F}" destId="{177CDE10-2325-40A7-997E-20247FA3D169}" srcOrd="1" destOrd="0" presId="urn:microsoft.com/office/officeart/2005/8/layout/list1"/>
    <dgm:cxn modelId="{97AFE6C9-504E-4318-A005-E7D466233CD7}" srcId="{2CF88CD9-D4A2-488C-851F-8181BC62189A}" destId="{D4090B91-D6A5-4F8D-9DAF-B9BB55ADF4EE}" srcOrd="1" destOrd="0" parTransId="{A129209D-54AD-4096-AD6E-8F2E743AD222}" sibTransId="{9536DA9D-F789-4293-8662-A88E8B4C5B0A}"/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D3156D71-58B9-43C1-9D06-AF5FFD8E90F2}" type="presOf" srcId="{42B89ED3-1263-467F-95CC-46E18A5E0057}" destId="{08F99356-065E-4E64-8AA4-61437DB9D180}" srcOrd="0" destOrd="0" presId="urn:microsoft.com/office/officeart/2005/8/layout/list1"/>
    <dgm:cxn modelId="{2EDDED38-69B7-4712-B804-1FD53C9383DF}" srcId="{2CF88CD9-D4A2-488C-851F-8181BC62189A}" destId="{A30B556F-CAAD-4BD1-A1CA-4EDA9AEBD8B2}" srcOrd="0" destOrd="0" parTransId="{3248EB15-873C-4485-AA2D-7F6EBD9AFE2E}" sibTransId="{1A170EC3-E75C-4F9C-A662-C69729724664}"/>
    <dgm:cxn modelId="{9A18BEC3-B44D-458F-ADB8-D4341DFAB9ED}" type="presOf" srcId="{2CF88CD9-D4A2-488C-851F-8181BC62189A}" destId="{82F173BC-0026-41E4-B158-427346F02455}" srcOrd="1" destOrd="0" presId="urn:microsoft.com/office/officeart/2005/8/layout/list1"/>
    <dgm:cxn modelId="{6CDAFF2C-0367-45F6-9803-E6DFFA4E7129}" type="presOf" srcId="{A30B556F-CAAD-4BD1-A1CA-4EDA9AEBD8B2}" destId="{E30A0671-CE02-4E41-8C8C-2F61CDE84593}" srcOrd="0" destOrd="0" presId="urn:microsoft.com/office/officeart/2005/8/layout/list1"/>
    <dgm:cxn modelId="{A7B940E2-D5EF-4C10-81F0-E05D0E26E6C3}" type="presOf" srcId="{026AB966-51BF-491E-BB95-15E6BD3990F3}" destId="{F13F4A6E-5D1A-460A-A73F-19A4B5204BBE}" srcOrd="0" destOrd="0" presId="urn:microsoft.com/office/officeart/2005/8/layout/list1"/>
    <dgm:cxn modelId="{733A2BC2-028D-4FA6-A71F-68517653EEB6}" type="presOf" srcId="{D23B7039-A415-4D56-AA09-6C0DDFBB4340}" destId="{8FD21DEA-48B5-4688-BA38-AFAE807BCE22}" srcOrd="0" destOrd="0" presId="urn:microsoft.com/office/officeart/2005/8/layout/list1"/>
    <dgm:cxn modelId="{DDA760F1-7169-49A3-A174-4ED818435C0F}" type="presOf" srcId="{D4090B91-D6A5-4F8D-9DAF-B9BB55ADF4EE}" destId="{E30A0671-CE02-4E41-8C8C-2F61CDE84593}" srcOrd="0" destOrd="1" presId="urn:microsoft.com/office/officeart/2005/8/layout/list1"/>
    <dgm:cxn modelId="{169EEAD4-1CB4-4507-9DED-73C37A794328}" srcId="{D23B7039-A415-4D56-AA09-6C0DDFBB4340}" destId="{2CF88CD9-D4A2-488C-851F-8181BC62189A}" srcOrd="2" destOrd="0" parTransId="{9B4544BC-49CD-41D9-832F-C1E148CF66D4}" sibTransId="{253A8E6E-C1DA-4F3C-8C25-8B67807F8696}"/>
    <dgm:cxn modelId="{F40063A0-CBEA-41DA-AEB0-B514124427D3}" type="presOf" srcId="{3E7687C9-CC25-489D-8689-FF0BE8C3431F}" destId="{164AD636-A1A6-45DC-BBFE-7A899ED8B12F}" srcOrd="0" destOrd="0" presId="urn:microsoft.com/office/officeart/2005/8/layout/list1"/>
    <dgm:cxn modelId="{87B83763-E6EA-4547-9CAC-05F560678332}" type="presOf" srcId="{3C12EA32-5CE9-41A9-8E86-253E02ABBBE0}" destId="{5012DBE5-0E83-45D3-B7C7-A76FFA132D50}" srcOrd="0" destOrd="0" presId="urn:microsoft.com/office/officeart/2005/8/layout/list1"/>
    <dgm:cxn modelId="{E088A13B-F199-4B38-AD53-6C832FE91ECD}" srcId="{3C12EA32-5CE9-41A9-8E86-253E02ABBBE0}" destId="{42B89ED3-1263-467F-95CC-46E18A5E0057}" srcOrd="0" destOrd="0" parTransId="{33E1E7C5-6115-445B-A10A-CE6A91965177}" sibTransId="{4F93F753-3494-42DE-B4F4-98687DEE02F7}"/>
    <dgm:cxn modelId="{01690291-FFA1-4BA4-8ADE-9EEDDC6869A4}" type="presOf" srcId="{2CF88CD9-D4A2-488C-851F-8181BC62189A}" destId="{0B4A6D36-A287-4B00-BAA4-D881F3702873}" srcOrd="0" destOrd="0" presId="urn:microsoft.com/office/officeart/2005/8/layout/list1"/>
    <dgm:cxn modelId="{96BA50E0-9FE7-4B20-AB58-E20161888853}" srcId="{3E7687C9-CC25-489D-8689-FF0BE8C3431F}" destId="{026AB966-51BF-491E-BB95-15E6BD3990F3}" srcOrd="0" destOrd="0" parTransId="{864721D9-B639-4414-8CEB-97CAAB9857B6}" sibTransId="{21B521AD-B645-4226-82D4-7B61D95FA25A}"/>
    <dgm:cxn modelId="{0C13DE1F-E5F7-4A29-A15D-5368A18CDD71}" srcId="{D23B7039-A415-4D56-AA09-6C0DDFBB4340}" destId="{3E7687C9-CC25-489D-8689-FF0BE8C3431F}" srcOrd="1" destOrd="0" parTransId="{E89C281B-05EC-41D0-950F-9621F1F7B258}" sibTransId="{465D3800-5440-420E-9632-19D997CFEE12}"/>
    <dgm:cxn modelId="{5779B3A8-939D-4DDC-BB62-45DD7FAC38A0}" type="presParOf" srcId="{8FD21DEA-48B5-4688-BA38-AFAE807BCE22}" destId="{665C0362-56E6-4A74-92C3-C68E0D24E586}" srcOrd="0" destOrd="0" presId="urn:microsoft.com/office/officeart/2005/8/layout/list1"/>
    <dgm:cxn modelId="{9546ED1F-019A-482E-A958-35D3F67DD61F}" type="presParOf" srcId="{665C0362-56E6-4A74-92C3-C68E0D24E586}" destId="{5012DBE5-0E83-45D3-B7C7-A76FFA132D50}" srcOrd="0" destOrd="0" presId="urn:microsoft.com/office/officeart/2005/8/layout/list1"/>
    <dgm:cxn modelId="{A60E7F06-2508-42A6-BF57-B7D2F4FA49DC}" type="presParOf" srcId="{665C0362-56E6-4A74-92C3-C68E0D24E586}" destId="{83B42F7B-B6F4-411D-8256-C182DC2CAB92}" srcOrd="1" destOrd="0" presId="urn:microsoft.com/office/officeart/2005/8/layout/list1"/>
    <dgm:cxn modelId="{C868E80B-9316-4BEE-A61C-D73DF1EA581A}" type="presParOf" srcId="{8FD21DEA-48B5-4688-BA38-AFAE807BCE22}" destId="{1755BB82-4C8C-461D-95BB-EB0404EB98D6}" srcOrd="1" destOrd="0" presId="urn:microsoft.com/office/officeart/2005/8/layout/list1"/>
    <dgm:cxn modelId="{45579C39-0F77-426C-B8F8-1BA22EA69951}" type="presParOf" srcId="{8FD21DEA-48B5-4688-BA38-AFAE807BCE22}" destId="{08F99356-065E-4E64-8AA4-61437DB9D180}" srcOrd="2" destOrd="0" presId="urn:microsoft.com/office/officeart/2005/8/layout/list1"/>
    <dgm:cxn modelId="{80E07E47-D737-4E82-B8E7-52E94D6463BA}" type="presParOf" srcId="{8FD21DEA-48B5-4688-BA38-AFAE807BCE22}" destId="{91C08762-66CE-4B09-8C2B-01BF1CF31DD9}" srcOrd="3" destOrd="0" presId="urn:microsoft.com/office/officeart/2005/8/layout/list1"/>
    <dgm:cxn modelId="{48EB2E86-657B-4CDA-9211-99341D6374EF}" type="presParOf" srcId="{8FD21DEA-48B5-4688-BA38-AFAE807BCE22}" destId="{B343A883-EC13-4BCE-83C4-702242BAB3B3}" srcOrd="4" destOrd="0" presId="urn:microsoft.com/office/officeart/2005/8/layout/list1"/>
    <dgm:cxn modelId="{115F69DA-3007-4608-A7D6-C00F5330F829}" type="presParOf" srcId="{B343A883-EC13-4BCE-83C4-702242BAB3B3}" destId="{164AD636-A1A6-45DC-BBFE-7A899ED8B12F}" srcOrd="0" destOrd="0" presId="urn:microsoft.com/office/officeart/2005/8/layout/list1"/>
    <dgm:cxn modelId="{36B20FD5-BE16-4F5E-BAC9-6B1EED43DA54}" type="presParOf" srcId="{B343A883-EC13-4BCE-83C4-702242BAB3B3}" destId="{177CDE10-2325-40A7-997E-20247FA3D169}" srcOrd="1" destOrd="0" presId="urn:microsoft.com/office/officeart/2005/8/layout/list1"/>
    <dgm:cxn modelId="{C76F76E7-3006-4B01-AF02-ADF5366C6854}" type="presParOf" srcId="{8FD21DEA-48B5-4688-BA38-AFAE807BCE22}" destId="{A9D7A834-EC48-4C3F-897C-85672FA3A21D}" srcOrd="5" destOrd="0" presId="urn:microsoft.com/office/officeart/2005/8/layout/list1"/>
    <dgm:cxn modelId="{CC015F68-9957-4F1A-AB76-E760444C6E7A}" type="presParOf" srcId="{8FD21DEA-48B5-4688-BA38-AFAE807BCE22}" destId="{F13F4A6E-5D1A-460A-A73F-19A4B5204BBE}" srcOrd="6" destOrd="0" presId="urn:microsoft.com/office/officeart/2005/8/layout/list1"/>
    <dgm:cxn modelId="{795003AE-F412-4E4C-B988-C8BD7D26360F}" type="presParOf" srcId="{8FD21DEA-48B5-4688-BA38-AFAE807BCE22}" destId="{7B4D5B3F-02BA-4D8D-A40D-938DDF4CE012}" srcOrd="7" destOrd="0" presId="urn:microsoft.com/office/officeart/2005/8/layout/list1"/>
    <dgm:cxn modelId="{F28D4AF8-B3E4-4457-87F4-CA71A46BFA12}" type="presParOf" srcId="{8FD21DEA-48B5-4688-BA38-AFAE807BCE22}" destId="{65FCDC62-2A23-42E2-B05F-45CFFE47A3FD}" srcOrd="8" destOrd="0" presId="urn:microsoft.com/office/officeart/2005/8/layout/list1"/>
    <dgm:cxn modelId="{B325CB9D-1853-49E6-BC9E-822CB8CA6473}" type="presParOf" srcId="{65FCDC62-2A23-42E2-B05F-45CFFE47A3FD}" destId="{0B4A6D36-A287-4B00-BAA4-D881F3702873}" srcOrd="0" destOrd="0" presId="urn:microsoft.com/office/officeart/2005/8/layout/list1"/>
    <dgm:cxn modelId="{AB67C8ED-62F7-45E3-9C44-CCEC8304FEFA}" type="presParOf" srcId="{65FCDC62-2A23-42E2-B05F-45CFFE47A3FD}" destId="{82F173BC-0026-41E4-B158-427346F02455}" srcOrd="1" destOrd="0" presId="urn:microsoft.com/office/officeart/2005/8/layout/list1"/>
    <dgm:cxn modelId="{E16B8CEC-6A71-4D86-9FBC-087025D2FD0C}" type="presParOf" srcId="{8FD21DEA-48B5-4688-BA38-AFAE807BCE22}" destId="{4763BF90-FBD7-4A75-A8A7-9A75EE0C2719}" srcOrd="9" destOrd="0" presId="urn:microsoft.com/office/officeart/2005/8/layout/list1"/>
    <dgm:cxn modelId="{BF6CD3A8-135B-4198-A66D-CACDF8574ECC}" type="presParOf" srcId="{8FD21DEA-48B5-4688-BA38-AFAE807BCE22}" destId="{E30A0671-CE02-4E41-8C8C-2F61CDE8459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36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8.1.3.3 Quality Metrics 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DE665DBE-B7A8-4110-91F7-04C388DD0168}">
      <dgm:prSet custT="1"/>
      <dgm:spPr/>
      <dgm:t>
        <a:bodyPr/>
        <a:lstStyle/>
        <a:p>
          <a:r>
            <a:rPr lang="en-US" sz="1800" dirty="0" smtClean="0">
              <a:latin typeface="Arial Narrow" pitchFamily="34" charset="0"/>
            </a:rPr>
            <a:t>It describes the project or product attributes and how the quality control process will measure it. </a:t>
          </a:r>
          <a:endParaRPr lang="en-US" sz="1800" dirty="0">
            <a:latin typeface="Arial Narrow" pitchFamily="34" charset="0"/>
          </a:endParaRPr>
        </a:p>
      </dgm:t>
    </dgm:pt>
    <dgm:pt modelId="{FD21D0B2-8A02-4B6B-8918-6781FF9A3E0C}" type="parTrans" cxnId="{7AA46CA9-529E-4DF7-9681-7466A3CD7693}">
      <dgm:prSet/>
      <dgm:spPr/>
      <dgm:t>
        <a:bodyPr/>
        <a:lstStyle/>
        <a:p>
          <a:endParaRPr lang="en-US"/>
        </a:p>
      </dgm:t>
    </dgm:pt>
    <dgm:pt modelId="{389D6BEB-685B-4F6D-A67A-0B62BE8462C8}" type="sibTrans" cxnId="{7AA46CA9-529E-4DF7-9681-7466A3CD7693}">
      <dgm:prSet/>
      <dgm:spPr/>
      <dgm:t>
        <a:bodyPr/>
        <a:lstStyle/>
        <a:p>
          <a:endParaRPr lang="en-US"/>
        </a:p>
      </dgm:t>
    </dgm:pt>
    <dgm:pt modelId="{71955DF5-6DBC-425A-A4CC-5205822039EA}">
      <dgm:prSet custT="1"/>
      <dgm:spPr/>
      <dgm:t>
        <a:bodyPr/>
        <a:lstStyle/>
        <a:p>
          <a:r>
            <a:rPr lang="en-US" sz="1800" dirty="0" smtClean="0">
              <a:latin typeface="Arial Narrow" pitchFamily="34" charset="0"/>
            </a:rPr>
            <a:t>Examples of quality metrics are finishing the project within the budget and time, the frequency of defects, failure rate, etc.</a:t>
          </a:r>
          <a:endParaRPr lang="en-US" sz="1800" dirty="0">
            <a:latin typeface="Arial Narrow" pitchFamily="34" charset="0"/>
          </a:endParaRPr>
        </a:p>
      </dgm:t>
    </dgm:pt>
    <dgm:pt modelId="{2985ED7F-7A4E-4F9F-BD94-A1710C4A5882}" type="parTrans" cxnId="{FA05D42F-1107-42F4-A206-74F8A7372F5E}">
      <dgm:prSet/>
      <dgm:spPr/>
      <dgm:t>
        <a:bodyPr/>
        <a:lstStyle/>
        <a:p>
          <a:endParaRPr lang="en-US"/>
        </a:p>
      </dgm:t>
    </dgm:pt>
    <dgm:pt modelId="{39F7A8E7-F4ED-406C-A46D-DDD801197883}" type="sibTrans" cxnId="{FA05D42F-1107-42F4-A206-74F8A7372F5E}">
      <dgm:prSet/>
      <dgm:spPr/>
      <dgm:t>
        <a:bodyPr/>
        <a:lstStyle/>
        <a:p>
          <a:endParaRPr lang="en-US"/>
        </a:p>
      </dgm:t>
    </dgm:pt>
    <dgm:pt modelId="{BF54BA07-9F9F-430D-A325-36BFFC0EA226}">
      <dgm:prSet custT="1"/>
      <dgm:spPr/>
      <dgm:t>
        <a:bodyPr/>
        <a:lstStyle/>
        <a:p>
          <a:r>
            <a:rPr lang="en-US" sz="1800" dirty="0" smtClean="0">
              <a:latin typeface="Arial Narrow" pitchFamily="34" charset="0"/>
            </a:rPr>
            <a:t>The metrics and the tolerance level for variation is set in Plan Quality</a:t>
          </a:r>
          <a:endParaRPr lang="en-US" sz="1800" dirty="0">
            <a:latin typeface="Arial Narrow" pitchFamily="34" charset="0"/>
          </a:endParaRPr>
        </a:p>
      </dgm:t>
    </dgm:pt>
    <dgm:pt modelId="{E17F2AB4-F4F0-4591-8B6E-FA4573F60356}" type="parTrans" cxnId="{48D1BE37-1FB6-4D4E-9C9D-117C4E6387DB}">
      <dgm:prSet/>
      <dgm:spPr/>
      <dgm:t>
        <a:bodyPr/>
        <a:lstStyle/>
        <a:p>
          <a:endParaRPr lang="en-US"/>
        </a:p>
      </dgm:t>
    </dgm:pt>
    <dgm:pt modelId="{8804A0E6-D7A0-4800-B2AB-31CC008410DA}" type="sibTrans" cxnId="{48D1BE37-1FB6-4D4E-9C9D-117C4E6387DB}">
      <dgm:prSet/>
      <dgm:spPr/>
      <dgm:t>
        <a:bodyPr/>
        <a:lstStyle/>
        <a:p>
          <a:endParaRPr lang="en-US"/>
        </a:p>
      </dgm:t>
    </dgm:pt>
    <dgm:pt modelId="{ABA9EF1E-8FD1-4D0A-9B3D-C07A3A27311E}">
      <dgm:prSet custT="1"/>
      <dgm:spPr/>
      <dgm:t>
        <a:bodyPr/>
        <a:lstStyle/>
        <a:p>
          <a:r>
            <a:rPr lang="en-US" sz="1800" dirty="0" smtClean="0">
              <a:latin typeface="Arial Narrow" pitchFamily="34" charset="0"/>
            </a:rPr>
            <a:t>The attributes are measured in control quality </a:t>
          </a:r>
          <a:endParaRPr lang="en-US" sz="1800" dirty="0">
            <a:latin typeface="Arial Narrow" pitchFamily="34" charset="0"/>
          </a:endParaRPr>
        </a:p>
      </dgm:t>
    </dgm:pt>
    <dgm:pt modelId="{00086E09-2CB5-4879-BD42-42CE1B3E24F4}" type="parTrans" cxnId="{8A0D2091-78C7-4DC9-BDD7-3DE1E5CA144A}">
      <dgm:prSet/>
      <dgm:spPr/>
      <dgm:t>
        <a:bodyPr/>
        <a:lstStyle/>
        <a:p>
          <a:endParaRPr lang="en-US"/>
        </a:p>
      </dgm:t>
    </dgm:pt>
    <dgm:pt modelId="{A18E97B0-E7D8-41D7-8498-822AB2BB8CE1}" type="sibTrans" cxnId="{8A0D2091-78C7-4DC9-BDD7-3DE1E5CA144A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1" custScaleX="105920" custScaleY="31351" custLinFactNeighborX="8108" custLinFactNeighborY="-482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1" custScaleY="66224" custLinFactNeighborY="9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CE4522-A54E-467C-9F1D-6868897C9944}" type="presOf" srcId="{71955DF5-6DBC-425A-A4CC-5205822039EA}" destId="{08F99356-065E-4E64-8AA4-61437DB9D180}" srcOrd="0" destOrd="1" presId="urn:microsoft.com/office/officeart/2005/8/layout/list1"/>
    <dgm:cxn modelId="{FA05D42F-1107-42F4-A206-74F8A7372F5E}" srcId="{3C12EA32-5CE9-41A9-8E86-253E02ABBBE0}" destId="{71955DF5-6DBC-425A-A4CC-5205822039EA}" srcOrd="1" destOrd="0" parTransId="{2985ED7F-7A4E-4F9F-BD94-A1710C4A5882}" sibTransId="{39F7A8E7-F4ED-406C-A46D-DDD801197883}"/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F4481327-A555-48A9-A433-B8505D9DB243}" type="presOf" srcId="{D23B7039-A415-4D56-AA09-6C0DDFBB4340}" destId="{8FD21DEA-48B5-4688-BA38-AFAE807BCE22}" srcOrd="0" destOrd="0" presId="urn:microsoft.com/office/officeart/2005/8/layout/list1"/>
    <dgm:cxn modelId="{A27B1124-67D1-4E82-B15B-B30FC92842D8}" type="presOf" srcId="{ABA9EF1E-8FD1-4D0A-9B3D-C07A3A27311E}" destId="{08F99356-065E-4E64-8AA4-61437DB9D180}" srcOrd="0" destOrd="3" presId="urn:microsoft.com/office/officeart/2005/8/layout/list1"/>
    <dgm:cxn modelId="{586B4329-F1EF-4413-A566-11460BAD9187}" type="presOf" srcId="{BF54BA07-9F9F-430D-A325-36BFFC0EA226}" destId="{08F99356-065E-4E64-8AA4-61437DB9D180}" srcOrd="0" destOrd="2" presId="urn:microsoft.com/office/officeart/2005/8/layout/list1"/>
    <dgm:cxn modelId="{8A0D2091-78C7-4DC9-BDD7-3DE1E5CA144A}" srcId="{3C12EA32-5CE9-41A9-8E86-253E02ABBBE0}" destId="{ABA9EF1E-8FD1-4D0A-9B3D-C07A3A27311E}" srcOrd="3" destOrd="0" parTransId="{00086E09-2CB5-4879-BD42-42CE1B3E24F4}" sibTransId="{A18E97B0-E7D8-41D7-8498-822AB2BB8CE1}"/>
    <dgm:cxn modelId="{7AA46CA9-529E-4DF7-9681-7466A3CD7693}" srcId="{3C12EA32-5CE9-41A9-8E86-253E02ABBBE0}" destId="{DE665DBE-B7A8-4110-91F7-04C388DD0168}" srcOrd="0" destOrd="0" parTransId="{FD21D0B2-8A02-4B6B-8918-6781FF9A3E0C}" sibTransId="{389D6BEB-685B-4F6D-A67A-0B62BE8462C8}"/>
    <dgm:cxn modelId="{48D1BE37-1FB6-4D4E-9C9D-117C4E6387DB}" srcId="{3C12EA32-5CE9-41A9-8E86-253E02ABBBE0}" destId="{BF54BA07-9F9F-430D-A325-36BFFC0EA226}" srcOrd="2" destOrd="0" parTransId="{E17F2AB4-F4F0-4591-8B6E-FA4573F60356}" sibTransId="{8804A0E6-D7A0-4800-B2AB-31CC008410DA}"/>
    <dgm:cxn modelId="{09870FF2-3BDD-48EC-A94A-4FDC8814D202}" type="presOf" srcId="{3C12EA32-5CE9-41A9-8E86-253E02ABBBE0}" destId="{83B42F7B-B6F4-411D-8256-C182DC2CAB92}" srcOrd="1" destOrd="0" presId="urn:microsoft.com/office/officeart/2005/8/layout/list1"/>
    <dgm:cxn modelId="{47C42F56-F6C3-4A79-818B-20FD339F2CB2}" type="presOf" srcId="{3C12EA32-5CE9-41A9-8E86-253E02ABBBE0}" destId="{5012DBE5-0E83-45D3-B7C7-A76FFA132D50}" srcOrd="0" destOrd="0" presId="urn:microsoft.com/office/officeart/2005/8/layout/list1"/>
    <dgm:cxn modelId="{418BF00B-3D41-42E5-BB48-7B66F46F4A9A}" type="presOf" srcId="{DE665DBE-B7A8-4110-91F7-04C388DD0168}" destId="{08F99356-065E-4E64-8AA4-61437DB9D180}" srcOrd="0" destOrd="0" presId="urn:microsoft.com/office/officeart/2005/8/layout/list1"/>
    <dgm:cxn modelId="{C9EEEEA4-BBE0-42EE-80A6-76C4FDACD99E}" type="presParOf" srcId="{8FD21DEA-48B5-4688-BA38-AFAE807BCE22}" destId="{665C0362-56E6-4A74-92C3-C68E0D24E586}" srcOrd="0" destOrd="0" presId="urn:microsoft.com/office/officeart/2005/8/layout/list1"/>
    <dgm:cxn modelId="{6C60276E-8535-498D-8370-E3660BE71C6D}" type="presParOf" srcId="{665C0362-56E6-4A74-92C3-C68E0D24E586}" destId="{5012DBE5-0E83-45D3-B7C7-A76FFA132D50}" srcOrd="0" destOrd="0" presId="urn:microsoft.com/office/officeart/2005/8/layout/list1"/>
    <dgm:cxn modelId="{D98FE726-1366-43A7-87E5-F600E0FA9AB0}" type="presParOf" srcId="{665C0362-56E6-4A74-92C3-C68E0D24E586}" destId="{83B42F7B-B6F4-411D-8256-C182DC2CAB92}" srcOrd="1" destOrd="0" presId="urn:microsoft.com/office/officeart/2005/8/layout/list1"/>
    <dgm:cxn modelId="{57BE2CC9-EE5D-435F-B20B-18AA0EA6B2A1}" type="presParOf" srcId="{8FD21DEA-48B5-4688-BA38-AFAE807BCE22}" destId="{1755BB82-4C8C-461D-95BB-EB0404EB98D6}" srcOrd="1" destOrd="0" presId="urn:microsoft.com/office/officeart/2005/8/layout/list1"/>
    <dgm:cxn modelId="{670E9B08-1274-4289-951E-BA193E10CFD6}" type="presParOf" srcId="{8FD21DEA-48B5-4688-BA38-AFAE807BCE22}" destId="{08F99356-065E-4E64-8AA4-61437DB9D18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36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8.1.3.3 Quality Metrics 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DE665DBE-B7A8-4110-91F7-04C388DD0168}">
      <dgm:prSet custT="1"/>
      <dgm:spPr/>
      <dgm:t>
        <a:bodyPr/>
        <a:lstStyle/>
        <a:p>
          <a:r>
            <a:rPr lang="en-US" sz="1800" dirty="0" smtClean="0">
              <a:latin typeface="Arial Narrow" pitchFamily="34" charset="0"/>
            </a:rPr>
            <a:t>It describes the project or product attributes and how the quality control process will measure it. </a:t>
          </a:r>
          <a:endParaRPr lang="en-US" sz="1800" dirty="0">
            <a:latin typeface="Arial Narrow" pitchFamily="34" charset="0"/>
          </a:endParaRPr>
        </a:p>
      </dgm:t>
    </dgm:pt>
    <dgm:pt modelId="{FD21D0B2-8A02-4B6B-8918-6781FF9A3E0C}" type="parTrans" cxnId="{7AA46CA9-529E-4DF7-9681-7466A3CD7693}">
      <dgm:prSet/>
      <dgm:spPr/>
      <dgm:t>
        <a:bodyPr/>
        <a:lstStyle/>
        <a:p>
          <a:endParaRPr lang="en-US"/>
        </a:p>
      </dgm:t>
    </dgm:pt>
    <dgm:pt modelId="{389D6BEB-685B-4F6D-A67A-0B62BE8462C8}" type="sibTrans" cxnId="{7AA46CA9-529E-4DF7-9681-7466A3CD7693}">
      <dgm:prSet/>
      <dgm:spPr/>
      <dgm:t>
        <a:bodyPr/>
        <a:lstStyle/>
        <a:p>
          <a:endParaRPr lang="en-US"/>
        </a:p>
      </dgm:t>
    </dgm:pt>
    <dgm:pt modelId="{71955DF5-6DBC-425A-A4CC-5205822039EA}">
      <dgm:prSet custT="1"/>
      <dgm:spPr/>
      <dgm:t>
        <a:bodyPr/>
        <a:lstStyle/>
        <a:p>
          <a:r>
            <a:rPr lang="en-US" sz="1800" dirty="0" smtClean="0">
              <a:latin typeface="Arial Narrow" pitchFamily="34" charset="0"/>
            </a:rPr>
            <a:t>Examples of quality metrics are finishing the project within the budget and time, the frequency of defects, failure rate, etc.</a:t>
          </a:r>
          <a:endParaRPr lang="en-US" sz="1800" dirty="0">
            <a:latin typeface="Arial Narrow" pitchFamily="34" charset="0"/>
          </a:endParaRPr>
        </a:p>
      </dgm:t>
    </dgm:pt>
    <dgm:pt modelId="{2985ED7F-7A4E-4F9F-BD94-A1710C4A5882}" type="parTrans" cxnId="{FA05D42F-1107-42F4-A206-74F8A7372F5E}">
      <dgm:prSet/>
      <dgm:spPr/>
      <dgm:t>
        <a:bodyPr/>
        <a:lstStyle/>
        <a:p>
          <a:endParaRPr lang="en-US"/>
        </a:p>
      </dgm:t>
    </dgm:pt>
    <dgm:pt modelId="{39F7A8E7-F4ED-406C-A46D-DDD801197883}" type="sibTrans" cxnId="{FA05D42F-1107-42F4-A206-74F8A7372F5E}">
      <dgm:prSet/>
      <dgm:spPr/>
      <dgm:t>
        <a:bodyPr/>
        <a:lstStyle/>
        <a:p>
          <a:endParaRPr lang="en-US"/>
        </a:p>
      </dgm:t>
    </dgm:pt>
    <dgm:pt modelId="{BF54BA07-9F9F-430D-A325-36BFFC0EA226}">
      <dgm:prSet custT="1"/>
      <dgm:spPr/>
      <dgm:t>
        <a:bodyPr/>
        <a:lstStyle/>
        <a:p>
          <a:r>
            <a:rPr lang="en-US" sz="1800" dirty="0" smtClean="0">
              <a:latin typeface="Arial Narrow" pitchFamily="34" charset="0"/>
            </a:rPr>
            <a:t>The metrics and the tolerance level for variation is set in Plan Quality</a:t>
          </a:r>
          <a:endParaRPr lang="en-US" sz="1800" dirty="0">
            <a:latin typeface="Arial Narrow" pitchFamily="34" charset="0"/>
          </a:endParaRPr>
        </a:p>
      </dgm:t>
    </dgm:pt>
    <dgm:pt modelId="{E17F2AB4-F4F0-4591-8B6E-FA4573F60356}" type="parTrans" cxnId="{48D1BE37-1FB6-4D4E-9C9D-117C4E6387DB}">
      <dgm:prSet/>
      <dgm:spPr/>
      <dgm:t>
        <a:bodyPr/>
        <a:lstStyle/>
        <a:p>
          <a:endParaRPr lang="en-US"/>
        </a:p>
      </dgm:t>
    </dgm:pt>
    <dgm:pt modelId="{8804A0E6-D7A0-4800-B2AB-31CC008410DA}" type="sibTrans" cxnId="{48D1BE37-1FB6-4D4E-9C9D-117C4E6387DB}">
      <dgm:prSet/>
      <dgm:spPr/>
      <dgm:t>
        <a:bodyPr/>
        <a:lstStyle/>
        <a:p>
          <a:endParaRPr lang="en-US"/>
        </a:p>
      </dgm:t>
    </dgm:pt>
    <dgm:pt modelId="{ABA9EF1E-8FD1-4D0A-9B3D-C07A3A27311E}">
      <dgm:prSet custT="1"/>
      <dgm:spPr/>
      <dgm:t>
        <a:bodyPr/>
        <a:lstStyle/>
        <a:p>
          <a:r>
            <a:rPr lang="en-US" sz="1800" dirty="0" smtClean="0">
              <a:latin typeface="Arial Narrow" pitchFamily="34" charset="0"/>
            </a:rPr>
            <a:t>The attributes are measured in control quality </a:t>
          </a:r>
          <a:endParaRPr lang="en-US" sz="1800" dirty="0">
            <a:latin typeface="Arial Narrow" pitchFamily="34" charset="0"/>
          </a:endParaRPr>
        </a:p>
      </dgm:t>
    </dgm:pt>
    <dgm:pt modelId="{00086E09-2CB5-4879-BD42-42CE1B3E24F4}" type="parTrans" cxnId="{8A0D2091-78C7-4DC9-BDD7-3DE1E5CA144A}">
      <dgm:prSet/>
      <dgm:spPr/>
      <dgm:t>
        <a:bodyPr/>
        <a:lstStyle/>
        <a:p>
          <a:endParaRPr lang="en-US"/>
        </a:p>
      </dgm:t>
    </dgm:pt>
    <dgm:pt modelId="{A18E97B0-E7D8-41D7-8498-822AB2BB8CE1}" type="sibTrans" cxnId="{8A0D2091-78C7-4DC9-BDD7-3DE1E5CA144A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1" custScaleX="105920" custScaleY="31351" custLinFactNeighborX="8108" custLinFactNeighborY="-482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1" custScaleY="66224" custLinFactNeighborX="13" custLinFactNeighborY="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6E93CD-D5C3-4CEA-A450-3C4D0AD8B01E}" type="presOf" srcId="{71955DF5-6DBC-425A-A4CC-5205822039EA}" destId="{08F99356-065E-4E64-8AA4-61437DB9D180}" srcOrd="0" destOrd="1" presId="urn:microsoft.com/office/officeart/2005/8/layout/list1"/>
    <dgm:cxn modelId="{FA05D42F-1107-42F4-A206-74F8A7372F5E}" srcId="{3C12EA32-5CE9-41A9-8E86-253E02ABBBE0}" destId="{71955DF5-6DBC-425A-A4CC-5205822039EA}" srcOrd="1" destOrd="0" parTransId="{2985ED7F-7A4E-4F9F-BD94-A1710C4A5882}" sibTransId="{39F7A8E7-F4ED-406C-A46D-DDD801197883}"/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48C8A420-B4ED-49AB-8974-24ABF9B4DF2F}" type="presOf" srcId="{3C12EA32-5CE9-41A9-8E86-253E02ABBBE0}" destId="{5012DBE5-0E83-45D3-B7C7-A76FFA132D50}" srcOrd="0" destOrd="0" presId="urn:microsoft.com/office/officeart/2005/8/layout/list1"/>
    <dgm:cxn modelId="{8A0D2091-78C7-4DC9-BDD7-3DE1E5CA144A}" srcId="{3C12EA32-5CE9-41A9-8E86-253E02ABBBE0}" destId="{ABA9EF1E-8FD1-4D0A-9B3D-C07A3A27311E}" srcOrd="3" destOrd="0" parTransId="{00086E09-2CB5-4879-BD42-42CE1B3E24F4}" sibTransId="{A18E97B0-E7D8-41D7-8498-822AB2BB8CE1}"/>
    <dgm:cxn modelId="{7AA46CA9-529E-4DF7-9681-7466A3CD7693}" srcId="{3C12EA32-5CE9-41A9-8E86-253E02ABBBE0}" destId="{DE665DBE-B7A8-4110-91F7-04C388DD0168}" srcOrd="0" destOrd="0" parTransId="{FD21D0B2-8A02-4B6B-8918-6781FF9A3E0C}" sibTransId="{389D6BEB-685B-4F6D-A67A-0B62BE8462C8}"/>
    <dgm:cxn modelId="{48D1BE37-1FB6-4D4E-9C9D-117C4E6387DB}" srcId="{3C12EA32-5CE9-41A9-8E86-253E02ABBBE0}" destId="{BF54BA07-9F9F-430D-A325-36BFFC0EA226}" srcOrd="2" destOrd="0" parTransId="{E17F2AB4-F4F0-4591-8B6E-FA4573F60356}" sibTransId="{8804A0E6-D7A0-4800-B2AB-31CC008410DA}"/>
    <dgm:cxn modelId="{F52DBF27-0B4C-4189-ACED-C3F3CF030709}" type="presOf" srcId="{BF54BA07-9F9F-430D-A325-36BFFC0EA226}" destId="{08F99356-065E-4E64-8AA4-61437DB9D180}" srcOrd="0" destOrd="2" presId="urn:microsoft.com/office/officeart/2005/8/layout/list1"/>
    <dgm:cxn modelId="{3B60E3E3-4CCF-4CCE-8961-E32F672A049F}" type="presOf" srcId="{ABA9EF1E-8FD1-4D0A-9B3D-C07A3A27311E}" destId="{08F99356-065E-4E64-8AA4-61437DB9D180}" srcOrd="0" destOrd="3" presId="urn:microsoft.com/office/officeart/2005/8/layout/list1"/>
    <dgm:cxn modelId="{EA3FECE5-38D7-4D9B-ABDF-926A8EE67C78}" type="presOf" srcId="{DE665DBE-B7A8-4110-91F7-04C388DD0168}" destId="{08F99356-065E-4E64-8AA4-61437DB9D180}" srcOrd="0" destOrd="0" presId="urn:microsoft.com/office/officeart/2005/8/layout/list1"/>
    <dgm:cxn modelId="{678330AD-B32C-4E68-9235-6797A7F70FC7}" type="presOf" srcId="{D23B7039-A415-4D56-AA09-6C0DDFBB4340}" destId="{8FD21DEA-48B5-4688-BA38-AFAE807BCE22}" srcOrd="0" destOrd="0" presId="urn:microsoft.com/office/officeart/2005/8/layout/list1"/>
    <dgm:cxn modelId="{33E93A95-BD0F-4BCE-A3F2-897F3988FF32}" type="presOf" srcId="{3C12EA32-5CE9-41A9-8E86-253E02ABBBE0}" destId="{83B42F7B-B6F4-411D-8256-C182DC2CAB92}" srcOrd="1" destOrd="0" presId="urn:microsoft.com/office/officeart/2005/8/layout/list1"/>
    <dgm:cxn modelId="{7750B7E2-1768-4CBA-99F0-35C41CE93E0D}" type="presParOf" srcId="{8FD21DEA-48B5-4688-BA38-AFAE807BCE22}" destId="{665C0362-56E6-4A74-92C3-C68E0D24E586}" srcOrd="0" destOrd="0" presId="urn:microsoft.com/office/officeart/2005/8/layout/list1"/>
    <dgm:cxn modelId="{E9586996-E218-4027-BD24-7C8B9E3A9D60}" type="presParOf" srcId="{665C0362-56E6-4A74-92C3-C68E0D24E586}" destId="{5012DBE5-0E83-45D3-B7C7-A76FFA132D50}" srcOrd="0" destOrd="0" presId="urn:microsoft.com/office/officeart/2005/8/layout/list1"/>
    <dgm:cxn modelId="{978573FE-9BB6-4FA0-AB09-50D0F425FD3C}" type="presParOf" srcId="{665C0362-56E6-4A74-92C3-C68E0D24E586}" destId="{83B42F7B-B6F4-411D-8256-C182DC2CAB92}" srcOrd="1" destOrd="0" presId="urn:microsoft.com/office/officeart/2005/8/layout/list1"/>
    <dgm:cxn modelId="{78D918F0-C3DC-43FD-84F3-304AD57259B9}" type="presParOf" srcId="{8FD21DEA-48B5-4688-BA38-AFAE807BCE22}" destId="{1755BB82-4C8C-461D-95BB-EB0404EB98D6}" srcOrd="1" destOrd="0" presId="urn:microsoft.com/office/officeart/2005/8/layout/list1"/>
    <dgm:cxn modelId="{CA1AB7C5-BE59-4678-B1BA-7E0B3E7D29D5}" type="presParOf" srcId="{8FD21DEA-48B5-4688-BA38-AFAE807BCE22}" destId="{08F99356-065E-4E64-8AA4-61437DB9D18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EF0DFE15-E081-4EFC-8209-44769309DED8}" type="doc">
      <dgm:prSet loTypeId="urn:microsoft.com/office/officeart/2005/8/layout/hProcess9" loCatId="process" qsTypeId="urn:microsoft.com/office/officeart/2005/8/quickstyle/simple1" qsCatId="simple" csTypeId="urn:microsoft.com/office/officeart/2005/8/colors/colorful1#2" csCatId="colorful" phldr="1"/>
      <dgm:spPr/>
    </dgm:pt>
    <dgm:pt modelId="{9FE2F478-1C28-45CF-97DD-19819B232053}">
      <dgm:prSet phldrT="[Text]" custT="1"/>
      <dgm:spPr/>
      <dgm:t>
        <a:bodyPr anchor="t"/>
        <a:lstStyle/>
        <a:p>
          <a:pPr algn="l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rPr>
            <a:t>1. Quality Management Plan </a:t>
          </a:r>
        </a:p>
        <a:p>
          <a:pPr algn="l" rtl="0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rPr>
            <a:t>2. Process Improvement Plan  </a:t>
          </a:r>
        </a:p>
        <a:p>
          <a:pPr algn="l" rtl="0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rPr>
            <a:t>Quality metrics</a:t>
          </a:r>
        </a:p>
        <a:p>
          <a:pPr algn="l" rtl="0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rPr>
            <a:t>3.Quality control measurement</a:t>
          </a:r>
        </a:p>
        <a:p>
          <a:pPr algn="l" rtl="0"/>
          <a:r>
            <a:rPr kumimoji="0" lang="en-US" sz="18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rPr>
            <a:t>4. Project Documents </a:t>
          </a:r>
          <a:endParaRPr lang="en-US" sz="1800" spc="0" dirty="0">
            <a:solidFill>
              <a:schemeClr val="bg1"/>
            </a:solidFill>
          </a:endParaRPr>
        </a:p>
      </dgm:t>
    </dgm:pt>
    <dgm:pt modelId="{F04F8869-78C1-470B-8B46-34A64065A3E8}" type="parTrans" cxnId="{708E1EF2-206E-4296-8E1A-FBE75BCDC16E}">
      <dgm:prSet/>
      <dgm:spPr/>
      <dgm:t>
        <a:bodyPr/>
        <a:lstStyle/>
        <a:p>
          <a:endParaRPr lang="en-US"/>
        </a:p>
      </dgm:t>
    </dgm:pt>
    <dgm:pt modelId="{EF446AA0-E231-491D-93F3-6A17F5CBBC0B}" type="sibTrans" cxnId="{708E1EF2-206E-4296-8E1A-FBE75BCDC16E}">
      <dgm:prSet/>
      <dgm:spPr/>
      <dgm:t>
        <a:bodyPr/>
        <a:lstStyle/>
        <a:p>
          <a:endParaRPr lang="en-US"/>
        </a:p>
      </dgm:t>
    </dgm:pt>
    <dgm:pt modelId="{722DEB4D-7674-4DC7-94EB-D824F4A1B116}">
      <dgm:prSet phldrT="[Text]" custT="1"/>
      <dgm:spPr/>
      <dgm:t>
        <a:bodyPr anchor="t"/>
        <a:lstStyle/>
        <a:p>
          <a:pPr algn="l">
            <a:lnSpc>
              <a:spcPct val="100000"/>
            </a:lnSpc>
          </a:pPr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1. Quality Management and Control Tools </a:t>
          </a:r>
        </a:p>
        <a:p>
          <a:pPr algn="l" rtl="0">
            <a:lnSpc>
              <a:spcPct val="100000"/>
            </a:lnSpc>
          </a:pPr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2. Quality audits</a:t>
          </a:r>
        </a:p>
        <a:p>
          <a:pPr algn="l" rtl="0">
            <a:lnSpc>
              <a:spcPct val="100000"/>
            </a:lnSpc>
          </a:pPr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3. Process analysis</a:t>
          </a:r>
          <a:endParaRPr lang="en-US" sz="1800" spc="0" baseline="0" dirty="0" smtClean="0">
            <a:solidFill>
              <a:schemeClr val="bg1"/>
            </a:solidFill>
          </a:endParaRPr>
        </a:p>
      </dgm:t>
    </dgm:pt>
    <dgm:pt modelId="{6B7EB76F-C5D8-41AA-8231-5DFCF3473BF3}" type="parTrans" cxnId="{7947B35B-640C-4EF9-9B87-6325D84F6ACE}">
      <dgm:prSet/>
      <dgm:spPr/>
      <dgm:t>
        <a:bodyPr/>
        <a:lstStyle/>
        <a:p>
          <a:endParaRPr lang="en-US"/>
        </a:p>
      </dgm:t>
    </dgm:pt>
    <dgm:pt modelId="{72FCFAD9-C1B2-41ED-8B16-51D1150DFC3E}" type="sibTrans" cxnId="{7947B35B-640C-4EF9-9B87-6325D84F6ACE}">
      <dgm:prSet/>
      <dgm:spPr/>
      <dgm:t>
        <a:bodyPr/>
        <a:lstStyle/>
        <a:p>
          <a:endParaRPr lang="en-US"/>
        </a:p>
      </dgm:t>
    </dgm:pt>
    <dgm:pt modelId="{4F227180-688C-4ED3-B758-AFB105E620A9}">
      <dgm:prSet phldrT="[Text]" custT="1"/>
      <dgm:spPr/>
      <dgm:t>
        <a:bodyPr anchor="t"/>
        <a:lstStyle/>
        <a:p>
          <a:pPr algn="l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1.Change Requests </a:t>
          </a:r>
        </a:p>
        <a:p>
          <a:pPr algn="l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2. Project management plan updates</a:t>
          </a:r>
        </a:p>
        <a:p>
          <a:pPr algn="l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3. Project document updates </a:t>
          </a:r>
        </a:p>
        <a:p>
          <a:pPr algn="l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4. OPA updates </a:t>
          </a:r>
          <a:endParaRPr lang="en-US" sz="1800" spc="0" dirty="0">
            <a:solidFill>
              <a:schemeClr val="bg1"/>
            </a:solidFill>
          </a:endParaRPr>
        </a:p>
      </dgm:t>
    </dgm:pt>
    <dgm:pt modelId="{430BAEAD-6C36-4AD8-8B56-9A8C6ED0F300}" type="parTrans" cxnId="{4BC7F317-F842-4079-AACE-6D8197796D23}">
      <dgm:prSet/>
      <dgm:spPr/>
      <dgm:t>
        <a:bodyPr/>
        <a:lstStyle/>
        <a:p>
          <a:endParaRPr lang="en-US"/>
        </a:p>
      </dgm:t>
    </dgm:pt>
    <dgm:pt modelId="{8E64D003-B5B6-4D0E-AE62-672A124CF078}" type="sibTrans" cxnId="{4BC7F317-F842-4079-AACE-6D8197796D23}">
      <dgm:prSet/>
      <dgm:spPr/>
      <dgm:t>
        <a:bodyPr/>
        <a:lstStyle/>
        <a:p>
          <a:endParaRPr lang="en-US"/>
        </a:p>
      </dgm:t>
    </dgm:pt>
    <dgm:pt modelId="{3967279B-F4AA-4D78-8140-DF42424BD416}" type="pres">
      <dgm:prSet presAssocID="{EF0DFE15-E081-4EFC-8209-44769309DED8}" presName="CompostProcess" presStyleCnt="0">
        <dgm:presLayoutVars>
          <dgm:dir/>
          <dgm:resizeHandles val="exact"/>
        </dgm:presLayoutVars>
      </dgm:prSet>
      <dgm:spPr/>
    </dgm:pt>
    <dgm:pt modelId="{6C4C3A35-42CB-4326-89C1-CE939E7D74A2}" type="pres">
      <dgm:prSet presAssocID="{EF0DFE15-E081-4EFC-8209-44769309DED8}" presName="arrow" presStyleLbl="bgShp" presStyleIdx="0" presStyleCnt="1"/>
      <dgm:spPr/>
    </dgm:pt>
    <dgm:pt modelId="{E54F9DB5-8D63-4204-90E1-98A6CADA0D44}" type="pres">
      <dgm:prSet presAssocID="{EF0DFE15-E081-4EFC-8209-44769309DED8}" presName="linearProcess" presStyleCnt="0"/>
      <dgm:spPr/>
    </dgm:pt>
    <dgm:pt modelId="{C47F4606-295C-47C6-BD9E-957A1D400BD2}" type="pres">
      <dgm:prSet presAssocID="{9FE2F478-1C28-45CF-97DD-19819B232053}" presName="textNode" presStyleLbl="node1" presStyleIdx="0" presStyleCnt="3" custScaleX="132028" custScaleY="169817" custLinFactNeighborX="26756" custLinFactNeighborY="65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A9288D-8810-412A-AAE1-94EBA33C4B59}" type="pres">
      <dgm:prSet presAssocID="{EF446AA0-E231-491D-93F3-6A17F5CBBC0B}" presName="sibTrans" presStyleCnt="0"/>
      <dgm:spPr/>
    </dgm:pt>
    <dgm:pt modelId="{8AFC0E87-326C-4CFB-A7CB-DF4992DEFB9A}" type="pres">
      <dgm:prSet presAssocID="{722DEB4D-7674-4DC7-94EB-D824F4A1B116}" presName="textNode" presStyleLbl="node1" presStyleIdx="1" presStyleCnt="3" custScaleX="128355" custScaleY="144209" custLinFactNeighborX="9709" custLinFactNeighborY="-46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229EDD-19C5-4A89-94E8-81A36E1BA688}" type="pres">
      <dgm:prSet presAssocID="{72FCFAD9-C1B2-41ED-8B16-51D1150DFC3E}" presName="sibTrans" presStyleCnt="0"/>
      <dgm:spPr/>
    </dgm:pt>
    <dgm:pt modelId="{9418B72E-6F8E-4086-914E-80A0213DB5D9}" type="pres">
      <dgm:prSet presAssocID="{4F227180-688C-4ED3-B758-AFB105E620A9}" presName="textNode" presStyleLbl="node1" presStyleIdx="2" presStyleCnt="3" custScaleX="118521" custScaleY="158617" custLinFactNeighborX="-38745" custLinFactNeighborY="25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C7F317-F842-4079-AACE-6D8197796D23}" srcId="{EF0DFE15-E081-4EFC-8209-44769309DED8}" destId="{4F227180-688C-4ED3-B758-AFB105E620A9}" srcOrd="2" destOrd="0" parTransId="{430BAEAD-6C36-4AD8-8B56-9A8C6ED0F300}" sibTransId="{8E64D003-B5B6-4D0E-AE62-672A124CF078}"/>
    <dgm:cxn modelId="{C9F03DF3-6551-408F-B4DE-1538CB16CA1A}" type="presOf" srcId="{4F227180-688C-4ED3-B758-AFB105E620A9}" destId="{9418B72E-6F8E-4086-914E-80A0213DB5D9}" srcOrd="0" destOrd="0" presId="urn:microsoft.com/office/officeart/2005/8/layout/hProcess9"/>
    <dgm:cxn modelId="{D4F26699-8CCD-4BEE-A732-CA1B3239B604}" type="presOf" srcId="{722DEB4D-7674-4DC7-94EB-D824F4A1B116}" destId="{8AFC0E87-326C-4CFB-A7CB-DF4992DEFB9A}" srcOrd="0" destOrd="0" presId="urn:microsoft.com/office/officeart/2005/8/layout/hProcess9"/>
    <dgm:cxn modelId="{8DF70080-6007-49B9-B6FD-78F7AD3DDBBE}" type="presOf" srcId="{9FE2F478-1C28-45CF-97DD-19819B232053}" destId="{C47F4606-295C-47C6-BD9E-957A1D400BD2}" srcOrd="0" destOrd="0" presId="urn:microsoft.com/office/officeart/2005/8/layout/hProcess9"/>
    <dgm:cxn modelId="{708E1EF2-206E-4296-8E1A-FBE75BCDC16E}" srcId="{EF0DFE15-E081-4EFC-8209-44769309DED8}" destId="{9FE2F478-1C28-45CF-97DD-19819B232053}" srcOrd="0" destOrd="0" parTransId="{F04F8869-78C1-470B-8B46-34A64065A3E8}" sibTransId="{EF446AA0-E231-491D-93F3-6A17F5CBBC0B}"/>
    <dgm:cxn modelId="{D564CE60-B825-4209-ACD0-09DF7314F41E}" type="presOf" srcId="{EF0DFE15-E081-4EFC-8209-44769309DED8}" destId="{3967279B-F4AA-4D78-8140-DF42424BD416}" srcOrd="0" destOrd="0" presId="urn:microsoft.com/office/officeart/2005/8/layout/hProcess9"/>
    <dgm:cxn modelId="{7947B35B-640C-4EF9-9B87-6325D84F6ACE}" srcId="{EF0DFE15-E081-4EFC-8209-44769309DED8}" destId="{722DEB4D-7674-4DC7-94EB-D824F4A1B116}" srcOrd="1" destOrd="0" parTransId="{6B7EB76F-C5D8-41AA-8231-5DFCF3473BF3}" sibTransId="{72FCFAD9-C1B2-41ED-8B16-51D1150DFC3E}"/>
    <dgm:cxn modelId="{E80BBEE2-CA0B-42B6-A214-512161D6A5C4}" type="presParOf" srcId="{3967279B-F4AA-4D78-8140-DF42424BD416}" destId="{6C4C3A35-42CB-4326-89C1-CE939E7D74A2}" srcOrd="0" destOrd="0" presId="urn:microsoft.com/office/officeart/2005/8/layout/hProcess9"/>
    <dgm:cxn modelId="{A319AF03-45B8-45CC-8854-79C731EDAC45}" type="presParOf" srcId="{3967279B-F4AA-4D78-8140-DF42424BD416}" destId="{E54F9DB5-8D63-4204-90E1-98A6CADA0D44}" srcOrd="1" destOrd="0" presId="urn:microsoft.com/office/officeart/2005/8/layout/hProcess9"/>
    <dgm:cxn modelId="{95F9DD75-8A75-41BB-9420-58C5019258A7}" type="presParOf" srcId="{E54F9DB5-8D63-4204-90E1-98A6CADA0D44}" destId="{C47F4606-295C-47C6-BD9E-957A1D400BD2}" srcOrd="0" destOrd="0" presId="urn:microsoft.com/office/officeart/2005/8/layout/hProcess9"/>
    <dgm:cxn modelId="{00AA481E-5060-4CA6-AFF3-1D3FBA3DEB6A}" type="presParOf" srcId="{E54F9DB5-8D63-4204-90E1-98A6CADA0D44}" destId="{21A9288D-8810-412A-AAE1-94EBA33C4B59}" srcOrd="1" destOrd="0" presId="urn:microsoft.com/office/officeart/2005/8/layout/hProcess9"/>
    <dgm:cxn modelId="{D9EDD720-3832-4E19-96C3-52EDB9102234}" type="presParOf" srcId="{E54F9DB5-8D63-4204-90E1-98A6CADA0D44}" destId="{8AFC0E87-326C-4CFB-A7CB-DF4992DEFB9A}" srcOrd="2" destOrd="0" presId="urn:microsoft.com/office/officeart/2005/8/layout/hProcess9"/>
    <dgm:cxn modelId="{978434E1-70F7-43EF-A5B4-B52B0ADC3EB5}" type="presParOf" srcId="{E54F9DB5-8D63-4204-90E1-98A6CADA0D44}" destId="{4D229EDD-19C5-4A89-94E8-81A36E1BA688}" srcOrd="3" destOrd="0" presId="urn:microsoft.com/office/officeart/2005/8/layout/hProcess9"/>
    <dgm:cxn modelId="{1F73328B-57E9-4F43-947F-FFF6CEEE73A8}" type="presParOf" srcId="{E54F9DB5-8D63-4204-90E1-98A6CADA0D44}" destId="{9418B72E-6F8E-4086-914E-80A0213DB5D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8.2.1.1 Quality Management Plan 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42B89ED3-1263-467F-95CC-46E18A5E0057}">
      <dgm:prSet custT="1"/>
      <dgm:spPr/>
      <dgm:t>
        <a:bodyPr/>
        <a:lstStyle/>
        <a:p>
          <a:r>
            <a:rPr lang="en-US" sz="1800" dirty="0" smtClean="0">
              <a:latin typeface="Arial Narrow" pitchFamily="34" charset="0"/>
            </a:rPr>
            <a:t>It contains plan for quality assurance and process improvement </a:t>
          </a:r>
          <a:endParaRPr lang="en-US" sz="1800" dirty="0">
            <a:latin typeface="Arial Narrow" pitchFamily="34" charset="0"/>
          </a:endParaRPr>
        </a:p>
      </dgm:t>
    </dgm:pt>
    <dgm:pt modelId="{33E1E7C5-6115-445B-A10A-CE6A91965177}" type="parTrans" cxnId="{E088A13B-F199-4B38-AD53-6C832FE91ECD}">
      <dgm:prSet/>
      <dgm:spPr/>
      <dgm:t>
        <a:bodyPr/>
        <a:lstStyle/>
        <a:p>
          <a:endParaRPr lang="en-US"/>
        </a:p>
      </dgm:t>
    </dgm:pt>
    <dgm:pt modelId="{4F93F753-3494-42DE-B4F4-98687DEE02F7}" type="sibTrans" cxnId="{E088A13B-F199-4B38-AD53-6C832FE91ECD}">
      <dgm:prSet/>
      <dgm:spPr/>
      <dgm:t>
        <a:bodyPr/>
        <a:lstStyle/>
        <a:p>
          <a:endParaRPr lang="en-US"/>
        </a:p>
      </dgm:t>
    </dgm:pt>
    <dgm:pt modelId="{3E7687C9-CC25-489D-8689-FF0BE8C3431F}">
      <dgm:prSet custT="1"/>
      <dgm:spPr/>
      <dgm:t>
        <a:bodyPr/>
        <a:lstStyle/>
        <a:p>
          <a:r>
            <a:rPr lang="en-US" sz="2000" dirty="0" smtClean="0"/>
            <a:t>8.2.1.2 Process Improvement Plan</a:t>
          </a:r>
        </a:p>
      </dgm:t>
    </dgm:pt>
    <dgm:pt modelId="{E89C281B-05EC-41D0-950F-9621F1F7B258}" type="parTrans" cxnId="{0C13DE1F-E5F7-4A29-A15D-5368A18CDD71}">
      <dgm:prSet/>
      <dgm:spPr/>
      <dgm:t>
        <a:bodyPr/>
        <a:lstStyle/>
        <a:p>
          <a:endParaRPr lang="en-US"/>
        </a:p>
      </dgm:t>
    </dgm:pt>
    <dgm:pt modelId="{465D3800-5440-420E-9632-19D997CFEE12}" type="sibTrans" cxnId="{0C13DE1F-E5F7-4A29-A15D-5368A18CDD71}">
      <dgm:prSet/>
      <dgm:spPr/>
      <dgm:t>
        <a:bodyPr/>
        <a:lstStyle/>
        <a:p>
          <a:endParaRPr lang="en-US"/>
        </a:p>
      </dgm:t>
    </dgm:pt>
    <dgm:pt modelId="{026AB966-51BF-491E-BB95-15E6BD3990F3}">
      <dgm:prSet custT="1"/>
      <dgm:spPr/>
      <dgm:t>
        <a:bodyPr/>
        <a:lstStyle/>
        <a:p>
          <a:r>
            <a:rPr lang="en-US" sz="1800" dirty="0" smtClean="0">
              <a:latin typeface="Arial Narrow" pitchFamily="34" charset="0"/>
            </a:rPr>
            <a:t>This will tell us about the project’s process improvement plan which needs to be aligned with quality assurance process. </a:t>
          </a:r>
          <a:endParaRPr lang="en-US" sz="1800" i="1" dirty="0">
            <a:latin typeface="Arial Narrow" pitchFamily="34" charset="0"/>
          </a:endParaRPr>
        </a:p>
      </dgm:t>
    </dgm:pt>
    <dgm:pt modelId="{864721D9-B639-4414-8CEB-97CAAB9857B6}" type="parTrans" cxnId="{96BA50E0-9FE7-4B20-AB58-E20161888853}">
      <dgm:prSet/>
      <dgm:spPr/>
      <dgm:t>
        <a:bodyPr/>
        <a:lstStyle/>
        <a:p>
          <a:endParaRPr lang="en-US"/>
        </a:p>
      </dgm:t>
    </dgm:pt>
    <dgm:pt modelId="{21B521AD-B645-4226-82D4-7B61D95FA25A}" type="sibTrans" cxnId="{96BA50E0-9FE7-4B20-AB58-E20161888853}">
      <dgm:prSet/>
      <dgm:spPr/>
      <dgm:t>
        <a:bodyPr/>
        <a:lstStyle/>
        <a:p>
          <a:endParaRPr lang="en-US"/>
        </a:p>
      </dgm:t>
    </dgm:pt>
    <dgm:pt modelId="{2CF88CD9-D4A2-488C-851F-8181BC62189A}">
      <dgm:prSet custT="1"/>
      <dgm:spPr/>
      <dgm:t>
        <a:bodyPr/>
        <a:lstStyle/>
        <a:p>
          <a:r>
            <a:rPr lang="en-US" sz="2000" dirty="0" smtClean="0"/>
            <a:t>8.2.1.3 Quality Metrics </a:t>
          </a:r>
        </a:p>
      </dgm:t>
    </dgm:pt>
    <dgm:pt modelId="{9B4544BC-49CD-41D9-832F-C1E148CF66D4}" type="parTrans" cxnId="{169EEAD4-1CB4-4507-9DED-73C37A794328}">
      <dgm:prSet/>
      <dgm:spPr/>
      <dgm:t>
        <a:bodyPr/>
        <a:lstStyle/>
        <a:p>
          <a:endParaRPr lang="en-US"/>
        </a:p>
      </dgm:t>
    </dgm:pt>
    <dgm:pt modelId="{253A8E6E-C1DA-4F3C-8C25-8B67807F8696}" type="sibTrans" cxnId="{169EEAD4-1CB4-4507-9DED-73C37A794328}">
      <dgm:prSet/>
      <dgm:spPr/>
      <dgm:t>
        <a:bodyPr/>
        <a:lstStyle/>
        <a:p>
          <a:endParaRPr lang="en-US"/>
        </a:p>
      </dgm:t>
    </dgm:pt>
    <dgm:pt modelId="{A30B556F-CAAD-4BD1-A1CA-4EDA9AEBD8B2}">
      <dgm:prSet custT="1"/>
      <dgm:spPr/>
      <dgm:t>
        <a:bodyPr/>
        <a:lstStyle/>
        <a:p>
          <a:r>
            <a:rPr lang="en-US" sz="1800" dirty="0" smtClean="0">
              <a:latin typeface="Arial Narrow" pitchFamily="34" charset="0"/>
            </a:rPr>
            <a:t>This will tells what we need to measure and what are the allowable variation for our measurements. </a:t>
          </a:r>
        </a:p>
      </dgm:t>
    </dgm:pt>
    <dgm:pt modelId="{3248EB15-873C-4485-AA2D-7F6EBD9AFE2E}" type="parTrans" cxnId="{2EDDED38-69B7-4712-B804-1FD53C9383DF}">
      <dgm:prSet/>
      <dgm:spPr/>
      <dgm:t>
        <a:bodyPr/>
        <a:lstStyle/>
        <a:p>
          <a:endParaRPr lang="en-US"/>
        </a:p>
      </dgm:t>
    </dgm:pt>
    <dgm:pt modelId="{1A170EC3-E75C-4F9C-A662-C69729724664}" type="sibTrans" cxnId="{2EDDED38-69B7-4712-B804-1FD53C9383DF}">
      <dgm:prSet/>
      <dgm:spPr/>
      <dgm:t>
        <a:bodyPr/>
        <a:lstStyle/>
        <a:p>
          <a:endParaRPr lang="en-US"/>
        </a:p>
      </dgm:t>
    </dgm:pt>
    <dgm:pt modelId="{A549A7EA-5463-4731-8B84-26D546CEF977}">
      <dgm:prSet/>
      <dgm:spPr/>
      <dgm:t>
        <a:bodyPr/>
        <a:lstStyle/>
        <a:p>
          <a:endParaRPr lang="en-US" sz="1500" dirty="0" smtClean="0"/>
        </a:p>
      </dgm:t>
    </dgm:pt>
    <dgm:pt modelId="{ABEAA180-5C86-4D8D-95CC-BA602B3D84B5}" type="parTrans" cxnId="{0B56DC01-C28E-4E76-92B6-DDCA7638985E}">
      <dgm:prSet/>
      <dgm:spPr/>
      <dgm:t>
        <a:bodyPr/>
        <a:lstStyle/>
        <a:p>
          <a:endParaRPr lang="en-US"/>
        </a:p>
      </dgm:t>
    </dgm:pt>
    <dgm:pt modelId="{65FAA9B0-1994-4DE3-A9AE-F5BC1250CFB3}" type="sibTrans" cxnId="{0B56DC01-C28E-4E76-92B6-DDCA7638985E}">
      <dgm:prSet/>
      <dgm:spPr/>
      <dgm:t>
        <a:bodyPr/>
        <a:lstStyle/>
        <a:p>
          <a:endParaRPr lang="en-US"/>
        </a:p>
      </dgm:t>
    </dgm:pt>
    <dgm:pt modelId="{C72DA9BD-2753-48B6-B172-17ADD4E75CFC}">
      <dgm:prSet custT="1"/>
      <dgm:spPr/>
      <dgm:t>
        <a:bodyPr/>
        <a:lstStyle/>
        <a:p>
          <a:r>
            <a:rPr lang="en-US" sz="2000" dirty="0" smtClean="0"/>
            <a:t>8.2.1.4 Quality Control Measurements </a:t>
          </a:r>
          <a:endParaRPr lang="en-US" sz="2000" dirty="0"/>
        </a:p>
      </dgm:t>
    </dgm:pt>
    <dgm:pt modelId="{CA5498FA-5461-4F7A-89FB-AC7C71B9A6EB}" type="parTrans" cxnId="{CC7FAF48-4B35-427C-ACE5-8E62D565D6EA}">
      <dgm:prSet/>
      <dgm:spPr/>
      <dgm:t>
        <a:bodyPr/>
        <a:lstStyle/>
        <a:p>
          <a:endParaRPr lang="en-US"/>
        </a:p>
      </dgm:t>
    </dgm:pt>
    <dgm:pt modelId="{8DB094D4-9720-418D-95A6-6050E5A88942}" type="sibTrans" cxnId="{CC7FAF48-4B35-427C-ACE5-8E62D565D6EA}">
      <dgm:prSet/>
      <dgm:spPr/>
      <dgm:t>
        <a:bodyPr/>
        <a:lstStyle/>
        <a:p>
          <a:endParaRPr lang="en-US"/>
        </a:p>
      </dgm:t>
    </dgm:pt>
    <dgm:pt modelId="{042B190F-5D4E-468C-898B-2CBD6BD38BB5}">
      <dgm:prSet custT="1"/>
      <dgm:spPr/>
      <dgm:t>
        <a:bodyPr/>
        <a:lstStyle/>
        <a:p>
          <a:r>
            <a:rPr lang="en-US" sz="1800" dirty="0" smtClean="0">
              <a:latin typeface="Arial Narrow" pitchFamily="34" charset="0"/>
            </a:rPr>
            <a:t>These are the measurements taken in the Control Quality Process</a:t>
          </a:r>
          <a:endParaRPr lang="en-US" sz="1800" dirty="0">
            <a:latin typeface="Arial Narrow" pitchFamily="34" charset="0"/>
          </a:endParaRPr>
        </a:p>
      </dgm:t>
    </dgm:pt>
    <dgm:pt modelId="{59D079DD-6279-49DC-B04B-16522D7D241A}" type="parTrans" cxnId="{ED3A76C8-9519-4508-A1B8-D79B5BAA47CB}">
      <dgm:prSet/>
      <dgm:spPr/>
      <dgm:t>
        <a:bodyPr/>
        <a:lstStyle/>
        <a:p>
          <a:endParaRPr lang="en-US"/>
        </a:p>
      </dgm:t>
    </dgm:pt>
    <dgm:pt modelId="{D96A7B03-F3CD-4DDC-A68E-D97B6EF90314}" type="sibTrans" cxnId="{ED3A76C8-9519-4508-A1B8-D79B5BAA47CB}">
      <dgm:prSet/>
      <dgm:spPr/>
      <dgm:t>
        <a:bodyPr/>
        <a:lstStyle/>
        <a:p>
          <a:endParaRPr lang="en-US"/>
        </a:p>
      </dgm:t>
    </dgm:pt>
    <dgm:pt modelId="{B3E60E7C-891F-43CC-8FFD-3118284237D0}">
      <dgm:prSet custT="1"/>
      <dgm:spPr/>
      <dgm:t>
        <a:bodyPr/>
        <a:lstStyle/>
        <a:p>
          <a:r>
            <a:rPr lang="en-US" sz="1800" dirty="0" smtClean="0">
              <a:latin typeface="Arial Narrow" pitchFamily="34" charset="0"/>
            </a:rPr>
            <a:t>The measurements are used fed back to Quality Assurance in order to evaluate the effectiveness of quality assurance procedures/processes </a:t>
          </a:r>
          <a:endParaRPr lang="en-US" sz="1800" dirty="0">
            <a:latin typeface="Arial Narrow" pitchFamily="34" charset="0"/>
          </a:endParaRPr>
        </a:p>
      </dgm:t>
    </dgm:pt>
    <dgm:pt modelId="{2602FD2E-2BF3-4BE5-9A67-AC120F408262}" type="parTrans" cxnId="{8AC60C4A-EC0D-4017-9536-BCBFE2CE3DF6}">
      <dgm:prSet/>
      <dgm:spPr/>
      <dgm:t>
        <a:bodyPr/>
        <a:lstStyle/>
        <a:p>
          <a:endParaRPr lang="en-US"/>
        </a:p>
      </dgm:t>
    </dgm:pt>
    <dgm:pt modelId="{8CB665E6-7528-482C-97B8-295C702D5808}" type="sibTrans" cxnId="{8AC60C4A-EC0D-4017-9536-BCBFE2CE3DF6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4" custScaleY="76925" custLinFactY="-61942" custLinFactNeighborX="810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4" custScaleY="65782" custLinFactY="13138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08762-66CE-4B09-8C2B-01BF1CF31DD9}" type="pres">
      <dgm:prSet presAssocID="{7F458AC7-59E8-4955-BD76-939D04FF799A}" presName="spaceBetweenRectangles" presStyleCnt="0"/>
      <dgm:spPr/>
    </dgm:pt>
    <dgm:pt modelId="{B343A883-EC13-4BCE-83C4-702242BAB3B3}" type="pres">
      <dgm:prSet presAssocID="{3E7687C9-CC25-489D-8689-FF0BE8C3431F}" presName="parentLin" presStyleCnt="0"/>
      <dgm:spPr/>
    </dgm:pt>
    <dgm:pt modelId="{164AD636-A1A6-45DC-BBFE-7A899ED8B12F}" type="pres">
      <dgm:prSet presAssocID="{3E7687C9-CC25-489D-8689-FF0BE8C3431F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77CDE10-2325-40A7-997E-20247FA3D169}" type="pres">
      <dgm:prSet presAssocID="{3E7687C9-CC25-489D-8689-FF0BE8C3431F}" presName="parentText" presStyleLbl="node1" presStyleIdx="1" presStyleCnt="4" custScaleY="81380" custLinFactNeighborX="8108" custLinFactNeighborY="1550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7A834-EC48-4C3F-897C-85672FA3A21D}" type="pres">
      <dgm:prSet presAssocID="{3E7687C9-CC25-489D-8689-FF0BE8C3431F}" presName="negativeSpace" presStyleCnt="0"/>
      <dgm:spPr/>
    </dgm:pt>
    <dgm:pt modelId="{F13F4A6E-5D1A-460A-A73F-19A4B5204BBE}" type="pres">
      <dgm:prSet presAssocID="{3E7687C9-CC25-489D-8689-FF0BE8C3431F}" presName="childText" presStyleLbl="conFgAcc1" presStyleIdx="1" presStyleCnt="4" custScaleY="94770" custLinFactY="1765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D5B3F-02BA-4D8D-A40D-938DDF4CE012}" type="pres">
      <dgm:prSet presAssocID="{465D3800-5440-420E-9632-19D997CFEE12}" presName="spaceBetweenRectangles" presStyleCnt="0"/>
      <dgm:spPr/>
    </dgm:pt>
    <dgm:pt modelId="{65FCDC62-2A23-42E2-B05F-45CFFE47A3FD}" type="pres">
      <dgm:prSet presAssocID="{2CF88CD9-D4A2-488C-851F-8181BC62189A}" presName="parentLin" presStyleCnt="0"/>
      <dgm:spPr/>
    </dgm:pt>
    <dgm:pt modelId="{0B4A6D36-A287-4B00-BAA4-D881F3702873}" type="pres">
      <dgm:prSet presAssocID="{2CF88CD9-D4A2-488C-851F-8181BC62189A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82F173BC-0026-41E4-B158-427346F02455}" type="pres">
      <dgm:prSet presAssocID="{2CF88CD9-D4A2-488C-851F-8181BC62189A}" presName="parentText" presStyleLbl="node1" presStyleIdx="2" presStyleCnt="4" custScaleY="79326" custLinFactNeighborX="8108" custLinFactNeighborY="-78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63BF90-FBD7-4A75-A8A7-9A75EE0C2719}" type="pres">
      <dgm:prSet presAssocID="{2CF88CD9-D4A2-488C-851F-8181BC62189A}" presName="negativeSpace" presStyleCnt="0"/>
      <dgm:spPr/>
    </dgm:pt>
    <dgm:pt modelId="{E30A0671-CE02-4E41-8C8C-2F61CDE84593}" type="pres">
      <dgm:prSet presAssocID="{2CF88CD9-D4A2-488C-851F-8181BC62189A}" presName="childText" presStyleLbl="conFgAcc1" presStyleIdx="2" presStyleCnt="4" custScaleY="75062" custLinFactNeighborY="792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25AEC-87D2-4C56-8B71-929209309713}" type="pres">
      <dgm:prSet presAssocID="{253A8E6E-C1DA-4F3C-8C25-8B67807F8696}" presName="spaceBetweenRectangles" presStyleCnt="0"/>
      <dgm:spPr/>
    </dgm:pt>
    <dgm:pt modelId="{F1208839-7B66-4F83-BDFF-E26E03F56D1D}" type="pres">
      <dgm:prSet presAssocID="{C72DA9BD-2753-48B6-B172-17ADD4E75CFC}" presName="parentLin" presStyleCnt="0"/>
      <dgm:spPr/>
    </dgm:pt>
    <dgm:pt modelId="{70C6B1A2-5F17-4197-BC3E-8681C656FA7B}" type="pres">
      <dgm:prSet presAssocID="{C72DA9BD-2753-48B6-B172-17ADD4E75CFC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3C965F05-D625-47BA-B224-C29899F7C7B1}" type="pres">
      <dgm:prSet presAssocID="{C72DA9BD-2753-48B6-B172-17ADD4E75CFC}" presName="parentText" presStyleLbl="node1" presStyleIdx="3" presStyleCnt="4" custScaleY="94231" custLinFactNeighborX="-9910" custLinFactNeighborY="-176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D78010-F2A9-4094-96BA-E129140C375B}" type="pres">
      <dgm:prSet presAssocID="{C72DA9BD-2753-48B6-B172-17ADD4E75CFC}" presName="negativeSpace" presStyleCnt="0"/>
      <dgm:spPr/>
    </dgm:pt>
    <dgm:pt modelId="{B5DDF557-4AEB-41F5-BEEC-E1158CE97EB8}" type="pres">
      <dgm:prSet presAssocID="{C72DA9BD-2753-48B6-B172-17ADD4E75CFC}" presName="childText" presStyleLbl="conFgAcc1" presStyleIdx="3" presStyleCnt="4" custScaleY="117833" custLinFactNeighborY="292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F28EA6-880C-4A33-AB47-EF54456B211B}" type="presOf" srcId="{3C12EA32-5CE9-41A9-8E86-253E02ABBBE0}" destId="{83B42F7B-B6F4-411D-8256-C182DC2CAB92}" srcOrd="1" destOrd="0" presId="urn:microsoft.com/office/officeart/2005/8/layout/list1"/>
    <dgm:cxn modelId="{169EEAD4-1CB4-4507-9DED-73C37A794328}" srcId="{D23B7039-A415-4D56-AA09-6C0DDFBB4340}" destId="{2CF88CD9-D4A2-488C-851F-8181BC62189A}" srcOrd="2" destOrd="0" parTransId="{9B4544BC-49CD-41D9-832F-C1E148CF66D4}" sibTransId="{253A8E6E-C1DA-4F3C-8C25-8B67807F8696}"/>
    <dgm:cxn modelId="{41476AD6-24C7-47E6-B399-67F88A02A009}" type="presOf" srcId="{026AB966-51BF-491E-BB95-15E6BD3990F3}" destId="{F13F4A6E-5D1A-460A-A73F-19A4B5204BBE}" srcOrd="0" destOrd="0" presId="urn:microsoft.com/office/officeart/2005/8/layout/list1"/>
    <dgm:cxn modelId="{4A1B6DD1-1398-4379-9864-46D2F7D560F8}" type="presOf" srcId="{C72DA9BD-2753-48B6-B172-17ADD4E75CFC}" destId="{3C965F05-D625-47BA-B224-C29899F7C7B1}" srcOrd="1" destOrd="0" presId="urn:microsoft.com/office/officeart/2005/8/layout/list1"/>
    <dgm:cxn modelId="{8AC60C4A-EC0D-4017-9536-BCBFE2CE3DF6}" srcId="{C72DA9BD-2753-48B6-B172-17ADD4E75CFC}" destId="{B3E60E7C-891F-43CC-8FFD-3118284237D0}" srcOrd="1" destOrd="0" parTransId="{2602FD2E-2BF3-4BE5-9A67-AC120F408262}" sibTransId="{8CB665E6-7528-482C-97B8-295C702D5808}"/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CC7FAF48-4B35-427C-ACE5-8E62D565D6EA}" srcId="{D23B7039-A415-4D56-AA09-6C0DDFBB4340}" destId="{C72DA9BD-2753-48B6-B172-17ADD4E75CFC}" srcOrd="3" destOrd="0" parTransId="{CA5498FA-5461-4F7A-89FB-AC7C71B9A6EB}" sibTransId="{8DB094D4-9720-418D-95A6-6050E5A88942}"/>
    <dgm:cxn modelId="{EB87D224-BE9C-4941-B7EE-633D6C59E31E}" type="presOf" srcId="{D23B7039-A415-4D56-AA09-6C0DDFBB4340}" destId="{8FD21DEA-48B5-4688-BA38-AFAE807BCE22}" srcOrd="0" destOrd="0" presId="urn:microsoft.com/office/officeart/2005/8/layout/list1"/>
    <dgm:cxn modelId="{E088A13B-F199-4B38-AD53-6C832FE91ECD}" srcId="{3C12EA32-5CE9-41A9-8E86-253E02ABBBE0}" destId="{42B89ED3-1263-467F-95CC-46E18A5E0057}" srcOrd="0" destOrd="0" parTransId="{33E1E7C5-6115-445B-A10A-CE6A91965177}" sibTransId="{4F93F753-3494-42DE-B4F4-98687DEE02F7}"/>
    <dgm:cxn modelId="{837D9081-2455-4F7E-A467-737E4A6418AB}" type="presOf" srcId="{042B190F-5D4E-468C-898B-2CBD6BD38BB5}" destId="{B5DDF557-4AEB-41F5-BEEC-E1158CE97EB8}" srcOrd="0" destOrd="0" presId="urn:microsoft.com/office/officeart/2005/8/layout/list1"/>
    <dgm:cxn modelId="{D4CC3CFC-781E-494E-9355-8F1FB0A62EEE}" type="presOf" srcId="{C72DA9BD-2753-48B6-B172-17ADD4E75CFC}" destId="{70C6B1A2-5F17-4197-BC3E-8681C656FA7B}" srcOrd="0" destOrd="0" presId="urn:microsoft.com/office/officeart/2005/8/layout/list1"/>
    <dgm:cxn modelId="{E178FDA3-935B-4AFE-BA28-67080A31B7D4}" type="presOf" srcId="{3E7687C9-CC25-489D-8689-FF0BE8C3431F}" destId="{177CDE10-2325-40A7-997E-20247FA3D169}" srcOrd="1" destOrd="0" presId="urn:microsoft.com/office/officeart/2005/8/layout/list1"/>
    <dgm:cxn modelId="{BDB08497-445C-4500-8850-0BF672C0CFDE}" type="presOf" srcId="{A30B556F-CAAD-4BD1-A1CA-4EDA9AEBD8B2}" destId="{E30A0671-CE02-4E41-8C8C-2F61CDE84593}" srcOrd="0" destOrd="0" presId="urn:microsoft.com/office/officeart/2005/8/layout/list1"/>
    <dgm:cxn modelId="{96BA50E0-9FE7-4B20-AB58-E20161888853}" srcId="{3E7687C9-CC25-489D-8689-FF0BE8C3431F}" destId="{026AB966-51BF-491E-BB95-15E6BD3990F3}" srcOrd="0" destOrd="0" parTransId="{864721D9-B639-4414-8CEB-97CAAB9857B6}" sibTransId="{21B521AD-B645-4226-82D4-7B61D95FA25A}"/>
    <dgm:cxn modelId="{2EDDED38-69B7-4712-B804-1FD53C9383DF}" srcId="{2CF88CD9-D4A2-488C-851F-8181BC62189A}" destId="{A30B556F-CAAD-4BD1-A1CA-4EDA9AEBD8B2}" srcOrd="0" destOrd="0" parTransId="{3248EB15-873C-4485-AA2D-7F6EBD9AFE2E}" sibTransId="{1A170EC3-E75C-4F9C-A662-C69729724664}"/>
    <dgm:cxn modelId="{A46A8D61-3C44-427D-8EF9-77589607360D}" type="presOf" srcId="{3E7687C9-CC25-489D-8689-FF0BE8C3431F}" destId="{164AD636-A1A6-45DC-BBFE-7A899ED8B12F}" srcOrd="0" destOrd="0" presId="urn:microsoft.com/office/officeart/2005/8/layout/list1"/>
    <dgm:cxn modelId="{0C13DE1F-E5F7-4A29-A15D-5368A18CDD71}" srcId="{D23B7039-A415-4D56-AA09-6C0DDFBB4340}" destId="{3E7687C9-CC25-489D-8689-FF0BE8C3431F}" srcOrd="1" destOrd="0" parTransId="{E89C281B-05EC-41D0-950F-9621F1F7B258}" sibTransId="{465D3800-5440-420E-9632-19D997CFEE12}"/>
    <dgm:cxn modelId="{FF265093-29D0-443E-8DD8-D383F3F45D30}" type="presOf" srcId="{2CF88CD9-D4A2-488C-851F-8181BC62189A}" destId="{82F173BC-0026-41E4-B158-427346F02455}" srcOrd="1" destOrd="0" presId="urn:microsoft.com/office/officeart/2005/8/layout/list1"/>
    <dgm:cxn modelId="{B3EA5CE8-4D27-42FB-814D-93EFA0A56BC0}" type="presOf" srcId="{3C12EA32-5CE9-41A9-8E86-253E02ABBBE0}" destId="{5012DBE5-0E83-45D3-B7C7-A76FFA132D50}" srcOrd="0" destOrd="0" presId="urn:microsoft.com/office/officeart/2005/8/layout/list1"/>
    <dgm:cxn modelId="{82A915BB-9ACE-4385-9D4A-57D1B659F14E}" type="presOf" srcId="{A549A7EA-5463-4731-8B84-26D546CEF977}" destId="{E30A0671-CE02-4E41-8C8C-2F61CDE84593}" srcOrd="0" destOrd="1" presId="urn:microsoft.com/office/officeart/2005/8/layout/list1"/>
    <dgm:cxn modelId="{8943AD12-98DF-48CD-AAA7-A26DADBB29B5}" type="presOf" srcId="{42B89ED3-1263-467F-95CC-46E18A5E0057}" destId="{08F99356-065E-4E64-8AA4-61437DB9D180}" srcOrd="0" destOrd="0" presId="urn:microsoft.com/office/officeart/2005/8/layout/list1"/>
    <dgm:cxn modelId="{ED3A76C8-9519-4508-A1B8-D79B5BAA47CB}" srcId="{C72DA9BD-2753-48B6-B172-17ADD4E75CFC}" destId="{042B190F-5D4E-468C-898B-2CBD6BD38BB5}" srcOrd="0" destOrd="0" parTransId="{59D079DD-6279-49DC-B04B-16522D7D241A}" sibTransId="{D96A7B03-F3CD-4DDC-A68E-D97B6EF90314}"/>
    <dgm:cxn modelId="{0B56DC01-C28E-4E76-92B6-DDCA7638985E}" srcId="{2CF88CD9-D4A2-488C-851F-8181BC62189A}" destId="{A549A7EA-5463-4731-8B84-26D546CEF977}" srcOrd="1" destOrd="0" parTransId="{ABEAA180-5C86-4D8D-95CC-BA602B3D84B5}" sibTransId="{65FAA9B0-1994-4DE3-A9AE-F5BC1250CFB3}"/>
    <dgm:cxn modelId="{5D8741E8-39AD-4A13-BD61-A9F5EECA8145}" type="presOf" srcId="{B3E60E7C-891F-43CC-8FFD-3118284237D0}" destId="{B5DDF557-4AEB-41F5-BEEC-E1158CE97EB8}" srcOrd="0" destOrd="1" presId="urn:microsoft.com/office/officeart/2005/8/layout/list1"/>
    <dgm:cxn modelId="{A5C21622-6E2D-46CD-A799-3A365F5915F0}" type="presOf" srcId="{2CF88CD9-D4A2-488C-851F-8181BC62189A}" destId="{0B4A6D36-A287-4B00-BAA4-D881F3702873}" srcOrd="0" destOrd="0" presId="urn:microsoft.com/office/officeart/2005/8/layout/list1"/>
    <dgm:cxn modelId="{7283DE2A-754B-47D8-81DD-31DEC451E53E}" type="presParOf" srcId="{8FD21DEA-48B5-4688-BA38-AFAE807BCE22}" destId="{665C0362-56E6-4A74-92C3-C68E0D24E586}" srcOrd="0" destOrd="0" presId="urn:microsoft.com/office/officeart/2005/8/layout/list1"/>
    <dgm:cxn modelId="{0E1BFF1F-5D20-47F3-9BBD-AF102AA8310D}" type="presParOf" srcId="{665C0362-56E6-4A74-92C3-C68E0D24E586}" destId="{5012DBE5-0E83-45D3-B7C7-A76FFA132D50}" srcOrd="0" destOrd="0" presId="urn:microsoft.com/office/officeart/2005/8/layout/list1"/>
    <dgm:cxn modelId="{BA00280E-4109-40A3-8979-00A1D72D091D}" type="presParOf" srcId="{665C0362-56E6-4A74-92C3-C68E0D24E586}" destId="{83B42F7B-B6F4-411D-8256-C182DC2CAB92}" srcOrd="1" destOrd="0" presId="urn:microsoft.com/office/officeart/2005/8/layout/list1"/>
    <dgm:cxn modelId="{937E484E-02C6-413B-882C-11A89F66C6DC}" type="presParOf" srcId="{8FD21DEA-48B5-4688-BA38-AFAE807BCE22}" destId="{1755BB82-4C8C-461D-95BB-EB0404EB98D6}" srcOrd="1" destOrd="0" presId="urn:microsoft.com/office/officeart/2005/8/layout/list1"/>
    <dgm:cxn modelId="{D77C4515-4DDB-4B34-AE4E-6D77925EC16A}" type="presParOf" srcId="{8FD21DEA-48B5-4688-BA38-AFAE807BCE22}" destId="{08F99356-065E-4E64-8AA4-61437DB9D180}" srcOrd="2" destOrd="0" presId="urn:microsoft.com/office/officeart/2005/8/layout/list1"/>
    <dgm:cxn modelId="{86B929D5-ED71-4F55-B8E5-DCC254845763}" type="presParOf" srcId="{8FD21DEA-48B5-4688-BA38-AFAE807BCE22}" destId="{91C08762-66CE-4B09-8C2B-01BF1CF31DD9}" srcOrd="3" destOrd="0" presId="urn:microsoft.com/office/officeart/2005/8/layout/list1"/>
    <dgm:cxn modelId="{3EB8B3B1-B3DF-4BCC-AB97-67036E281575}" type="presParOf" srcId="{8FD21DEA-48B5-4688-BA38-AFAE807BCE22}" destId="{B343A883-EC13-4BCE-83C4-702242BAB3B3}" srcOrd="4" destOrd="0" presId="urn:microsoft.com/office/officeart/2005/8/layout/list1"/>
    <dgm:cxn modelId="{0D03ED9B-109F-4992-B674-DD03B58ED337}" type="presParOf" srcId="{B343A883-EC13-4BCE-83C4-702242BAB3B3}" destId="{164AD636-A1A6-45DC-BBFE-7A899ED8B12F}" srcOrd="0" destOrd="0" presId="urn:microsoft.com/office/officeart/2005/8/layout/list1"/>
    <dgm:cxn modelId="{04D7ADBB-58B4-408A-BFDF-16014BD77AAA}" type="presParOf" srcId="{B343A883-EC13-4BCE-83C4-702242BAB3B3}" destId="{177CDE10-2325-40A7-997E-20247FA3D169}" srcOrd="1" destOrd="0" presId="urn:microsoft.com/office/officeart/2005/8/layout/list1"/>
    <dgm:cxn modelId="{8552ADEF-1754-48FC-95E7-46176DBDBF79}" type="presParOf" srcId="{8FD21DEA-48B5-4688-BA38-AFAE807BCE22}" destId="{A9D7A834-EC48-4C3F-897C-85672FA3A21D}" srcOrd="5" destOrd="0" presId="urn:microsoft.com/office/officeart/2005/8/layout/list1"/>
    <dgm:cxn modelId="{D1D7FE26-DB95-4EAE-96B3-E85D0ED0DD30}" type="presParOf" srcId="{8FD21DEA-48B5-4688-BA38-AFAE807BCE22}" destId="{F13F4A6E-5D1A-460A-A73F-19A4B5204BBE}" srcOrd="6" destOrd="0" presId="urn:microsoft.com/office/officeart/2005/8/layout/list1"/>
    <dgm:cxn modelId="{5C3812DB-7D6F-4094-ABF7-808410359301}" type="presParOf" srcId="{8FD21DEA-48B5-4688-BA38-AFAE807BCE22}" destId="{7B4D5B3F-02BA-4D8D-A40D-938DDF4CE012}" srcOrd="7" destOrd="0" presId="urn:microsoft.com/office/officeart/2005/8/layout/list1"/>
    <dgm:cxn modelId="{FDED626C-BE9A-4095-84CA-C32A178A6913}" type="presParOf" srcId="{8FD21DEA-48B5-4688-BA38-AFAE807BCE22}" destId="{65FCDC62-2A23-42E2-B05F-45CFFE47A3FD}" srcOrd="8" destOrd="0" presId="urn:microsoft.com/office/officeart/2005/8/layout/list1"/>
    <dgm:cxn modelId="{F8806D30-ADE4-4361-9B3A-2F66E3FAC28F}" type="presParOf" srcId="{65FCDC62-2A23-42E2-B05F-45CFFE47A3FD}" destId="{0B4A6D36-A287-4B00-BAA4-D881F3702873}" srcOrd="0" destOrd="0" presId="urn:microsoft.com/office/officeart/2005/8/layout/list1"/>
    <dgm:cxn modelId="{3C40E5A5-DBB4-40F1-893D-9EB643E6827D}" type="presParOf" srcId="{65FCDC62-2A23-42E2-B05F-45CFFE47A3FD}" destId="{82F173BC-0026-41E4-B158-427346F02455}" srcOrd="1" destOrd="0" presId="urn:microsoft.com/office/officeart/2005/8/layout/list1"/>
    <dgm:cxn modelId="{DC286AF8-FD11-44F8-9B06-E4900E232029}" type="presParOf" srcId="{8FD21DEA-48B5-4688-BA38-AFAE807BCE22}" destId="{4763BF90-FBD7-4A75-A8A7-9A75EE0C2719}" srcOrd="9" destOrd="0" presId="urn:microsoft.com/office/officeart/2005/8/layout/list1"/>
    <dgm:cxn modelId="{396E9430-21BB-45C6-9DBB-35C1730139CB}" type="presParOf" srcId="{8FD21DEA-48B5-4688-BA38-AFAE807BCE22}" destId="{E30A0671-CE02-4E41-8C8C-2F61CDE84593}" srcOrd="10" destOrd="0" presId="urn:microsoft.com/office/officeart/2005/8/layout/list1"/>
    <dgm:cxn modelId="{F83FA72C-553C-42CA-96A6-D0EDA5AFE574}" type="presParOf" srcId="{8FD21DEA-48B5-4688-BA38-AFAE807BCE22}" destId="{87225AEC-87D2-4C56-8B71-929209309713}" srcOrd="11" destOrd="0" presId="urn:microsoft.com/office/officeart/2005/8/layout/list1"/>
    <dgm:cxn modelId="{975F7472-FFB1-4A69-99FF-DDACE0CB2DD5}" type="presParOf" srcId="{8FD21DEA-48B5-4688-BA38-AFAE807BCE22}" destId="{F1208839-7B66-4F83-BDFF-E26E03F56D1D}" srcOrd="12" destOrd="0" presId="urn:microsoft.com/office/officeart/2005/8/layout/list1"/>
    <dgm:cxn modelId="{E97B26F6-9E04-4FEC-B12B-40C29034F725}" type="presParOf" srcId="{F1208839-7B66-4F83-BDFF-E26E03F56D1D}" destId="{70C6B1A2-5F17-4197-BC3E-8681C656FA7B}" srcOrd="0" destOrd="0" presId="urn:microsoft.com/office/officeart/2005/8/layout/list1"/>
    <dgm:cxn modelId="{B2339D16-47D8-407E-B33E-DD76EAFC7FEF}" type="presParOf" srcId="{F1208839-7B66-4F83-BDFF-E26E03F56D1D}" destId="{3C965F05-D625-47BA-B224-C29899F7C7B1}" srcOrd="1" destOrd="0" presId="urn:microsoft.com/office/officeart/2005/8/layout/list1"/>
    <dgm:cxn modelId="{FDDABCCB-9FDA-4FF3-A316-7CDA812DD5AB}" type="presParOf" srcId="{8FD21DEA-48B5-4688-BA38-AFAE807BCE22}" destId="{86D78010-F2A9-4094-96BA-E129140C375B}" srcOrd="13" destOrd="0" presId="urn:microsoft.com/office/officeart/2005/8/layout/list1"/>
    <dgm:cxn modelId="{F27CAB11-71D9-4B6F-8F62-30D6F3BAC18C}" type="presParOf" srcId="{8FD21DEA-48B5-4688-BA38-AFAE807BCE22}" destId="{B5DDF557-4AEB-41F5-BEEC-E1158CE97EB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8.2.2.1 Quality Management and Control Tools 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42B89ED3-1263-467F-95CC-46E18A5E0057}">
      <dgm:prSet custT="1"/>
      <dgm:spPr/>
      <dgm:t>
        <a:bodyPr/>
        <a:lstStyle/>
        <a:p>
          <a:r>
            <a:rPr lang="en-US" sz="1800" dirty="0" smtClean="0">
              <a:latin typeface="Arial Narrow" pitchFamily="34" charset="0"/>
            </a:rPr>
            <a:t>Beside other available tools, in quality assurance we use all the tools that are used in Plan Quality Management and Control Quality Processes </a:t>
          </a:r>
          <a:endParaRPr lang="en-US" sz="1800" dirty="0">
            <a:latin typeface="Arial Narrow" pitchFamily="34" charset="0"/>
          </a:endParaRPr>
        </a:p>
      </dgm:t>
    </dgm:pt>
    <dgm:pt modelId="{33E1E7C5-6115-445B-A10A-CE6A91965177}" type="parTrans" cxnId="{E088A13B-F199-4B38-AD53-6C832FE91ECD}">
      <dgm:prSet/>
      <dgm:spPr/>
      <dgm:t>
        <a:bodyPr/>
        <a:lstStyle/>
        <a:p>
          <a:endParaRPr lang="en-US"/>
        </a:p>
      </dgm:t>
    </dgm:pt>
    <dgm:pt modelId="{4F93F753-3494-42DE-B4F4-98687DEE02F7}" type="sibTrans" cxnId="{E088A13B-F199-4B38-AD53-6C832FE91ECD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1" custScaleY="31063" custLinFactNeighborX="-9910" custLinFactNeighborY="-758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1" custScaleY="65782" custLinFactNeighborY="39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8A077E18-DD00-4918-872F-70D0380BD6FC}" type="presOf" srcId="{3C12EA32-5CE9-41A9-8E86-253E02ABBBE0}" destId="{5012DBE5-0E83-45D3-B7C7-A76FFA132D50}" srcOrd="0" destOrd="0" presId="urn:microsoft.com/office/officeart/2005/8/layout/list1"/>
    <dgm:cxn modelId="{E088A13B-F199-4B38-AD53-6C832FE91ECD}" srcId="{3C12EA32-5CE9-41A9-8E86-253E02ABBBE0}" destId="{42B89ED3-1263-467F-95CC-46E18A5E0057}" srcOrd="0" destOrd="0" parTransId="{33E1E7C5-6115-445B-A10A-CE6A91965177}" sibTransId="{4F93F753-3494-42DE-B4F4-98687DEE02F7}"/>
    <dgm:cxn modelId="{E11B0F76-AD2C-4FB6-BDC1-298947C2A275}" type="presOf" srcId="{42B89ED3-1263-467F-95CC-46E18A5E0057}" destId="{08F99356-065E-4E64-8AA4-61437DB9D180}" srcOrd="0" destOrd="0" presId="urn:microsoft.com/office/officeart/2005/8/layout/list1"/>
    <dgm:cxn modelId="{45C84AD4-1847-43B6-AB0D-6EA3C6327F3C}" type="presOf" srcId="{3C12EA32-5CE9-41A9-8E86-253E02ABBBE0}" destId="{83B42F7B-B6F4-411D-8256-C182DC2CAB92}" srcOrd="1" destOrd="0" presId="urn:microsoft.com/office/officeart/2005/8/layout/list1"/>
    <dgm:cxn modelId="{FA7389D8-E41D-4989-9A34-F41EB51A9382}" type="presOf" srcId="{D23B7039-A415-4D56-AA09-6C0DDFBB4340}" destId="{8FD21DEA-48B5-4688-BA38-AFAE807BCE22}" srcOrd="0" destOrd="0" presId="urn:microsoft.com/office/officeart/2005/8/layout/list1"/>
    <dgm:cxn modelId="{D7530A65-B0DA-4A5B-93C6-43A159D26C0E}" type="presParOf" srcId="{8FD21DEA-48B5-4688-BA38-AFAE807BCE22}" destId="{665C0362-56E6-4A74-92C3-C68E0D24E586}" srcOrd="0" destOrd="0" presId="urn:microsoft.com/office/officeart/2005/8/layout/list1"/>
    <dgm:cxn modelId="{C31FFEE1-2BE9-494C-B2C7-DB640CC413F0}" type="presParOf" srcId="{665C0362-56E6-4A74-92C3-C68E0D24E586}" destId="{5012DBE5-0E83-45D3-B7C7-A76FFA132D50}" srcOrd="0" destOrd="0" presId="urn:microsoft.com/office/officeart/2005/8/layout/list1"/>
    <dgm:cxn modelId="{08B528E1-645B-46E9-A513-1E4123484647}" type="presParOf" srcId="{665C0362-56E6-4A74-92C3-C68E0D24E586}" destId="{83B42F7B-B6F4-411D-8256-C182DC2CAB92}" srcOrd="1" destOrd="0" presId="urn:microsoft.com/office/officeart/2005/8/layout/list1"/>
    <dgm:cxn modelId="{30A150DF-2E1C-4199-9B55-A8B0BD119C61}" type="presParOf" srcId="{8FD21DEA-48B5-4688-BA38-AFAE807BCE22}" destId="{1755BB82-4C8C-461D-95BB-EB0404EB98D6}" srcOrd="1" destOrd="0" presId="urn:microsoft.com/office/officeart/2005/8/layout/list1"/>
    <dgm:cxn modelId="{0810C756-4B24-4F98-A6E7-403B594E88C6}" type="presParOf" srcId="{8FD21DEA-48B5-4688-BA38-AFAE807BCE22}" destId="{08F99356-065E-4E64-8AA4-61437DB9D18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8.2.2.1 Quality Management and Control Tools 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42B89ED3-1263-467F-95CC-46E18A5E0057}">
      <dgm:prSet custT="1"/>
      <dgm:spPr/>
      <dgm:t>
        <a:bodyPr/>
        <a:lstStyle/>
        <a:p>
          <a:r>
            <a:rPr lang="en-US" sz="1800" dirty="0" smtClean="0">
              <a:latin typeface="Arial Narrow" pitchFamily="34" charset="0"/>
            </a:rPr>
            <a:t>In Quality Assurance we use tools used in Plan Quality Management and Control Quality Processes plus the tools below</a:t>
          </a:r>
          <a:endParaRPr lang="en-US" sz="1800" dirty="0">
            <a:latin typeface="Arial Narrow" pitchFamily="34" charset="0"/>
          </a:endParaRPr>
        </a:p>
      </dgm:t>
    </dgm:pt>
    <dgm:pt modelId="{33E1E7C5-6115-445B-A10A-CE6A91965177}" type="parTrans" cxnId="{E088A13B-F199-4B38-AD53-6C832FE91ECD}">
      <dgm:prSet/>
      <dgm:spPr/>
      <dgm:t>
        <a:bodyPr/>
        <a:lstStyle/>
        <a:p>
          <a:endParaRPr lang="en-US"/>
        </a:p>
      </dgm:t>
    </dgm:pt>
    <dgm:pt modelId="{4F93F753-3494-42DE-B4F4-98687DEE02F7}" type="sibTrans" cxnId="{E088A13B-F199-4B38-AD53-6C832FE91ECD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1" custScaleY="31063" custLinFactNeighborX="-9910" custLinFactNeighborY="-758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1" custScaleY="65782" custLinFactNeighborY="39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88A13B-F199-4B38-AD53-6C832FE91ECD}" srcId="{3C12EA32-5CE9-41A9-8E86-253E02ABBBE0}" destId="{42B89ED3-1263-467F-95CC-46E18A5E0057}" srcOrd="0" destOrd="0" parTransId="{33E1E7C5-6115-445B-A10A-CE6A91965177}" sibTransId="{4F93F753-3494-42DE-B4F4-98687DEE02F7}"/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055AE794-0B57-45E3-A267-3AD80B2D170F}" type="presOf" srcId="{3C12EA32-5CE9-41A9-8E86-253E02ABBBE0}" destId="{83B42F7B-B6F4-411D-8256-C182DC2CAB92}" srcOrd="1" destOrd="0" presId="urn:microsoft.com/office/officeart/2005/8/layout/list1"/>
    <dgm:cxn modelId="{ED992A0A-2303-4C1E-BF82-25F5B143277E}" type="presOf" srcId="{3C12EA32-5CE9-41A9-8E86-253E02ABBBE0}" destId="{5012DBE5-0E83-45D3-B7C7-A76FFA132D50}" srcOrd="0" destOrd="0" presId="urn:microsoft.com/office/officeart/2005/8/layout/list1"/>
    <dgm:cxn modelId="{EC46CF58-A2B2-4125-A5BC-886F82B772CC}" type="presOf" srcId="{D23B7039-A415-4D56-AA09-6C0DDFBB4340}" destId="{8FD21DEA-48B5-4688-BA38-AFAE807BCE22}" srcOrd="0" destOrd="0" presId="urn:microsoft.com/office/officeart/2005/8/layout/list1"/>
    <dgm:cxn modelId="{E379E286-97E1-4D1B-BF9A-A0937E1C478D}" type="presOf" srcId="{42B89ED3-1263-467F-95CC-46E18A5E0057}" destId="{08F99356-065E-4E64-8AA4-61437DB9D180}" srcOrd="0" destOrd="0" presId="urn:microsoft.com/office/officeart/2005/8/layout/list1"/>
    <dgm:cxn modelId="{AB3761F9-5CCA-4797-A238-7574F2966077}" type="presParOf" srcId="{8FD21DEA-48B5-4688-BA38-AFAE807BCE22}" destId="{665C0362-56E6-4A74-92C3-C68E0D24E586}" srcOrd="0" destOrd="0" presId="urn:microsoft.com/office/officeart/2005/8/layout/list1"/>
    <dgm:cxn modelId="{B6772505-23F0-4A1C-9C3B-0D72485F4A13}" type="presParOf" srcId="{665C0362-56E6-4A74-92C3-C68E0D24E586}" destId="{5012DBE5-0E83-45D3-B7C7-A76FFA132D50}" srcOrd="0" destOrd="0" presId="urn:microsoft.com/office/officeart/2005/8/layout/list1"/>
    <dgm:cxn modelId="{809EAAC8-B801-4144-B909-2A59CDCA9110}" type="presParOf" srcId="{665C0362-56E6-4A74-92C3-C68E0D24E586}" destId="{83B42F7B-B6F4-411D-8256-C182DC2CAB92}" srcOrd="1" destOrd="0" presId="urn:microsoft.com/office/officeart/2005/8/layout/list1"/>
    <dgm:cxn modelId="{2B4D4FFB-6F5C-44B4-B703-715FEB9DA0DC}" type="presParOf" srcId="{8FD21DEA-48B5-4688-BA38-AFAE807BCE22}" destId="{1755BB82-4C8C-461D-95BB-EB0404EB98D6}" srcOrd="1" destOrd="0" presId="urn:microsoft.com/office/officeart/2005/8/layout/list1"/>
    <dgm:cxn modelId="{9929A931-45CE-4F68-A155-D7EA934A4F84}" type="presParOf" srcId="{8FD21DEA-48B5-4688-BA38-AFAE807BCE22}" destId="{08F99356-065E-4E64-8AA4-61437DB9D18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6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8.2.2.1 Quality Management and Control Tools 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42B89ED3-1263-467F-95CC-46E18A5E0057}">
      <dgm:prSet custT="1"/>
      <dgm:spPr/>
      <dgm:t>
        <a:bodyPr/>
        <a:lstStyle/>
        <a:p>
          <a:r>
            <a:rPr lang="en-US" sz="1800" dirty="0" smtClean="0">
              <a:latin typeface="Arial Narrow" pitchFamily="34" charset="0"/>
            </a:rPr>
            <a:t>In Quality Assurance we use tools used in Plan Quality Management and Control Quality Processes plus the tools below</a:t>
          </a:r>
          <a:endParaRPr lang="en-US" sz="1800" dirty="0">
            <a:latin typeface="Arial Narrow" pitchFamily="34" charset="0"/>
          </a:endParaRPr>
        </a:p>
      </dgm:t>
    </dgm:pt>
    <dgm:pt modelId="{33E1E7C5-6115-445B-A10A-CE6A91965177}" type="parTrans" cxnId="{E088A13B-F199-4B38-AD53-6C832FE91ECD}">
      <dgm:prSet/>
      <dgm:spPr/>
      <dgm:t>
        <a:bodyPr/>
        <a:lstStyle/>
        <a:p>
          <a:endParaRPr lang="en-US"/>
        </a:p>
      </dgm:t>
    </dgm:pt>
    <dgm:pt modelId="{4F93F753-3494-42DE-B4F4-98687DEE02F7}" type="sibTrans" cxnId="{E088A13B-F199-4B38-AD53-6C832FE91ECD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1" custScaleY="31063" custLinFactNeighborX="-9910" custLinFactNeighborY="-758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1" custScaleY="65782" custLinFactNeighborY="39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AF62A7-EAF6-41A8-AE9E-EF0CE9F119D9}" type="presOf" srcId="{3C12EA32-5CE9-41A9-8E86-253E02ABBBE0}" destId="{5012DBE5-0E83-45D3-B7C7-A76FFA132D50}" srcOrd="0" destOrd="0" presId="urn:microsoft.com/office/officeart/2005/8/layout/list1"/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E088A13B-F199-4B38-AD53-6C832FE91ECD}" srcId="{3C12EA32-5CE9-41A9-8E86-253E02ABBBE0}" destId="{42B89ED3-1263-467F-95CC-46E18A5E0057}" srcOrd="0" destOrd="0" parTransId="{33E1E7C5-6115-445B-A10A-CE6A91965177}" sibTransId="{4F93F753-3494-42DE-B4F4-98687DEE02F7}"/>
    <dgm:cxn modelId="{4821FCC2-4A0B-417D-8BFD-17A1F46BDEDD}" type="presOf" srcId="{42B89ED3-1263-467F-95CC-46E18A5E0057}" destId="{08F99356-065E-4E64-8AA4-61437DB9D180}" srcOrd="0" destOrd="0" presId="urn:microsoft.com/office/officeart/2005/8/layout/list1"/>
    <dgm:cxn modelId="{FD23879D-E122-4713-A8CC-98288D635767}" type="presOf" srcId="{3C12EA32-5CE9-41A9-8E86-253E02ABBBE0}" destId="{83B42F7B-B6F4-411D-8256-C182DC2CAB92}" srcOrd="1" destOrd="0" presId="urn:microsoft.com/office/officeart/2005/8/layout/list1"/>
    <dgm:cxn modelId="{5256B333-9292-4B7F-B9BA-EC813F7F39DA}" type="presOf" srcId="{D23B7039-A415-4D56-AA09-6C0DDFBB4340}" destId="{8FD21DEA-48B5-4688-BA38-AFAE807BCE22}" srcOrd="0" destOrd="0" presId="urn:microsoft.com/office/officeart/2005/8/layout/list1"/>
    <dgm:cxn modelId="{A02E7B01-7B76-498A-B315-B6B7F1FC2A99}" type="presParOf" srcId="{8FD21DEA-48B5-4688-BA38-AFAE807BCE22}" destId="{665C0362-56E6-4A74-92C3-C68E0D24E586}" srcOrd="0" destOrd="0" presId="urn:microsoft.com/office/officeart/2005/8/layout/list1"/>
    <dgm:cxn modelId="{834E7163-80B5-42AB-8F54-7A70AE6EBFE0}" type="presParOf" srcId="{665C0362-56E6-4A74-92C3-C68E0D24E586}" destId="{5012DBE5-0E83-45D3-B7C7-A76FFA132D50}" srcOrd="0" destOrd="0" presId="urn:microsoft.com/office/officeart/2005/8/layout/list1"/>
    <dgm:cxn modelId="{7FBF5C98-21DC-4FF0-9D84-4F428BA88905}" type="presParOf" srcId="{665C0362-56E6-4A74-92C3-C68E0D24E586}" destId="{83B42F7B-B6F4-411D-8256-C182DC2CAB92}" srcOrd="1" destOrd="0" presId="urn:microsoft.com/office/officeart/2005/8/layout/list1"/>
    <dgm:cxn modelId="{F09AD476-CFDA-49EE-935A-B603D4521AE5}" type="presParOf" srcId="{8FD21DEA-48B5-4688-BA38-AFAE807BCE22}" destId="{1755BB82-4C8C-461D-95BB-EB0404EB98D6}" srcOrd="1" destOrd="0" presId="urn:microsoft.com/office/officeart/2005/8/layout/list1"/>
    <dgm:cxn modelId="{87192D00-164E-4D96-99E9-80D6BE33397F}" type="presParOf" srcId="{8FD21DEA-48B5-4688-BA38-AFAE807BCE22}" destId="{08F99356-065E-4E64-8AA4-61437DB9D18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7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8.2.2.1 Quality Management and Control Tools 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42B89ED3-1263-467F-95CC-46E18A5E0057}">
      <dgm:prSet custT="1"/>
      <dgm:spPr/>
      <dgm:t>
        <a:bodyPr/>
        <a:lstStyle/>
        <a:p>
          <a:r>
            <a:rPr lang="en-US" sz="1800" dirty="0" smtClean="0">
              <a:latin typeface="Arial Narrow" pitchFamily="34" charset="0"/>
            </a:rPr>
            <a:t>In Quality Assurance we use tools used in Plan Quality Management and Control Quality Processes plus the tools below</a:t>
          </a:r>
          <a:endParaRPr lang="en-US" sz="1800" dirty="0">
            <a:latin typeface="Arial Narrow" pitchFamily="34" charset="0"/>
          </a:endParaRPr>
        </a:p>
      </dgm:t>
    </dgm:pt>
    <dgm:pt modelId="{33E1E7C5-6115-445B-A10A-CE6A91965177}" type="parTrans" cxnId="{E088A13B-F199-4B38-AD53-6C832FE91ECD}">
      <dgm:prSet/>
      <dgm:spPr/>
      <dgm:t>
        <a:bodyPr/>
        <a:lstStyle/>
        <a:p>
          <a:endParaRPr lang="en-US"/>
        </a:p>
      </dgm:t>
    </dgm:pt>
    <dgm:pt modelId="{4F93F753-3494-42DE-B4F4-98687DEE02F7}" type="sibTrans" cxnId="{E088A13B-F199-4B38-AD53-6C832FE91ECD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1" custScaleY="31063" custLinFactNeighborX="-9910" custLinFactNeighborY="-758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1" custScaleY="65782" custLinFactNeighborY="39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2087EC1D-D0CB-4FC7-9994-B917653906D1}" type="presOf" srcId="{42B89ED3-1263-467F-95CC-46E18A5E0057}" destId="{08F99356-065E-4E64-8AA4-61437DB9D180}" srcOrd="0" destOrd="0" presId="urn:microsoft.com/office/officeart/2005/8/layout/list1"/>
    <dgm:cxn modelId="{E088A13B-F199-4B38-AD53-6C832FE91ECD}" srcId="{3C12EA32-5CE9-41A9-8E86-253E02ABBBE0}" destId="{42B89ED3-1263-467F-95CC-46E18A5E0057}" srcOrd="0" destOrd="0" parTransId="{33E1E7C5-6115-445B-A10A-CE6A91965177}" sibTransId="{4F93F753-3494-42DE-B4F4-98687DEE02F7}"/>
    <dgm:cxn modelId="{39AD214F-EC9F-429B-A2AC-43E8C77729F9}" type="presOf" srcId="{3C12EA32-5CE9-41A9-8E86-253E02ABBBE0}" destId="{5012DBE5-0E83-45D3-B7C7-A76FFA132D50}" srcOrd="0" destOrd="0" presId="urn:microsoft.com/office/officeart/2005/8/layout/list1"/>
    <dgm:cxn modelId="{82D50360-3FCE-4230-80C6-9D9048EABEEA}" type="presOf" srcId="{D23B7039-A415-4D56-AA09-6C0DDFBB4340}" destId="{8FD21DEA-48B5-4688-BA38-AFAE807BCE22}" srcOrd="0" destOrd="0" presId="urn:microsoft.com/office/officeart/2005/8/layout/list1"/>
    <dgm:cxn modelId="{D46069B0-26D7-4C47-8BC7-E20348BD1AEF}" type="presOf" srcId="{3C12EA32-5CE9-41A9-8E86-253E02ABBBE0}" destId="{83B42F7B-B6F4-411D-8256-C182DC2CAB92}" srcOrd="1" destOrd="0" presId="urn:microsoft.com/office/officeart/2005/8/layout/list1"/>
    <dgm:cxn modelId="{7D8AFEE6-8881-49DC-BE19-43B753006FD1}" type="presParOf" srcId="{8FD21DEA-48B5-4688-BA38-AFAE807BCE22}" destId="{665C0362-56E6-4A74-92C3-C68E0D24E586}" srcOrd="0" destOrd="0" presId="urn:microsoft.com/office/officeart/2005/8/layout/list1"/>
    <dgm:cxn modelId="{2B769200-DC1B-49A5-AE52-C5A5BEBAD4F0}" type="presParOf" srcId="{665C0362-56E6-4A74-92C3-C68E0D24E586}" destId="{5012DBE5-0E83-45D3-B7C7-A76FFA132D50}" srcOrd="0" destOrd="0" presId="urn:microsoft.com/office/officeart/2005/8/layout/list1"/>
    <dgm:cxn modelId="{8ADB5009-64AF-493C-B01E-36F81545DF3C}" type="presParOf" srcId="{665C0362-56E6-4A74-92C3-C68E0D24E586}" destId="{83B42F7B-B6F4-411D-8256-C182DC2CAB92}" srcOrd="1" destOrd="0" presId="urn:microsoft.com/office/officeart/2005/8/layout/list1"/>
    <dgm:cxn modelId="{469DBA84-6687-483A-BC89-18B81CF37641}" type="presParOf" srcId="{8FD21DEA-48B5-4688-BA38-AFAE807BCE22}" destId="{1755BB82-4C8C-461D-95BB-EB0404EB98D6}" srcOrd="1" destOrd="0" presId="urn:microsoft.com/office/officeart/2005/8/layout/list1"/>
    <dgm:cxn modelId="{D4A3A85F-04FA-4D00-BA31-00DDF3F69833}" type="presParOf" srcId="{8FD21DEA-48B5-4688-BA38-AFAE807BCE22}" destId="{08F99356-065E-4E64-8AA4-61437DB9D18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8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8.2.2.1 Quality Management and Control Tools 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42B89ED3-1263-467F-95CC-46E18A5E0057}">
      <dgm:prSet custT="1"/>
      <dgm:spPr/>
      <dgm:t>
        <a:bodyPr/>
        <a:lstStyle/>
        <a:p>
          <a:r>
            <a:rPr lang="en-US" sz="1800" dirty="0" smtClean="0">
              <a:latin typeface="Arial Narrow" pitchFamily="34" charset="0"/>
            </a:rPr>
            <a:t>In Quality Assurance we use tools used in Plan Quality Management and Control Quality Processes plus the tools below</a:t>
          </a:r>
          <a:endParaRPr lang="en-US" sz="1800" dirty="0">
            <a:latin typeface="Arial Narrow" pitchFamily="34" charset="0"/>
          </a:endParaRPr>
        </a:p>
      </dgm:t>
    </dgm:pt>
    <dgm:pt modelId="{33E1E7C5-6115-445B-A10A-CE6A91965177}" type="parTrans" cxnId="{E088A13B-F199-4B38-AD53-6C832FE91ECD}">
      <dgm:prSet/>
      <dgm:spPr/>
      <dgm:t>
        <a:bodyPr/>
        <a:lstStyle/>
        <a:p>
          <a:endParaRPr lang="en-US"/>
        </a:p>
      </dgm:t>
    </dgm:pt>
    <dgm:pt modelId="{4F93F753-3494-42DE-B4F4-98687DEE02F7}" type="sibTrans" cxnId="{E088A13B-F199-4B38-AD53-6C832FE91ECD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1" custScaleY="31063" custLinFactNeighborX="-9910" custLinFactNeighborY="-758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1" custScaleY="65782" custLinFactNeighborY="39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6AE97C-8077-49C8-B501-CCBF8AE3CF40}" type="presOf" srcId="{3C12EA32-5CE9-41A9-8E86-253E02ABBBE0}" destId="{5012DBE5-0E83-45D3-B7C7-A76FFA132D50}" srcOrd="0" destOrd="0" presId="urn:microsoft.com/office/officeart/2005/8/layout/list1"/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E088A13B-F199-4B38-AD53-6C832FE91ECD}" srcId="{3C12EA32-5CE9-41A9-8E86-253E02ABBBE0}" destId="{42B89ED3-1263-467F-95CC-46E18A5E0057}" srcOrd="0" destOrd="0" parTransId="{33E1E7C5-6115-445B-A10A-CE6A91965177}" sibTransId="{4F93F753-3494-42DE-B4F4-98687DEE02F7}"/>
    <dgm:cxn modelId="{17D89349-A243-452D-9904-DE2B20169957}" type="presOf" srcId="{42B89ED3-1263-467F-95CC-46E18A5E0057}" destId="{08F99356-065E-4E64-8AA4-61437DB9D180}" srcOrd="0" destOrd="0" presId="urn:microsoft.com/office/officeart/2005/8/layout/list1"/>
    <dgm:cxn modelId="{EF610506-03DD-41CC-84F8-4BAAC9F535F8}" type="presOf" srcId="{3C12EA32-5CE9-41A9-8E86-253E02ABBBE0}" destId="{83B42F7B-B6F4-411D-8256-C182DC2CAB92}" srcOrd="1" destOrd="0" presId="urn:microsoft.com/office/officeart/2005/8/layout/list1"/>
    <dgm:cxn modelId="{E6BDDD58-2CB3-41D2-8ADD-412080F77327}" type="presOf" srcId="{D23B7039-A415-4D56-AA09-6C0DDFBB4340}" destId="{8FD21DEA-48B5-4688-BA38-AFAE807BCE22}" srcOrd="0" destOrd="0" presId="urn:microsoft.com/office/officeart/2005/8/layout/list1"/>
    <dgm:cxn modelId="{8D3B070D-C1E3-490B-9E81-2AB4855841A1}" type="presParOf" srcId="{8FD21DEA-48B5-4688-BA38-AFAE807BCE22}" destId="{665C0362-56E6-4A74-92C3-C68E0D24E586}" srcOrd="0" destOrd="0" presId="urn:microsoft.com/office/officeart/2005/8/layout/list1"/>
    <dgm:cxn modelId="{BB6D91B5-C84F-43EE-B327-1B67D8C701CD}" type="presParOf" srcId="{665C0362-56E6-4A74-92C3-C68E0D24E586}" destId="{5012DBE5-0E83-45D3-B7C7-A76FFA132D50}" srcOrd="0" destOrd="0" presId="urn:microsoft.com/office/officeart/2005/8/layout/list1"/>
    <dgm:cxn modelId="{E062BA9A-B3F1-45E1-9AD9-4D6BE0F225F4}" type="presParOf" srcId="{665C0362-56E6-4A74-92C3-C68E0D24E586}" destId="{83B42F7B-B6F4-411D-8256-C182DC2CAB92}" srcOrd="1" destOrd="0" presId="urn:microsoft.com/office/officeart/2005/8/layout/list1"/>
    <dgm:cxn modelId="{F5E3C1E3-B5DA-490A-9E38-0703E1264BF8}" type="presParOf" srcId="{8FD21DEA-48B5-4688-BA38-AFAE807BCE22}" destId="{1755BB82-4C8C-461D-95BB-EB0404EB98D6}" srcOrd="1" destOrd="0" presId="urn:microsoft.com/office/officeart/2005/8/layout/list1"/>
    <dgm:cxn modelId="{D9319108-FCFA-4CA2-9D08-E51A0DD4A140}" type="presParOf" srcId="{8FD21DEA-48B5-4688-BA38-AFAE807BCE22}" destId="{08F99356-065E-4E64-8AA4-61437DB9D18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9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8.2.2.2 Quality Audits 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42B89ED3-1263-467F-95CC-46E18A5E0057}">
      <dgm:prSet custT="1"/>
      <dgm:spPr/>
      <dgm:t>
        <a:bodyPr/>
        <a:lstStyle/>
        <a:p>
          <a:r>
            <a:rPr lang="en-US" sz="1800" dirty="0" smtClean="0">
              <a:latin typeface="+mn-lt"/>
            </a:rPr>
            <a:t>Quality audits are independent </a:t>
          </a:r>
          <a:r>
            <a:rPr lang="en-US" sz="1800" b="1" dirty="0" smtClean="0">
              <a:latin typeface="+mn-lt"/>
            </a:rPr>
            <a:t>reviews of the quality processes and procedures </a:t>
          </a:r>
          <a:r>
            <a:rPr lang="en-US" sz="1800" dirty="0" smtClean="0">
              <a:latin typeface="+mn-lt"/>
            </a:rPr>
            <a:t>of an organization.</a:t>
          </a:r>
          <a:endParaRPr lang="en-US" sz="1800" dirty="0">
            <a:latin typeface="+mn-lt"/>
          </a:endParaRPr>
        </a:p>
      </dgm:t>
    </dgm:pt>
    <dgm:pt modelId="{33E1E7C5-6115-445B-A10A-CE6A91965177}" type="parTrans" cxnId="{E088A13B-F199-4B38-AD53-6C832FE91ECD}">
      <dgm:prSet/>
      <dgm:spPr/>
      <dgm:t>
        <a:bodyPr/>
        <a:lstStyle/>
        <a:p>
          <a:endParaRPr lang="en-US"/>
        </a:p>
      </dgm:t>
    </dgm:pt>
    <dgm:pt modelId="{4F93F753-3494-42DE-B4F4-98687DEE02F7}" type="sibTrans" cxnId="{E088A13B-F199-4B38-AD53-6C832FE91ECD}">
      <dgm:prSet/>
      <dgm:spPr/>
      <dgm:t>
        <a:bodyPr/>
        <a:lstStyle/>
        <a:p>
          <a:endParaRPr lang="en-US"/>
        </a:p>
      </dgm:t>
    </dgm:pt>
    <dgm:pt modelId="{C72DA9BD-2753-48B6-B172-17ADD4E75CFC}">
      <dgm:prSet custT="1"/>
      <dgm:spPr/>
      <dgm:t>
        <a:bodyPr/>
        <a:lstStyle/>
        <a:p>
          <a:r>
            <a:rPr lang="en-US" sz="2000" dirty="0" smtClean="0"/>
            <a:t>8.2.2.3 Process Analysis</a:t>
          </a:r>
          <a:endParaRPr lang="en-US" sz="2000" dirty="0"/>
        </a:p>
      </dgm:t>
    </dgm:pt>
    <dgm:pt modelId="{CA5498FA-5461-4F7A-89FB-AC7C71B9A6EB}" type="parTrans" cxnId="{CC7FAF48-4B35-427C-ACE5-8E62D565D6EA}">
      <dgm:prSet/>
      <dgm:spPr/>
      <dgm:t>
        <a:bodyPr/>
        <a:lstStyle/>
        <a:p>
          <a:endParaRPr lang="en-US"/>
        </a:p>
      </dgm:t>
    </dgm:pt>
    <dgm:pt modelId="{8DB094D4-9720-418D-95A6-6050E5A88942}" type="sibTrans" cxnId="{CC7FAF48-4B35-427C-ACE5-8E62D565D6EA}">
      <dgm:prSet/>
      <dgm:spPr/>
      <dgm:t>
        <a:bodyPr/>
        <a:lstStyle/>
        <a:p>
          <a:endParaRPr lang="en-US"/>
        </a:p>
      </dgm:t>
    </dgm:pt>
    <dgm:pt modelId="{042B190F-5D4E-468C-898B-2CBD6BD38BB5}">
      <dgm:prSet custT="1"/>
      <dgm:spPr/>
      <dgm:t>
        <a:bodyPr/>
        <a:lstStyle/>
        <a:p>
          <a:r>
            <a:rPr lang="en-US" sz="1800" dirty="0" smtClean="0">
              <a:latin typeface="+mn-lt"/>
            </a:rPr>
            <a:t>In Process Analysis we implement the plan outlined as “Process Improvement Plan” which was an output to Plan Quality Management process</a:t>
          </a:r>
          <a:endParaRPr lang="en-US" sz="1800" dirty="0">
            <a:latin typeface="+mn-lt"/>
          </a:endParaRPr>
        </a:p>
      </dgm:t>
    </dgm:pt>
    <dgm:pt modelId="{59D079DD-6279-49DC-B04B-16522D7D241A}" type="parTrans" cxnId="{ED3A76C8-9519-4508-A1B8-D79B5BAA47CB}">
      <dgm:prSet/>
      <dgm:spPr/>
      <dgm:t>
        <a:bodyPr/>
        <a:lstStyle/>
        <a:p>
          <a:endParaRPr lang="en-US"/>
        </a:p>
      </dgm:t>
    </dgm:pt>
    <dgm:pt modelId="{D96A7B03-F3CD-4DDC-A68E-D97B6EF90314}" type="sibTrans" cxnId="{ED3A76C8-9519-4508-A1B8-D79B5BAA47CB}">
      <dgm:prSet/>
      <dgm:spPr/>
      <dgm:t>
        <a:bodyPr/>
        <a:lstStyle/>
        <a:p>
          <a:endParaRPr lang="en-US"/>
        </a:p>
      </dgm:t>
    </dgm:pt>
    <dgm:pt modelId="{798CF6DC-630E-4988-BFFF-794B151FDFAA}">
      <dgm:prSet custT="1"/>
      <dgm:spPr/>
      <dgm:t>
        <a:bodyPr/>
        <a:lstStyle/>
        <a:p>
          <a:r>
            <a:rPr lang="en-US" sz="1800" dirty="0" smtClean="0">
              <a:latin typeface="+mn-lt"/>
            </a:rPr>
            <a:t>Quality audits can done randomly or on scheduled bases and can be carried </a:t>
          </a:r>
          <a:r>
            <a:rPr lang="en-US" sz="1800" b="1" dirty="0" smtClean="0">
              <a:latin typeface="+mn-lt"/>
            </a:rPr>
            <a:t>externally or internally. </a:t>
          </a:r>
          <a:endParaRPr lang="en-US" sz="1800" b="1" dirty="0">
            <a:latin typeface="+mn-lt"/>
          </a:endParaRPr>
        </a:p>
      </dgm:t>
    </dgm:pt>
    <dgm:pt modelId="{825CA925-83CB-41B3-89B6-A53183534548}" type="parTrans" cxnId="{3BAD53B1-FF4C-4A64-B9B7-7D0718D5BF2E}">
      <dgm:prSet/>
      <dgm:spPr/>
      <dgm:t>
        <a:bodyPr/>
        <a:lstStyle/>
        <a:p>
          <a:endParaRPr lang="en-US"/>
        </a:p>
      </dgm:t>
    </dgm:pt>
    <dgm:pt modelId="{F77E7665-C4A7-4D5C-8E0C-C5B3E1A487D8}" type="sibTrans" cxnId="{3BAD53B1-FF4C-4A64-B9B7-7D0718D5BF2E}">
      <dgm:prSet/>
      <dgm:spPr/>
      <dgm:t>
        <a:bodyPr/>
        <a:lstStyle/>
        <a:p>
          <a:endParaRPr lang="en-US"/>
        </a:p>
      </dgm:t>
    </dgm:pt>
    <dgm:pt modelId="{BBF86703-BF62-4468-8B01-CD1380098CCF}">
      <dgm:prSet custT="1"/>
      <dgm:spPr/>
      <dgm:t>
        <a:bodyPr/>
        <a:lstStyle/>
        <a:p>
          <a:r>
            <a:rPr lang="en-US" sz="1800" dirty="0" smtClean="0">
              <a:latin typeface="+mn-lt"/>
            </a:rPr>
            <a:t>Quality audits can confirm implementation of approved changes, corrective actions, preventive action, or defect repairs. </a:t>
          </a:r>
          <a:endParaRPr lang="en-US" sz="1800" dirty="0">
            <a:latin typeface="+mn-lt"/>
          </a:endParaRPr>
        </a:p>
      </dgm:t>
    </dgm:pt>
    <dgm:pt modelId="{24E2335A-5565-4FFC-BE57-657E0383B6FC}" type="parTrans" cxnId="{FBF20B3D-CDA6-40D8-8B09-DDE7DDFF5AEB}">
      <dgm:prSet/>
      <dgm:spPr/>
      <dgm:t>
        <a:bodyPr/>
        <a:lstStyle/>
        <a:p>
          <a:endParaRPr lang="en-US"/>
        </a:p>
      </dgm:t>
    </dgm:pt>
    <dgm:pt modelId="{A1665638-C8AD-4235-B997-72474411F75D}" type="sibTrans" cxnId="{FBF20B3D-CDA6-40D8-8B09-DDE7DDFF5AEB}">
      <dgm:prSet/>
      <dgm:spPr/>
      <dgm:t>
        <a:bodyPr/>
        <a:lstStyle/>
        <a:p>
          <a:endParaRPr lang="en-US"/>
        </a:p>
      </dgm:t>
    </dgm:pt>
    <dgm:pt modelId="{9606C993-DF15-47A6-9D8B-C2A34F19976F}">
      <dgm:prSet custT="1"/>
      <dgm:spPr/>
      <dgm:t>
        <a:bodyPr/>
        <a:lstStyle/>
        <a:p>
          <a:r>
            <a:rPr lang="en-US" sz="1800" dirty="0" smtClean="0">
              <a:latin typeface="+mn-lt"/>
            </a:rPr>
            <a:t>Here we use root-cause analysis which will help us identify problems in our processes and take preventive actions. </a:t>
          </a:r>
          <a:endParaRPr lang="en-US" sz="1800" dirty="0">
            <a:latin typeface="+mn-lt"/>
          </a:endParaRPr>
        </a:p>
      </dgm:t>
    </dgm:pt>
    <dgm:pt modelId="{41755F12-48C0-4E0A-823E-FD04D76BFFF4}" type="parTrans" cxnId="{7EB98CA9-9EEE-4066-A1B4-F9C8281449B7}">
      <dgm:prSet/>
      <dgm:spPr/>
      <dgm:t>
        <a:bodyPr/>
        <a:lstStyle/>
        <a:p>
          <a:endParaRPr lang="en-US"/>
        </a:p>
      </dgm:t>
    </dgm:pt>
    <dgm:pt modelId="{BB12F86B-DEED-4E7E-BC4A-8BE86A6A1200}" type="sibTrans" cxnId="{7EB98CA9-9EEE-4066-A1B4-F9C8281449B7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2" custScaleY="45994" custLinFactNeighborX="8108" custLinFactNeighborY="-5090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2" custScaleY="79527" custLinFactNeighborY="-438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08762-66CE-4B09-8C2B-01BF1CF31DD9}" type="pres">
      <dgm:prSet presAssocID="{7F458AC7-59E8-4955-BD76-939D04FF799A}" presName="spaceBetweenRectangles" presStyleCnt="0"/>
      <dgm:spPr/>
    </dgm:pt>
    <dgm:pt modelId="{F1208839-7B66-4F83-BDFF-E26E03F56D1D}" type="pres">
      <dgm:prSet presAssocID="{C72DA9BD-2753-48B6-B172-17ADD4E75CFC}" presName="parentLin" presStyleCnt="0"/>
      <dgm:spPr/>
    </dgm:pt>
    <dgm:pt modelId="{70C6B1A2-5F17-4197-BC3E-8681C656FA7B}" type="pres">
      <dgm:prSet presAssocID="{C72DA9BD-2753-48B6-B172-17ADD4E75CF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3C965F05-D625-47BA-B224-C29899F7C7B1}" type="pres">
      <dgm:prSet presAssocID="{C72DA9BD-2753-48B6-B172-17ADD4E75CFC}" presName="parentText" presStyleLbl="node1" presStyleIdx="1" presStyleCnt="2" custScaleY="39911" custLinFactNeighborX="-9910" custLinFactNeighborY="-176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D78010-F2A9-4094-96BA-E129140C375B}" type="pres">
      <dgm:prSet presAssocID="{C72DA9BD-2753-48B6-B172-17ADD4E75CFC}" presName="negativeSpace" presStyleCnt="0"/>
      <dgm:spPr/>
    </dgm:pt>
    <dgm:pt modelId="{B5DDF557-4AEB-41F5-BEEC-E1158CE97EB8}" type="pres">
      <dgm:prSet presAssocID="{C72DA9BD-2753-48B6-B172-17ADD4E75CFC}" presName="childText" presStyleLbl="conFgAcc1" presStyleIdx="1" presStyleCnt="2" custScaleY="79454" custLinFactNeighborY="-8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B98CA9-9EEE-4066-A1B4-F9C8281449B7}" srcId="{C72DA9BD-2753-48B6-B172-17ADD4E75CFC}" destId="{9606C993-DF15-47A6-9D8B-C2A34F19976F}" srcOrd="1" destOrd="0" parTransId="{41755F12-48C0-4E0A-823E-FD04D76BFFF4}" sibTransId="{BB12F86B-DEED-4E7E-BC4A-8BE86A6A1200}"/>
    <dgm:cxn modelId="{3F0D1934-FFFB-4960-8780-4874E85B3F2E}" type="presOf" srcId="{42B89ED3-1263-467F-95CC-46E18A5E0057}" destId="{08F99356-065E-4E64-8AA4-61437DB9D180}" srcOrd="0" destOrd="0" presId="urn:microsoft.com/office/officeart/2005/8/layout/list1"/>
    <dgm:cxn modelId="{3BAD53B1-FF4C-4A64-B9B7-7D0718D5BF2E}" srcId="{3C12EA32-5CE9-41A9-8E86-253E02ABBBE0}" destId="{798CF6DC-630E-4988-BFFF-794B151FDFAA}" srcOrd="1" destOrd="0" parTransId="{825CA925-83CB-41B3-89B6-A53183534548}" sibTransId="{F77E7665-C4A7-4D5C-8E0C-C5B3E1A487D8}"/>
    <dgm:cxn modelId="{AF2F7DF6-DECB-496E-972C-EA4F882475AC}" type="presOf" srcId="{9606C993-DF15-47A6-9D8B-C2A34F19976F}" destId="{B5DDF557-4AEB-41F5-BEEC-E1158CE97EB8}" srcOrd="0" destOrd="1" presId="urn:microsoft.com/office/officeart/2005/8/layout/list1"/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875339D9-FBAE-4BA6-BCDA-56979C1E7AB8}" type="presOf" srcId="{798CF6DC-630E-4988-BFFF-794B151FDFAA}" destId="{08F99356-065E-4E64-8AA4-61437DB9D180}" srcOrd="0" destOrd="1" presId="urn:microsoft.com/office/officeart/2005/8/layout/list1"/>
    <dgm:cxn modelId="{6D54D68C-CB63-467B-BAFB-134770674B5D}" type="presOf" srcId="{3C12EA32-5CE9-41A9-8E86-253E02ABBBE0}" destId="{5012DBE5-0E83-45D3-B7C7-A76FFA132D50}" srcOrd="0" destOrd="0" presId="urn:microsoft.com/office/officeart/2005/8/layout/list1"/>
    <dgm:cxn modelId="{33032700-CACC-4C75-B221-3640223B0B38}" type="presOf" srcId="{3C12EA32-5CE9-41A9-8E86-253E02ABBBE0}" destId="{83B42F7B-B6F4-411D-8256-C182DC2CAB92}" srcOrd="1" destOrd="0" presId="urn:microsoft.com/office/officeart/2005/8/layout/list1"/>
    <dgm:cxn modelId="{C7AB80D8-CA3E-4790-8E5A-2859D6E8FD21}" type="presOf" srcId="{C72DA9BD-2753-48B6-B172-17ADD4E75CFC}" destId="{3C965F05-D625-47BA-B224-C29899F7C7B1}" srcOrd="1" destOrd="0" presId="urn:microsoft.com/office/officeart/2005/8/layout/list1"/>
    <dgm:cxn modelId="{ED3A76C8-9519-4508-A1B8-D79B5BAA47CB}" srcId="{C72DA9BD-2753-48B6-B172-17ADD4E75CFC}" destId="{042B190F-5D4E-468C-898B-2CBD6BD38BB5}" srcOrd="0" destOrd="0" parTransId="{59D079DD-6279-49DC-B04B-16522D7D241A}" sibTransId="{D96A7B03-F3CD-4DDC-A68E-D97B6EF90314}"/>
    <dgm:cxn modelId="{E088A13B-F199-4B38-AD53-6C832FE91ECD}" srcId="{3C12EA32-5CE9-41A9-8E86-253E02ABBBE0}" destId="{42B89ED3-1263-467F-95CC-46E18A5E0057}" srcOrd="0" destOrd="0" parTransId="{33E1E7C5-6115-445B-A10A-CE6A91965177}" sibTransId="{4F93F753-3494-42DE-B4F4-98687DEE02F7}"/>
    <dgm:cxn modelId="{AA63EE9E-A344-43FC-86BA-181DBE509A26}" type="presOf" srcId="{D23B7039-A415-4D56-AA09-6C0DDFBB4340}" destId="{8FD21DEA-48B5-4688-BA38-AFAE807BCE22}" srcOrd="0" destOrd="0" presId="urn:microsoft.com/office/officeart/2005/8/layout/list1"/>
    <dgm:cxn modelId="{32545299-07B7-422A-8770-D88848841E08}" type="presOf" srcId="{042B190F-5D4E-468C-898B-2CBD6BD38BB5}" destId="{B5DDF557-4AEB-41F5-BEEC-E1158CE97EB8}" srcOrd="0" destOrd="0" presId="urn:microsoft.com/office/officeart/2005/8/layout/list1"/>
    <dgm:cxn modelId="{8FB816D9-F2A2-4CA3-B02A-74C6E10EBBA6}" type="presOf" srcId="{BBF86703-BF62-4468-8B01-CD1380098CCF}" destId="{08F99356-065E-4E64-8AA4-61437DB9D180}" srcOrd="0" destOrd="2" presId="urn:microsoft.com/office/officeart/2005/8/layout/list1"/>
    <dgm:cxn modelId="{FBF20B3D-CDA6-40D8-8B09-DDE7DDFF5AEB}" srcId="{3C12EA32-5CE9-41A9-8E86-253E02ABBBE0}" destId="{BBF86703-BF62-4468-8B01-CD1380098CCF}" srcOrd="2" destOrd="0" parTransId="{24E2335A-5565-4FFC-BE57-657E0383B6FC}" sibTransId="{A1665638-C8AD-4235-B997-72474411F75D}"/>
    <dgm:cxn modelId="{72825164-17B8-4529-9D7F-10D14500AAE7}" type="presOf" srcId="{C72DA9BD-2753-48B6-B172-17ADD4E75CFC}" destId="{70C6B1A2-5F17-4197-BC3E-8681C656FA7B}" srcOrd="0" destOrd="0" presId="urn:microsoft.com/office/officeart/2005/8/layout/list1"/>
    <dgm:cxn modelId="{CC7FAF48-4B35-427C-ACE5-8E62D565D6EA}" srcId="{D23B7039-A415-4D56-AA09-6C0DDFBB4340}" destId="{C72DA9BD-2753-48B6-B172-17ADD4E75CFC}" srcOrd="1" destOrd="0" parTransId="{CA5498FA-5461-4F7A-89FB-AC7C71B9A6EB}" sibTransId="{8DB094D4-9720-418D-95A6-6050E5A88942}"/>
    <dgm:cxn modelId="{949659B6-B389-4168-9B7B-1716862EEFDA}" type="presParOf" srcId="{8FD21DEA-48B5-4688-BA38-AFAE807BCE22}" destId="{665C0362-56E6-4A74-92C3-C68E0D24E586}" srcOrd="0" destOrd="0" presId="urn:microsoft.com/office/officeart/2005/8/layout/list1"/>
    <dgm:cxn modelId="{013A5159-8BC9-44AD-9D77-E14B2D416C8C}" type="presParOf" srcId="{665C0362-56E6-4A74-92C3-C68E0D24E586}" destId="{5012DBE5-0E83-45D3-B7C7-A76FFA132D50}" srcOrd="0" destOrd="0" presId="urn:microsoft.com/office/officeart/2005/8/layout/list1"/>
    <dgm:cxn modelId="{07307208-AD3C-4D82-9ED7-FA80681C6778}" type="presParOf" srcId="{665C0362-56E6-4A74-92C3-C68E0D24E586}" destId="{83B42F7B-B6F4-411D-8256-C182DC2CAB92}" srcOrd="1" destOrd="0" presId="urn:microsoft.com/office/officeart/2005/8/layout/list1"/>
    <dgm:cxn modelId="{C5A8D8C1-6E93-45DB-A40F-621AE503611B}" type="presParOf" srcId="{8FD21DEA-48B5-4688-BA38-AFAE807BCE22}" destId="{1755BB82-4C8C-461D-95BB-EB0404EB98D6}" srcOrd="1" destOrd="0" presId="urn:microsoft.com/office/officeart/2005/8/layout/list1"/>
    <dgm:cxn modelId="{D1BBD7BB-D61C-4695-841F-4D1FBA1C1847}" type="presParOf" srcId="{8FD21DEA-48B5-4688-BA38-AFAE807BCE22}" destId="{08F99356-065E-4E64-8AA4-61437DB9D180}" srcOrd="2" destOrd="0" presId="urn:microsoft.com/office/officeart/2005/8/layout/list1"/>
    <dgm:cxn modelId="{B70C886C-A232-4C3A-A733-4B88D76E17EC}" type="presParOf" srcId="{8FD21DEA-48B5-4688-BA38-AFAE807BCE22}" destId="{91C08762-66CE-4B09-8C2B-01BF1CF31DD9}" srcOrd="3" destOrd="0" presId="urn:microsoft.com/office/officeart/2005/8/layout/list1"/>
    <dgm:cxn modelId="{67CB0E37-96FE-41DE-98D5-AFCBCB4C052E}" type="presParOf" srcId="{8FD21DEA-48B5-4688-BA38-AFAE807BCE22}" destId="{F1208839-7B66-4F83-BDFF-E26E03F56D1D}" srcOrd="4" destOrd="0" presId="urn:microsoft.com/office/officeart/2005/8/layout/list1"/>
    <dgm:cxn modelId="{05A63C24-6EBD-41F6-B90F-D0E4AB227304}" type="presParOf" srcId="{F1208839-7B66-4F83-BDFF-E26E03F56D1D}" destId="{70C6B1A2-5F17-4197-BC3E-8681C656FA7B}" srcOrd="0" destOrd="0" presId="urn:microsoft.com/office/officeart/2005/8/layout/list1"/>
    <dgm:cxn modelId="{04254C9E-1C2F-4F7F-85B0-F65EE58A3839}" type="presParOf" srcId="{F1208839-7B66-4F83-BDFF-E26E03F56D1D}" destId="{3C965F05-D625-47BA-B224-C29899F7C7B1}" srcOrd="1" destOrd="0" presId="urn:microsoft.com/office/officeart/2005/8/layout/list1"/>
    <dgm:cxn modelId="{B1E90308-3721-42CC-810D-ED6D9A790379}" type="presParOf" srcId="{8FD21DEA-48B5-4688-BA38-AFAE807BCE22}" destId="{86D78010-F2A9-4094-96BA-E129140C375B}" srcOrd="5" destOrd="0" presId="urn:microsoft.com/office/officeart/2005/8/layout/list1"/>
    <dgm:cxn modelId="{49602269-1602-4392-96E6-DE161629C859}" type="presParOf" srcId="{8FD21DEA-48B5-4688-BA38-AFAE807BCE22}" destId="{B5DDF557-4AEB-41F5-BEEC-E1158CE97EB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0DFE15-E081-4EFC-8209-44769309DED8}" type="doc">
      <dgm:prSet loTypeId="urn:microsoft.com/office/officeart/2005/8/layout/hProcess9" loCatId="process" qsTypeId="urn:microsoft.com/office/officeart/2005/8/quickstyle/simple1" qsCatId="simple" csTypeId="urn:microsoft.com/office/officeart/2005/8/colors/colorful1#20" csCatId="colorful" phldr="1"/>
      <dgm:spPr/>
    </dgm:pt>
    <dgm:pt modelId="{9FE2F478-1C28-45CF-97DD-19819B232053}">
      <dgm:prSet phldrT="[Text]" custT="1"/>
      <dgm:spPr/>
      <dgm:t>
        <a:bodyPr anchor="t"/>
        <a:lstStyle/>
        <a:p>
          <a:pPr algn="l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rPr>
            <a:t>1. Project Management Plan</a:t>
          </a:r>
        </a:p>
        <a:p>
          <a:pPr algn="l" rtl="0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rPr>
            <a:t>2. Stakeholder register</a:t>
          </a:r>
        </a:p>
        <a:p>
          <a:pPr algn="l" rtl="0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rPr>
            <a:t>3. Risk Register </a:t>
          </a:r>
        </a:p>
        <a:p>
          <a:pPr algn="l" rtl="0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rPr>
            <a:t>4. Requirements documentation </a:t>
          </a:r>
        </a:p>
        <a:p>
          <a:pPr algn="l" rtl="0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rPr>
            <a:t>6. EEF/OPA</a:t>
          </a:r>
          <a:endParaRPr lang="en-US" sz="1800" spc="0" dirty="0">
            <a:solidFill>
              <a:schemeClr val="bg1"/>
            </a:solidFill>
          </a:endParaRPr>
        </a:p>
      </dgm:t>
    </dgm:pt>
    <dgm:pt modelId="{F04F8869-78C1-470B-8B46-34A64065A3E8}" type="parTrans" cxnId="{708E1EF2-206E-4296-8E1A-FBE75BCDC16E}">
      <dgm:prSet/>
      <dgm:spPr/>
      <dgm:t>
        <a:bodyPr/>
        <a:lstStyle/>
        <a:p>
          <a:endParaRPr lang="en-US"/>
        </a:p>
      </dgm:t>
    </dgm:pt>
    <dgm:pt modelId="{EF446AA0-E231-491D-93F3-6A17F5CBBC0B}" type="sibTrans" cxnId="{708E1EF2-206E-4296-8E1A-FBE75BCDC16E}">
      <dgm:prSet/>
      <dgm:spPr/>
      <dgm:t>
        <a:bodyPr/>
        <a:lstStyle/>
        <a:p>
          <a:endParaRPr lang="en-US"/>
        </a:p>
      </dgm:t>
    </dgm:pt>
    <dgm:pt modelId="{722DEB4D-7674-4DC7-94EB-D824F4A1B116}">
      <dgm:prSet phldrT="[Text]" custT="1"/>
      <dgm:spPr/>
      <dgm:t>
        <a:bodyPr anchor="t"/>
        <a:lstStyle/>
        <a:p>
          <a:pPr algn="l">
            <a:lnSpc>
              <a:spcPct val="100000"/>
            </a:lnSpc>
          </a:pPr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1. Cost benefit analysis</a:t>
          </a:r>
        </a:p>
        <a:p>
          <a:pPr algn="l" rtl="0">
            <a:lnSpc>
              <a:spcPct val="100000"/>
            </a:lnSpc>
          </a:pPr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2. Cost of Quality (</a:t>
          </a:r>
          <a:r>
            <a: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CoQ</a:t>
          </a:r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)</a:t>
          </a:r>
        </a:p>
        <a:p>
          <a:pPr algn="l" rtl="0">
            <a:lnSpc>
              <a:spcPct val="100000"/>
            </a:lnSpc>
          </a:pPr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3. Benchmarking</a:t>
          </a:r>
        </a:p>
        <a:p>
          <a:pPr algn="l" rtl="0">
            <a:lnSpc>
              <a:spcPct val="100000"/>
            </a:lnSpc>
          </a:pPr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4. Design of experiments</a:t>
          </a:r>
        </a:p>
        <a:p>
          <a:pPr algn="l" rtl="0">
            <a:lnSpc>
              <a:spcPct val="100000"/>
            </a:lnSpc>
          </a:pPr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5. Statistical sampling</a:t>
          </a:r>
        </a:p>
        <a:p>
          <a:pPr algn="l" rtl="0">
            <a:lnSpc>
              <a:spcPct val="100000"/>
            </a:lnSpc>
          </a:pPr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6. Additional quality planning tools</a:t>
          </a:r>
        </a:p>
        <a:p>
          <a:pPr algn="l" rtl="0">
            <a:lnSpc>
              <a:spcPct val="100000"/>
            </a:lnSpc>
          </a:pPr>
          <a:r>
            <a:rPr kumimoji="0" lang="en-US" sz="18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7. Meetings </a:t>
          </a:r>
        </a:p>
        <a:p>
          <a:pPr algn="l" rtl="0">
            <a:lnSpc>
              <a:spcPct val="100000"/>
            </a:lnSpc>
          </a:pPr>
          <a:r>
            <a:rPr kumimoji="0" lang="en-US" sz="18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8. Seven basic quality techniques </a:t>
          </a:r>
          <a:endParaRPr lang="en-US" sz="1800" spc="0" baseline="0" dirty="0" smtClean="0">
            <a:solidFill>
              <a:schemeClr val="bg1"/>
            </a:solidFill>
          </a:endParaRPr>
        </a:p>
      </dgm:t>
    </dgm:pt>
    <dgm:pt modelId="{6B7EB76F-C5D8-41AA-8231-5DFCF3473BF3}" type="parTrans" cxnId="{7947B35B-640C-4EF9-9B87-6325D84F6ACE}">
      <dgm:prSet/>
      <dgm:spPr/>
      <dgm:t>
        <a:bodyPr/>
        <a:lstStyle/>
        <a:p>
          <a:endParaRPr lang="en-US"/>
        </a:p>
      </dgm:t>
    </dgm:pt>
    <dgm:pt modelId="{72FCFAD9-C1B2-41ED-8B16-51D1150DFC3E}" type="sibTrans" cxnId="{7947B35B-640C-4EF9-9B87-6325D84F6ACE}">
      <dgm:prSet/>
      <dgm:spPr/>
      <dgm:t>
        <a:bodyPr/>
        <a:lstStyle/>
        <a:p>
          <a:endParaRPr lang="en-US"/>
        </a:p>
      </dgm:t>
    </dgm:pt>
    <dgm:pt modelId="{4F227180-688C-4ED3-B758-AFB105E620A9}">
      <dgm:prSet phldrT="[Text]" custT="1"/>
      <dgm:spPr/>
      <dgm:t>
        <a:bodyPr anchor="t"/>
        <a:lstStyle/>
        <a:p>
          <a:pPr algn="l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1. Quality management plan</a:t>
          </a:r>
        </a:p>
        <a:p>
          <a:pPr algn="l" rtl="0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2. Quality metrics</a:t>
          </a:r>
        </a:p>
        <a:p>
          <a:pPr algn="l" rtl="0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3. Quality checklists</a:t>
          </a:r>
        </a:p>
        <a:p>
          <a:pPr algn="l" rtl="0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4. Process improvement plan</a:t>
          </a:r>
        </a:p>
        <a:p>
          <a:pPr algn="l" rtl="0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5. Project document updates</a:t>
          </a:r>
          <a:endParaRPr lang="en-US" sz="1800" spc="0" dirty="0">
            <a:solidFill>
              <a:schemeClr val="bg1"/>
            </a:solidFill>
          </a:endParaRPr>
        </a:p>
      </dgm:t>
    </dgm:pt>
    <dgm:pt modelId="{430BAEAD-6C36-4AD8-8B56-9A8C6ED0F300}" type="parTrans" cxnId="{4BC7F317-F842-4079-AACE-6D8197796D23}">
      <dgm:prSet/>
      <dgm:spPr/>
      <dgm:t>
        <a:bodyPr/>
        <a:lstStyle/>
        <a:p>
          <a:endParaRPr lang="en-US"/>
        </a:p>
      </dgm:t>
    </dgm:pt>
    <dgm:pt modelId="{8E64D003-B5B6-4D0E-AE62-672A124CF078}" type="sibTrans" cxnId="{4BC7F317-F842-4079-AACE-6D8197796D23}">
      <dgm:prSet/>
      <dgm:spPr/>
      <dgm:t>
        <a:bodyPr/>
        <a:lstStyle/>
        <a:p>
          <a:endParaRPr lang="en-US"/>
        </a:p>
      </dgm:t>
    </dgm:pt>
    <dgm:pt modelId="{3967279B-F4AA-4D78-8140-DF42424BD416}" type="pres">
      <dgm:prSet presAssocID="{EF0DFE15-E081-4EFC-8209-44769309DED8}" presName="CompostProcess" presStyleCnt="0">
        <dgm:presLayoutVars>
          <dgm:dir/>
          <dgm:resizeHandles val="exact"/>
        </dgm:presLayoutVars>
      </dgm:prSet>
      <dgm:spPr/>
    </dgm:pt>
    <dgm:pt modelId="{6C4C3A35-42CB-4326-89C1-CE939E7D74A2}" type="pres">
      <dgm:prSet presAssocID="{EF0DFE15-E081-4EFC-8209-44769309DED8}" presName="arrow" presStyleLbl="bgShp" presStyleIdx="0" presStyleCnt="1"/>
      <dgm:spPr/>
    </dgm:pt>
    <dgm:pt modelId="{E54F9DB5-8D63-4204-90E1-98A6CADA0D44}" type="pres">
      <dgm:prSet presAssocID="{EF0DFE15-E081-4EFC-8209-44769309DED8}" presName="linearProcess" presStyleCnt="0"/>
      <dgm:spPr/>
    </dgm:pt>
    <dgm:pt modelId="{C47F4606-295C-47C6-BD9E-957A1D400BD2}" type="pres">
      <dgm:prSet presAssocID="{9FE2F478-1C28-45CF-97DD-19819B232053}" presName="textNode" presStyleLbl="node1" presStyleIdx="0" presStyleCnt="3" custScaleX="132028" custScaleY="169817" custLinFactNeighborX="26756" custLinFactNeighborY="65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A9288D-8810-412A-AAE1-94EBA33C4B59}" type="pres">
      <dgm:prSet presAssocID="{EF446AA0-E231-491D-93F3-6A17F5CBBC0B}" presName="sibTrans" presStyleCnt="0"/>
      <dgm:spPr/>
    </dgm:pt>
    <dgm:pt modelId="{8AFC0E87-326C-4CFB-A7CB-DF4992DEFB9A}" type="pres">
      <dgm:prSet presAssocID="{722DEB4D-7674-4DC7-94EB-D824F4A1B116}" presName="textNode" presStyleLbl="node1" presStyleIdx="1" presStyleCnt="3" custScaleX="162406" custScaleY="203744" custLinFactNeighborX="-25933" custLinFactNeighborY="231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229EDD-19C5-4A89-94E8-81A36E1BA688}" type="pres">
      <dgm:prSet presAssocID="{72FCFAD9-C1B2-41ED-8B16-51D1150DFC3E}" presName="sibTrans" presStyleCnt="0"/>
      <dgm:spPr/>
    </dgm:pt>
    <dgm:pt modelId="{9418B72E-6F8E-4086-914E-80A0213DB5D9}" type="pres">
      <dgm:prSet presAssocID="{4F227180-688C-4ED3-B758-AFB105E620A9}" presName="textNode" presStyleLbl="node1" presStyleIdx="2" presStyleCnt="3" custScaleX="100050" custScaleY="154230" custLinFactNeighborX="-30660" custLinFactNeighborY="30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4869E3-1EA8-444C-A462-39F6FD5B1578}" type="presOf" srcId="{722DEB4D-7674-4DC7-94EB-D824F4A1B116}" destId="{8AFC0E87-326C-4CFB-A7CB-DF4992DEFB9A}" srcOrd="0" destOrd="0" presId="urn:microsoft.com/office/officeart/2005/8/layout/hProcess9"/>
    <dgm:cxn modelId="{4BC7F317-F842-4079-AACE-6D8197796D23}" srcId="{EF0DFE15-E081-4EFC-8209-44769309DED8}" destId="{4F227180-688C-4ED3-B758-AFB105E620A9}" srcOrd="2" destOrd="0" parTransId="{430BAEAD-6C36-4AD8-8B56-9A8C6ED0F300}" sibTransId="{8E64D003-B5B6-4D0E-AE62-672A124CF078}"/>
    <dgm:cxn modelId="{A96F2AF1-2BEB-4388-976A-DBDD3C997F6F}" type="presOf" srcId="{9FE2F478-1C28-45CF-97DD-19819B232053}" destId="{C47F4606-295C-47C6-BD9E-957A1D400BD2}" srcOrd="0" destOrd="0" presId="urn:microsoft.com/office/officeart/2005/8/layout/hProcess9"/>
    <dgm:cxn modelId="{41A01FCA-A310-4A2D-848A-0D6217F57A6E}" type="presOf" srcId="{EF0DFE15-E081-4EFC-8209-44769309DED8}" destId="{3967279B-F4AA-4D78-8140-DF42424BD416}" srcOrd="0" destOrd="0" presId="urn:microsoft.com/office/officeart/2005/8/layout/hProcess9"/>
    <dgm:cxn modelId="{92E814BC-AE83-471C-9D66-BCE063D37DD4}" type="presOf" srcId="{4F227180-688C-4ED3-B758-AFB105E620A9}" destId="{9418B72E-6F8E-4086-914E-80A0213DB5D9}" srcOrd="0" destOrd="0" presId="urn:microsoft.com/office/officeart/2005/8/layout/hProcess9"/>
    <dgm:cxn modelId="{708E1EF2-206E-4296-8E1A-FBE75BCDC16E}" srcId="{EF0DFE15-E081-4EFC-8209-44769309DED8}" destId="{9FE2F478-1C28-45CF-97DD-19819B232053}" srcOrd="0" destOrd="0" parTransId="{F04F8869-78C1-470B-8B46-34A64065A3E8}" sibTransId="{EF446AA0-E231-491D-93F3-6A17F5CBBC0B}"/>
    <dgm:cxn modelId="{7947B35B-640C-4EF9-9B87-6325D84F6ACE}" srcId="{EF0DFE15-E081-4EFC-8209-44769309DED8}" destId="{722DEB4D-7674-4DC7-94EB-D824F4A1B116}" srcOrd="1" destOrd="0" parTransId="{6B7EB76F-C5D8-41AA-8231-5DFCF3473BF3}" sibTransId="{72FCFAD9-C1B2-41ED-8B16-51D1150DFC3E}"/>
    <dgm:cxn modelId="{55FAFB36-1DB8-4127-83CD-07AEAF41EF96}" type="presParOf" srcId="{3967279B-F4AA-4D78-8140-DF42424BD416}" destId="{6C4C3A35-42CB-4326-89C1-CE939E7D74A2}" srcOrd="0" destOrd="0" presId="urn:microsoft.com/office/officeart/2005/8/layout/hProcess9"/>
    <dgm:cxn modelId="{B212CC04-2FA8-401A-ACE6-54E14FA52F33}" type="presParOf" srcId="{3967279B-F4AA-4D78-8140-DF42424BD416}" destId="{E54F9DB5-8D63-4204-90E1-98A6CADA0D44}" srcOrd="1" destOrd="0" presId="urn:microsoft.com/office/officeart/2005/8/layout/hProcess9"/>
    <dgm:cxn modelId="{698B3F4B-C058-4694-9623-9E3F024F4451}" type="presParOf" srcId="{E54F9DB5-8D63-4204-90E1-98A6CADA0D44}" destId="{C47F4606-295C-47C6-BD9E-957A1D400BD2}" srcOrd="0" destOrd="0" presId="urn:microsoft.com/office/officeart/2005/8/layout/hProcess9"/>
    <dgm:cxn modelId="{F9A6495F-E4F8-42F3-AD7D-C8C9A41B411F}" type="presParOf" srcId="{E54F9DB5-8D63-4204-90E1-98A6CADA0D44}" destId="{21A9288D-8810-412A-AAE1-94EBA33C4B59}" srcOrd="1" destOrd="0" presId="urn:microsoft.com/office/officeart/2005/8/layout/hProcess9"/>
    <dgm:cxn modelId="{68439078-8AFE-4FD1-88A1-54F634CDF532}" type="presParOf" srcId="{E54F9DB5-8D63-4204-90E1-98A6CADA0D44}" destId="{8AFC0E87-326C-4CFB-A7CB-DF4992DEFB9A}" srcOrd="2" destOrd="0" presId="urn:microsoft.com/office/officeart/2005/8/layout/hProcess9"/>
    <dgm:cxn modelId="{0EAA44C6-8D7D-4612-94E1-601A0E2CF1C2}" type="presParOf" srcId="{E54F9DB5-8D63-4204-90E1-98A6CADA0D44}" destId="{4D229EDD-19C5-4A89-94E8-81A36E1BA688}" srcOrd="3" destOrd="0" presId="urn:microsoft.com/office/officeart/2005/8/layout/hProcess9"/>
    <dgm:cxn modelId="{55BE9586-6CA2-4D70-AFF1-44F8C099F79C}" type="presParOf" srcId="{E54F9DB5-8D63-4204-90E1-98A6CADA0D44}" destId="{9418B72E-6F8E-4086-914E-80A0213DB5D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10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8.2.3.1 Change Requests 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3E7687C9-CC25-489D-8689-FF0BE8C3431F}">
      <dgm:prSet custT="1"/>
      <dgm:spPr/>
      <dgm:t>
        <a:bodyPr/>
        <a:lstStyle/>
        <a:p>
          <a:r>
            <a:rPr lang="en-US" sz="2000" dirty="0" smtClean="0"/>
            <a:t>8.2.3.2 Project Management Plan updates </a:t>
          </a:r>
        </a:p>
      </dgm:t>
    </dgm:pt>
    <dgm:pt modelId="{465D3800-5440-420E-9632-19D997CFEE12}" type="sibTrans" cxnId="{0C13DE1F-E5F7-4A29-A15D-5368A18CDD71}">
      <dgm:prSet/>
      <dgm:spPr/>
      <dgm:t>
        <a:bodyPr/>
        <a:lstStyle/>
        <a:p>
          <a:endParaRPr lang="en-US"/>
        </a:p>
      </dgm:t>
    </dgm:pt>
    <dgm:pt modelId="{E89C281B-05EC-41D0-950F-9621F1F7B258}" type="parTrans" cxnId="{0C13DE1F-E5F7-4A29-A15D-5368A18CDD71}">
      <dgm:prSet/>
      <dgm:spPr/>
      <dgm:t>
        <a:bodyPr/>
        <a:lstStyle/>
        <a:p>
          <a:endParaRPr lang="en-US"/>
        </a:p>
      </dgm:t>
    </dgm:pt>
    <dgm:pt modelId="{4B8AFCB9-106E-4AA7-B82D-09F4420B020A}">
      <dgm:prSet custT="1"/>
      <dgm:spPr/>
      <dgm:t>
        <a:bodyPr/>
        <a:lstStyle/>
        <a:p>
          <a:r>
            <a:rPr lang="en-US" sz="1800" b="0" i="0" dirty="0" smtClean="0">
              <a:latin typeface="Arial Narrow" pitchFamily="34" charset="0"/>
            </a:rPr>
            <a:t>Quality Management Plan, Scope Management Plan, Schedule Management Plan, and Cost Management Plan are updated. </a:t>
          </a:r>
          <a:endParaRPr lang="en-US" sz="1800" b="0" i="0" dirty="0">
            <a:latin typeface="Arial Narrow" pitchFamily="34" charset="0"/>
          </a:endParaRPr>
        </a:p>
      </dgm:t>
    </dgm:pt>
    <dgm:pt modelId="{98555133-09A4-4F45-82E5-416B834045FF}" type="sibTrans" cxnId="{A477A7F6-C38C-4697-B1E5-77239BD94AED}">
      <dgm:prSet/>
      <dgm:spPr/>
      <dgm:t>
        <a:bodyPr/>
        <a:lstStyle/>
        <a:p>
          <a:endParaRPr lang="en-US"/>
        </a:p>
      </dgm:t>
    </dgm:pt>
    <dgm:pt modelId="{AD78B178-7F8E-4117-8BA9-F0B54AEA6086}" type="parTrans" cxnId="{A477A7F6-C38C-4697-B1E5-77239BD94AED}">
      <dgm:prSet/>
      <dgm:spPr/>
      <dgm:t>
        <a:bodyPr/>
        <a:lstStyle/>
        <a:p>
          <a:endParaRPr lang="en-US"/>
        </a:p>
      </dgm:t>
    </dgm:pt>
    <dgm:pt modelId="{DE665DBE-B7A8-4110-91F7-04C388DD0168}">
      <dgm:prSet custT="1"/>
      <dgm:spPr/>
      <dgm:t>
        <a:bodyPr/>
        <a:lstStyle/>
        <a:p>
          <a:r>
            <a:rPr lang="en-US" sz="1800" dirty="0" smtClean="0">
              <a:latin typeface="Arial Narrow" pitchFamily="34" charset="0"/>
            </a:rPr>
            <a:t>Change requests related to corrective, preventive, and defect repair are made. </a:t>
          </a:r>
          <a:endParaRPr lang="en-US" sz="1800" dirty="0">
            <a:latin typeface="Arial Narrow" pitchFamily="34" charset="0"/>
          </a:endParaRPr>
        </a:p>
      </dgm:t>
    </dgm:pt>
    <dgm:pt modelId="{FD21D0B2-8A02-4B6B-8918-6781FF9A3E0C}" type="parTrans" cxnId="{7AA46CA9-529E-4DF7-9681-7466A3CD7693}">
      <dgm:prSet/>
      <dgm:spPr/>
      <dgm:t>
        <a:bodyPr/>
        <a:lstStyle/>
        <a:p>
          <a:endParaRPr lang="en-US"/>
        </a:p>
      </dgm:t>
    </dgm:pt>
    <dgm:pt modelId="{389D6BEB-685B-4F6D-A67A-0B62BE8462C8}" type="sibTrans" cxnId="{7AA46CA9-529E-4DF7-9681-7466A3CD7693}">
      <dgm:prSet/>
      <dgm:spPr/>
      <dgm:t>
        <a:bodyPr/>
        <a:lstStyle/>
        <a:p>
          <a:endParaRPr lang="en-US"/>
        </a:p>
      </dgm:t>
    </dgm:pt>
    <dgm:pt modelId="{19B526BE-1D9B-478E-933A-FC7574AA2EB5}">
      <dgm:prSet custT="1"/>
      <dgm:spPr/>
      <dgm:t>
        <a:bodyPr/>
        <a:lstStyle/>
        <a:p>
          <a:r>
            <a:rPr lang="en-US" sz="1600" b="0" i="0" dirty="0" smtClean="0">
              <a:latin typeface="Arial Narrow" pitchFamily="34" charset="0"/>
            </a:rPr>
            <a:t>8.2.3.3 Project Document Update</a:t>
          </a:r>
          <a:endParaRPr lang="en-US" sz="1600" b="0" i="0" dirty="0">
            <a:latin typeface="Arial Narrow" pitchFamily="34" charset="0"/>
          </a:endParaRPr>
        </a:p>
      </dgm:t>
    </dgm:pt>
    <dgm:pt modelId="{A8848467-04FD-4093-8BF5-8F1A8D3D7598}" type="parTrans" cxnId="{FD051FB6-8BC9-44A2-A5DB-FAC6E7731C86}">
      <dgm:prSet/>
      <dgm:spPr/>
      <dgm:t>
        <a:bodyPr/>
        <a:lstStyle/>
        <a:p>
          <a:endParaRPr lang="en-US"/>
        </a:p>
      </dgm:t>
    </dgm:pt>
    <dgm:pt modelId="{45CAB0F8-46F9-4AD5-A2C3-9206E1F387D0}" type="sibTrans" cxnId="{FD051FB6-8BC9-44A2-A5DB-FAC6E7731C86}">
      <dgm:prSet/>
      <dgm:spPr/>
      <dgm:t>
        <a:bodyPr/>
        <a:lstStyle/>
        <a:p>
          <a:endParaRPr lang="en-US"/>
        </a:p>
      </dgm:t>
    </dgm:pt>
    <dgm:pt modelId="{3BF3184A-7FAC-4AF8-9671-08E8AD215972}">
      <dgm:prSet custT="1"/>
      <dgm:spPr/>
      <dgm:t>
        <a:bodyPr/>
        <a:lstStyle/>
        <a:p>
          <a:r>
            <a:rPr lang="en-US" sz="1800" dirty="0" smtClean="0">
              <a:latin typeface="Arial Narrow" pitchFamily="34" charset="0"/>
            </a:rPr>
            <a:t>Audit Reports, Training Plans, and Process Documentation are updated. </a:t>
          </a:r>
          <a:endParaRPr lang="en-US" sz="1200" dirty="0"/>
        </a:p>
      </dgm:t>
    </dgm:pt>
    <dgm:pt modelId="{A913C59E-D819-4381-B721-CA2085676EDF}" type="parTrans" cxnId="{5AF86C7C-E3CC-4C96-BB98-9F7E0CB23788}">
      <dgm:prSet/>
      <dgm:spPr/>
      <dgm:t>
        <a:bodyPr/>
        <a:lstStyle/>
        <a:p>
          <a:endParaRPr lang="en-US"/>
        </a:p>
      </dgm:t>
    </dgm:pt>
    <dgm:pt modelId="{29155E61-767A-405C-940F-D840F4EA037E}" type="sibTrans" cxnId="{5AF86C7C-E3CC-4C96-BB98-9F7E0CB23788}">
      <dgm:prSet/>
      <dgm:spPr/>
      <dgm:t>
        <a:bodyPr/>
        <a:lstStyle/>
        <a:p>
          <a:endParaRPr lang="en-US"/>
        </a:p>
      </dgm:t>
    </dgm:pt>
    <dgm:pt modelId="{2606AF69-821D-4208-A421-3B60D321C842}">
      <dgm:prSet custT="1"/>
      <dgm:spPr/>
      <dgm:t>
        <a:bodyPr/>
        <a:lstStyle/>
        <a:p>
          <a:r>
            <a:rPr lang="en-US" sz="1800" dirty="0" smtClean="0"/>
            <a:t>8.2.3.4 OPA Updates </a:t>
          </a:r>
          <a:endParaRPr lang="en-US" sz="1800" dirty="0"/>
        </a:p>
      </dgm:t>
    </dgm:pt>
    <dgm:pt modelId="{96741FBF-4925-456C-B6B7-99270E02C348}" type="parTrans" cxnId="{47D7E8C2-60F2-4CB0-AA20-331DF18D941E}">
      <dgm:prSet/>
      <dgm:spPr/>
      <dgm:t>
        <a:bodyPr/>
        <a:lstStyle/>
        <a:p>
          <a:endParaRPr lang="en-US"/>
        </a:p>
      </dgm:t>
    </dgm:pt>
    <dgm:pt modelId="{1CFC6416-E205-4D96-BA3A-5D81AA0C8ACD}" type="sibTrans" cxnId="{47D7E8C2-60F2-4CB0-AA20-331DF18D941E}">
      <dgm:prSet/>
      <dgm:spPr/>
      <dgm:t>
        <a:bodyPr/>
        <a:lstStyle/>
        <a:p>
          <a:endParaRPr lang="en-US"/>
        </a:p>
      </dgm:t>
    </dgm:pt>
    <dgm:pt modelId="{9C298FED-E39C-41EE-B1AD-1DD19A0B0069}">
      <dgm:prSet custT="1"/>
      <dgm:spPr/>
      <dgm:t>
        <a:bodyPr/>
        <a:lstStyle/>
        <a:p>
          <a:endParaRPr lang="en-US" sz="1100" dirty="0"/>
        </a:p>
      </dgm:t>
    </dgm:pt>
    <dgm:pt modelId="{842C7C2F-996E-449A-9D76-4B86750D5629}" type="parTrans" cxnId="{A18B7B8F-9AC6-4210-848C-B155CED1BF98}">
      <dgm:prSet/>
      <dgm:spPr/>
      <dgm:t>
        <a:bodyPr/>
        <a:lstStyle/>
        <a:p>
          <a:endParaRPr lang="en-US"/>
        </a:p>
      </dgm:t>
    </dgm:pt>
    <dgm:pt modelId="{1FF94C13-BD2F-4281-BE15-659565A92FAA}" type="sibTrans" cxnId="{A18B7B8F-9AC6-4210-848C-B155CED1BF98}">
      <dgm:prSet/>
      <dgm:spPr/>
      <dgm:t>
        <a:bodyPr/>
        <a:lstStyle/>
        <a:p>
          <a:endParaRPr lang="en-US"/>
        </a:p>
      </dgm:t>
    </dgm:pt>
    <dgm:pt modelId="{8164FE31-4A5F-4E97-8646-4FD65A0F5430}">
      <dgm:prSet custT="1"/>
      <dgm:spPr/>
      <dgm:t>
        <a:bodyPr/>
        <a:lstStyle/>
        <a:p>
          <a:r>
            <a:rPr lang="en-US" sz="1800" dirty="0" smtClean="0">
              <a:latin typeface="Arial Narrow" pitchFamily="34" charset="0"/>
            </a:rPr>
            <a:t>Organization quality standards and quality management systems are updated</a:t>
          </a:r>
          <a:endParaRPr lang="en-US" sz="1800" dirty="0">
            <a:latin typeface="Arial Narrow" pitchFamily="34" charset="0"/>
          </a:endParaRPr>
        </a:p>
      </dgm:t>
    </dgm:pt>
    <dgm:pt modelId="{E5DF8510-DB7A-4D09-919D-B5876CA4A227}" type="parTrans" cxnId="{31959C7B-7A05-4CB1-B8F4-8C588D083CA6}">
      <dgm:prSet/>
      <dgm:spPr/>
      <dgm:t>
        <a:bodyPr/>
        <a:lstStyle/>
        <a:p>
          <a:endParaRPr lang="en-US"/>
        </a:p>
      </dgm:t>
    </dgm:pt>
    <dgm:pt modelId="{E46C7514-5C24-428C-8E64-2D96F924F45B}" type="sibTrans" cxnId="{31959C7B-7A05-4CB1-B8F4-8C588D083CA6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4" custScaleX="105920" custScaleY="31351" custLinFactNeighborX="8108" custLinFactNeighborY="-806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4" custScaleY="62721" custLinFactY="-592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08762-66CE-4B09-8C2B-01BF1CF31DD9}" type="pres">
      <dgm:prSet presAssocID="{7F458AC7-59E8-4955-BD76-939D04FF799A}" presName="spaceBetweenRectangles" presStyleCnt="0"/>
      <dgm:spPr/>
    </dgm:pt>
    <dgm:pt modelId="{B343A883-EC13-4BCE-83C4-702242BAB3B3}" type="pres">
      <dgm:prSet presAssocID="{3E7687C9-CC25-489D-8689-FF0BE8C3431F}" presName="parentLin" presStyleCnt="0"/>
      <dgm:spPr/>
    </dgm:pt>
    <dgm:pt modelId="{164AD636-A1A6-45DC-BBFE-7A899ED8B12F}" type="pres">
      <dgm:prSet presAssocID="{3E7687C9-CC25-489D-8689-FF0BE8C3431F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77CDE10-2325-40A7-997E-20247FA3D169}" type="pres">
      <dgm:prSet presAssocID="{3E7687C9-CC25-489D-8689-FF0BE8C3431F}" presName="parentText" presStyleLbl="node1" presStyleIdx="1" presStyleCnt="4" custScaleX="105920" custScaleY="34218" custLinFactNeighborX="26126" custLinFactNeighborY="-365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7A834-EC48-4C3F-897C-85672FA3A21D}" type="pres">
      <dgm:prSet presAssocID="{3E7687C9-CC25-489D-8689-FF0BE8C3431F}" presName="negativeSpace" presStyleCnt="0"/>
      <dgm:spPr/>
    </dgm:pt>
    <dgm:pt modelId="{F13F4A6E-5D1A-460A-A73F-19A4B5204BBE}" type="pres">
      <dgm:prSet presAssocID="{3E7687C9-CC25-489D-8689-FF0BE8C3431F}" presName="childText" presStyleLbl="conFgAcc1" presStyleIdx="1" presStyleCnt="4" custScaleY="62424" custLinFactNeighborY="-472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F1E21-E23A-4851-84E5-B872E5003416}" type="pres">
      <dgm:prSet presAssocID="{465D3800-5440-420E-9632-19D997CFEE12}" presName="spaceBetweenRectangles" presStyleCnt="0"/>
      <dgm:spPr/>
    </dgm:pt>
    <dgm:pt modelId="{2E30C089-8940-4656-8DFF-23E0CFD3F803}" type="pres">
      <dgm:prSet presAssocID="{19B526BE-1D9B-478E-933A-FC7574AA2EB5}" presName="parentLin" presStyleCnt="0"/>
      <dgm:spPr/>
    </dgm:pt>
    <dgm:pt modelId="{6A650868-7E46-4626-A147-3D5401791676}" type="pres">
      <dgm:prSet presAssocID="{19B526BE-1D9B-478E-933A-FC7574AA2EB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6FD6200-5974-46D6-B06C-DF4AEC8DFC73}" type="pres">
      <dgm:prSet presAssocID="{19B526BE-1D9B-478E-933A-FC7574AA2EB5}" presName="parentText" presStyleLbl="node1" presStyleIdx="2" presStyleCnt="4" custScaleY="30236" custLinFactNeighborX="44144" custLinFactNeighborY="-216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92168-9BE0-4AA4-A92B-B4472E8C9855}" type="pres">
      <dgm:prSet presAssocID="{19B526BE-1D9B-478E-933A-FC7574AA2EB5}" presName="negativeSpace" presStyleCnt="0"/>
      <dgm:spPr/>
    </dgm:pt>
    <dgm:pt modelId="{3654183C-E63D-412B-BCE6-E088C1C2BD45}" type="pres">
      <dgm:prSet presAssocID="{19B526BE-1D9B-478E-933A-FC7574AA2EB5}" presName="childText" presStyleLbl="conFgAcc1" presStyleIdx="2" presStyleCnt="4" custScaleY="56020" custLinFactNeighborY="558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CE1E5-5A8F-4604-BE96-A60CE704CB0C}" type="pres">
      <dgm:prSet presAssocID="{45CAB0F8-46F9-4AD5-A2C3-9206E1F387D0}" presName="spaceBetweenRectangles" presStyleCnt="0"/>
      <dgm:spPr/>
    </dgm:pt>
    <dgm:pt modelId="{C73E595E-68F2-4953-A93D-05DE46D1028F}" type="pres">
      <dgm:prSet presAssocID="{2606AF69-821D-4208-A421-3B60D321C842}" presName="parentLin" presStyleCnt="0"/>
      <dgm:spPr/>
    </dgm:pt>
    <dgm:pt modelId="{966C4DFD-7FF8-4763-91C9-DF978906DEED}" type="pres">
      <dgm:prSet presAssocID="{2606AF69-821D-4208-A421-3B60D321C842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E15630DC-6C2B-46EF-9385-229C43149187}" type="pres">
      <dgm:prSet presAssocID="{2606AF69-821D-4208-A421-3B60D321C842}" presName="parentText" presStyleLbl="node1" presStyleIdx="3" presStyleCnt="4" custScaleY="34123" custLinFactNeighborX="8108" custLinFactNeighborY="-37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CC5F2-26D7-4BE7-9325-23DF3764CC7E}" type="pres">
      <dgm:prSet presAssocID="{2606AF69-821D-4208-A421-3B60D321C842}" presName="negativeSpace" presStyleCnt="0"/>
      <dgm:spPr/>
    </dgm:pt>
    <dgm:pt modelId="{5DA29116-E471-4700-ABC3-9784E878E82A}" type="pres">
      <dgm:prSet presAssocID="{2606AF69-821D-4208-A421-3B60D321C842}" presName="childText" presStyleLbl="conFgAcc1" presStyleIdx="3" presStyleCnt="4" custScaleY="52639" custLinFactNeighborY="654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77A7F6-C38C-4697-B1E5-77239BD94AED}" srcId="{3E7687C9-CC25-489D-8689-FF0BE8C3431F}" destId="{4B8AFCB9-106E-4AA7-B82D-09F4420B020A}" srcOrd="0" destOrd="0" parTransId="{AD78B178-7F8E-4117-8BA9-F0B54AEA6086}" sibTransId="{98555133-09A4-4F45-82E5-416B834045FF}"/>
    <dgm:cxn modelId="{A18B7B8F-9AC6-4210-848C-B155CED1BF98}" srcId="{19B526BE-1D9B-478E-933A-FC7574AA2EB5}" destId="{9C298FED-E39C-41EE-B1AD-1DD19A0B0069}" srcOrd="1" destOrd="0" parTransId="{842C7C2F-996E-449A-9D76-4B86750D5629}" sibTransId="{1FF94C13-BD2F-4281-BE15-659565A92FAA}"/>
    <dgm:cxn modelId="{47D7E8C2-60F2-4CB0-AA20-331DF18D941E}" srcId="{D23B7039-A415-4D56-AA09-6C0DDFBB4340}" destId="{2606AF69-821D-4208-A421-3B60D321C842}" srcOrd="3" destOrd="0" parTransId="{96741FBF-4925-456C-B6B7-99270E02C348}" sibTransId="{1CFC6416-E205-4D96-BA3A-5D81AA0C8ACD}"/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6C802A1A-3ACD-4ECF-BAEE-16E5BEB5C2BF}" type="presOf" srcId="{8164FE31-4A5F-4E97-8646-4FD65A0F5430}" destId="{5DA29116-E471-4700-ABC3-9784E878E82A}" srcOrd="0" destOrd="0" presId="urn:microsoft.com/office/officeart/2005/8/layout/list1"/>
    <dgm:cxn modelId="{86621959-3324-422F-AF95-F87A07B5B0D9}" type="presOf" srcId="{2606AF69-821D-4208-A421-3B60D321C842}" destId="{966C4DFD-7FF8-4763-91C9-DF978906DEED}" srcOrd="0" destOrd="0" presId="urn:microsoft.com/office/officeart/2005/8/layout/list1"/>
    <dgm:cxn modelId="{11337417-7613-4110-BA37-333B65CE5BDC}" type="presOf" srcId="{3BF3184A-7FAC-4AF8-9671-08E8AD215972}" destId="{3654183C-E63D-412B-BCE6-E088C1C2BD45}" srcOrd="0" destOrd="0" presId="urn:microsoft.com/office/officeart/2005/8/layout/list1"/>
    <dgm:cxn modelId="{466AAA1F-0B5B-4A65-9F22-43342FC3556D}" type="presOf" srcId="{3E7687C9-CC25-489D-8689-FF0BE8C3431F}" destId="{177CDE10-2325-40A7-997E-20247FA3D169}" srcOrd="1" destOrd="0" presId="urn:microsoft.com/office/officeart/2005/8/layout/list1"/>
    <dgm:cxn modelId="{31959C7B-7A05-4CB1-B8F4-8C588D083CA6}" srcId="{2606AF69-821D-4208-A421-3B60D321C842}" destId="{8164FE31-4A5F-4E97-8646-4FD65A0F5430}" srcOrd="0" destOrd="0" parTransId="{E5DF8510-DB7A-4D09-919D-B5876CA4A227}" sibTransId="{E46C7514-5C24-428C-8E64-2D96F924F45B}"/>
    <dgm:cxn modelId="{3668E6B8-7222-405D-B8A8-9236162B96F0}" type="presOf" srcId="{2606AF69-821D-4208-A421-3B60D321C842}" destId="{E15630DC-6C2B-46EF-9385-229C43149187}" srcOrd="1" destOrd="0" presId="urn:microsoft.com/office/officeart/2005/8/layout/list1"/>
    <dgm:cxn modelId="{F09FDDF9-3332-4E46-B743-242037CFC67E}" type="presOf" srcId="{3C12EA32-5CE9-41A9-8E86-253E02ABBBE0}" destId="{83B42F7B-B6F4-411D-8256-C182DC2CAB92}" srcOrd="1" destOrd="0" presId="urn:microsoft.com/office/officeart/2005/8/layout/list1"/>
    <dgm:cxn modelId="{D5332F3B-EDF0-488B-AAED-0B327058F7B9}" type="presOf" srcId="{4B8AFCB9-106E-4AA7-B82D-09F4420B020A}" destId="{F13F4A6E-5D1A-460A-A73F-19A4B5204BBE}" srcOrd="0" destOrd="0" presId="urn:microsoft.com/office/officeart/2005/8/layout/list1"/>
    <dgm:cxn modelId="{5FA6AE95-72D0-4632-80CE-6A3A4FB5067B}" type="presOf" srcId="{D23B7039-A415-4D56-AA09-6C0DDFBB4340}" destId="{8FD21DEA-48B5-4688-BA38-AFAE807BCE22}" srcOrd="0" destOrd="0" presId="urn:microsoft.com/office/officeart/2005/8/layout/list1"/>
    <dgm:cxn modelId="{0C13DE1F-E5F7-4A29-A15D-5368A18CDD71}" srcId="{D23B7039-A415-4D56-AA09-6C0DDFBB4340}" destId="{3E7687C9-CC25-489D-8689-FF0BE8C3431F}" srcOrd="1" destOrd="0" parTransId="{E89C281B-05EC-41D0-950F-9621F1F7B258}" sibTransId="{465D3800-5440-420E-9632-19D997CFEE12}"/>
    <dgm:cxn modelId="{4042605E-5A41-4818-9110-793223727710}" type="presOf" srcId="{3C12EA32-5CE9-41A9-8E86-253E02ABBBE0}" destId="{5012DBE5-0E83-45D3-B7C7-A76FFA132D50}" srcOrd="0" destOrd="0" presId="urn:microsoft.com/office/officeart/2005/8/layout/list1"/>
    <dgm:cxn modelId="{7C7D2A18-482B-4AEC-BCAE-AE886446B7FA}" type="presOf" srcId="{DE665DBE-B7A8-4110-91F7-04C388DD0168}" destId="{08F99356-065E-4E64-8AA4-61437DB9D180}" srcOrd="0" destOrd="0" presId="urn:microsoft.com/office/officeart/2005/8/layout/list1"/>
    <dgm:cxn modelId="{C1CDC53D-7BD1-48C6-91C2-E09C0EFC1982}" type="presOf" srcId="{9C298FED-E39C-41EE-B1AD-1DD19A0B0069}" destId="{3654183C-E63D-412B-BCE6-E088C1C2BD45}" srcOrd="0" destOrd="1" presId="urn:microsoft.com/office/officeart/2005/8/layout/list1"/>
    <dgm:cxn modelId="{FD051FB6-8BC9-44A2-A5DB-FAC6E7731C86}" srcId="{D23B7039-A415-4D56-AA09-6C0DDFBB4340}" destId="{19B526BE-1D9B-478E-933A-FC7574AA2EB5}" srcOrd="2" destOrd="0" parTransId="{A8848467-04FD-4093-8BF5-8F1A8D3D7598}" sibTransId="{45CAB0F8-46F9-4AD5-A2C3-9206E1F387D0}"/>
    <dgm:cxn modelId="{6E7DC4EB-532D-42BA-9856-45B9B84EAD47}" type="presOf" srcId="{19B526BE-1D9B-478E-933A-FC7574AA2EB5}" destId="{16FD6200-5974-46D6-B06C-DF4AEC8DFC73}" srcOrd="1" destOrd="0" presId="urn:microsoft.com/office/officeart/2005/8/layout/list1"/>
    <dgm:cxn modelId="{1F7D9200-F241-47B0-9332-F40F472EB607}" type="presOf" srcId="{19B526BE-1D9B-478E-933A-FC7574AA2EB5}" destId="{6A650868-7E46-4626-A147-3D5401791676}" srcOrd="0" destOrd="0" presId="urn:microsoft.com/office/officeart/2005/8/layout/list1"/>
    <dgm:cxn modelId="{5AF86C7C-E3CC-4C96-BB98-9F7E0CB23788}" srcId="{19B526BE-1D9B-478E-933A-FC7574AA2EB5}" destId="{3BF3184A-7FAC-4AF8-9671-08E8AD215972}" srcOrd="0" destOrd="0" parTransId="{A913C59E-D819-4381-B721-CA2085676EDF}" sibTransId="{29155E61-767A-405C-940F-D840F4EA037E}"/>
    <dgm:cxn modelId="{68022025-7DF1-4DCB-A834-369A01DCBC55}" type="presOf" srcId="{3E7687C9-CC25-489D-8689-FF0BE8C3431F}" destId="{164AD636-A1A6-45DC-BBFE-7A899ED8B12F}" srcOrd="0" destOrd="0" presId="urn:microsoft.com/office/officeart/2005/8/layout/list1"/>
    <dgm:cxn modelId="{7AA46CA9-529E-4DF7-9681-7466A3CD7693}" srcId="{3C12EA32-5CE9-41A9-8E86-253E02ABBBE0}" destId="{DE665DBE-B7A8-4110-91F7-04C388DD0168}" srcOrd="0" destOrd="0" parTransId="{FD21D0B2-8A02-4B6B-8918-6781FF9A3E0C}" sibTransId="{389D6BEB-685B-4F6D-A67A-0B62BE8462C8}"/>
    <dgm:cxn modelId="{4B221FEF-9759-493F-91F9-7377418969EB}" type="presParOf" srcId="{8FD21DEA-48B5-4688-BA38-AFAE807BCE22}" destId="{665C0362-56E6-4A74-92C3-C68E0D24E586}" srcOrd="0" destOrd="0" presId="urn:microsoft.com/office/officeart/2005/8/layout/list1"/>
    <dgm:cxn modelId="{3260EFCC-1486-4F13-BC07-5BAEE8C65079}" type="presParOf" srcId="{665C0362-56E6-4A74-92C3-C68E0D24E586}" destId="{5012DBE5-0E83-45D3-B7C7-A76FFA132D50}" srcOrd="0" destOrd="0" presId="urn:microsoft.com/office/officeart/2005/8/layout/list1"/>
    <dgm:cxn modelId="{2E244B4A-4BAE-4136-9ACF-073A5A84226B}" type="presParOf" srcId="{665C0362-56E6-4A74-92C3-C68E0D24E586}" destId="{83B42F7B-B6F4-411D-8256-C182DC2CAB92}" srcOrd="1" destOrd="0" presId="urn:microsoft.com/office/officeart/2005/8/layout/list1"/>
    <dgm:cxn modelId="{2DD04DAE-B085-440D-BB8F-C8CE20DC68AC}" type="presParOf" srcId="{8FD21DEA-48B5-4688-BA38-AFAE807BCE22}" destId="{1755BB82-4C8C-461D-95BB-EB0404EB98D6}" srcOrd="1" destOrd="0" presId="urn:microsoft.com/office/officeart/2005/8/layout/list1"/>
    <dgm:cxn modelId="{0CDE825A-3109-4703-97FE-18B76208EA14}" type="presParOf" srcId="{8FD21DEA-48B5-4688-BA38-AFAE807BCE22}" destId="{08F99356-065E-4E64-8AA4-61437DB9D180}" srcOrd="2" destOrd="0" presId="urn:microsoft.com/office/officeart/2005/8/layout/list1"/>
    <dgm:cxn modelId="{3CB59F8C-1A6F-438B-A02E-7F96DC376D49}" type="presParOf" srcId="{8FD21DEA-48B5-4688-BA38-AFAE807BCE22}" destId="{91C08762-66CE-4B09-8C2B-01BF1CF31DD9}" srcOrd="3" destOrd="0" presId="urn:microsoft.com/office/officeart/2005/8/layout/list1"/>
    <dgm:cxn modelId="{D763FF3A-BAEC-4AA9-9927-A8566248ECF8}" type="presParOf" srcId="{8FD21DEA-48B5-4688-BA38-AFAE807BCE22}" destId="{B343A883-EC13-4BCE-83C4-702242BAB3B3}" srcOrd="4" destOrd="0" presId="urn:microsoft.com/office/officeart/2005/8/layout/list1"/>
    <dgm:cxn modelId="{F6BBD32E-F195-4F64-AE25-9B83FED31F82}" type="presParOf" srcId="{B343A883-EC13-4BCE-83C4-702242BAB3B3}" destId="{164AD636-A1A6-45DC-BBFE-7A899ED8B12F}" srcOrd="0" destOrd="0" presId="urn:microsoft.com/office/officeart/2005/8/layout/list1"/>
    <dgm:cxn modelId="{61AFB664-90DE-4D18-A63A-212B6D912FF9}" type="presParOf" srcId="{B343A883-EC13-4BCE-83C4-702242BAB3B3}" destId="{177CDE10-2325-40A7-997E-20247FA3D169}" srcOrd="1" destOrd="0" presId="urn:microsoft.com/office/officeart/2005/8/layout/list1"/>
    <dgm:cxn modelId="{5193D5C0-F5FD-4F2D-8CF3-A2D021610CA2}" type="presParOf" srcId="{8FD21DEA-48B5-4688-BA38-AFAE807BCE22}" destId="{A9D7A834-EC48-4C3F-897C-85672FA3A21D}" srcOrd="5" destOrd="0" presId="urn:microsoft.com/office/officeart/2005/8/layout/list1"/>
    <dgm:cxn modelId="{9F1ADFCD-DC45-404D-B6BC-050CA825986A}" type="presParOf" srcId="{8FD21DEA-48B5-4688-BA38-AFAE807BCE22}" destId="{F13F4A6E-5D1A-460A-A73F-19A4B5204BBE}" srcOrd="6" destOrd="0" presId="urn:microsoft.com/office/officeart/2005/8/layout/list1"/>
    <dgm:cxn modelId="{C70A9973-C342-4FC4-B051-97E1433FA340}" type="presParOf" srcId="{8FD21DEA-48B5-4688-BA38-AFAE807BCE22}" destId="{4BBF1E21-E23A-4851-84E5-B872E5003416}" srcOrd="7" destOrd="0" presId="urn:microsoft.com/office/officeart/2005/8/layout/list1"/>
    <dgm:cxn modelId="{A4AD5055-3773-47DA-92DF-E39493DAEF9E}" type="presParOf" srcId="{8FD21DEA-48B5-4688-BA38-AFAE807BCE22}" destId="{2E30C089-8940-4656-8DFF-23E0CFD3F803}" srcOrd="8" destOrd="0" presId="urn:microsoft.com/office/officeart/2005/8/layout/list1"/>
    <dgm:cxn modelId="{1D4CF82E-DB76-4D1A-8FEE-88D277C8A6B3}" type="presParOf" srcId="{2E30C089-8940-4656-8DFF-23E0CFD3F803}" destId="{6A650868-7E46-4626-A147-3D5401791676}" srcOrd="0" destOrd="0" presId="urn:microsoft.com/office/officeart/2005/8/layout/list1"/>
    <dgm:cxn modelId="{85D18A73-5BE9-4FA0-B33C-5A74266B3D4F}" type="presParOf" srcId="{2E30C089-8940-4656-8DFF-23E0CFD3F803}" destId="{16FD6200-5974-46D6-B06C-DF4AEC8DFC73}" srcOrd="1" destOrd="0" presId="urn:microsoft.com/office/officeart/2005/8/layout/list1"/>
    <dgm:cxn modelId="{B93B4496-8A8A-4CDA-8B43-6EDC5771404F}" type="presParOf" srcId="{8FD21DEA-48B5-4688-BA38-AFAE807BCE22}" destId="{77992168-9BE0-4AA4-A92B-B4472E8C9855}" srcOrd="9" destOrd="0" presId="urn:microsoft.com/office/officeart/2005/8/layout/list1"/>
    <dgm:cxn modelId="{A13EB970-A4B7-441A-9C82-BF876E193F73}" type="presParOf" srcId="{8FD21DEA-48B5-4688-BA38-AFAE807BCE22}" destId="{3654183C-E63D-412B-BCE6-E088C1C2BD45}" srcOrd="10" destOrd="0" presId="urn:microsoft.com/office/officeart/2005/8/layout/list1"/>
    <dgm:cxn modelId="{D86CDC77-BC0A-4CE8-A8B3-7B1105BA558F}" type="presParOf" srcId="{8FD21DEA-48B5-4688-BA38-AFAE807BCE22}" destId="{656CE1E5-5A8F-4604-BE96-A60CE704CB0C}" srcOrd="11" destOrd="0" presId="urn:microsoft.com/office/officeart/2005/8/layout/list1"/>
    <dgm:cxn modelId="{90FF0DA3-7E23-43A3-A087-FAF918D34FCB}" type="presParOf" srcId="{8FD21DEA-48B5-4688-BA38-AFAE807BCE22}" destId="{C73E595E-68F2-4953-A93D-05DE46D1028F}" srcOrd="12" destOrd="0" presId="urn:microsoft.com/office/officeart/2005/8/layout/list1"/>
    <dgm:cxn modelId="{7A7C6294-448D-45A2-89DB-721DECFF9074}" type="presParOf" srcId="{C73E595E-68F2-4953-A93D-05DE46D1028F}" destId="{966C4DFD-7FF8-4763-91C9-DF978906DEED}" srcOrd="0" destOrd="0" presId="urn:microsoft.com/office/officeart/2005/8/layout/list1"/>
    <dgm:cxn modelId="{1073A339-96DE-424F-9B98-9B4231387872}" type="presParOf" srcId="{C73E595E-68F2-4953-A93D-05DE46D1028F}" destId="{E15630DC-6C2B-46EF-9385-229C43149187}" srcOrd="1" destOrd="0" presId="urn:microsoft.com/office/officeart/2005/8/layout/list1"/>
    <dgm:cxn modelId="{90E71E1E-AB31-4702-8B55-E4D3FDDCD676}" type="presParOf" srcId="{8FD21DEA-48B5-4688-BA38-AFAE807BCE22}" destId="{000CC5F2-26D7-4BE7-9325-23DF3764CC7E}" srcOrd="13" destOrd="0" presId="urn:microsoft.com/office/officeart/2005/8/layout/list1"/>
    <dgm:cxn modelId="{FFE9E91B-9932-44FF-B52F-4238685A4823}" type="presParOf" srcId="{8FD21DEA-48B5-4688-BA38-AFAE807BCE22}" destId="{5DA29116-E471-4700-ABC3-9784E878E82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EF0DFE15-E081-4EFC-8209-44769309DED8}" type="doc">
      <dgm:prSet loTypeId="urn:microsoft.com/office/officeart/2005/8/layout/hProcess9" loCatId="process" qsTypeId="urn:microsoft.com/office/officeart/2005/8/quickstyle/simple1" qsCatId="simple" csTypeId="urn:microsoft.com/office/officeart/2005/8/colors/colorful1#11" csCatId="colorful" phldr="1"/>
      <dgm:spPr/>
    </dgm:pt>
    <dgm:pt modelId="{9FE2F478-1C28-45CF-97DD-19819B232053}">
      <dgm:prSet phldrT="[Text]" custT="1"/>
      <dgm:spPr/>
      <dgm:t>
        <a:bodyPr anchor="t"/>
        <a:lstStyle/>
        <a:p>
          <a:pPr algn="l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rPr>
            <a:t>1. Project Management Plan </a:t>
          </a:r>
        </a:p>
        <a:p>
          <a:pPr algn="l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rPr>
            <a:t>2. Quality Metrics </a:t>
          </a:r>
        </a:p>
        <a:p>
          <a:pPr algn="l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rPr>
            <a:t>3. Quality Checklists </a:t>
          </a:r>
        </a:p>
        <a:p>
          <a:pPr algn="l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rPr>
            <a:t>4. Work Performance Data</a:t>
          </a:r>
        </a:p>
        <a:p>
          <a:pPr algn="l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rPr>
            <a:t>5. Approved Change Requests </a:t>
          </a:r>
        </a:p>
        <a:p>
          <a:pPr algn="l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rPr>
            <a:t>6. Deliverables </a:t>
          </a:r>
        </a:p>
        <a:p>
          <a:pPr algn="l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rPr>
            <a:t>7. Project Documents </a:t>
          </a:r>
        </a:p>
        <a:p>
          <a:pPr algn="l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rPr>
            <a:t>8. OPA</a:t>
          </a:r>
          <a:endParaRPr lang="en-US" sz="1800" spc="0" dirty="0">
            <a:solidFill>
              <a:schemeClr val="bg1"/>
            </a:solidFill>
          </a:endParaRPr>
        </a:p>
      </dgm:t>
    </dgm:pt>
    <dgm:pt modelId="{F04F8869-78C1-470B-8B46-34A64065A3E8}" type="parTrans" cxnId="{708E1EF2-206E-4296-8E1A-FBE75BCDC16E}">
      <dgm:prSet/>
      <dgm:spPr/>
      <dgm:t>
        <a:bodyPr/>
        <a:lstStyle/>
        <a:p>
          <a:endParaRPr lang="en-US"/>
        </a:p>
      </dgm:t>
    </dgm:pt>
    <dgm:pt modelId="{EF446AA0-E231-491D-93F3-6A17F5CBBC0B}" type="sibTrans" cxnId="{708E1EF2-206E-4296-8E1A-FBE75BCDC16E}">
      <dgm:prSet/>
      <dgm:spPr/>
      <dgm:t>
        <a:bodyPr/>
        <a:lstStyle/>
        <a:p>
          <a:endParaRPr lang="en-US"/>
        </a:p>
      </dgm:t>
    </dgm:pt>
    <dgm:pt modelId="{722DEB4D-7674-4DC7-94EB-D824F4A1B116}">
      <dgm:prSet phldrT="[Text]" custT="1"/>
      <dgm:spPr/>
      <dgm:t>
        <a:bodyPr anchor="t"/>
        <a:lstStyle/>
        <a:p>
          <a:pPr algn="l">
            <a:lnSpc>
              <a:spcPct val="100000"/>
            </a:lnSpc>
          </a:pPr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1. Seven Basic Quality Tools</a:t>
          </a:r>
        </a:p>
        <a:p>
          <a:pPr algn="l">
            <a:lnSpc>
              <a:spcPct val="100000"/>
            </a:lnSpc>
          </a:pPr>
          <a:r>
            <a:rPr kumimoji="0" lang="en-US" sz="18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2. Statistical Sampling </a:t>
          </a:r>
        </a:p>
        <a:p>
          <a:pPr algn="l">
            <a:lnSpc>
              <a:spcPct val="100000"/>
            </a:lnSpc>
          </a:pPr>
          <a:r>
            <a:rPr kumimoji="0" lang="en-US" sz="18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3. Inspection </a:t>
          </a:r>
        </a:p>
        <a:p>
          <a:pPr algn="l">
            <a:lnSpc>
              <a:spcPct val="100000"/>
            </a:lnSpc>
          </a:pPr>
          <a:r>
            <a:rPr kumimoji="0" lang="en-US" sz="18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4. Approved change requests review </a:t>
          </a:r>
          <a:endParaRPr lang="en-US" sz="1800" spc="0" baseline="0" dirty="0" smtClean="0">
            <a:solidFill>
              <a:schemeClr val="bg1"/>
            </a:solidFill>
          </a:endParaRPr>
        </a:p>
      </dgm:t>
    </dgm:pt>
    <dgm:pt modelId="{6B7EB76F-C5D8-41AA-8231-5DFCF3473BF3}" type="parTrans" cxnId="{7947B35B-640C-4EF9-9B87-6325D84F6ACE}">
      <dgm:prSet/>
      <dgm:spPr/>
      <dgm:t>
        <a:bodyPr/>
        <a:lstStyle/>
        <a:p>
          <a:endParaRPr lang="en-US"/>
        </a:p>
      </dgm:t>
    </dgm:pt>
    <dgm:pt modelId="{72FCFAD9-C1B2-41ED-8B16-51D1150DFC3E}" type="sibTrans" cxnId="{7947B35B-640C-4EF9-9B87-6325D84F6ACE}">
      <dgm:prSet/>
      <dgm:spPr/>
      <dgm:t>
        <a:bodyPr/>
        <a:lstStyle/>
        <a:p>
          <a:endParaRPr lang="en-US"/>
        </a:p>
      </dgm:t>
    </dgm:pt>
    <dgm:pt modelId="{4F227180-688C-4ED3-B758-AFB105E620A9}">
      <dgm:prSet phldrT="[Text]" custT="1"/>
      <dgm:spPr/>
      <dgm:t>
        <a:bodyPr anchor="t"/>
        <a:lstStyle/>
        <a:p>
          <a:pPr algn="l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1. Quality Control Measurements </a:t>
          </a:r>
        </a:p>
        <a:p>
          <a:pPr algn="l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2. Validated changes </a:t>
          </a:r>
        </a:p>
        <a:p>
          <a:pPr algn="l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3. Verified deliverables </a:t>
          </a:r>
        </a:p>
        <a:p>
          <a:pPr algn="l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4. Work </a:t>
          </a:r>
          <a:r>
            <a: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Perf</a:t>
          </a:r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 Info</a:t>
          </a:r>
        </a:p>
        <a:p>
          <a:pPr algn="l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5. Change Requests</a:t>
          </a:r>
        </a:p>
        <a:p>
          <a:pPr algn="l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6. Project Doc updates</a:t>
          </a:r>
        </a:p>
        <a:p>
          <a:pPr algn="l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7. Project </a:t>
          </a:r>
          <a:r>
            <a: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Mangtm</a:t>
          </a:r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 Plan updates </a:t>
          </a:r>
        </a:p>
        <a:p>
          <a:pPr algn="l"/>
          <a:r>
            <a: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ea typeface="+mn-ea"/>
              <a:cs typeface="+mn-cs"/>
            </a:rPr>
            <a:t>8. OPA updates </a:t>
          </a:r>
          <a:endParaRPr lang="en-US" sz="1800" spc="0" dirty="0">
            <a:solidFill>
              <a:schemeClr val="bg1"/>
            </a:solidFill>
          </a:endParaRPr>
        </a:p>
      </dgm:t>
    </dgm:pt>
    <dgm:pt modelId="{430BAEAD-6C36-4AD8-8B56-9A8C6ED0F300}" type="parTrans" cxnId="{4BC7F317-F842-4079-AACE-6D8197796D23}">
      <dgm:prSet/>
      <dgm:spPr/>
      <dgm:t>
        <a:bodyPr/>
        <a:lstStyle/>
        <a:p>
          <a:endParaRPr lang="en-US"/>
        </a:p>
      </dgm:t>
    </dgm:pt>
    <dgm:pt modelId="{8E64D003-B5B6-4D0E-AE62-672A124CF078}" type="sibTrans" cxnId="{4BC7F317-F842-4079-AACE-6D8197796D23}">
      <dgm:prSet/>
      <dgm:spPr/>
      <dgm:t>
        <a:bodyPr/>
        <a:lstStyle/>
        <a:p>
          <a:endParaRPr lang="en-US"/>
        </a:p>
      </dgm:t>
    </dgm:pt>
    <dgm:pt modelId="{3967279B-F4AA-4D78-8140-DF42424BD416}" type="pres">
      <dgm:prSet presAssocID="{EF0DFE15-E081-4EFC-8209-44769309DED8}" presName="CompostProcess" presStyleCnt="0">
        <dgm:presLayoutVars>
          <dgm:dir/>
          <dgm:resizeHandles val="exact"/>
        </dgm:presLayoutVars>
      </dgm:prSet>
      <dgm:spPr/>
    </dgm:pt>
    <dgm:pt modelId="{6C4C3A35-42CB-4326-89C1-CE939E7D74A2}" type="pres">
      <dgm:prSet presAssocID="{EF0DFE15-E081-4EFC-8209-44769309DED8}" presName="arrow" presStyleLbl="bgShp" presStyleIdx="0" presStyleCnt="1"/>
      <dgm:spPr/>
    </dgm:pt>
    <dgm:pt modelId="{E54F9DB5-8D63-4204-90E1-98A6CADA0D44}" type="pres">
      <dgm:prSet presAssocID="{EF0DFE15-E081-4EFC-8209-44769309DED8}" presName="linearProcess" presStyleCnt="0"/>
      <dgm:spPr/>
    </dgm:pt>
    <dgm:pt modelId="{C47F4606-295C-47C6-BD9E-957A1D400BD2}" type="pres">
      <dgm:prSet presAssocID="{9FE2F478-1C28-45CF-97DD-19819B232053}" presName="textNode" presStyleLbl="node1" presStyleIdx="0" presStyleCnt="3" custScaleX="111232" custScaleY="199925" custLinFactNeighborX="47584" custLinFactNeighborY="21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A9288D-8810-412A-AAE1-94EBA33C4B59}" type="pres">
      <dgm:prSet presAssocID="{EF446AA0-E231-491D-93F3-6A17F5CBBC0B}" presName="sibTrans" presStyleCnt="0"/>
      <dgm:spPr/>
    </dgm:pt>
    <dgm:pt modelId="{8AFC0E87-326C-4CFB-A7CB-DF4992DEFB9A}" type="pres">
      <dgm:prSet presAssocID="{722DEB4D-7674-4DC7-94EB-D824F4A1B116}" presName="textNode" presStyleLbl="node1" presStyleIdx="1" presStyleCnt="3" custScaleX="95560" custScaleY="148108" custLinFactNeighborX="-5386" custLinFactNeighborY="-46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229EDD-19C5-4A89-94E8-81A36E1BA688}" type="pres">
      <dgm:prSet presAssocID="{72FCFAD9-C1B2-41ED-8B16-51D1150DFC3E}" presName="sibTrans" presStyleCnt="0"/>
      <dgm:spPr/>
    </dgm:pt>
    <dgm:pt modelId="{9418B72E-6F8E-4086-914E-80A0213DB5D9}" type="pres">
      <dgm:prSet presAssocID="{4F227180-688C-4ED3-B758-AFB105E620A9}" presName="textNode" presStyleLbl="node1" presStyleIdx="2" presStyleCnt="3" custScaleX="135150" custScaleY="197622" custLinFactNeighborX="-39447" custLinFactNeighborY="201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3A18D4-C66C-4603-994B-F183193CF0B7}" type="presOf" srcId="{9FE2F478-1C28-45CF-97DD-19819B232053}" destId="{C47F4606-295C-47C6-BD9E-957A1D400BD2}" srcOrd="0" destOrd="0" presId="urn:microsoft.com/office/officeart/2005/8/layout/hProcess9"/>
    <dgm:cxn modelId="{4BC7F317-F842-4079-AACE-6D8197796D23}" srcId="{EF0DFE15-E081-4EFC-8209-44769309DED8}" destId="{4F227180-688C-4ED3-B758-AFB105E620A9}" srcOrd="2" destOrd="0" parTransId="{430BAEAD-6C36-4AD8-8B56-9A8C6ED0F300}" sibTransId="{8E64D003-B5B6-4D0E-AE62-672A124CF078}"/>
    <dgm:cxn modelId="{1EF8784B-0B2A-4D9C-9259-B82E08B569AB}" type="presOf" srcId="{722DEB4D-7674-4DC7-94EB-D824F4A1B116}" destId="{8AFC0E87-326C-4CFB-A7CB-DF4992DEFB9A}" srcOrd="0" destOrd="0" presId="urn:microsoft.com/office/officeart/2005/8/layout/hProcess9"/>
    <dgm:cxn modelId="{01583CD3-A916-4F40-825F-91FBFA62C4D1}" type="presOf" srcId="{4F227180-688C-4ED3-B758-AFB105E620A9}" destId="{9418B72E-6F8E-4086-914E-80A0213DB5D9}" srcOrd="0" destOrd="0" presId="urn:microsoft.com/office/officeart/2005/8/layout/hProcess9"/>
    <dgm:cxn modelId="{56A2FD80-8600-451B-9F40-4CD59390C774}" type="presOf" srcId="{EF0DFE15-E081-4EFC-8209-44769309DED8}" destId="{3967279B-F4AA-4D78-8140-DF42424BD416}" srcOrd="0" destOrd="0" presId="urn:microsoft.com/office/officeart/2005/8/layout/hProcess9"/>
    <dgm:cxn modelId="{708E1EF2-206E-4296-8E1A-FBE75BCDC16E}" srcId="{EF0DFE15-E081-4EFC-8209-44769309DED8}" destId="{9FE2F478-1C28-45CF-97DD-19819B232053}" srcOrd="0" destOrd="0" parTransId="{F04F8869-78C1-470B-8B46-34A64065A3E8}" sibTransId="{EF446AA0-E231-491D-93F3-6A17F5CBBC0B}"/>
    <dgm:cxn modelId="{7947B35B-640C-4EF9-9B87-6325D84F6ACE}" srcId="{EF0DFE15-E081-4EFC-8209-44769309DED8}" destId="{722DEB4D-7674-4DC7-94EB-D824F4A1B116}" srcOrd="1" destOrd="0" parTransId="{6B7EB76F-C5D8-41AA-8231-5DFCF3473BF3}" sibTransId="{72FCFAD9-C1B2-41ED-8B16-51D1150DFC3E}"/>
    <dgm:cxn modelId="{FA2595B9-B4AB-4326-A956-D61E11057364}" type="presParOf" srcId="{3967279B-F4AA-4D78-8140-DF42424BD416}" destId="{6C4C3A35-42CB-4326-89C1-CE939E7D74A2}" srcOrd="0" destOrd="0" presId="urn:microsoft.com/office/officeart/2005/8/layout/hProcess9"/>
    <dgm:cxn modelId="{E3FED9CF-954F-44CB-B516-7616BBB66269}" type="presParOf" srcId="{3967279B-F4AA-4D78-8140-DF42424BD416}" destId="{E54F9DB5-8D63-4204-90E1-98A6CADA0D44}" srcOrd="1" destOrd="0" presId="urn:microsoft.com/office/officeart/2005/8/layout/hProcess9"/>
    <dgm:cxn modelId="{7C9ECDE2-83BB-401A-9501-D1628BD970A9}" type="presParOf" srcId="{E54F9DB5-8D63-4204-90E1-98A6CADA0D44}" destId="{C47F4606-295C-47C6-BD9E-957A1D400BD2}" srcOrd="0" destOrd="0" presId="urn:microsoft.com/office/officeart/2005/8/layout/hProcess9"/>
    <dgm:cxn modelId="{89298ED0-9F74-41CB-A79B-7E8A98899AA7}" type="presParOf" srcId="{E54F9DB5-8D63-4204-90E1-98A6CADA0D44}" destId="{21A9288D-8810-412A-AAE1-94EBA33C4B59}" srcOrd="1" destOrd="0" presId="urn:microsoft.com/office/officeart/2005/8/layout/hProcess9"/>
    <dgm:cxn modelId="{BAE48328-DD11-4CB0-A4DE-8FE31D0B46E0}" type="presParOf" srcId="{E54F9DB5-8D63-4204-90E1-98A6CADA0D44}" destId="{8AFC0E87-326C-4CFB-A7CB-DF4992DEFB9A}" srcOrd="2" destOrd="0" presId="urn:microsoft.com/office/officeart/2005/8/layout/hProcess9"/>
    <dgm:cxn modelId="{5E7BF4BC-4FD7-483D-91DF-F8EDD0277462}" type="presParOf" srcId="{E54F9DB5-8D63-4204-90E1-98A6CADA0D44}" destId="{4D229EDD-19C5-4A89-94E8-81A36E1BA688}" srcOrd="3" destOrd="0" presId="urn:microsoft.com/office/officeart/2005/8/layout/hProcess9"/>
    <dgm:cxn modelId="{65CEFE3A-8602-4420-8321-807BBD02624C}" type="presParOf" srcId="{E54F9DB5-8D63-4204-90E1-98A6CADA0D44}" destId="{9418B72E-6F8E-4086-914E-80A0213DB5D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12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8.3.1.1 Project Management Plan 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3E7687C9-CC25-489D-8689-FF0BE8C3431F}">
      <dgm:prSet custT="1"/>
      <dgm:spPr/>
      <dgm:t>
        <a:bodyPr/>
        <a:lstStyle/>
        <a:p>
          <a:r>
            <a:rPr lang="en-US" sz="2000" dirty="0" smtClean="0"/>
            <a:t>8.3.1.2 Quality Metrics </a:t>
          </a:r>
        </a:p>
      </dgm:t>
    </dgm:pt>
    <dgm:pt modelId="{465D3800-5440-420E-9632-19D997CFEE12}" type="sibTrans" cxnId="{0C13DE1F-E5F7-4A29-A15D-5368A18CDD71}">
      <dgm:prSet/>
      <dgm:spPr/>
      <dgm:t>
        <a:bodyPr/>
        <a:lstStyle/>
        <a:p>
          <a:endParaRPr lang="en-US"/>
        </a:p>
      </dgm:t>
    </dgm:pt>
    <dgm:pt modelId="{E89C281B-05EC-41D0-950F-9621F1F7B258}" type="parTrans" cxnId="{0C13DE1F-E5F7-4A29-A15D-5368A18CDD71}">
      <dgm:prSet/>
      <dgm:spPr/>
      <dgm:t>
        <a:bodyPr/>
        <a:lstStyle/>
        <a:p>
          <a:endParaRPr lang="en-US"/>
        </a:p>
      </dgm:t>
    </dgm:pt>
    <dgm:pt modelId="{4B8AFCB9-106E-4AA7-B82D-09F4420B020A}">
      <dgm:prSet custT="1"/>
      <dgm:spPr/>
      <dgm:t>
        <a:bodyPr/>
        <a:lstStyle/>
        <a:p>
          <a:r>
            <a:rPr lang="en-US" sz="1600" b="0" i="0" dirty="0" smtClean="0">
              <a:latin typeface="Arial Narrow" pitchFamily="34" charset="0"/>
            </a:rPr>
            <a:t>It describes project or products attributes and how they will be measured.</a:t>
          </a:r>
          <a:endParaRPr lang="en-US" sz="1600" b="0" i="0" dirty="0">
            <a:latin typeface="Arial Narrow" pitchFamily="34" charset="0"/>
          </a:endParaRPr>
        </a:p>
      </dgm:t>
    </dgm:pt>
    <dgm:pt modelId="{98555133-09A4-4F45-82E5-416B834045FF}" type="sibTrans" cxnId="{A477A7F6-C38C-4697-B1E5-77239BD94AED}">
      <dgm:prSet/>
      <dgm:spPr/>
      <dgm:t>
        <a:bodyPr/>
        <a:lstStyle/>
        <a:p>
          <a:endParaRPr lang="en-US"/>
        </a:p>
      </dgm:t>
    </dgm:pt>
    <dgm:pt modelId="{AD78B178-7F8E-4117-8BA9-F0B54AEA6086}" type="parTrans" cxnId="{A477A7F6-C38C-4697-B1E5-77239BD94AED}">
      <dgm:prSet/>
      <dgm:spPr/>
      <dgm:t>
        <a:bodyPr/>
        <a:lstStyle/>
        <a:p>
          <a:endParaRPr lang="en-US"/>
        </a:p>
      </dgm:t>
    </dgm:pt>
    <dgm:pt modelId="{DE665DBE-B7A8-4110-91F7-04C388DD0168}">
      <dgm:prSet custT="1"/>
      <dgm:spPr/>
      <dgm:t>
        <a:bodyPr/>
        <a:lstStyle/>
        <a:p>
          <a:r>
            <a:rPr lang="en-US" sz="1600" dirty="0" smtClean="0">
              <a:latin typeface="Arial Narrow" pitchFamily="34" charset="0"/>
            </a:rPr>
            <a:t>Quality Management Plan of the Project Management Plan is used</a:t>
          </a:r>
          <a:endParaRPr lang="en-US" sz="1600" dirty="0">
            <a:latin typeface="Arial Narrow" pitchFamily="34" charset="0"/>
          </a:endParaRPr>
        </a:p>
      </dgm:t>
    </dgm:pt>
    <dgm:pt modelId="{FD21D0B2-8A02-4B6B-8918-6781FF9A3E0C}" type="parTrans" cxnId="{7AA46CA9-529E-4DF7-9681-7466A3CD7693}">
      <dgm:prSet/>
      <dgm:spPr/>
      <dgm:t>
        <a:bodyPr/>
        <a:lstStyle/>
        <a:p>
          <a:endParaRPr lang="en-US"/>
        </a:p>
      </dgm:t>
    </dgm:pt>
    <dgm:pt modelId="{389D6BEB-685B-4F6D-A67A-0B62BE8462C8}" type="sibTrans" cxnId="{7AA46CA9-529E-4DF7-9681-7466A3CD7693}">
      <dgm:prSet/>
      <dgm:spPr/>
      <dgm:t>
        <a:bodyPr/>
        <a:lstStyle/>
        <a:p>
          <a:endParaRPr lang="en-US"/>
        </a:p>
      </dgm:t>
    </dgm:pt>
    <dgm:pt modelId="{4872A46E-B6C2-42AF-8E40-F49406CD12A0}">
      <dgm:prSet custT="1"/>
      <dgm:spPr/>
      <dgm:t>
        <a:bodyPr/>
        <a:lstStyle/>
        <a:p>
          <a:r>
            <a:rPr lang="en-US" sz="1600" b="0" i="0" dirty="0" smtClean="0">
              <a:latin typeface="Arial Narrow" pitchFamily="34" charset="0"/>
            </a:rPr>
            <a:t>Some examples are: Function Points, Mean Time Between Failure (MTBF), and Mean Time to Repair (MTTR) </a:t>
          </a:r>
          <a:endParaRPr lang="en-US" sz="1600" b="0" i="0" dirty="0">
            <a:latin typeface="Arial Narrow" pitchFamily="34" charset="0"/>
          </a:endParaRPr>
        </a:p>
      </dgm:t>
    </dgm:pt>
    <dgm:pt modelId="{758207C7-38DE-42D4-A8BD-963D003D42E6}" type="parTrans" cxnId="{27117F0C-741D-4B57-AD2E-240A1DF1B549}">
      <dgm:prSet/>
      <dgm:spPr/>
      <dgm:t>
        <a:bodyPr/>
        <a:lstStyle/>
        <a:p>
          <a:endParaRPr lang="en-US"/>
        </a:p>
      </dgm:t>
    </dgm:pt>
    <dgm:pt modelId="{A58C5B4F-1D2F-4026-8094-02A9BAC3F198}" type="sibTrans" cxnId="{27117F0C-741D-4B57-AD2E-240A1DF1B549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2" custScaleX="105920" custScaleY="31351" custLinFactNeighborX="8108" custLinFactNeighborY="-806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2" custScaleY="62721" custLinFactNeighborY="72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08762-66CE-4B09-8C2B-01BF1CF31DD9}" type="pres">
      <dgm:prSet presAssocID="{7F458AC7-59E8-4955-BD76-939D04FF799A}" presName="spaceBetweenRectangles" presStyleCnt="0"/>
      <dgm:spPr/>
    </dgm:pt>
    <dgm:pt modelId="{B343A883-EC13-4BCE-83C4-702242BAB3B3}" type="pres">
      <dgm:prSet presAssocID="{3E7687C9-CC25-489D-8689-FF0BE8C3431F}" presName="parentLin" presStyleCnt="0"/>
      <dgm:spPr/>
    </dgm:pt>
    <dgm:pt modelId="{164AD636-A1A6-45DC-BBFE-7A899ED8B12F}" type="pres">
      <dgm:prSet presAssocID="{3E7687C9-CC25-489D-8689-FF0BE8C3431F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77CDE10-2325-40A7-997E-20247FA3D169}" type="pres">
      <dgm:prSet presAssocID="{3E7687C9-CC25-489D-8689-FF0BE8C3431F}" presName="parentText" presStyleLbl="node1" presStyleIdx="1" presStyleCnt="2" custScaleX="105920" custScaleY="34218" custLinFactNeighborX="26126" custLinFactNeighborY="-2782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7A834-EC48-4C3F-897C-85672FA3A21D}" type="pres">
      <dgm:prSet presAssocID="{3E7687C9-CC25-489D-8689-FF0BE8C3431F}" presName="negativeSpace" presStyleCnt="0"/>
      <dgm:spPr/>
    </dgm:pt>
    <dgm:pt modelId="{F13F4A6E-5D1A-460A-A73F-19A4B5204BBE}" type="pres">
      <dgm:prSet presAssocID="{3E7687C9-CC25-489D-8689-FF0BE8C3431F}" presName="childText" presStyleLbl="conFgAcc1" presStyleIdx="1" presStyleCnt="2" custScaleY="62424" custLinFactNeighborX="901" custLinFactNeighborY="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622FD9-CD17-44C9-A9AE-8D87BC8A56A8}" type="presOf" srcId="{3E7687C9-CC25-489D-8689-FF0BE8C3431F}" destId="{164AD636-A1A6-45DC-BBFE-7A899ED8B12F}" srcOrd="0" destOrd="0" presId="urn:microsoft.com/office/officeart/2005/8/layout/list1"/>
    <dgm:cxn modelId="{CED22A22-3495-4B84-9B7F-1C677789CA41}" type="presOf" srcId="{4B8AFCB9-106E-4AA7-B82D-09F4420B020A}" destId="{F13F4A6E-5D1A-460A-A73F-19A4B5204BBE}" srcOrd="0" destOrd="0" presId="urn:microsoft.com/office/officeart/2005/8/layout/list1"/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8FBACAD7-21F3-42E6-808B-C1677DF6556E}" type="presOf" srcId="{3E7687C9-CC25-489D-8689-FF0BE8C3431F}" destId="{177CDE10-2325-40A7-997E-20247FA3D169}" srcOrd="1" destOrd="0" presId="urn:microsoft.com/office/officeart/2005/8/layout/list1"/>
    <dgm:cxn modelId="{07F9F6D7-1E10-4AEA-898C-E67DF7D65221}" type="presOf" srcId="{D23B7039-A415-4D56-AA09-6C0DDFBB4340}" destId="{8FD21DEA-48B5-4688-BA38-AFAE807BCE22}" srcOrd="0" destOrd="0" presId="urn:microsoft.com/office/officeart/2005/8/layout/list1"/>
    <dgm:cxn modelId="{A76E3E08-DF6C-47D3-8371-17AC01DE7CDD}" type="presOf" srcId="{4872A46E-B6C2-42AF-8E40-F49406CD12A0}" destId="{F13F4A6E-5D1A-460A-A73F-19A4B5204BBE}" srcOrd="0" destOrd="1" presId="urn:microsoft.com/office/officeart/2005/8/layout/list1"/>
    <dgm:cxn modelId="{7AA46CA9-529E-4DF7-9681-7466A3CD7693}" srcId="{3C12EA32-5CE9-41A9-8E86-253E02ABBBE0}" destId="{DE665DBE-B7A8-4110-91F7-04C388DD0168}" srcOrd="0" destOrd="0" parTransId="{FD21D0B2-8A02-4B6B-8918-6781FF9A3E0C}" sibTransId="{389D6BEB-685B-4F6D-A67A-0B62BE8462C8}"/>
    <dgm:cxn modelId="{A477A7F6-C38C-4697-B1E5-77239BD94AED}" srcId="{3E7687C9-CC25-489D-8689-FF0BE8C3431F}" destId="{4B8AFCB9-106E-4AA7-B82D-09F4420B020A}" srcOrd="0" destOrd="0" parTransId="{AD78B178-7F8E-4117-8BA9-F0B54AEA6086}" sibTransId="{98555133-09A4-4F45-82E5-416B834045FF}"/>
    <dgm:cxn modelId="{747F24AD-88B0-4827-87E1-038ACE3F1DDB}" type="presOf" srcId="{DE665DBE-B7A8-4110-91F7-04C388DD0168}" destId="{08F99356-065E-4E64-8AA4-61437DB9D180}" srcOrd="0" destOrd="0" presId="urn:microsoft.com/office/officeart/2005/8/layout/list1"/>
    <dgm:cxn modelId="{99541DC8-9FF6-454B-9028-693815CF5F4D}" type="presOf" srcId="{3C12EA32-5CE9-41A9-8E86-253E02ABBBE0}" destId="{5012DBE5-0E83-45D3-B7C7-A76FFA132D50}" srcOrd="0" destOrd="0" presId="urn:microsoft.com/office/officeart/2005/8/layout/list1"/>
    <dgm:cxn modelId="{27117F0C-741D-4B57-AD2E-240A1DF1B549}" srcId="{3E7687C9-CC25-489D-8689-FF0BE8C3431F}" destId="{4872A46E-B6C2-42AF-8E40-F49406CD12A0}" srcOrd="1" destOrd="0" parTransId="{758207C7-38DE-42D4-A8BD-963D003D42E6}" sibTransId="{A58C5B4F-1D2F-4026-8094-02A9BAC3F198}"/>
    <dgm:cxn modelId="{0C13DE1F-E5F7-4A29-A15D-5368A18CDD71}" srcId="{D23B7039-A415-4D56-AA09-6C0DDFBB4340}" destId="{3E7687C9-CC25-489D-8689-FF0BE8C3431F}" srcOrd="1" destOrd="0" parTransId="{E89C281B-05EC-41D0-950F-9621F1F7B258}" sibTransId="{465D3800-5440-420E-9632-19D997CFEE12}"/>
    <dgm:cxn modelId="{311CC8A2-97E6-4148-B975-9907AA85991D}" type="presOf" srcId="{3C12EA32-5CE9-41A9-8E86-253E02ABBBE0}" destId="{83B42F7B-B6F4-411D-8256-C182DC2CAB92}" srcOrd="1" destOrd="0" presId="urn:microsoft.com/office/officeart/2005/8/layout/list1"/>
    <dgm:cxn modelId="{B7B4081D-4DB7-43EA-AD6D-70354F71325D}" type="presParOf" srcId="{8FD21DEA-48B5-4688-BA38-AFAE807BCE22}" destId="{665C0362-56E6-4A74-92C3-C68E0D24E586}" srcOrd="0" destOrd="0" presId="urn:microsoft.com/office/officeart/2005/8/layout/list1"/>
    <dgm:cxn modelId="{101E066F-CC84-4E36-8598-C1C4395B450D}" type="presParOf" srcId="{665C0362-56E6-4A74-92C3-C68E0D24E586}" destId="{5012DBE5-0E83-45D3-B7C7-A76FFA132D50}" srcOrd="0" destOrd="0" presId="urn:microsoft.com/office/officeart/2005/8/layout/list1"/>
    <dgm:cxn modelId="{5B7B40D6-CDB0-4983-95FC-F7410A6C44A7}" type="presParOf" srcId="{665C0362-56E6-4A74-92C3-C68E0D24E586}" destId="{83B42F7B-B6F4-411D-8256-C182DC2CAB92}" srcOrd="1" destOrd="0" presId="urn:microsoft.com/office/officeart/2005/8/layout/list1"/>
    <dgm:cxn modelId="{12CE0EA7-0F9F-4958-B3B8-0164B4EB2269}" type="presParOf" srcId="{8FD21DEA-48B5-4688-BA38-AFAE807BCE22}" destId="{1755BB82-4C8C-461D-95BB-EB0404EB98D6}" srcOrd="1" destOrd="0" presId="urn:microsoft.com/office/officeart/2005/8/layout/list1"/>
    <dgm:cxn modelId="{250F9F58-1829-496A-B83A-C4D725A8CD9B}" type="presParOf" srcId="{8FD21DEA-48B5-4688-BA38-AFAE807BCE22}" destId="{08F99356-065E-4E64-8AA4-61437DB9D180}" srcOrd="2" destOrd="0" presId="urn:microsoft.com/office/officeart/2005/8/layout/list1"/>
    <dgm:cxn modelId="{31D07C9F-C75E-4F95-AB13-C0134C6F1EF4}" type="presParOf" srcId="{8FD21DEA-48B5-4688-BA38-AFAE807BCE22}" destId="{91C08762-66CE-4B09-8C2B-01BF1CF31DD9}" srcOrd="3" destOrd="0" presId="urn:microsoft.com/office/officeart/2005/8/layout/list1"/>
    <dgm:cxn modelId="{B91F3F60-EAD1-4DC3-8C22-2A8B7E9A4066}" type="presParOf" srcId="{8FD21DEA-48B5-4688-BA38-AFAE807BCE22}" destId="{B343A883-EC13-4BCE-83C4-702242BAB3B3}" srcOrd="4" destOrd="0" presId="urn:microsoft.com/office/officeart/2005/8/layout/list1"/>
    <dgm:cxn modelId="{5AEBFCD9-BF9F-4396-ABEF-77D528E68147}" type="presParOf" srcId="{B343A883-EC13-4BCE-83C4-702242BAB3B3}" destId="{164AD636-A1A6-45DC-BBFE-7A899ED8B12F}" srcOrd="0" destOrd="0" presId="urn:microsoft.com/office/officeart/2005/8/layout/list1"/>
    <dgm:cxn modelId="{0C36390A-D37F-4326-8A62-9568B6262708}" type="presParOf" srcId="{B343A883-EC13-4BCE-83C4-702242BAB3B3}" destId="{177CDE10-2325-40A7-997E-20247FA3D169}" srcOrd="1" destOrd="0" presId="urn:microsoft.com/office/officeart/2005/8/layout/list1"/>
    <dgm:cxn modelId="{75756F7D-6BFD-4BE9-9D31-B076261E048A}" type="presParOf" srcId="{8FD21DEA-48B5-4688-BA38-AFAE807BCE22}" destId="{A9D7A834-EC48-4C3F-897C-85672FA3A21D}" srcOrd="5" destOrd="0" presId="urn:microsoft.com/office/officeart/2005/8/layout/list1"/>
    <dgm:cxn modelId="{10587CF0-4CFF-44D8-929C-D738E26D781B}" type="presParOf" srcId="{8FD21DEA-48B5-4688-BA38-AFAE807BCE22}" destId="{F13F4A6E-5D1A-460A-A73F-19A4B5204BB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13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8.3.1.3 Quality Checklists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3E7687C9-CC25-489D-8689-FF0BE8C3431F}">
      <dgm:prSet custT="1"/>
      <dgm:spPr/>
      <dgm:t>
        <a:bodyPr/>
        <a:lstStyle/>
        <a:p>
          <a:r>
            <a:rPr lang="en-US" sz="2000" dirty="0" smtClean="0"/>
            <a:t>8.3.1.4 Work Performance Data </a:t>
          </a:r>
        </a:p>
      </dgm:t>
    </dgm:pt>
    <dgm:pt modelId="{465D3800-5440-420E-9632-19D997CFEE12}" type="sibTrans" cxnId="{0C13DE1F-E5F7-4A29-A15D-5368A18CDD71}">
      <dgm:prSet/>
      <dgm:spPr/>
      <dgm:t>
        <a:bodyPr/>
        <a:lstStyle/>
        <a:p>
          <a:endParaRPr lang="en-US"/>
        </a:p>
      </dgm:t>
    </dgm:pt>
    <dgm:pt modelId="{E89C281B-05EC-41D0-950F-9621F1F7B258}" type="parTrans" cxnId="{0C13DE1F-E5F7-4A29-A15D-5368A18CDD71}">
      <dgm:prSet/>
      <dgm:spPr/>
      <dgm:t>
        <a:bodyPr/>
        <a:lstStyle/>
        <a:p>
          <a:endParaRPr lang="en-US"/>
        </a:p>
      </dgm:t>
    </dgm:pt>
    <dgm:pt modelId="{4B8AFCB9-106E-4AA7-B82D-09F4420B020A}">
      <dgm:prSet custT="1"/>
      <dgm:spPr/>
      <dgm:t>
        <a:bodyPr/>
        <a:lstStyle/>
        <a:p>
          <a:r>
            <a:rPr lang="en-US" sz="1800" b="0" i="0" dirty="0" smtClean="0">
              <a:latin typeface="Arial Narrow" pitchFamily="34" charset="0"/>
            </a:rPr>
            <a:t>The data gather from actual which can include planned Vs actual schedule performance, cost performance and technical performance</a:t>
          </a:r>
          <a:endParaRPr lang="en-US" sz="1800" b="0" i="0" dirty="0">
            <a:latin typeface="Arial Narrow" pitchFamily="34" charset="0"/>
          </a:endParaRPr>
        </a:p>
      </dgm:t>
    </dgm:pt>
    <dgm:pt modelId="{98555133-09A4-4F45-82E5-416B834045FF}" type="sibTrans" cxnId="{A477A7F6-C38C-4697-B1E5-77239BD94AED}">
      <dgm:prSet/>
      <dgm:spPr/>
      <dgm:t>
        <a:bodyPr/>
        <a:lstStyle/>
        <a:p>
          <a:endParaRPr lang="en-US"/>
        </a:p>
      </dgm:t>
    </dgm:pt>
    <dgm:pt modelId="{AD78B178-7F8E-4117-8BA9-F0B54AEA6086}" type="parTrans" cxnId="{A477A7F6-C38C-4697-B1E5-77239BD94AED}">
      <dgm:prSet/>
      <dgm:spPr/>
      <dgm:t>
        <a:bodyPr/>
        <a:lstStyle/>
        <a:p>
          <a:endParaRPr lang="en-US"/>
        </a:p>
      </dgm:t>
    </dgm:pt>
    <dgm:pt modelId="{DE665DBE-B7A8-4110-91F7-04C388DD0168}">
      <dgm:prSet custT="1"/>
      <dgm:spPr/>
      <dgm:t>
        <a:bodyPr/>
        <a:lstStyle/>
        <a:p>
          <a:r>
            <a:rPr lang="en-US" sz="1800" dirty="0" smtClean="0">
              <a:latin typeface="Arial Narrow" pitchFamily="34" charset="0"/>
            </a:rPr>
            <a:t>A list that will help us verify that our work will fulfill the requirements of the product. </a:t>
          </a:r>
          <a:endParaRPr lang="en-US" sz="1800" dirty="0">
            <a:latin typeface="Arial Narrow" pitchFamily="34" charset="0"/>
          </a:endParaRPr>
        </a:p>
      </dgm:t>
    </dgm:pt>
    <dgm:pt modelId="{FD21D0B2-8A02-4B6B-8918-6781FF9A3E0C}" type="parTrans" cxnId="{7AA46CA9-529E-4DF7-9681-7466A3CD7693}">
      <dgm:prSet/>
      <dgm:spPr/>
      <dgm:t>
        <a:bodyPr/>
        <a:lstStyle/>
        <a:p>
          <a:endParaRPr lang="en-US"/>
        </a:p>
      </dgm:t>
    </dgm:pt>
    <dgm:pt modelId="{389D6BEB-685B-4F6D-A67A-0B62BE8462C8}" type="sibTrans" cxnId="{7AA46CA9-529E-4DF7-9681-7466A3CD7693}">
      <dgm:prSet/>
      <dgm:spPr/>
      <dgm:t>
        <a:bodyPr/>
        <a:lstStyle/>
        <a:p>
          <a:endParaRPr lang="en-US"/>
        </a:p>
      </dgm:t>
    </dgm:pt>
    <dgm:pt modelId="{19B526BE-1D9B-478E-933A-FC7574AA2EB5}">
      <dgm:prSet custT="1"/>
      <dgm:spPr/>
      <dgm:t>
        <a:bodyPr/>
        <a:lstStyle/>
        <a:p>
          <a:r>
            <a:rPr lang="en-US" sz="1600" b="0" i="0" dirty="0" smtClean="0">
              <a:latin typeface="Arial Narrow" pitchFamily="34" charset="0"/>
            </a:rPr>
            <a:t>8.1.3.5  Approved Change Requests </a:t>
          </a:r>
          <a:endParaRPr lang="en-US" sz="1600" b="0" i="0" dirty="0">
            <a:latin typeface="Arial Narrow" pitchFamily="34" charset="0"/>
          </a:endParaRPr>
        </a:p>
      </dgm:t>
    </dgm:pt>
    <dgm:pt modelId="{A8848467-04FD-4093-8BF5-8F1A8D3D7598}" type="parTrans" cxnId="{FD051FB6-8BC9-44A2-A5DB-FAC6E7731C86}">
      <dgm:prSet/>
      <dgm:spPr/>
      <dgm:t>
        <a:bodyPr/>
        <a:lstStyle/>
        <a:p>
          <a:endParaRPr lang="en-US"/>
        </a:p>
      </dgm:t>
    </dgm:pt>
    <dgm:pt modelId="{45CAB0F8-46F9-4AD5-A2C3-9206E1F387D0}" type="sibTrans" cxnId="{FD051FB6-8BC9-44A2-A5DB-FAC6E7731C86}">
      <dgm:prSet/>
      <dgm:spPr/>
      <dgm:t>
        <a:bodyPr/>
        <a:lstStyle/>
        <a:p>
          <a:endParaRPr lang="en-US"/>
        </a:p>
      </dgm:t>
    </dgm:pt>
    <dgm:pt modelId="{3BF3184A-7FAC-4AF8-9671-08E8AD215972}">
      <dgm:prSet custT="1"/>
      <dgm:spPr/>
      <dgm:t>
        <a:bodyPr/>
        <a:lstStyle/>
        <a:p>
          <a:r>
            <a:rPr lang="en-US" sz="1800" dirty="0" smtClean="0">
              <a:latin typeface="Arial Narrow" pitchFamily="34" charset="0"/>
            </a:rPr>
            <a:t>The changes requested may include defect repairs which needs to quality controlled and verified</a:t>
          </a:r>
          <a:endParaRPr lang="en-US" sz="1800" dirty="0"/>
        </a:p>
      </dgm:t>
    </dgm:pt>
    <dgm:pt modelId="{A913C59E-D819-4381-B721-CA2085676EDF}" type="parTrans" cxnId="{5AF86C7C-E3CC-4C96-BB98-9F7E0CB23788}">
      <dgm:prSet/>
      <dgm:spPr/>
      <dgm:t>
        <a:bodyPr/>
        <a:lstStyle/>
        <a:p>
          <a:endParaRPr lang="en-US"/>
        </a:p>
      </dgm:t>
    </dgm:pt>
    <dgm:pt modelId="{29155E61-767A-405C-940F-D840F4EA037E}" type="sibTrans" cxnId="{5AF86C7C-E3CC-4C96-BB98-9F7E0CB23788}">
      <dgm:prSet/>
      <dgm:spPr/>
      <dgm:t>
        <a:bodyPr/>
        <a:lstStyle/>
        <a:p>
          <a:endParaRPr lang="en-US"/>
        </a:p>
      </dgm:t>
    </dgm:pt>
    <dgm:pt modelId="{0FD27734-73B6-467D-9BA6-95164185842C}">
      <dgm:prSet custT="1"/>
      <dgm:spPr/>
      <dgm:t>
        <a:bodyPr/>
        <a:lstStyle/>
        <a:p>
          <a:endParaRPr lang="en-US" sz="1600" b="0" i="0" dirty="0">
            <a:latin typeface="Arial Narrow" pitchFamily="34" charset="0"/>
          </a:endParaRPr>
        </a:p>
      </dgm:t>
    </dgm:pt>
    <dgm:pt modelId="{1D62D5CE-679F-4DB9-BA45-633D25F3FBC6}" type="parTrans" cxnId="{3B368453-F9F5-47AE-A5C7-57A4244CD6FB}">
      <dgm:prSet/>
      <dgm:spPr/>
      <dgm:t>
        <a:bodyPr/>
        <a:lstStyle/>
        <a:p>
          <a:endParaRPr lang="en-US"/>
        </a:p>
      </dgm:t>
    </dgm:pt>
    <dgm:pt modelId="{BD3BA89E-5A39-46CB-B626-57EDF2F3379F}" type="sibTrans" cxnId="{3B368453-F9F5-47AE-A5C7-57A4244CD6FB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3" custScaleX="105920" custScaleY="31351" custLinFactNeighborX="8108" custLinFactNeighborY="-680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3" custScaleY="74725" custLinFactY="-22789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08762-66CE-4B09-8C2B-01BF1CF31DD9}" type="pres">
      <dgm:prSet presAssocID="{7F458AC7-59E8-4955-BD76-939D04FF799A}" presName="spaceBetweenRectangles" presStyleCnt="0"/>
      <dgm:spPr/>
    </dgm:pt>
    <dgm:pt modelId="{B343A883-EC13-4BCE-83C4-702242BAB3B3}" type="pres">
      <dgm:prSet presAssocID="{3E7687C9-CC25-489D-8689-FF0BE8C3431F}" presName="parentLin" presStyleCnt="0"/>
      <dgm:spPr/>
    </dgm:pt>
    <dgm:pt modelId="{164AD636-A1A6-45DC-BBFE-7A899ED8B12F}" type="pres">
      <dgm:prSet presAssocID="{3E7687C9-CC25-489D-8689-FF0BE8C3431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77CDE10-2325-40A7-997E-20247FA3D169}" type="pres">
      <dgm:prSet presAssocID="{3E7687C9-CC25-489D-8689-FF0BE8C3431F}" presName="parentText" presStyleLbl="node1" presStyleIdx="1" presStyleCnt="3" custScaleX="105920" custScaleY="34218" custLinFactNeighborX="8108" custLinFactNeighborY="-5683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7A834-EC48-4C3F-897C-85672FA3A21D}" type="pres">
      <dgm:prSet presAssocID="{3E7687C9-CC25-489D-8689-FF0BE8C3431F}" presName="negativeSpace" presStyleCnt="0"/>
      <dgm:spPr/>
    </dgm:pt>
    <dgm:pt modelId="{F13F4A6E-5D1A-460A-A73F-19A4B5204BBE}" type="pres">
      <dgm:prSet presAssocID="{3E7687C9-CC25-489D-8689-FF0BE8C3431F}" presName="childText" presStyleLbl="conFgAcc1" presStyleIdx="1" presStyleCnt="3" custScaleY="62424" custLinFactY="-951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F1E21-E23A-4851-84E5-B872E5003416}" type="pres">
      <dgm:prSet presAssocID="{465D3800-5440-420E-9632-19D997CFEE12}" presName="spaceBetweenRectangles" presStyleCnt="0"/>
      <dgm:spPr/>
    </dgm:pt>
    <dgm:pt modelId="{2E30C089-8940-4656-8DFF-23E0CFD3F803}" type="pres">
      <dgm:prSet presAssocID="{19B526BE-1D9B-478E-933A-FC7574AA2EB5}" presName="parentLin" presStyleCnt="0"/>
      <dgm:spPr/>
    </dgm:pt>
    <dgm:pt modelId="{6A650868-7E46-4626-A147-3D5401791676}" type="pres">
      <dgm:prSet presAssocID="{19B526BE-1D9B-478E-933A-FC7574AA2EB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6FD6200-5974-46D6-B06C-DF4AEC8DFC73}" type="pres">
      <dgm:prSet presAssocID="{19B526BE-1D9B-478E-933A-FC7574AA2EB5}" presName="parentText" presStyleLbl="node1" presStyleIdx="2" presStyleCnt="3" custScaleY="30236" custLinFactNeighborX="26126" custLinFactNeighborY="-445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92168-9BE0-4AA4-A92B-B4472E8C9855}" type="pres">
      <dgm:prSet presAssocID="{19B526BE-1D9B-478E-933A-FC7574AA2EB5}" presName="negativeSpace" presStyleCnt="0"/>
      <dgm:spPr/>
    </dgm:pt>
    <dgm:pt modelId="{3654183C-E63D-412B-BCE6-E088C1C2BD45}" type="pres">
      <dgm:prSet presAssocID="{19B526BE-1D9B-478E-933A-FC7574AA2EB5}" presName="childText" presStyleLbl="conFgAcc1" presStyleIdx="2" presStyleCnt="3" custScaleY="56020" custLinFactNeighborY="-254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90FD4D-2913-412F-99A1-B0C1A259FF70}" type="presOf" srcId="{DE665DBE-B7A8-4110-91F7-04C388DD0168}" destId="{08F99356-065E-4E64-8AA4-61437DB9D180}" srcOrd="0" destOrd="0" presId="urn:microsoft.com/office/officeart/2005/8/layout/list1"/>
    <dgm:cxn modelId="{BFBEABA9-EC30-4CA7-AD36-ED4E47551723}" type="presOf" srcId="{4B8AFCB9-106E-4AA7-B82D-09F4420B020A}" destId="{F13F4A6E-5D1A-460A-A73F-19A4B5204BBE}" srcOrd="0" destOrd="0" presId="urn:microsoft.com/office/officeart/2005/8/layout/list1"/>
    <dgm:cxn modelId="{88B76761-3CFC-4F27-8B19-37E4A06ED67F}" type="presOf" srcId="{3C12EA32-5CE9-41A9-8E86-253E02ABBBE0}" destId="{83B42F7B-B6F4-411D-8256-C182DC2CAB92}" srcOrd="1" destOrd="0" presId="urn:microsoft.com/office/officeart/2005/8/layout/list1"/>
    <dgm:cxn modelId="{DD054456-6687-4A5A-8C4C-47A90C58000E}" type="presOf" srcId="{3E7687C9-CC25-489D-8689-FF0BE8C3431F}" destId="{177CDE10-2325-40A7-997E-20247FA3D169}" srcOrd="1" destOrd="0" presId="urn:microsoft.com/office/officeart/2005/8/layout/list1"/>
    <dgm:cxn modelId="{FD051FB6-8BC9-44A2-A5DB-FAC6E7731C86}" srcId="{D23B7039-A415-4D56-AA09-6C0DDFBB4340}" destId="{19B526BE-1D9B-478E-933A-FC7574AA2EB5}" srcOrd="2" destOrd="0" parTransId="{A8848467-04FD-4093-8BF5-8F1A8D3D7598}" sibTransId="{45CAB0F8-46F9-4AD5-A2C3-9206E1F387D0}"/>
    <dgm:cxn modelId="{5AF86C7C-E3CC-4C96-BB98-9F7E0CB23788}" srcId="{19B526BE-1D9B-478E-933A-FC7574AA2EB5}" destId="{3BF3184A-7FAC-4AF8-9671-08E8AD215972}" srcOrd="0" destOrd="0" parTransId="{A913C59E-D819-4381-B721-CA2085676EDF}" sibTransId="{29155E61-767A-405C-940F-D840F4EA037E}"/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69A51DFE-57E0-479B-969E-43D87C68BBCB}" type="presOf" srcId="{19B526BE-1D9B-478E-933A-FC7574AA2EB5}" destId="{6A650868-7E46-4626-A147-3D5401791676}" srcOrd="0" destOrd="0" presId="urn:microsoft.com/office/officeart/2005/8/layout/list1"/>
    <dgm:cxn modelId="{318EC2E4-C2E4-402C-AE8D-29A7C40DA641}" type="presOf" srcId="{3C12EA32-5CE9-41A9-8E86-253E02ABBBE0}" destId="{5012DBE5-0E83-45D3-B7C7-A76FFA132D50}" srcOrd="0" destOrd="0" presId="urn:microsoft.com/office/officeart/2005/8/layout/list1"/>
    <dgm:cxn modelId="{7AA46CA9-529E-4DF7-9681-7466A3CD7693}" srcId="{3C12EA32-5CE9-41A9-8E86-253E02ABBBE0}" destId="{DE665DBE-B7A8-4110-91F7-04C388DD0168}" srcOrd="0" destOrd="0" parTransId="{FD21D0B2-8A02-4B6B-8918-6781FF9A3E0C}" sibTransId="{389D6BEB-685B-4F6D-A67A-0B62BE8462C8}"/>
    <dgm:cxn modelId="{A477A7F6-C38C-4697-B1E5-77239BD94AED}" srcId="{3E7687C9-CC25-489D-8689-FF0BE8C3431F}" destId="{4B8AFCB9-106E-4AA7-B82D-09F4420B020A}" srcOrd="0" destOrd="0" parTransId="{AD78B178-7F8E-4117-8BA9-F0B54AEA6086}" sibTransId="{98555133-09A4-4F45-82E5-416B834045FF}"/>
    <dgm:cxn modelId="{4BC2A5B7-7672-48A0-A958-2912C59FD3F8}" type="presOf" srcId="{3BF3184A-7FAC-4AF8-9671-08E8AD215972}" destId="{3654183C-E63D-412B-BCE6-E088C1C2BD45}" srcOrd="0" destOrd="0" presId="urn:microsoft.com/office/officeart/2005/8/layout/list1"/>
    <dgm:cxn modelId="{29EACC2D-312A-4CA6-B976-08A996BCE1C6}" type="presOf" srcId="{0FD27734-73B6-467D-9BA6-95164185842C}" destId="{F13F4A6E-5D1A-460A-A73F-19A4B5204BBE}" srcOrd="0" destOrd="1" presId="urn:microsoft.com/office/officeart/2005/8/layout/list1"/>
    <dgm:cxn modelId="{3B368453-F9F5-47AE-A5C7-57A4244CD6FB}" srcId="{3E7687C9-CC25-489D-8689-FF0BE8C3431F}" destId="{0FD27734-73B6-467D-9BA6-95164185842C}" srcOrd="1" destOrd="0" parTransId="{1D62D5CE-679F-4DB9-BA45-633D25F3FBC6}" sibTransId="{BD3BA89E-5A39-46CB-B626-57EDF2F3379F}"/>
    <dgm:cxn modelId="{BAFBFDA6-FEF7-4C8F-AC1E-7A6BBF11BAB5}" type="presOf" srcId="{3E7687C9-CC25-489D-8689-FF0BE8C3431F}" destId="{164AD636-A1A6-45DC-BBFE-7A899ED8B12F}" srcOrd="0" destOrd="0" presId="urn:microsoft.com/office/officeart/2005/8/layout/list1"/>
    <dgm:cxn modelId="{0F71C538-48E8-427E-9696-AE536C7541E3}" type="presOf" srcId="{D23B7039-A415-4D56-AA09-6C0DDFBB4340}" destId="{8FD21DEA-48B5-4688-BA38-AFAE807BCE22}" srcOrd="0" destOrd="0" presId="urn:microsoft.com/office/officeart/2005/8/layout/list1"/>
    <dgm:cxn modelId="{442428D9-D470-46C1-BDAB-EEFA54382F93}" type="presOf" srcId="{19B526BE-1D9B-478E-933A-FC7574AA2EB5}" destId="{16FD6200-5974-46D6-B06C-DF4AEC8DFC73}" srcOrd="1" destOrd="0" presId="urn:microsoft.com/office/officeart/2005/8/layout/list1"/>
    <dgm:cxn modelId="{0C13DE1F-E5F7-4A29-A15D-5368A18CDD71}" srcId="{D23B7039-A415-4D56-AA09-6C0DDFBB4340}" destId="{3E7687C9-CC25-489D-8689-FF0BE8C3431F}" srcOrd="1" destOrd="0" parTransId="{E89C281B-05EC-41D0-950F-9621F1F7B258}" sibTransId="{465D3800-5440-420E-9632-19D997CFEE12}"/>
    <dgm:cxn modelId="{4305633B-4A79-4CB6-A23D-8A0ADB518265}" type="presParOf" srcId="{8FD21DEA-48B5-4688-BA38-AFAE807BCE22}" destId="{665C0362-56E6-4A74-92C3-C68E0D24E586}" srcOrd="0" destOrd="0" presId="urn:microsoft.com/office/officeart/2005/8/layout/list1"/>
    <dgm:cxn modelId="{0541702D-8942-449A-914B-F1CE2E983959}" type="presParOf" srcId="{665C0362-56E6-4A74-92C3-C68E0D24E586}" destId="{5012DBE5-0E83-45D3-B7C7-A76FFA132D50}" srcOrd="0" destOrd="0" presId="urn:microsoft.com/office/officeart/2005/8/layout/list1"/>
    <dgm:cxn modelId="{C2D5C2D3-3DAE-419B-A06D-40C12F99DA14}" type="presParOf" srcId="{665C0362-56E6-4A74-92C3-C68E0D24E586}" destId="{83B42F7B-B6F4-411D-8256-C182DC2CAB92}" srcOrd="1" destOrd="0" presId="urn:microsoft.com/office/officeart/2005/8/layout/list1"/>
    <dgm:cxn modelId="{E91F3A48-0656-4CA2-AE3D-A04C6B7946CE}" type="presParOf" srcId="{8FD21DEA-48B5-4688-BA38-AFAE807BCE22}" destId="{1755BB82-4C8C-461D-95BB-EB0404EB98D6}" srcOrd="1" destOrd="0" presId="urn:microsoft.com/office/officeart/2005/8/layout/list1"/>
    <dgm:cxn modelId="{AC06E6BB-AD66-4607-9F7B-B4FA6F34BA71}" type="presParOf" srcId="{8FD21DEA-48B5-4688-BA38-AFAE807BCE22}" destId="{08F99356-065E-4E64-8AA4-61437DB9D180}" srcOrd="2" destOrd="0" presId="urn:microsoft.com/office/officeart/2005/8/layout/list1"/>
    <dgm:cxn modelId="{37FE35B3-4705-4FC1-8BCD-37B9CB7AEC85}" type="presParOf" srcId="{8FD21DEA-48B5-4688-BA38-AFAE807BCE22}" destId="{91C08762-66CE-4B09-8C2B-01BF1CF31DD9}" srcOrd="3" destOrd="0" presId="urn:microsoft.com/office/officeart/2005/8/layout/list1"/>
    <dgm:cxn modelId="{7366DBCA-D364-408B-B780-3EACC22CD0A5}" type="presParOf" srcId="{8FD21DEA-48B5-4688-BA38-AFAE807BCE22}" destId="{B343A883-EC13-4BCE-83C4-702242BAB3B3}" srcOrd="4" destOrd="0" presId="urn:microsoft.com/office/officeart/2005/8/layout/list1"/>
    <dgm:cxn modelId="{2AF4BD11-ED18-4151-A624-CAD8BD82A067}" type="presParOf" srcId="{B343A883-EC13-4BCE-83C4-702242BAB3B3}" destId="{164AD636-A1A6-45DC-BBFE-7A899ED8B12F}" srcOrd="0" destOrd="0" presId="urn:microsoft.com/office/officeart/2005/8/layout/list1"/>
    <dgm:cxn modelId="{ED588B4A-5B94-4120-A2E1-E0CC195D9799}" type="presParOf" srcId="{B343A883-EC13-4BCE-83C4-702242BAB3B3}" destId="{177CDE10-2325-40A7-997E-20247FA3D169}" srcOrd="1" destOrd="0" presId="urn:microsoft.com/office/officeart/2005/8/layout/list1"/>
    <dgm:cxn modelId="{A0509C72-513F-4266-8D06-6C190CC35128}" type="presParOf" srcId="{8FD21DEA-48B5-4688-BA38-AFAE807BCE22}" destId="{A9D7A834-EC48-4C3F-897C-85672FA3A21D}" srcOrd="5" destOrd="0" presId="urn:microsoft.com/office/officeart/2005/8/layout/list1"/>
    <dgm:cxn modelId="{98F015FD-894E-4457-83DD-F1D7E2A3D34E}" type="presParOf" srcId="{8FD21DEA-48B5-4688-BA38-AFAE807BCE22}" destId="{F13F4A6E-5D1A-460A-A73F-19A4B5204BBE}" srcOrd="6" destOrd="0" presId="urn:microsoft.com/office/officeart/2005/8/layout/list1"/>
    <dgm:cxn modelId="{2B0C484E-2489-43ED-AD10-40164CB11069}" type="presParOf" srcId="{8FD21DEA-48B5-4688-BA38-AFAE807BCE22}" destId="{4BBF1E21-E23A-4851-84E5-B872E5003416}" srcOrd="7" destOrd="0" presId="urn:microsoft.com/office/officeart/2005/8/layout/list1"/>
    <dgm:cxn modelId="{F0A921C8-0487-4450-82CF-D568B98DDDC6}" type="presParOf" srcId="{8FD21DEA-48B5-4688-BA38-AFAE807BCE22}" destId="{2E30C089-8940-4656-8DFF-23E0CFD3F803}" srcOrd="8" destOrd="0" presId="urn:microsoft.com/office/officeart/2005/8/layout/list1"/>
    <dgm:cxn modelId="{60BCBA8F-BDC0-48C4-9B7B-15F50EC5235C}" type="presParOf" srcId="{2E30C089-8940-4656-8DFF-23E0CFD3F803}" destId="{6A650868-7E46-4626-A147-3D5401791676}" srcOrd="0" destOrd="0" presId="urn:microsoft.com/office/officeart/2005/8/layout/list1"/>
    <dgm:cxn modelId="{2D94433F-140C-4098-9790-08737E28673D}" type="presParOf" srcId="{2E30C089-8940-4656-8DFF-23E0CFD3F803}" destId="{16FD6200-5974-46D6-B06C-DF4AEC8DFC73}" srcOrd="1" destOrd="0" presId="urn:microsoft.com/office/officeart/2005/8/layout/list1"/>
    <dgm:cxn modelId="{F5AF08FF-55EE-4652-B21A-2FF6C7C3A0EF}" type="presParOf" srcId="{8FD21DEA-48B5-4688-BA38-AFAE807BCE22}" destId="{77992168-9BE0-4AA4-A92B-B4472E8C9855}" srcOrd="9" destOrd="0" presId="urn:microsoft.com/office/officeart/2005/8/layout/list1"/>
    <dgm:cxn modelId="{0DC381CF-3747-4443-8450-31778A8D9B82}" type="presParOf" srcId="{8FD21DEA-48B5-4688-BA38-AFAE807BCE22}" destId="{3654183C-E63D-412B-BCE6-E088C1C2BD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14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8.3.1.6 Deliverables 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3E7687C9-CC25-489D-8689-FF0BE8C3431F}">
      <dgm:prSet custT="1"/>
      <dgm:spPr/>
      <dgm:t>
        <a:bodyPr/>
        <a:lstStyle/>
        <a:p>
          <a:r>
            <a:rPr lang="en-US" sz="2000" dirty="0" smtClean="0"/>
            <a:t>8.3.1.7 Project Documents </a:t>
          </a:r>
        </a:p>
      </dgm:t>
    </dgm:pt>
    <dgm:pt modelId="{465D3800-5440-420E-9632-19D997CFEE12}" type="sibTrans" cxnId="{0C13DE1F-E5F7-4A29-A15D-5368A18CDD71}">
      <dgm:prSet/>
      <dgm:spPr/>
      <dgm:t>
        <a:bodyPr/>
        <a:lstStyle/>
        <a:p>
          <a:endParaRPr lang="en-US"/>
        </a:p>
      </dgm:t>
    </dgm:pt>
    <dgm:pt modelId="{E89C281B-05EC-41D0-950F-9621F1F7B258}" type="parTrans" cxnId="{0C13DE1F-E5F7-4A29-A15D-5368A18CDD71}">
      <dgm:prSet/>
      <dgm:spPr/>
      <dgm:t>
        <a:bodyPr/>
        <a:lstStyle/>
        <a:p>
          <a:endParaRPr lang="en-US"/>
        </a:p>
      </dgm:t>
    </dgm:pt>
    <dgm:pt modelId="{4B8AFCB9-106E-4AA7-B82D-09F4420B020A}">
      <dgm:prSet custT="1"/>
      <dgm:spPr/>
      <dgm:t>
        <a:bodyPr/>
        <a:lstStyle/>
        <a:p>
          <a:r>
            <a:rPr lang="en-US" sz="1800" b="0" i="0" dirty="0" smtClean="0">
              <a:latin typeface="Arial Narrow" pitchFamily="34" charset="0"/>
            </a:rPr>
            <a:t>Agreements, quality audit documents, training plans and their assessment, process documentation  </a:t>
          </a:r>
          <a:endParaRPr lang="en-US" sz="1800" b="0" i="0" dirty="0">
            <a:latin typeface="Arial Narrow" pitchFamily="34" charset="0"/>
          </a:endParaRPr>
        </a:p>
      </dgm:t>
    </dgm:pt>
    <dgm:pt modelId="{98555133-09A4-4F45-82E5-416B834045FF}" type="sibTrans" cxnId="{A477A7F6-C38C-4697-B1E5-77239BD94AED}">
      <dgm:prSet/>
      <dgm:spPr/>
      <dgm:t>
        <a:bodyPr/>
        <a:lstStyle/>
        <a:p>
          <a:endParaRPr lang="en-US"/>
        </a:p>
      </dgm:t>
    </dgm:pt>
    <dgm:pt modelId="{AD78B178-7F8E-4117-8BA9-F0B54AEA6086}" type="parTrans" cxnId="{A477A7F6-C38C-4697-B1E5-77239BD94AED}">
      <dgm:prSet/>
      <dgm:spPr/>
      <dgm:t>
        <a:bodyPr/>
        <a:lstStyle/>
        <a:p>
          <a:endParaRPr lang="en-US"/>
        </a:p>
      </dgm:t>
    </dgm:pt>
    <dgm:pt modelId="{DE665DBE-B7A8-4110-91F7-04C388DD0168}">
      <dgm:prSet custT="1"/>
      <dgm:spPr/>
      <dgm:t>
        <a:bodyPr/>
        <a:lstStyle/>
        <a:p>
          <a:r>
            <a:rPr lang="en-US" sz="1800" dirty="0" smtClean="0">
              <a:latin typeface="Arial Narrow" pitchFamily="34" charset="0"/>
            </a:rPr>
            <a:t>Deliverables are validated in Control Quality process. </a:t>
          </a:r>
          <a:endParaRPr lang="en-US" sz="1800" dirty="0">
            <a:latin typeface="Arial Narrow" pitchFamily="34" charset="0"/>
          </a:endParaRPr>
        </a:p>
      </dgm:t>
    </dgm:pt>
    <dgm:pt modelId="{FD21D0B2-8A02-4B6B-8918-6781FF9A3E0C}" type="parTrans" cxnId="{7AA46CA9-529E-4DF7-9681-7466A3CD7693}">
      <dgm:prSet/>
      <dgm:spPr/>
      <dgm:t>
        <a:bodyPr/>
        <a:lstStyle/>
        <a:p>
          <a:endParaRPr lang="en-US"/>
        </a:p>
      </dgm:t>
    </dgm:pt>
    <dgm:pt modelId="{389D6BEB-685B-4F6D-A67A-0B62BE8462C8}" type="sibTrans" cxnId="{7AA46CA9-529E-4DF7-9681-7466A3CD7693}">
      <dgm:prSet/>
      <dgm:spPr/>
      <dgm:t>
        <a:bodyPr/>
        <a:lstStyle/>
        <a:p>
          <a:endParaRPr lang="en-US"/>
        </a:p>
      </dgm:t>
    </dgm:pt>
    <dgm:pt modelId="{19B526BE-1D9B-478E-933A-FC7574AA2EB5}">
      <dgm:prSet custT="1"/>
      <dgm:spPr/>
      <dgm:t>
        <a:bodyPr/>
        <a:lstStyle/>
        <a:p>
          <a:r>
            <a:rPr lang="en-US" sz="1600" b="0" i="0" dirty="0" smtClean="0">
              <a:latin typeface="Arial Narrow" pitchFamily="34" charset="0"/>
            </a:rPr>
            <a:t>8.3.1.8 OPA</a:t>
          </a:r>
          <a:endParaRPr lang="en-US" sz="1600" b="0" i="0" dirty="0">
            <a:latin typeface="Arial Narrow" pitchFamily="34" charset="0"/>
          </a:endParaRPr>
        </a:p>
      </dgm:t>
    </dgm:pt>
    <dgm:pt modelId="{A8848467-04FD-4093-8BF5-8F1A8D3D7598}" type="parTrans" cxnId="{FD051FB6-8BC9-44A2-A5DB-FAC6E7731C86}">
      <dgm:prSet/>
      <dgm:spPr/>
      <dgm:t>
        <a:bodyPr/>
        <a:lstStyle/>
        <a:p>
          <a:endParaRPr lang="en-US"/>
        </a:p>
      </dgm:t>
    </dgm:pt>
    <dgm:pt modelId="{45CAB0F8-46F9-4AD5-A2C3-9206E1F387D0}" type="sibTrans" cxnId="{FD051FB6-8BC9-44A2-A5DB-FAC6E7731C86}">
      <dgm:prSet/>
      <dgm:spPr/>
      <dgm:t>
        <a:bodyPr/>
        <a:lstStyle/>
        <a:p>
          <a:endParaRPr lang="en-US"/>
        </a:p>
      </dgm:t>
    </dgm:pt>
    <dgm:pt modelId="{3BF3184A-7FAC-4AF8-9671-08E8AD215972}">
      <dgm:prSet custT="1"/>
      <dgm:spPr/>
      <dgm:t>
        <a:bodyPr/>
        <a:lstStyle/>
        <a:p>
          <a:r>
            <a:rPr lang="en-US" sz="1800" dirty="0" smtClean="0">
              <a:latin typeface="Arial Narrow" pitchFamily="34" charset="0"/>
            </a:rPr>
            <a:t>Organization’s quality policies, defect reporting procedure, and communication policy </a:t>
          </a:r>
          <a:endParaRPr lang="en-US" sz="1800" dirty="0"/>
        </a:p>
      </dgm:t>
    </dgm:pt>
    <dgm:pt modelId="{A913C59E-D819-4381-B721-CA2085676EDF}" type="parTrans" cxnId="{5AF86C7C-E3CC-4C96-BB98-9F7E0CB23788}">
      <dgm:prSet/>
      <dgm:spPr/>
      <dgm:t>
        <a:bodyPr/>
        <a:lstStyle/>
        <a:p>
          <a:endParaRPr lang="en-US"/>
        </a:p>
      </dgm:t>
    </dgm:pt>
    <dgm:pt modelId="{29155E61-767A-405C-940F-D840F4EA037E}" type="sibTrans" cxnId="{5AF86C7C-E3CC-4C96-BB98-9F7E0CB23788}">
      <dgm:prSet/>
      <dgm:spPr/>
      <dgm:t>
        <a:bodyPr/>
        <a:lstStyle/>
        <a:p>
          <a:endParaRPr lang="en-US"/>
        </a:p>
      </dgm:t>
    </dgm:pt>
    <dgm:pt modelId="{0FD27734-73B6-467D-9BA6-95164185842C}">
      <dgm:prSet custT="1"/>
      <dgm:spPr/>
      <dgm:t>
        <a:bodyPr/>
        <a:lstStyle/>
        <a:p>
          <a:endParaRPr lang="en-US" sz="1600" b="0" i="0" dirty="0">
            <a:latin typeface="Arial Narrow" pitchFamily="34" charset="0"/>
          </a:endParaRPr>
        </a:p>
      </dgm:t>
    </dgm:pt>
    <dgm:pt modelId="{1D62D5CE-679F-4DB9-BA45-633D25F3FBC6}" type="parTrans" cxnId="{3B368453-F9F5-47AE-A5C7-57A4244CD6FB}">
      <dgm:prSet/>
      <dgm:spPr/>
      <dgm:t>
        <a:bodyPr/>
        <a:lstStyle/>
        <a:p>
          <a:endParaRPr lang="en-US"/>
        </a:p>
      </dgm:t>
    </dgm:pt>
    <dgm:pt modelId="{BD3BA89E-5A39-46CB-B626-57EDF2F3379F}" type="sibTrans" cxnId="{3B368453-F9F5-47AE-A5C7-57A4244CD6FB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3" custScaleX="105920" custScaleY="31351" custLinFactNeighborX="8108" custLinFactNeighborY="-680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3" custScaleY="74725" custLinFactY="-1834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08762-66CE-4B09-8C2B-01BF1CF31DD9}" type="pres">
      <dgm:prSet presAssocID="{7F458AC7-59E8-4955-BD76-939D04FF799A}" presName="spaceBetweenRectangles" presStyleCnt="0"/>
      <dgm:spPr/>
    </dgm:pt>
    <dgm:pt modelId="{B343A883-EC13-4BCE-83C4-702242BAB3B3}" type="pres">
      <dgm:prSet presAssocID="{3E7687C9-CC25-489D-8689-FF0BE8C3431F}" presName="parentLin" presStyleCnt="0"/>
      <dgm:spPr/>
    </dgm:pt>
    <dgm:pt modelId="{164AD636-A1A6-45DC-BBFE-7A899ED8B12F}" type="pres">
      <dgm:prSet presAssocID="{3E7687C9-CC25-489D-8689-FF0BE8C3431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77CDE10-2325-40A7-997E-20247FA3D169}" type="pres">
      <dgm:prSet presAssocID="{3E7687C9-CC25-489D-8689-FF0BE8C3431F}" presName="parentText" presStyleLbl="node1" presStyleIdx="1" presStyleCnt="3" custScaleX="105920" custScaleY="34218" custLinFactNeighborX="8108" custLinFactNeighborY="-5683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7A834-EC48-4C3F-897C-85672FA3A21D}" type="pres">
      <dgm:prSet presAssocID="{3E7687C9-CC25-489D-8689-FF0BE8C3431F}" presName="negativeSpace" presStyleCnt="0"/>
      <dgm:spPr/>
    </dgm:pt>
    <dgm:pt modelId="{F13F4A6E-5D1A-460A-A73F-19A4B5204BBE}" type="pres">
      <dgm:prSet presAssocID="{3E7687C9-CC25-489D-8689-FF0BE8C3431F}" presName="childText" presStyleLbl="conFgAcc1" presStyleIdx="1" presStyleCnt="3" custScaleY="62424" custLinFactY="-951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F1E21-E23A-4851-84E5-B872E5003416}" type="pres">
      <dgm:prSet presAssocID="{465D3800-5440-420E-9632-19D997CFEE12}" presName="spaceBetweenRectangles" presStyleCnt="0"/>
      <dgm:spPr/>
    </dgm:pt>
    <dgm:pt modelId="{2E30C089-8940-4656-8DFF-23E0CFD3F803}" type="pres">
      <dgm:prSet presAssocID="{19B526BE-1D9B-478E-933A-FC7574AA2EB5}" presName="parentLin" presStyleCnt="0"/>
      <dgm:spPr/>
    </dgm:pt>
    <dgm:pt modelId="{6A650868-7E46-4626-A147-3D5401791676}" type="pres">
      <dgm:prSet presAssocID="{19B526BE-1D9B-478E-933A-FC7574AA2EB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6FD6200-5974-46D6-B06C-DF4AEC8DFC73}" type="pres">
      <dgm:prSet presAssocID="{19B526BE-1D9B-478E-933A-FC7574AA2EB5}" presName="parentText" presStyleLbl="node1" presStyleIdx="2" presStyleCnt="3" custScaleY="30236" custLinFactNeighborX="26126" custLinFactNeighborY="-445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92168-9BE0-4AA4-A92B-B4472E8C9855}" type="pres">
      <dgm:prSet presAssocID="{19B526BE-1D9B-478E-933A-FC7574AA2EB5}" presName="negativeSpace" presStyleCnt="0"/>
      <dgm:spPr/>
    </dgm:pt>
    <dgm:pt modelId="{3654183C-E63D-412B-BCE6-E088C1C2BD45}" type="pres">
      <dgm:prSet presAssocID="{19B526BE-1D9B-478E-933A-FC7574AA2EB5}" presName="childText" presStyleLbl="conFgAcc1" presStyleIdx="2" presStyleCnt="3" custScaleY="56020" custLinFactNeighborY="-254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4BDCB8-FC37-44CC-BEB6-CE93C3E39381}" type="presOf" srcId="{3C12EA32-5CE9-41A9-8E86-253E02ABBBE0}" destId="{83B42F7B-B6F4-411D-8256-C182DC2CAB92}" srcOrd="1" destOrd="0" presId="urn:microsoft.com/office/officeart/2005/8/layout/list1"/>
    <dgm:cxn modelId="{B0252CE9-1B98-4918-9B04-DCCCD4AC82D6}" type="presOf" srcId="{4B8AFCB9-106E-4AA7-B82D-09F4420B020A}" destId="{F13F4A6E-5D1A-460A-A73F-19A4B5204BBE}" srcOrd="0" destOrd="0" presId="urn:microsoft.com/office/officeart/2005/8/layout/list1"/>
    <dgm:cxn modelId="{21330E89-11F8-4823-BA5E-6AC77F8DF646}" type="presOf" srcId="{3E7687C9-CC25-489D-8689-FF0BE8C3431F}" destId="{177CDE10-2325-40A7-997E-20247FA3D169}" srcOrd="1" destOrd="0" presId="urn:microsoft.com/office/officeart/2005/8/layout/list1"/>
    <dgm:cxn modelId="{5AF86C7C-E3CC-4C96-BB98-9F7E0CB23788}" srcId="{19B526BE-1D9B-478E-933A-FC7574AA2EB5}" destId="{3BF3184A-7FAC-4AF8-9671-08E8AD215972}" srcOrd="0" destOrd="0" parTransId="{A913C59E-D819-4381-B721-CA2085676EDF}" sibTransId="{29155E61-767A-405C-940F-D840F4EA037E}"/>
    <dgm:cxn modelId="{FD051FB6-8BC9-44A2-A5DB-FAC6E7731C86}" srcId="{D23B7039-A415-4D56-AA09-6C0DDFBB4340}" destId="{19B526BE-1D9B-478E-933A-FC7574AA2EB5}" srcOrd="2" destOrd="0" parTransId="{A8848467-04FD-4093-8BF5-8F1A8D3D7598}" sibTransId="{45CAB0F8-46F9-4AD5-A2C3-9206E1F387D0}"/>
    <dgm:cxn modelId="{F279078E-8592-42B5-89B1-0DE66410B09C}" type="presOf" srcId="{DE665DBE-B7A8-4110-91F7-04C388DD0168}" destId="{08F99356-065E-4E64-8AA4-61437DB9D180}" srcOrd="0" destOrd="0" presId="urn:microsoft.com/office/officeart/2005/8/layout/list1"/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C6660933-198D-4AD5-A3D8-BDB8E8B27A9C}" type="presOf" srcId="{19B526BE-1D9B-478E-933A-FC7574AA2EB5}" destId="{16FD6200-5974-46D6-B06C-DF4AEC8DFC73}" srcOrd="1" destOrd="0" presId="urn:microsoft.com/office/officeart/2005/8/layout/list1"/>
    <dgm:cxn modelId="{3B95CDDC-541F-4FC9-ACEC-D73CC48FD7FC}" type="presOf" srcId="{3C12EA32-5CE9-41A9-8E86-253E02ABBBE0}" destId="{5012DBE5-0E83-45D3-B7C7-A76FFA132D50}" srcOrd="0" destOrd="0" presId="urn:microsoft.com/office/officeart/2005/8/layout/list1"/>
    <dgm:cxn modelId="{7AA46CA9-529E-4DF7-9681-7466A3CD7693}" srcId="{3C12EA32-5CE9-41A9-8E86-253E02ABBBE0}" destId="{DE665DBE-B7A8-4110-91F7-04C388DD0168}" srcOrd="0" destOrd="0" parTransId="{FD21D0B2-8A02-4B6B-8918-6781FF9A3E0C}" sibTransId="{389D6BEB-685B-4F6D-A67A-0B62BE8462C8}"/>
    <dgm:cxn modelId="{A477A7F6-C38C-4697-B1E5-77239BD94AED}" srcId="{3E7687C9-CC25-489D-8689-FF0BE8C3431F}" destId="{4B8AFCB9-106E-4AA7-B82D-09F4420B020A}" srcOrd="0" destOrd="0" parTransId="{AD78B178-7F8E-4117-8BA9-F0B54AEA6086}" sibTransId="{98555133-09A4-4F45-82E5-416B834045FF}"/>
    <dgm:cxn modelId="{335F8BA2-5ECB-4D68-9F83-2A9D92F18EF7}" type="presOf" srcId="{3BF3184A-7FAC-4AF8-9671-08E8AD215972}" destId="{3654183C-E63D-412B-BCE6-E088C1C2BD45}" srcOrd="0" destOrd="0" presId="urn:microsoft.com/office/officeart/2005/8/layout/list1"/>
    <dgm:cxn modelId="{92E43B11-C260-437F-BF2F-8FBC5A2279E3}" type="presOf" srcId="{0FD27734-73B6-467D-9BA6-95164185842C}" destId="{F13F4A6E-5D1A-460A-A73F-19A4B5204BBE}" srcOrd="0" destOrd="1" presId="urn:microsoft.com/office/officeart/2005/8/layout/list1"/>
    <dgm:cxn modelId="{92A2603B-4BAF-4197-89B9-7A1B6F27E7D2}" type="presOf" srcId="{D23B7039-A415-4D56-AA09-6C0DDFBB4340}" destId="{8FD21DEA-48B5-4688-BA38-AFAE807BCE22}" srcOrd="0" destOrd="0" presId="urn:microsoft.com/office/officeart/2005/8/layout/list1"/>
    <dgm:cxn modelId="{3B368453-F9F5-47AE-A5C7-57A4244CD6FB}" srcId="{3E7687C9-CC25-489D-8689-FF0BE8C3431F}" destId="{0FD27734-73B6-467D-9BA6-95164185842C}" srcOrd="1" destOrd="0" parTransId="{1D62D5CE-679F-4DB9-BA45-633D25F3FBC6}" sibTransId="{BD3BA89E-5A39-46CB-B626-57EDF2F3379F}"/>
    <dgm:cxn modelId="{37D60AF3-FD28-417D-96FD-4A4F116E0FD5}" type="presOf" srcId="{19B526BE-1D9B-478E-933A-FC7574AA2EB5}" destId="{6A650868-7E46-4626-A147-3D5401791676}" srcOrd="0" destOrd="0" presId="urn:microsoft.com/office/officeart/2005/8/layout/list1"/>
    <dgm:cxn modelId="{0C13DE1F-E5F7-4A29-A15D-5368A18CDD71}" srcId="{D23B7039-A415-4D56-AA09-6C0DDFBB4340}" destId="{3E7687C9-CC25-489D-8689-FF0BE8C3431F}" srcOrd="1" destOrd="0" parTransId="{E89C281B-05EC-41D0-950F-9621F1F7B258}" sibTransId="{465D3800-5440-420E-9632-19D997CFEE12}"/>
    <dgm:cxn modelId="{AB5A3B5B-95F8-4410-937A-398E1956FF9A}" type="presOf" srcId="{3E7687C9-CC25-489D-8689-FF0BE8C3431F}" destId="{164AD636-A1A6-45DC-BBFE-7A899ED8B12F}" srcOrd="0" destOrd="0" presId="urn:microsoft.com/office/officeart/2005/8/layout/list1"/>
    <dgm:cxn modelId="{5C76C208-2D9E-4484-AF6D-EE1E66BA3F81}" type="presParOf" srcId="{8FD21DEA-48B5-4688-BA38-AFAE807BCE22}" destId="{665C0362-56E6-4A74-92C3-C68E0D24E586}" srcOrd="0" destOrd="0" presId="urn:microsoft.com/office/officeart/2005/8/layout/list1"/>
    <dgm:cxn modelId="{BAEB41E2-33F7-41E0-9961-A57177B91992}" type="presParOf" srcId="{665C0362-56E6-4A74-92C3-C68E0D24E586}" destId="{5012DBE5-0E83-45D3-B7C7-A76FFA132D50}" srcOrd="0" destOrd="0" presId="urn:microsoft.com/office/officeart/2005/8/layout/list1"/>
    <dgm:cxn modelId="{4250DF6A-D0A2-4BDF-87F9-17A820E71B54}" type="presParOf" srcId="{665C0362-56E6-4A74-92C3-C68E0D24E586}" destId="{83B42F7B-B6F4-411D-8256-C182DC2CAB92}" srcOrd="1" destOrd="0" presId="urn:microsoft.com/office/officeart/2005/8/layout/list1"/>
    <dgm:cxn modelId="{7101A460-D0A7-44B6-85A8-6B8FDDFFFAF6}" type="presParOf" srcId="{8FD21DEA-48B5-4688-BA38-AFAE807BCE22}" destId="{1755BB82-4C8C-461D-95BB-EB0404EB98D6}" srcOrd="1" destOrd="0" presId="urn:microsoft.com/office/officeart/2005/8/layout/list1"/>
    <dgm:cxn modelId="{073D3BC3-C2C4-4E0B-ADD0-0FE7A77D1F5A}" type="presParOf" srcId="{8FD21DEA-48B5-4688-BA38-AFAE807BCE22}" destId="{08F99356-065E-4E64-8AA4-61437DB9D180}" srcOrd="2" destOrd="0" presId="urn:microsoft.com/office/officeart/2005/8/layout/list1"/>
    <dgm:cxn modelId="{1BD9CCCA-74E2-4FB9-A8C7-064E7A57535D}" type="presParOf" srcId="{8FD21DEA-48B5-4688-BA38-AFAE807BCE22}" destId="{91C08762-66CE-4B09-8C2B-01BF1CF31DD9}" srcOrd="3" destOrd="0" presId="urn:microsoft.com/office/officeart/2005/8/layout/list1"/>
    <dgm:cxn modelId="{8E6284E7-ECF0-47AF-A098-9892CA075DB8}" type="presParOf" srcId="{8FD21DEA-48B5-4688-BA38-AFAE807BCE22}" destId="{B343A883-EC13-4BCE-83C4-702242BAB3B3}" srcOrd="4" destOrd="0" presId="urn:microsoft.com/office/officeart/2005/8/layout/list1"/>
    <dgm:cxn modelId="{4E2CD736-9C43-4642-ACE7-52348BF468B6}" type="presParOf" srcId="{B343A883-EC13-4BCE-83C4-702242BAB3B3}" destId="{164AD636-A1A6-45DC-BBFE-7A899ED8B12F}" srcOrd="0" destOrd="0" presId="urn:microsoft.com/office/officeart/2005/8/layout/list1"/>
    <dgm:cxn modelId="{9A4A2788-209E-473F-B315-4CCB97CB89A9}" type="presParOf" srcId="{B343A883-EC13-4BCE-83C4-702242BAB3B3}" destId="{177CDE10-2325-40A7-997E-20247FA3D169}" srcOrd="1" destOrd="0" presId="urn:microsoft.com/office/officeart/2005/8/layout/list1"/>
    <dgm:cxn modelId="{A2DA5216-4F2C-4452-A5C3-B0F73ED35633}" type="presParOf" srcId="{8FD21DEA-48B5-4688-BA38-AFAE807BCE22}" destId="{A9D7A834-EC48-4C3F-897C-85672FA3A21D}" srcOrd="5" destOrd="0" presId="urn:microsoft.com/office/officeart/2005/8/layout/list1"/>
    <dgm:cxn modelId="{C63472DB-7C6A-4CC3-8B23-06C2FE551308}" type="presParOf" srcId="{8FD21DEA-48B5-4688-BA38-AFAE807BCE22}" destId="{F13F4A6E-5D1A-460A-A73F-19A4B5204BBE}" srcOrd="6" destOrd="0" presId="urn:microsoft.com/office/officeart/2005/8/layout/list1"/>
    <dgm:cxn modelId="{4CBB668F-6081-4BEA-BA69-C5052630E117}" type="presParOf" srcId="{8FD21DEA-48B5-4688-BA38-AFAE807BCE22}" destId="{4BBF1E21-E23A-4851-84E5-B872E5003416}" srcOrd="7" destOrd="0" presId="urn:microsoft.com/office/officeart/2005/8/layout/list1"/>
    <dgm:cxn modelId="{BB572764-D747-4951-93F3-0E3C4D490B7B}" type="presParOf" srcId="{8FD21DEA-48B5-4688-BA38-AFAE807BCE22}" destId="{2E30C089-8940-4656-8DFF-23E0CFD3F803}" srcOrd="8" destOrd="0" presId="urn:microsoft.com/office/officeart/2005/8/layout/list1"/>
    <dgm:cxn modelId="{3C7EB8C5-7935-4B30-8FFA-97E434906E49}" type="presParOf" srcId="{2E30C089-8940-4656-8DFF-23E0CFD3F803}" destId="{6A650868-7E46-4626-A147-3D5401791676}" srcOrd="0" destOrd="0" presId="urn:microsoft.com/office/officeart/2005/8/layout/list1"/>
    <dgm:cxn modelId="{62C7B1DB-B67E-47E9-AB50-011D3C45372C}" type="presParOf" srcId="{2E30C089-8940-4656-8DFF-23E0CFD3F803}" destId="{16FD6200-5974-46D6-B06C-DF4AEC8DFC73}" srcOrd="1" destOrd="0" presId="urn:microsoft.com/office/officeart/2005/8/layout/list1"/>
    <dgm:cxn modelId="{6C7E5622-5DCA-48E0-8A91-18CC90A53276}" type="presParOf" srcId="{8FD21DEA-48B5-4688-BA38-AFAE807BCE22}" destId="{77992168-9BE0-4AA4-A92B-B4472E8C9855}" srcOrd="9" destOrd="0" presId="urn:microsoft.com/office/officeart/2005/8/layout/list1"/>
    <dgm:cxn modelId="{209C7954-0DF3-43C7-8CE3-8CE5DE46A712}" type="presParOf" srcId="{8FD21DEA-48B5-4688-BA38-AFAE807BCE22}" destId="{3654183C-E63D-412B-BCE6-E088C1C2BD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15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8.3.2.1 The Seven Basic Quality Tools 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3E7687C9-CC25-489D-8689-FF0BE8C3431F}">
      <dgm:prSet custT="1"/>
      <dgm:spPr/>
      <dgm:t>
        <a:bodyPr/>
        <a:lstStyle/>
        <a:p>
          <a:r>
            <a:rPr lang="en-US" sz="2000" dirty="0" smtClean="0"/>
            <a:t>8.3.2.2 Statistical Sampling </a:t>
          </a:r>
        </a:p>
      </dgm:t>
    </dgm:pt>
    <dgm:pt modelId="{465D3800-5440-420E-9632-19D997CFEE12}" type="sibTrans" cxnId="{0C13DE1F-E5F7-4A29-A15D-5368A18CDD71}">
      <dgm:prSet/>
      <dgm:spPr/>
      <dgm:t>
        <a:bodyPr/>
        <a:lstStyle/>
        <a:p>
          <a:endParaRPr lang="en-US"/>
        </a:p>
      </dgm:t>
    </dgm:pt>
    <dgm:pt modelId="{E89C281B-05EC-41D0-950F-9621F1F7B258}" type="parTrans" cxnId="{0C13DE1F-E5F7-4A29-A15D-5368A18CDD71}">
      <dgm:prSet/>
      <dgm:spPr/>
      <dgm:t>
        <a:bodyPr/>
        <a:lstStyle/>
        <a:p>
          <a:endParaRPr lang="en-US"/>
        </a:p>
      </dgm:t>
    </dgm:pt>
    <dgm:pt modelId="{4B8AFCB9-106E-4AA7-B82D-09F4420B020A}">
      <dgm:prSet custT="1"/>
      <dgm:spPr/>
      <dgm:t>
        <a:bodyPr/>
        <a:lstStyle/>
        <a:p>
          <a:r>
            <a:rPr lang="en-US" sz="1600" b="0" i="0" dirty="0" smtClean="0">
              <a:latin typeface="Arial Narrow" pitchFamily="34" charset="0"/>
            </a:rPr>
            <a:t>As defined in the Quality Management Plan, samples are selected and tested</a:t>
          </a:r>
          <a:endParaRPr lang="en-US" sz="1600" b="0" i="0" dirty="0">
            <a:latin typeface="Arial Narrow" pitchFamily="34" charset="0"/>
          </a:endParaRPr>
        </a:p>
      </dgm:t>
    </dgm:pt>
    <dgm:pt modelId="{98555133-09A4-4F45-82E5-416B834045FF}" type="sibTrans" cxnId="{A477A7F6-C38C-4697-B1E5-77239BD94AED}">
      <dgm:prSet/>
      <dgm:spPr/>
      <dgm:t>
        <a:bodyPr/>
        <a:lstStyle/>
        <a:p>
          <a:endParaRPr lang="en-US"/>
        </a:p>
      </dgm:t>
    </dgm:pt>
    <dgm:pt modelId="{AD78B178-7F8E-4117-8BA9-F0B54AEA6086}" type="parTrans" cxnId="{A477A7F6-C38C-4697-B1E5-77239BD94AED}">
      <dgm:prSet/>
      <dgm:spPr/>
      <dgm:t>
        <a:bodyPr/>
        <a:lstStyle/>
        <a:p>
          <a:endParaRPr lang="en-US"/>
        </a:p>
      </dgm:t>
    </dgm:pt>
    <dgm:pt modelId="{DE665DBE-B7A8-4110-91F7-04C388DD0168}">
      <dgm:prSet custT="1"/>
      <dgm:spPr/>
      <dgm:t>
        <a:bodyPr/>
        <a:lstStyle/>
        <a:p>
          <a:r>
            <a:rPr lang="en-US" sz="1600" dirty="0" smtClean="0">
              <a:latin typeface="Arial Narrow" pitchFamily="34" charset="0"/>
            </a:rPr>
            <a:t>These were explained in 8.1.2.3</a:t>
          </a:r>
          <a:endParaRPr lang="en-US" sz="1600" dirty="0">
            <a:latin typeface="Arial Narrow" pitchFamily="34" charset="0"/>
          </a:endParaRPr>
        </a:p>
      </dgm:t>
    </dgm:pt>
    <dgm:pt modelId="{FD21D0B2-8A02-4B6B-8918-6781FF9A3E0C}" type="parTrans" cxnId="{7AA46CA9-529E-4DF7-9681-7466A3CD7693}">
      <dgm:prSet/>
      <dgm:spPr/>
      <dgm:t>
        <a:bodyPr/>
        <a:lstStyle/>
        <a:p>
          <a:endParaRPr lang="en-US"/>
        </a:p>
      </dgm:t>
    </dgm:pt>
    <dgm:pt modelId="{389D6BEB-685B-4F6D-A67A-0B62BE8462C8}" type="sibTrans" cxnId="{7AA46CA9-529E-4DF7-9681-7466A3CD7693}">
      <dgm:prSet/>
      <dgm:spPr/>
      <dgm:t>
        <a:bodyPr/>
        <a:lstStyle/>
        <a:p>
          <a:endParaRPr lang="en-US"/>
        </a:p>
      </dgm:t>
    </dgm:pt>
    <dgm:pt modelId="{19B526BE-1D9B-478E-933A-FC7574AA2EB5}">
      <dgm:prSet custT="1"/>
      <dgm:spPr/>
      <dgm:t>
        <a:bodyPr/>
        <a:lstStyle/>
        <a:p>
          <a:r>
            <a:rPr lang="en-US" sz="1600" b="0" i="0" dirty="0" smtClean="0">
              <a:latin typeface="Arial Narrow" pitchFamily="34" charset="0"/>
            </a:rPr>
            <a:t>8.3.2.3 Inspection</a:t>
          </a:r>
          <a:endParaRPr lang="en-US" sz="1600" b="0" i="0" dirty="0">
            <a:latin typeface="Arial Narrow" pitchFamily="34" charset="0"/>
          </a:endParaRPr>
        </a:p>
      </dgm:t>
    </dgm:pt>
    <dgm:pt modelId="{A8848467-04FD-4093-8BF5-8F1A8D3D7598}" type="parTrans" cxnId="{FD051FB6-8BC9-44A2-A5DB-FAC6E7731C86}">
      <dgm:prSet/>
      <dgm:spPr/>
      <dgm:t>
        <a:bodyPr/>
        <a:lstStyle/>
        <a:p>
          <a:endParaRPr lang="en-US"/>
        </a:p>
      </dgm:t>
    </dgm:pt>
    <dgm:pt modelId="{45CAB0F8-46F9-4AD5-A2C3-9206E1F387D0}" type="sibTrans" cxnId="{FD051FB6-8BC9-44A2-A5DB-FAC6E7731C86}">
      <dgm:prSet/>
      <dgm:spPr/>
      <dgm:t>
        <a:bodyPr/>
        <a:lstStyle/>
        <a:p>
          <a:endParaRPr lang="en-US"/>
        </a:p>
      </dgm:t>
    </dgm:pt>
    <dgm:pt modelId="{3BF3184A-7FAC-4AF8-9671-08E8AD215972}">
      <dgm:prSet custT="1"/>
      <dgm:spPr/>
      <dgm:t>
        <a:bodyPr/>
        <a:lstStyle/>
        <a:p>
          <a:r>
            <a:rPr lang="en-US" sz="1600" dirty="0" smtClean="0">
              <a:latin typeface="Arial Narrow" pitchFamily="34" charset="0"/>
            </a:rPr>
            <a:t>Inspection refers to the examination of the product  in order to determine whether it according to the documented standards. </a:t>
          </a:r>
          <a:endParaRPr lang="en-US" sz="1100" dirty="0"/>
        </a:p>
      </dgm:t>
    </dgm:pt>
    <dgm:pt modelId="{A913C59E-D819-4381-B721-CA2085676EDF}" type="parTrans" cxnId="{5AF86C7C-E3CC-4C96-BB98-9F7E0CB23788}">
      <dgm:prSet/>
      <dgm:spPr/>
      <dgm:t>
        <a:bodyPr/>
        <a:lstStyle/>
        <a:p>
          <a:endParaRPr lang="en-US"/>
        </a:p>
      </dgm:t>
    </dgm:pt>
    <dgm:pt modelId="{29155E61-767A-405C-940F-D840F4EA037E}" type="sibTrans" cxnId="{5AF86C7C-E3CC-4C96-BB98-9F7E0CB23788}">
      <dgm:prSet/>
      <dgm:spPr/>
      <dgm:t>
        <a:bodyPr/>
        <a:lstStyle/>
        <a:p>
          <a:endParaRPr lang="en-US"/>
        </a:p>
      </dgm:t>
    </dgm:pt>
    <dgm:pt modelId="{1CEB8574-B0C6-4058-A1B7-DA39DBB03C84}">
      <dgm:prSet custT="1"/>
      <dgm:spPr/>
      <dgm:t>
        <a:bodyPr/>
        <a:lstStyle/>
        <a:p>
          <a:r>
            <a:rPr lang="en-US" sz="1600" dirty="0" smtClean="0">
              <a:latin typeface="Arial Narrow" pitchFamily="34" charset="0"/>
            </a:rPr>
            <a:t>Inspection can be related to a single activity, part of product, or the whole product.</a:t>
          </a:r>
          <a:endParaRPr lang="en-US" sz="1600" dirty="0">
            <a:latin typeface="Arial Narrow" pitchFamily="34" charset="0"/>
          </a:endParaRPr>
        </a:p>
      </dgm:t>
    </dgm:pt>
    <dgm:pt modelId="{3A8DCAB3-5D59-4893-A926-D7B993C94399}" type="parTrans" cxnId="{68DFB51A-442B-4FA8-954E-661ABEFF98A8}">
      <dgm:prSet/>
      <dgm:spPr/>
      <dgm:t>
        <a:bodyPr/>
        <a:lstStyle/>
        <a:p>
          <a:endParaRPr lang="en-US"/>
        </a:p>
      </dgm:t>
    </dgm:pt>
    <dgm:pt modelId="{5412D3A5-1ED3-41B8-B668-08F915AA8652}" type="sibTrans" cxnId="{68DFB51A-442B-4FA8-954E-661ABEFF98A8}">
      <dgm:prSet/>
      <dgm:spPr/>
      <dgm:t>
        <a:bodyPr/>
        <a:lstStyle/>
        <a:p>
          <a:endParaRPr lang="en-US"/>
        </a:p>
      </dgm:t>
    </dgm:pt>
    <dgm:pt modelId="{FA251D4B-3E88-4E94-8340-C52199DF0906}">
      <dgm:prSet custT="1"/>
      <dgm:spPr/>
      <dgm:t>
        <a:bodyPr/>
        <a:lstStyle/>
        <a:p>
          <a:r>
            <a:rPr lang="en-US" sz="1600" dirty="0" smtClean="0">
              <a:latin typeface="Arial Narrow" pitchFamily="34" charset="0"/>
            </a:rPr>
            <a:t>Inspection are also called, review, peer reviews, audits, or walkthroughs. </a:t>
          </a:r>
          <a:endParaRPr lang="en-US" sz="1600" dirty="0">
            <a:latin typeface="Arial Narrow" pitchFamily="34" charset="0"/>
          </a:endParaRPr>
        </a:p>
      </dgm:t>
    </dgm:pt>
    <dgm:pt modelId="{5AB35920-093F-420A-92B9-CA51BD0FAE1D}" type="parTrans" cxnId="{A22853DF-F8FE-4F4E-92D2-5167A7426351}">
      <dgm:prSet/>
      <dgm:spPr/>
      <dgm:t>
        <a:bodyPr/>
        <a:lstStyle/>
        <a:p>
          <a:endParaRPr lang="en-US"/>
        </a:p>
      </dgm:t>
    </dgm:pt>
    <dgm:pt modelId="{98F847D6-5104-4462-86CD-D486E712196E}" type="sibTrans" cxnId="{A22853DF-F8FE-4F4E-92D2-5167A7426351}">
      <dgm:prSet/>
      <dgm:spPr/>
      <dgm:t>
        <a:bodyPr/>
        <a:lstStyle/>
        <a:p>
          <a:endParaRPr lang="en-US"/>
        </a:p>
      </dgm:t>
    </dgm:pt>
    <dgm:pt modelId="{C10FB5D9-20DE-425F-AB39-5E832781D7C3}">
      <dgm:prSet custT="1"/>
      <dgm:spPr/>
      <dgm:t>
        <a:bodyPr/>
        <a:lstStyle/>
        <a:p>
          <a:r>
            <a:rPr lang="en-US" sz="1600" dirty="0" smtClean="0">
              <a:latin typeface="Arial Narrow" pitchFamily="34" charset="0"/>
            </a:rPr>
            <a:t>Inspections are also used to validate defect repairs. </a:t>
          </a:r>
          <a:endParaRPr lang="en-US" sz="1600" dirty="0">
            <a:latin typeface="Arial Narrow" pitchFamily="34" charset="0"/>
          </a:endParaRPr>
        </a:p>
      </dgm:t>
    </dgm:pt>
    <dgm:pt modelId="{A221DAA9-0817-4041-9D24-72D0631628E9}" type="parTrans" cxnId="{87878EE2-ACFF-4EA7-90FA-D4B3862A77A4}">
      <dgm:prSet/>
      <dgm:spPr/>
      <dgm:t>
        <a:bodyPr/>
        <a:lstStyle/>
        <a:p>
          <a:endParaRPr lang="en-US"/>
        </a:p>
      </dgm:t>
    </dgm:pt>
    <dgm:pt modelId="{3E232010-C63F-42EF-8E46-D16D7A7A8209}" type="sibTrans" cxnId="{87878EE2-ACFF-4EA7-90FA-D4B3862A77A4}">
      <dgm:prSet/>
      <dgm:spPr/>
      <dgm:t>
        <a:bodyPr/>
        <a:lstStyle/>
        <a:p>
          <a:endParaRPr lang="en-US"/>
        </a:p>
      </dgm:t>
    </dgm:pt>
    <dgm:pt modelId="{D4B00836-D708-4337-A28B-861F0599709A}">
      <dgm:prSet custT="1"/>
      <dgm:spPr/>
      <dgm:t>
        <a:bodyPr/>
        <a:lstStyle/>
        <a:p>
          <a:r>
            <a:rPr lang="en-US" sz="1600" dirty="0" smtClean="0">
              <a:latin typeface="Arial Narrow" pitchFamily="34" charset="0"/>
            </a:rPr>
            <a:t>8.3.2.4 Approved Change Request Reviews </a:t>
          </a:r>
          <a:endParaRPr lang="en-US" sz="1600" dirty="0">
            <a:latin typeface="Arial Narrow" pitchFamily="34" charset="0"/>
          </a:endParaRPr>
        </a:p>
      </dgm:t>
    </dgm:pt>
    <dgm:pt modelId="{C8C7042F-F40D-4187-BC5F-492FDC75DC8C}" type="parTrans" cxnId="{8E7112AC-10A3-44D8-A7DD-F282EEFDFE2F}">
      <dgm:prSet/>
      <dgm:spPr/>
      <dgm:t>
        <a:bodyPr/>
        <a:lstStyle/>
        <a:p>
          <a:endParaRPr lang="en-US"/>
        </a:p>
      </dgm:t>
    </dgm:pt>
    <dgm:pt modelId="{025A1A1E-B365-42FE-8F21-B916592D81ED}" type="sibTrans" cxnId="{8E7112AC-10A3-44D8-A7DD-F282EEFDFE2F}">
      <dgm:prSet/>
      <dgm:spPr/>
      <dgm:t>
        <a:bodyPr/>
        <a:lstStyle/>
        <a:p>
          <a:endParaRPr lang="en-US"/>
        </a:p>
      </dgm:t>
    </dgm:pt>
    <dgm:pt modelId="{818104B2-E21D-45A6-B0BC-270C96CDBD5F}">
      <dgm:prSet custT="1"/>
      <dgm:spPr/>
      <dgm:t>
        <a:bodyPr/>
        <a:lstStyle/>
        <a:p>
          <a:r>
            <a:rPr lang="en-US" sz="1600" dirty="0" smtClean="0">
              <a:latin typeface="Arial Narrow" pitchFamily="34" charset="0"/>
            </a:rPr>
            <a:t>All the approved change requests are reviewed to verify they are implemented as approved. </a:t>
          </a:r>
          <a:endParaRPr lang="en-US" sz="1600" dirty="0">
            <a:latin typeface="Arial Narrow" pitchFamily="34" charset="0"/>
          </a:endParaRPr>
        </a:p>
      </dgm:t>
    </dgm:pt>
    <dgm:pt modelId="{65A0CCD2-2911-4F4D-A6AB-A94D52D26C03}" type="parTrans" cxnId="{38E739B9-AE60-4B50-9B43-843479BB1615}">
      <dgm:prSet/>
      <dgm:spPr/>
      <dgm:t>
        <a:bodyPr/>
        <a:lstStyle/>
        <a:p>
          <a:endParaRPr lang="en-US"/>
        </a:p>
      </dgm:t>
    </dgm:pt>
    <dgm:pt modelId="{9531CC82-F33A-40E3-8AB6-CADBB32D76A9}" type="sibTrans" cxnId="{38E739B9-AE60-4B50-9B43-843479BB1615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4" custScaleX="105920" custScaleY="31351" custLinFactNeighborX="8108" custLinFactNeighborY="-6957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4" custScaleY="44394" custLinFactY="-41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08762-66CE-4B09-8C2B-01BF1CF31DD9}" type="pres">
      <dgm:prSet presAssocID="{7F458AC7-59E8-4955-BD76-939D04FF799A}" presName="spaceBetweenRectangles" presStyleCnt="0"/>
      <dgm:spPr/>
    </dgm:pt>
    <dgm:pt modelId="{B343A883-EC13-4BCE-83C4-702242BAB3B3}" type="pres">
      <dgm:prSet presAssocID="{3E7687C9-CC25-489D-8689-FF0BE8C3431F}" presName="parentLin" presStyleCnt="0"/>
      <dgm:spPr/>
    </dgm:pt>
    <dgm:pt modelId="{164AD636-A1A6-45DC-BBFE-7A899ED8B12F}" type="pres">
      <dgm:prSet presAssocID="{3E7687C9-CC25-489D-8689-FF0BE8C3431F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77CDE10-2325-40A7-997E-20247FA3D169}" type="pres">
      <dgm:prSet presAssocID="{3E7687C9-CC25-489D-8689-FF0BE8C3431F}" presName="parentText" presStyleLbl="node1" presStyleIdx="1" presStyleCnt="4" custScaleX="105920" custScaleY="34218" custLinFactNeighborX="8108" custLinFactNeighborY="-356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7A834-EC48-4C3F-897C-85672FA3A21D}" type="pres">
      <dgm:prSet presAssocID="{3E7687C9-CC25-489D-8689-FF0BE8C3431F}" presName="negativeSpace" presStyleCnt="0"/>
      <dgm:spPr/>
    </dgm:pt>
    <dgm:pt modelId="{F13F4A6E-5D1A-460A-A73F-19A4B5204BBE}" type="pres">
      <dgm:prSet presAssocID="{3E7687C9-CC25-489D-8689-FF0BE8C3431F}" presName="childText" presStyleLbl="conFgAcc1" presStyleIdx="1" presStyleCnt="4" custScaleY="47533" custLinFactNeighborY="454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F1E21-E23A-4851-84E5-B872E5003416}" type="pres">
      <dgm:prSet presAssocID="{465D3800-5440-420E-9632-19D997CFEE12}" presName="spaceBetweenRectangles" presStyleCnt="0"/>
      <dgm:spPr/>
    </dgm:pt>
    <dgm:pt modelId="{2E30C089-8940-4656-8DFF-23E0CFD3F803}" type="pres">
      <dgm:prSet presAssocID="{19B526BE-1D9B-478E-933A-FC7574AA2EB5}" presName="parentLin" presStyleCnt="0"/>
      <dgm:spPr/>
    </dgm:pt>
    <dgm:pt modelId="{6A650868-7E46-4626-A147-3D5401791676}" type="pres">
      <dgm:prSet presAssocID="{19B526BE-1D9B-478E-933A-FC7574AA2EB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6FD6200-5974-46D6-B06C-DF4AEC8DFC73}" type="pres">
      <dgm:prSet presAssocID="{19B526BE-1D9B-478E-933A-FC7574AA2EB5}" presName="parentText" presStyleLbl="node1" presStyleIdx="2" presStyleCnt="4" custScaleY="30236" custLinFactNeighborX="8108" custLinFactNeighborY="-1955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92168-9BE0-4AA4-A92B-B4472E8C9855}" type="pres">
      <dgm:prSet presAssocID="{19B526BE-1D9B-478E-933A-FC7574AA2EB5}" presName="negativeSpace" presStyleCnt="0"/>
      <dgm:spPr/>
    </dgm:pt>
    <dgm:pt modelId="{3654183C-E63D-412B-BCE6-E088C1C2BD45}" type="pres">
      <dgm:prSet presAssocID="{19B526BE-1D9B-478E-933A-FC7574AA2EB5}" presName="childText" presStyleLbl="conFgAcc1" presStyleIdx="2" presStyleCnt="4" custScaleY="56020" custLinFactY="5501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3020A1-8F12-4AEA-8B52-51C69DBCCE87}" type="pres">
      <dgm:prSet presAssocID="{45CAB0F8-46F9-4AD5-A2C3-9206E1F387D0}" presName="spaceBetweenRectangles" presStyleCnt="0"/>
      <dgm:spPr/>
    </dgm:pt>
    <dgm:pt modelId="{2B02559D-47F9-48E3-A8B5-B169113095BD}" type="pres">
      <dgm:prSet presAssocID="{D4B00836-D708-4337-A28B-861F0599709A}" presName="parentLin" presStyleCnt="0"/>
      <dgm:spPr/>
    </dgm:pt>
    <dgm:pt modelId="{D15EBFA9-7AD0-414D-B63A-634AA6C6E142}" type="pres">
      <dgm:prSet presAssocID="{D4B00836-D708-4337-A28B-861F0599709A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3CCE3A12-8130-4A8D-8476-6C9A3BB8380F}" type="pres">
      <dgm:prSet presAssocID="{D4B00836-D708-4337-A28B-861F0599709A}" presName="parentText" presStyleLbl="node1" presStyleIdx="3" presStyleCnt="4" custScaleY="30752" custLinFactNeighborX="26126" custLinFactNeighborY="90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EFDC8B-1210-4C66-888B-379DE56B866A}" type="pres">
      <dgm:prSet presAssocID="{D4B00836-D708-4337-A28B-861F0599709A}" presName="negativeSpace" presStyleCnt="0"/>
      <dgm:spPr/>
    </dgm:pt>
    <dgm:pt modelId="{35B481E3-42E9-42C2-99C0-3584572A6482}" type="pres">
      <dgm:prSet presAssocID="{D4B00836-D708-4337-A28B-861F0599709A}" presName="childText" presStyleLbl="conFgAcc1" presStyleIdx="3" presStyleCnt="4" custScaleY="52753" custLinFactY="508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8E7112AC-10A3-44D8-A7DD-F282EEFDFE2F}" srcId="{D23B7039-A415-4D56-AA09-6C0DDFBB4340}" destId="{D4B00836-D708-4337-A28B-861F0599709A}" srcOrd="3" destOrd="0" parTransId="{C8C7042F-F40D-4187-BC5F-492FDC75DC8C}" sibTransId="{025A1A1E-B365-42FE-8F21-B916592D81ED}"/>
    <dgm:cxn modelId="{5AF86C7C-E3CC-4C96-BB98-9F7E0CB23788}" srcId="{19B526BE-1D9B-478E-933A-FC7574AA2EB5}" destId="{3BF3184A-7FAC-4AF8-9671-08E8AD215972}" srcOrd="0" destOrd="0" parTransId="{A913C59E-D819-4381-B721-CA2085676EDF}" sibTransId="{29155E61-767A-405C-940F-D840F4EA037E}"/>
    <dgm:cxn modelId="{87878EE2-ACFF-4EA7-90FA-D4B3862A77A4}" srcId="{19B526BE-1D9B-478E-933A-FC7574AA2EB5}" destId="{C10FB5D9-20DE-425F-AB39-5E832781D7C3}" srcOrd="3" destOrd="0" parTransId="{A221DAA9-0817-4041-9D24-72D0631628E9}" sibTransId="{3E232010-C63F-42EF-8E46-D16D7A7A8209}"/>
    <dgm:cxn modelId="{39D582CE-09EF-4A3A-8461-FF6B3CB2BE2B}" type="presOf" srcId="{19B526BE-1D9B-478E-933A-FC7574AA2EB5}" destId="{6A650868-7E46-4626-A147-3D5401791676}" srcOrd="0" destOrd="0" presId="urn:microsoft.com/office/officeart/2005/8/layout/list1"/>
    <dgm:cxn modelId="{FD051FB6-8BC9-44A2-A5DB-FAC6E7731C86}" srcId="{D23B7039-A415-4D56-AA09-6C0DDFBB4340}" destId="{19B526BE-1D9B-478E-933A-FC7574AA2EB5}" srcOrd="2" destOrd="0" parTransId="{A8848467-04FD-4093-8BF5-8F1A8D3D7598}" sibTransId="{45CAB0F8-46F9-4AD5-A2C3-9206E1F387D0}"/>
    <dgm:cxn modelId="{5707DDDB-C550-4ADC-9243-B960AA04FF43}" type="presOf" srcId="{818104B2-E21D-45A6-B0BC-270C96CDBD5F}" destId="{35B481E3-42E9-42C2-99C0-3584572A6482}" srcOrd="0" destOrd="0" presId="urn:microsoft.com/office/officeart/2005/8/layout/list1"/>
    <dgm:cxn modelId="{9B4B96BD-EE09-4F01-8AF3-B786D4364609}" type="presOf" srcId="{3C12EA32-5CE9-41A9-8E86-253E02ABBBE0}" destId="{5012DBE5-0E83-45D3-B7C7-A76FFA132D50}" srcOrd="0" destOrd="0" presId="urn:microsoft.com/office/officeart/2005/8/layout/list1"/>
    <dgm:cxn modelId="{A4BA5C7D-850A-4F6A-9B50-70F13668E78B}" type="presOf" srcId="{19B526BE-1D9B-478E-933A-FC7574AA2EB5}" destId="{16FD6200-5974-46D6-B06C-DF4AEC8DFC73}" srcOrd="1" destOrd="0" presId="urn:microsoft.com/office/officeart/2005/8/layout/list1"/>
    <dgm:cxn modelId="{84E8D198-726A-4B7C-BC81-763D3CFC87D0}" type="presOf" srcId="{3C12EA32-5CE9-41A9-8E86-253E02ABBBE0}" destId="{83B42F7B-B6F4-411D-8256-C182DC2CAB92}" srcOrd="1" destOrd="0" presId="urn:microsoft.com/office/officeart/2005/8/layout/list1"/>
    <dgm:cxn modelId="{68DFB51A-442B-4FA8-954E-661ABEFF98A8}" srcId="{19B526BE-1D9B-478E-933A-FC7574AA2EB5}" destId="{1CEB8574-B0C6-4058-A1B7-DA39DBB03C84}" srcOrd="1" destOrd="0" parTransId="{3A8DCAB3-5D59-4893-A926-D7B993C94399}" sibTransId="{5412D3A5-1ED3-41B8-B668-08F915AA8652}"/>
    <dgm:cxn modelId="{7AA46CA9-529E-4DF7-9681-7466A3CD7693}" srcId="{3C12EA32-5CE9-41A9-8E86-253E02ABBBE0}" destId="{DE665DBE-B7A8-4110-91F7-04C388DD0168}" srcOrd="0" destOrd="0" parTransId="{FD21D0B2-8A02-4B6B-8918-6781FF9A3E0C}" sibTransId="{389D6BEB-685B-4F6D-A67A-0B62BE8462C8}"/>
    <dgm:cxn modelId="{93B231DE-C533-4B09-BBA7-2371F6CE75DD}" type="presOf" srcId="{3BF3184A-7FAC-4AF8-9671-08E8AD215972}" destId="{3654183C-E63D-412B-BCE6-E088C1C2BD45}" srcOrd="0" destOrd="0" presId="urn:microsoft.com/office/officeart/2005/8/layout/list1"/>
    <dgm:cxn modelId="{A22853DF-F8FE-4F4E-92D2-5167A7426351}" srcId="{19B526BE-1D9B-478E-933A-FC7574AA2EB5}" destId="{FA251D4B-3E88-4E94-8340-C52199DF0906}" srcOrd="2" destOrd="0" parTransId="{5AB35920-093F-420A-92B9-CA51BD0FAE1D}" sibTransId="{98F847D6-5104-4462-86CD-D486E712196E}"/>
    <dgm:cxn modelId="{0C13DE1F-E5F7-4A29-A15D-5368A18CDD71}" srcId="{D23B7039-A415-4D56-AA09-6C0DDFBB4340}" destId="{3E7687C9-CC25-489D-8689-FF0BE8C3431F}" srcOrd="1" destOrd="0" parTransId="{E89C281B-05EC-41D0-950F-9621F1F7B258}" sibTransId="{465D3800-5440-420E-9632-19D997CFEE12}"/>
    <dgm:cxn modelId="{A0331F3F-EA09-44F8-8190-4D1FD2E18135}" type="presOf" srcId="{3E7687C9-CC25-489D-8689-FF0BE8C3431F}" destId="{177CDE10-2325-40A7-997E-20247FA3D169}" srcOrd="1" destOrd="0" presId="urn:microsoft.com/office/officeart/2005/8/layout/list1"/>
    <dgm:cxn modelId="{CB1DFA92-7182-422C-BC4B-47F24073D18B}" type="presOf" srcId="{DE665DBE-B7A8-4110-91F7-04C388DD0168}" destId="{08F99356-065E-4E64-8AA4-61437DB9D180}" srcOrd="0" destOrd="0" presId="urn:microsoft.com/office/officeart/2005/8/layout/list1"/>
    <dgm:cxn modelId="{A477A7F6-C38C-4697-B1E5-77239BD94AED}" srcId="{3E7687C9-CC25-489D-8689-FF0BE8C3431F}" destId="{4B8AFCB9-106E-4AA7-B82D-09F4420B020A}" srcOrd="0" destOrd="0" parTransId="{AD78B178-7F8E-4117-8BA9-F0B54AEA6086}" sibTransId="{98555133-09A4-4F45-82E5-416B834045FF}"/>
    <dgm:cxn modelId="{673B5BCB-3B89-4638-A771-09D80F732230}" type="presOf" srcId="{C10FB5D9-20DE-425F-AB39-5E832781D7C3}" destId="{3654183C-E63D-412B-BCE6-E088C1C2BD45}" srcOrd="0" destOrd="3" presId="urn:microsoft.com/office/officeart/2005/8/layout/list1"/>
    <dgm:cxn modelId="{5F323A7E-69F5-48E9-9C4B-F4E254C08D2A}" type="presOf" srcId="{3E7687C9-CC25-489D-8689-FF0BE8C3431F}" destId="{164AD636-A1A6-45DC-BBFE-7A899ED8B12F}" srcOrd="0" destOrd="0" presId="urn:microsoft.com/office/officeart/2005/8/layout/list1"/>
    <dgm:cxn modelId="{38E739B9-AE60-4B50-9B43-843479BB1615}" srcId="{D4B00836-D708-4337-A28B-861F0599709A}" destId="{818104B2-E21D-45A6-B0BC-270C96CDBD5F}" srcOrd="0" destOrd="0" parTransId="{65A0CCD2-2911-4F4D-A6AB-A94D52D26C03}" sibTransId="{9531CC82-F33A-40E3-8AB6-CADBB32D76A9}"/>
    <dgm:cxn modelId="{A802CBF5-5901-4462-8329-78331BB8A262}" type="presOf" srcId="{D4B00836-D708-4337-A28B-861F0599709A}" destId="{D15EBFA9-7AD0-414D-B63A-634AA6C6E142}" srcOrd="0" destOrd="0" presId="urn:microsoft.com/office/officeart/2005/8/layout/list1"/>
    <dgm:cxn modelId="{7F71D62A-020F-40C8-9373-FFC52F35662F}" type="presOf" srcId="{D23B7039-A415-4D56-AA09-6C0DDFBB4340}" destId="{8FD21DEA-48B5-4688-BA38-AFAE807BCE22}" srcOrd="0" destOrd="0" presId="urn:microsoft.com/office/officeart/2005/8/layout/list1"/>
    <dgm:cxn modelId="{541A5A28-80E2-4FEE-AD9D-3C756B47F405}" type="presOf" srcId="{D4B00836-D708-4337-A28B-861F0599709A}" destId="{3CCE3A12-8130-4A8D-8476-6C9A3BB8380F}" srcOrd="1" destOrd="0" presId="urn:microsoft.com/office/officeart/2005/8/layout/list1"/>
    <dgm:cxn modelId="{2764F447-BD84-4FD0-AB3B-590F363B80A2}" type="presOf" srcId="{FA251D4B-3E88-4E94-8340-C52199DF0906}" destId="{3654183C-E63D-412B-BCE6-E088C1C2BD45}" srcOrd="0" destOrd="2" presId="urn:microsoft.com/office/officeart/2005/8/layout/list1"/>
    <dgm:cxn modelId="{48D68903-43F0-4E2E-B627-285FCED361F2}" type="presOf" srcId="{4B8AFCB9-106E-4AA7-B82D-09F4420B020A}" destId="{F13F4A6E-5D1A-460A-A73F-19A4B5204BBE}" srcOrd="0" destOrd="0" presId="urn:microsoft.com/office/officeart/2005/8/layout/list1"/>
    <dgm:cxn modelId="{B58F2CA8-9208-404A-900C-D6318BC9397C}" type="presOf" srcId="{1CEB8574-B0C6-4058-A1B7-DA39DBB03C84}" destId="{3654183C-E63D-412B-BCE6-E088C1C2BD45}" srcOrd="0" destOrd="1" presId="urn:microsoft.com/office/officeart/2005/8/layout/list1"/>
    <dgm:cxn modelId="{A4C3D974-C420-44F0-8CBB-F5E0B1FB7754}" type="presParOf" srcId="{8FD21DEA-48B5-4688-BA38-AFAE807BCE22}" destId="{665C0362-56E6-4A74-92C3-C68E0D24E586}" srcOrd="0" destOrd="0" presId="urn:microsoft.com/office/officeart/2005/8/layout/list1"/>
    <dgm:cxn modelId="{AE97A25C-C0D9-4B8A-BC11-8371EF65D128}" type="presParOf" srcId="{665C0362-56E6-4A74-92C3-C68E0D24E586}" destId="{5012DBE5-0E83-45D3-B7C7-A76FFA132D50}" srcOrd="0" destOrd="0" presId="urn:microsoft.com/office/officeart/2005/8/layout/list1"/>
    <dgm:cxn modelId="{D3590E95-0FCF-49C9-85CB-3BBB5C59669E}" type="presParOf" srcId="{665C0362-56E6-4A74-92C3-C68E0D24E586}" destId="{83B42F7B-B6F4-411D-8256-C182DC2CAB92}" srcOrd="1" destOrd="0" presId="urn:microsoft.com/office/officeart/2005/8/layout/list1"/>
    <dgm:cxn modelId="{B7764525-0F52-4F2F-8A92-A7382C7520FD}" type="presParOf" srcId="{8FD21DEA-48B5-4688-BA38-AFAE807BCE22}" destId="{1755BB82-4C8C-461D-95BB-EB0404EB98D6}" srcOrd="1" destOrd="0" presId="urn:microsoft.com/office/officeart/2005/8/layout/list1"/>
    <dgm:cxn modelId="{712AEE41-63AA-4BB9-9890-CA9F7A89652A}" type="presParOf" srcId="{8FD21DEA-48B5-4688-BA38-AFAE807BCE22}" destId="{08F99356-065E-4E64-8AA4-61437DB9D180}" srcOrd="2" destOrd="0" presId="urn:microsoft.com/office/officeart/2005/8/layout/list1"/>
    <dgm:cxn modelId="{1478F65F-9F84-4CC4-A253-A38B4F86C021}" type="presParOf" srcId="{8FD21DEA-48B5-4688-BA38-AFAE807BCE22}" destId="{91C08762-66CE-4B09-8C2B-01BF1CF31DD9}" srcOrd="3" destOrd="0" presId="urn:microsoft.com/office/officeart/2005/8/layout/list1"/>
    <dgm:cxn modelId="{F1DEAE35-3E6A-4326-8DFD-5B7C54CFFC39}" type="presParOf" srcId="{8FD21DEA-48B5-4688-BA38-AFAE807BCE22}" destId="{B343A883-EC13-4BCE-83C4-702242BAB3B3}" srcOrd="4" destOrd="0" presId="urn:microsoft.com/office/officeart/2005/8/layout/list1"/>
    <dgm:cxn modelId="{E954BCBC-0E4D-42C6-9FA7-985A7686923D}" type="presParOf" srcId="{B343A883-EC13-4BCE-83C4-702242BAB3B3}" destId="{164AD636-A1A6-45DC-BBFE-7A899ED8B12F}" srcOrd="0" destOrd="0" presId="urn:microsoft.com/office/officeart/2005/8/layout/list1"/>
    <dgm:cxn modelId="{D0B6005A-4158-47BA-89ED-4CEF68D8C6AB}" type="presParOf" srcId="{B343A883-EC13-4BCE-83C4-702242BAB3B3}" destId="{177CDE10-2325-40A7-997E-20247FA3D169}" srcOrd="1" destOrd="0" presId="urn:microsoft.com/office/officeart/2005/8/layout/list1"/>
    <dgm:cxn modelId="{44E61D46-DF85-4750-8B2D-BD277A38BB91}" type="presParOf" srcId="{8FD21DEA-48B5-4688-BA38-AFAE807BCE22}" destId="{A9D7A834-EC48-4C3F-897C-85672FA3A21D}" srcOrd="5" destOrd="0" presId="urn:microsoft.com/office/officeart/2005/8/layout/list1"/>
    <dgm:cxn modelId="{33D2D7B7-D479-43B7-82E2-652C6D62AC77}" type="presParOf" srcId="{8FD21DEA-48B5-4688-BA38-AFAE807BCE22}" destId="{F13F4A6E-5D1A-460A-A73F-19A4B5204BBE}" srcOrd="6" destOrd="0" presId="urn:microsoft.com/office/officeart/2005/8/layout/list1"/>
    <dgm:cxn modelId="{FCE8EA6E-6099-4D5A-94B4-8CE6CB9F829B}" type="presParOf" srcId="{8FD21DEA-48B5-4688-BA38-AFAE807BCE22}" destId="{4BBF1E21-E23A-4851-84E5-B872E5003416}" srcOrd="7" destOrd="0" presId="urn:microsoft.com/office/officeart/2005/8/layout/list1"/>
    <dgm:cxn modelId="{B125F0EB-EAFC-4DF1-A42F-4F9C17D369FA}" type="presParOf" srcId="{8FD21DEA-48B5-4688-BA38-AFAE807BCE22}" destId="{2E30C089-8940-4656-8DFF-23E0CFD3F803}" srcOrd="8" destOrd="0" presId="urn:microsoft.com/office/officeart/2005/8/layout/list1"/>
    <dgm:cxn modelId="{4160ED6D-738D-4287-AEBF-F31314F13F73}" type="presParOf" srcId="{2E30C089-8940-4656-8DFF-23E0CFD3F803}" destId="{6A650868-7E46-4626-A147-3D5401791676}" srcOrd="0" destOrd="0" presId="urn:microsoft.com/office/officeart/2005/8/layout/list1"/>
    <dgm:cxn modelId="{92E22E03-7900-4B78-AD48-5523AAC4886E}" type="presParOf" srcId="{2E30C089-8940-4656-8DFF-23E0CFD3F803}" destId="{16FD6200-5974-46D6-B06C-DF4AEC8DFC73}" srcOrd="1" destOrd="0" presId="urn:microsoft.com/office/officeart/2005/8/layout/list1"/>
    <dgm:cxn modelId="{2E2CC5C5-C1B7-4D94-AF25-75BAA3F952DF}" type="presParOf" srcId="{8FD21DEA-48B5-4688-BA38-AFAE807BCE22}" destId="{77992168-9BE0-4AA4-A92B-B4472E8C9855}" srcOrd="9" destOrd="0" presId="urn:microsoft.com/office/officeart/2005/8/layout/list1"/>
    <dgm:cxn modelId="{EDE8957D-7284-4857-AECC-4A1A3B2E5374}" type="presParOf" srcId="{8FD21DEA-48B5-4688-BA38-AFAE807BCE22}" destId="{3654183C-E63D-412B-BCE6-E088C1C2BD45}" srcOrd="10" destOrd="0" presId="urn:microsoft.com/office/officeart/2005/8/layout/list1"/>
    <dgm:cxn modelId="{CA816340-660E-476E-B15F-74DE4D0D2EDE}" type="presParOf" srcId="{8FD21DEA-48B5-4688-BA38-AFAE807BCE22}" destId="{403020A1-8F12-4AEA-8B52-51C69DBCCE87}" srcOrd="11" destOrd="0" presId="urn:microsoft.com/office/officeart/2005/8/layout/list1"/>
    <dgm:cxn modelId="{96933047-2C7B-4695-BC84-C41AB64B2C2C}" type="presParOf" srcId="{8FD21DEA-48B5-4688-BA38-AFAE807BCE22}" destId="{2B02559D-47F9-48E3-A8B5-B169113095BD}" srcOrd="12" destOrd="0" presId="urn:microsoft.com/office/officeart/2005/8/layout/list1"/>
    <dgm:cxn modelId="{3CB951A0-518E-4833-8CCD-4620736203A8}" type="presParOf" srcId="{2B02559D-47F9-48E3-A8B5-B169113095BD}" destId="{D15EBFA9-7AD0-414D-B63A-634AA6C6E142}" srcOrd="0" destOrd="0" presId="urn:microsoft.com/office/officeart/2005/8/layout/list1"/>
    <dgm:cxn modelId="{461D4B96-794F-4D64-B6F1-8D1B1FDCCAA8}" type="presParOf" srcId="{2B02559D-47F9-48E3-A8B5-B169113095BD}" destId="{3CCE3A12-8130-4A8D-8476-6C9A3BB8380F}" srcOrd="1" destOrd="0" presId="urn:microsoft.com/office/officeart/2005/8/layout/list1"/>
    <dgm:cxn modelId="{0658D228-7090-4385-B795-C93D35703018}" type="presParOf" srcId="{8FD21DEA-48B5-4688-BA38-AFAE807BCE22}" destId="{42EFDC8B-1210-4C66-888B-379DE56B866A}" srcOrd="13" destOrd="0" presId="urn:microsoft.com/office/officeart/2005/8/layout/list1"/>
    <dgm:cxn modelId="{654F7ABC-9F1D-4157-84D1-032295DEB59E}" type="presParOf" srcId="{8FD21DEA-48B5-4688-BA38-AFAE807BCE22}" destId="{35B481E3-42E9-42C2-99C0-3584572A648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16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8.3.3.1 Control Quality Measurements 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3E7687C9-CC25-489D-8689-FF0BE8C3431F}">
      <dgm:prSet custT="1"/>
      <dgm:spPr/>
      <dgm:t>
        <a:bodyPr/>
        <a:lstStyle/>
        <a:p>
          <a:r>
            <a:rPr lang="en-US" sz="2000" dirty="0" smtClean="0"/>
            <a:t>8.3.3.2 Validated Changes</a:t>
          </a:r>
        </a:p>
      </dgm:t>
    </dgm:pt>
    <dgm:pt modelId="{465D3800-5440-420E-9632-19D997CFEE12}" type="sibTrans" cxnId="{0C13DE1F-E5F7-4A29-A15D-5368A18CDD71}">
      <dgm:prSet/>
      <dgm:spPr/>
      <dgm:t>
        <a:bodyPr/>
        <a:lstStyle/>
        <a:p>
          <a:endParaRPr lang="en-US"/>
        </a:p>
      </dgm:t>
    </dgm:pt>
    <dgm:pt modelId="{E89C281B-05EC-41D0-950F-9621F1F7B258}" type="parTrans" cxnId="{0C13DE1F-E5F7-4A29-A15D-5368A18CDD71}">
      <dgm:prSet/>
      <dgm:spPr/>
      <dgm:t>
        <a:bodyPr/>
        <a:lstStyle/>
        <a:p>
          <a:endParaRPr lang="en-US"/>
        </a:p>
      </dgm:t>
    </dgm:pt>
    <dgm:pt modelId="{4B8AFCB9-106E-4AA7-B82D-09F4420B020A}">
      <dgm:prSet custT="1"/>
      <dgm:spPr/>
      <dgm:t>
        <a:bodyPr/>
        <a:lstStyle/>
        <a:p>
          <a:r>
            <a:rPr lang="en-US" sz="1600" b="0" i="0" dirty="0" smtClean="0">
              <a:latin typeface="Arial Narrow" pitchFamily="34" charset="0"/>
            </a:rPr>
            <a:t>When a product is changed or repaired after approved changes are implemented, the change or repair is validated in Control Quality process. </a:t>
          </a:r>
          <a:endParaRPr lang="en-US" sz="1600" b="0" i="0" dirty="0">
            <a:latin typeface="Arial Narrow" pitchFamily="34" charset="0"/>
          </a:endParaRPr>
        </a:p>
      </dgm:t>
    </dgm:pt>
    <dgm:pt modelId="{98555133-09A4-4F45-82E5-416B834045FF}" type="sibTrans" cxnId="{A477A7F6-C38C-4697-B1E5-77239BD94AED}">
      <dgm:prSet/>
      <dgm:spPr/>
      <dgm:t>
        <a:bodyPr/>
        <a:lstStyle/>
        <a:p>
          <a:endParaRPr lang="en-US"/>
        </a:p>
      </dgm:t>
    </dgm:pt>
    <dgm:pt modelId="{AD78B178-7F8E-4117-8BA9-F0B54AEA6086}" type="parTrans" cxnId="{A477A7F6-C38C-4697-B1E5-77239BD94AED}">
      <dgm:prSet/>
      <dgm:spPr/>
      <dgm:t>
        <a:bodyPr/>
        <a:lstStyle/>
        <a:p>
          <a:endParaRPr lang="en-US"/>
        </a:p>
      </dgm:t>
    </dgm:pt>
    <dgm:pt modelId="{DE665DBE-B7A8-4110-91F7-04C388DD0168}">
      <dgm:prSet custT="1"/>
      <dgm:spPr/>
      <dgm:t>
        <a:bodyPr/>
        <a:lstStyle/>
        <a:p>
          <a:r>
            <a:rPr lang="en-US" sz="1600" dirty="0" smtClean="0">
              <a:latin typeface="Arial Narrow" pitchFamily="34" charset="0"/>
            </a:rPr>
            <a:t>Control Quality Measurements are the results of Control Quality process</a:t>
          </a:r>
          <a:endParaRPr lang="en-US" sz="1600" dirty="0">
            <a:latin typeface="Arial Narrow" pitchFamily="34" charset="0"/>
          </a:endParaRPr>
        </a:p>
      </dgm:t>
    </dgm:pt>
    <dgm:pt modelId="{FD21D0B2-8A02-4B6B-8918-6781FF9A3E0C}" type="parTrans" cxnId="{7AA46CA9-529E-4DF7-9681-7466A3CD7693}">
      <dgm:prSet/>
      <dgm:spPr/>
      <dgm:t>
        <a:bodyPr/>
        <a:lstStyle/>
        <a:p>
          <a:endParaRPr lang="en-US"/>
        </a:p>
      </dgm:t>
    </dgm:pt>
    <dgm:pt modelId="{389D6BEB-685B-4F6D-A67A-0B62BE8462C8}" type="sibTrans" cxnId="{7AA46CA9-529E-4DF7-9681-7466A3CD7693}">
      <dgm:prSet/>
      <dgm:spPr/>
      <dgm:t>
        <a:bodyPr/>
        <a:lstStyle/>
        <a:p>
          <a:endParaRPr lang="en-US"/>
        </a:p>
      </dgm:t>
    </dgm:pt>
    <dgm:pt modelId="{19B526BE-1D9B-478E-933A-FC7574AA2EB5}">
      <dgm:prSet custT="1"/>
      <dgm:spPr/>
      <dgm:t>
        <a:bodyPr/>
        <a:lstStyle/>
        <a:p>
          <a:r>
            <a:rPr lang="en-US" sz="1600" b="0" i="0" dirty="0" smtClean="0">
              <a:latin typeface="Arial Narrow" pitchFamily="34" charset="0"/>
            </a:rPr>
            <a:t>8.3.3.3 Verified Deliverables </a:t>
          </a:r>
          <a:endParaRPr lang="en-US" sz="1600" b="0" i="0" dirty="0">
            <a:latin typeface="Arial Narrow" pitchFamily="34" charset="0"/>
          </a:endParaRPr>
        </a:p>
      </dgm:t>
    </dgm:pt>
    <dgm:pt modelId="{A8848467-04FD-4093-8BF5-8F1A8D3D7598}" type="parTrans" cxnId="{FD051FB6-8BC9-44A2-A5DB-FAC6E7731C86}">
      <dgm:prSet/>
      <dgm:spPr/>
      <dgm:t>
        <a:bodyPr/>
        <a:lstStyle/>
        <a:p>
          <a:endParaRPr lang="en-US"/>
        </a:p>
      </dgm:t>
    </dgm:pt>
    <dgm:pt modelId="{45CAB0F8-46F9-4AD5-A2C3-9206E1F387D0}" type="sibTrans" cxnId="{FD051FB6-8BC9-44A2-A5DB-FAC6E7731C86}">
      <dgm:prSet/>
      <dgm:spPr/>
      <dgm:t>
        <a:bodyPr/>
        <a:lstStyle/>
        <a:p>
          <a:endParaRPr lang="en-US"/>
        </a:p>
      </dgm:t>
    </dgm:pt>
    <dgm:pt modelId="{3BF3184A-7FAC-4AF8-9671-08E8AD215972}">
      <dgm:prSet custT="1"/>
      <dgm:spPr/>
      <dgm:t>
        <a:bodyPr/>
        <a:lstStyle/>
        <a:p>
          <a:r>
            <a:rPr lang="en-US" sz="1600" dirty="0" smtClean="0">
              <a:latin typeface="Arial Narrow" pitchFamily="34" charset="0"/>
            </a:rPr>
            <a:t>Of the goals of Control Quality is to verify the correctness of deliverables</a:t>
          </a:r>
          <a:endParaRPr lang="en-US" sz="1600" dirty="0">
            <a:latin typeface="Arial Narrow" pitchFamily="34" charset="0"/>
          </a:endParaRPr>
        </a:p>
      </dgm:t>
    </dgm:pt>
    <dgm:pt modelId="{A913C59E-D819-4381-B721-CA2085676EDF}" type="parTrans" cxnId="{5AF86C7C-E3CC-4C96-BB98-9F7E0CB23788}">
      <dgm:prSet/>
      <dgm:spPr/>
      <dgm:t>
        <a:bodyPr/>
        <a:lstStyle/>
        <a:p>
          <a:endParaRPr lang="en-US"/>
        </a:p>
      </dgm:t>
    </dgm:pt>
    <dgm:pt modelId="{29155E61-767A-405C-940F-D840F4EA037E}" type="sibTrans" cxnId="{5AF86C7C-E3CC-4C96-BB98-9F7E0CB23788}">
      <dgm:prSet/>
      <dgm:spPr/>
      <dgm:t>
        <a:bodyPr/>
        <a:lstStyle/>
        <a:p>
          <a:endParaRPr lang="en-US"/>
        </a:p>
      </dgm:t>
    </dgm:pt>
    <dgm:pt modelId="{0FD27734-73B6-467D-9BA6-95164185842C}">
      <dgm:prSet custT="1"/>
      <dgm:spPr/>
      <dgm:t>
        <a:bodyPr/>
        <a:lstStyle/>
        <a:p>
          <a:endParaRPr lang="en-US" sz="1600" b="0" i="0" dirty="0">
            <a:latin typeface="Arial Narrow" pitchFamily="34" charset="0"/>
          </a:endParaRPr>
        </a:p>
      </dgm:t>
    </dgm:pt>
    <dgm:pt modelId="{1D62D5CE-679F-4DB9-BA45-633D25F3FBC6}" type="parTrans" cxnId="{3B368453-F9F5-47AE-A5C7-57A4244CD6FB}">
      <dgm:prSet/>
      <dgm:spPr/>
      <dgm:t>
        <a:bodyPr/>
        <a:lstStyle/>
        <a:p>
          <a:endParaRPr lang="en-US"/>
        </a:p>
      </dgm:t>
    </dgm:pt>
    <dgm:pt modelId="{BD3BA89E-5A39-46CB-B626-57EDF2F3379F}" type="sibTrans" cxnId="{3B368453-F9F5-47AE-A5C7-57A4244CD6FB}">
      <dgm:prSet/>
      <dgm:spPr/>
      <dgm:t>
        <a:bodyPr/>
        <a:lstStyle/>
        <a:p>
          <a:endParaRPr lang="en-US"/>
        </a:p>
      </dgm:t>
    </dgm:pt>
    <dgm:pt modelId="{B477C582-647B-40E8-BD85-0D00A4FB968D}">
      <dgm:prSet custT="1"/>
      <dgm:spPr/>
      <dgm:t>
        <a:bodyPr/>
        <a:lstStyle/>
        <a:p>
          <a:r>
            <a:rPr lang="en-US" sz="1600" b="0" i="0" dirty="0" smtClean="0">
              <a:latin typeface="Arial Narrow" pitchFamily="34" charset="0"/>
            </a:rPr>
            <a:t>This is done using Review Approved Change Requests technique </a:t>
          </a:r>
          <a:endParaRPr lang="en-US" sz="1600" b="0" i="0" dirty="0">
            <a:latin typeface="Arial Narrow" pitchFamily="34" charset="0"/>
          </a:endParaRPr>
        </a:p>
      </dgm:t>
    </dgm:pt>
    <dgm:pt modelId="{B66E93FB-2303-444D-BABB-8FF76093D7F7}" type="parTrans" cxnId="{424CDB77-D562-4455-91CC-EAD266B7FCAA}">
      <dgm:prSet/>
      <dgm:spPr/>
      <dgm:t>
        <a:bodyPr/>
        <a:lstStyle/>
        <a:p>
          <a:endParaRPr lang="en-US"/>
        </a:p>
      </dgm:t>
    </dgm:pt>
    <dgm:pt modelId="{3E7BD15C-98E6-4BE7-811D-51FA44181312}" type="sibTrans" cxnId="{424CDB77-D562-4455-91CC-EAD266B7FCAA}">
      <dgm:prSet/>
      <dgm:spPr/>
      <dgm:t>
        <a:bodyPr/>
        <a:lstStyle/>
        <a:p>
          <a:endParaRPr lang="en-US"/>
        </a:p>
      </dgm:t>
    </dgm:pt>
    <dgm:pt modelId="{6F40726B-E706-470F-9E7D-B64BF0E6EC81}">
      <dgm:prSet custT="1"/>
      <dgm:spPr/>
      <dgm:t>
        <a:bodyPr/>
        <a:lstStyle/>
        <a:p>
          <a:r>
            <a:rPr lang="en-US" sz="1600" b="0" i="0" dirty="0" smtClean="0">
              <a:latin typeface="Arial Narrow" pitchFamily="34" charset="0"/>
            </a:rPr>
            <a:t>The change or repaired done is either validated or rejected</a:t>
          </a:r>
          <a:endParaRPr lang="en-US" sz="1600" b="0" i="0" dirty="0">
            <a:latin typeface="Arial Narrow" pitchFamily="34" charset="0"/>
          </a:endParaRPr>
        </a:p>
      </dgm:t>
    </dgm:pt>
    <dgm:pt modelId="{5FF6F113-AC2C-46D9-BA8F-65685E4E566D}" type="parTrans" cxnId="{8CE3B11F-F213-4615-A1AE-63151A5304BD}">
      <dgm:prSet/>
      <dgm:spPr/>
      <dgm:t>
        <a:bodyPr/>
        <a:lstStyle/>
        <a:p>
          <a:endParaRPr lang="en-US"/>
        </a:p>
      </dgm:t>
    </dgm:pt>
    <dgm:pt modelId="{4D48B342-FA7A-4004-842A-408E83091778}" type="sibTrans" cxnId="{8CE3B11F-F213-4615-A1AE-63151A5304BD}">
      <dgm:prSet/>
      <dgm:spPr/>
      <dgm:t>
        <a:bodyPr/>
        <a:lstStyle/>
        <a:p>
          <a:endParaRPr lang="en-US"/>
        </a:p>
      </dgm:t>
    </dgm:pt>
    <dgm:pt modelId="{C6BAD0CC-B7D1-4944-89DD-2819A65ACF71}">
      <dgm:prSet custT="1"/>
      <dgm:spPr/>
      <dgm:t>
        <a:bodyPr/>
        <a:lstStyle/>
        <a:p>
          <a:r>
            <a:rPr lang="en-US" sz="1600" dirty="0" smtClean="0">
              <a:latin typeface="Arial Narrow" pitchFamily="34" charset="0"/>
            </a:rPr>
            <a:t>Thus deliverables are either verified or rejected for repair or change </a:t>
          </a:r>
          <a:endParaRPr lang="en-US" sz="1600" dirty="0">
            <a:latin typeface="Arial Narrow" pitchFamily="34" charset="0"/>
          </a:endParaRPr>
        </a:p>
      </dgm:t>
    </dgm:pt>
    <dgm:pt modelId="{3658F497-81E2-4413-9689-F46448A7BBEF}" type="parTrans" cxnId="{F53979B3-F6A6-44A3-B23E-4BA43C9AAE2F}">
      <dgm:prSet/>
      <dgm:spPr/>
      <dgm:t>
        <a:bodyPr/>
        <a:lstStyle/>
        <a:p>
          <a:endParaRPr lang="en-US"/>
        </a:p>
      </dgm:t>
    </dgm:pt>
    <dgm:pt modelId="{0761C7C7-EEC6-4C82-BAA1-66C520051684}" type="sibTrans" cxnId="{F53979B3-F6A6-44A3-B23E-4BA43C9AAE2F}">
      <dgm:prSet/>
      <dgm:spPr/>
      <dgm:t>
        <a:bodyPr/>
        <a:lstStyle/>
        <a:p>
          <a:endParaRPr lang="en-US"/>
        </a:p>
      </dgm:t>
    </dgm:pt>
    <dgm:pt modelId="{80143620-8C2F-4975-87C4-925DCFF51A99}">
      <dgm:prSet custT="1"/>
      <dgm:spPr/>
      <dgm:t>
        <a:bodyPr/>
        <a:lstStyle/>
        <a:p>
          <a:r>
            <a:rPr lang="en-US" sz="1600" dirty="0" smtClean="0">
              <a:latin typeface="Arial Narrow" pitchFamily="34" charset="0"/>
            </a:rPr>
            <a:t>The verified deliverables becomes input to Validate Scope process where they are formally accepted or rejected. </a:t>
          </a:r>
          <a:endParaRPr lang="en-US" sz="1600" dirty="0">
            <a:latin typeface="Arial Narrow" pitchFamily="34" charset="0"/>
          </a:endParaRPr>
        </a:p>
      </dgm:t>
    </dgm:pt>
    <dgm:pt modelId="{64F8D14D-BF7B-471A-804C-9BAB9BB72748}" type="parTrans" cxnId="{76D5C756-8D9E-42D8-BB89-09AA8BC24110}">
      <dgm:prSet/>
      <dgm:spPr/>
      <dgm:t>
        <a:bodyPr/>
        <a:lstStyle/>
        <a:p>
          <a:endParaRPr lang="en-US"/>
        </a:p>
      </dgm:t>
    </dgm:pt>
    <dgm:pt modelId="{76F61CB8-E518-45CE-A910-5760DDF1868D}" type="sibTrans" cxnId="{76D5C756-8D9E-42D8-BB89-09AA8BC24110}">
      <dgm:prSet/>
      <dgm:spPr/>
      <dgm:t>
        <a:bodyPr/>
        <a:lstStyle/>
        <a:p>
          <a:endParaRPr lang="en-US"/>
        </a:p>
      </dgm:t>
    </dgm:pt>
    <dgm:pt modelId="{6605B3E8-745D-4A2C-8280-F88420DC8314}">
      <dgm:prSet custT="1"/>
      <dgm:spPr/>
      <dgm:t>
        <a:bodyPr/>
        <a:lstStyle/>
        <a:p>
          <a:r>
            <a:rPr lang="en-US" sz="1600" dirty="0" smtClean="0">
              <a:latin typeface="Arial Narrow" pitchFamily="34" charset="0"/>
            </a:rPr>
            <a:t>These are input to Perform Quality Assurance process </a:t>
          </a:r>
          <a:endParaRPr lang="en-US" sz="1600" dirty="0">
            <a:latin typeface="Arial Narrow" pitchFamily="34" charset="0"/>
          </a:endParaRPr>
        </a:p>
      </dgm:t>
    </dgm:pt>
    <dgm:pt modelId="{3284A46C-CB97-4ABC-A686-3C092A06760A}" type="parTrans" cxnId="{22A6BC46-C623-4010-8FC2-CDD9A94558BA}">
      <dgm:prSet/>
      <dgm:spPr/>
      <dgm:t>
        <a:bodyPr/>
        <a:lstStyle/>
        <a:p>
          <a:endParaRPr lang="en-US"/>
        </a:p>
      </dgm:t>
    </dgm:pt>
    <dgm:pt modelId="{34F10605-EFC1-4C02-AC57-8A3AC4A0A82D}" type="sibTrans" cxnId="{22A6BC46-C623-4010-8FC2-CDD9A94558BA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3" custScaleX="105920" custScaleY="31351" custLinFactNeighborX="8108" custLinFactNeighborY="-680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3" custScaleY="74725" custLinFactNeighborY="-613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08762-66CE-4B09-8C2B-01BF1CF31DD9}" type="pres">
      <dgm:prSet presAssocID="{7F458AC7-59E8-4955-BD76-939D04FF799A}" presName="spaceBetweenRectangles" presStyleCnt="0"/>
      <dgm:spPr/>
    </dgm:pt>
    <dgm:pt modelId="{B343A883-EC13-4BCE-83C4-702242BAB3B3}" type="pres">
      <dgm:prSet presAssocID="{3E7687C9-CC25-489D-8689-FF0BE8C3431F}" presName="parentLin" presStyleCnt="0"/>
      <dgm:spPr/>
    </dgm:pt>
    <dgm:pt modelId="{164AD636-A1A6-45DC-BBFE-7A899ED8B12F}" type="pres">
      <dgm:prSet presAssocID="{3E7687C9-CC25-489D-8689-FF0BE8C3431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77CDE10-2325-40A7-997E-20247FA3D169}" type="pres">
      <dgm:prSet presAssocID="{3E7687C9-CC25-489D-8689-FF0BE8C3431F}" presName="parentText" presStyleLbl="node1" presStyleIdx="1" presStyleCnt="3" custScaleX="105920" custScaleY="34218" custLinFactNeighborX="8108" custLinFactNeighborY="-388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7A834-EC48-4C3F-897C-85672FA3A21D}" type="pres">
      <dgm:prSet presAssocID="{3E7687C9-CC25-489D-8689-FF0BE8C3431F}" presName="negativeSpace" presStyleCnt="0"/>
      <dgm:spPr/>
    </dgm:pt>
    <dgm:pt modelId="{F13F4A6E-5D1A-460A-A73F-19A4B5204BBE}" type="pres">
      <dgm:prSet presAssocID="{3E7687C9-CC25-489D-8689-FF0BE8C3431F}" presName="childText" presStyleLbl="conFgAcc1" presStyleIdx="1" presStyleCnt="3" custScaleY="62424" custLinFactNeighborX="113" custLinFactNeighborY="-81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F1E21-E23A-4851-84E5-B872E5003416}" type="pres">
      <dgm:prSet presAssocID="{465D3800-5440-420E-9632-19D997CFEE12}" presName="spaceBetweenRectangles" presStyleCnt="0"/>
      <dgm:spPr/>
    </dgm:pt>
    <dgm:pt modelId="{2E30C089-8940-4656-8DFF-23E0CFD3F803}" type="pres">
      <dgm:prSet presAssocID="{19B526BE-1D9B-478E-933A-FC7574AA2EB5}" presName="parentLin" presStyleCnt="0"/>
      <dgm:spPr/>
    </dgm:pt>
    <dgm:pt modelId="{6A650868-7E46-4626-A147-3D5401791676}" type="pres">
      <dgm:prSet presAssocID="{19B526BE-1D9B-478E-933A-FC7574AA2EB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6FD6200-5974-46D6-B06C-DF4AEC8DFC73}" type="pres">
      <dgm:prSet presAssocID="{19B526BE-1D9B-478E-933A-FC7574AA2EB5}" presName="parentText" presStyleLbl="node1" presStyleIdx="2" presStyleCnt="3" custScaleY="30236" custLinFactNeighborX="26126" custLinFactNeighborY="-176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92168-9BE0-4AA4-A92B-B4472E8C9855}" type="pres">
      <dgm:prSet presAssocID="{19B526BE-1D9B-478E-933A-FC7574AA2EB5}" presName="negativeSpace" presStyleCnt="0"/>
      <dgm:spPr/>
    </dgm:pt>
    <dgm:pt modelId="{3654183C-E63D-412B-BCE6-E088C1C2BD45}" type="pres">
      <dgm:prSet presAssocID="{19B526BE-1D9B-478E-933A-FC7574AA2EB5}" presName="childText" presStyleLbl="conFgAcc1" presStyleIdx="2" presStyleCnt="3" custScaleY="59704" custLinFactNeighborY="365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3AB4FE10-8B06-4E74-97A0-B960EF6B85BC}" type="presOf" srcId="{6F40726B-E706-470F-9E7D-B64BF0E6EC81}" destId="{F13F4A6E-5D1A-460A-A73F-19A4B5204BBE}" srcOrd="0" destOrd="2" presId="urn:microsoft.com/office/officeart/2005/8/layout/list1"/>
    <dgm:cxn modelId="{866E28C4-9366-4D34-8450-D743499A58A4}" type="presOf" srcId="{3C12EA32-5CE9-41A9-8E86-253E02ABBBE0}" destId="{83B42F7B-B6F4-411D-8256-C182DC2CAB92}" srcOrd="1" destOrd="0" presId="urn:microsoft.com/office/officeart/2005/8/layout/list1"/>
    <dgm:cxn modelId="{AC5BAAC6-ED20-4313-B8A8-76C5E5285703}" type="presOf" srcId="{C6BAD0CC-B7D1-4944-89DD-2819A65ACF71}" destId="{3654183C-E63D-412B-BCE6-E088C1C2BD45}" srcOrd="0" destOrd="1" presId="urn:microsoft.com/office/officeart/2005/8/layout/list1"/>
    <dgm:cxn modelId="{76D5C756-8D9E-42D8-BB89-09AA8BC24110}" srcId="{19B526BE-1D9B-478E-933A-FC7574AA2EB5}" destId="{80143620-8C2F-4975-87C4-925DCFF51A99}" srcOrd="2" destOrd="0" parTransId="{64F8D14D-BF7B-471A-804C-9BAB9BB72748}" sibTransId="{76F61CB8-E518-45CE-A910-5760DDF1868D}"/>
    <dgm:cxn modelId="{5AF86C7C-E3CC-4C96-BB98-9F7E0CB23788}" srcId="{19B526BE-1D9B-478E-933A-FC7574AA2EB5}" destId="{3BF3184A-7FAC-4AF8-9671-08E8AD215972}" srcOrd="0" destOrd="0" parTransId="{A913C59E-D819-4381-B721-CA2085676EDF}" sibTransId="{29155E61-767A-405C-940F-D840F4EA037E}"/>
    <dgm:cxn modelId="{25E17646-2B14-401D-921E-DB4787A42672}" type="presOf" srcId="{6605B3E8-745D-4A2C-8280-F88420DC8314}" destId="{08F99356-065E-4E64-8AA4-61437DB9D180}" srcOrd="0" destOrd="1" presId="urn:microsoft.com/office/officeart/2005/8/layout/list1"/>
    <dgm:cxn modelId="{FD051FB6-8BC9-44A2-A5DB-FAC6E7731C86}" srcId="{D23B7039-A415-4D56-AA09-6C0DDFBB4340}" destId="{19B526BE-1D9B-478E-933A-FC7574AA2EB5}" srcOrd="2" destOrd="0" parTransId="{A8848467-04FD-4093-8BF5-8F1A8D3D7598}" sibTransId="{45CAB0F8-46F9-4AD5-A2C3-9206E1F387D0}"/>
    <dgm:cxn modelId="{6AA4DB94-E33E-42DF-9345-A28B32180610}" type="presOf" srcId="{3BF3184A-7FAC-4AF8-9671-08E8AD215972}" destId="{3654183C-E63D-412B-BCE6-E088C1C2BD45}" srcOrd="0" destOrd="0" presId="urn:microsoft.com/office/officeart/2005/8/layout/list1"/>
    <dgm:cxn modelId="{F53979B3-F6A6-44A3-B23E-4BA43C9AAE2F}" srcId="{19B526BE-1D9B-478E-933A-FC7574AA2EB5}" destId="{C6BAD0CC-B7D1-4944-89DD-2819A65ACF71}" srcOrd="1" destOrd="0" parTransId="{3658F497-81E2-4413-9689-F46448A7BBEF}" sibTransId="{0761C7C7-EEC6-4C82-BAA1-66C520051684}"/>
    <dgm:cxn modelId="{446ED436-8953-465E-8C18-9BCB62FB74CF}" type="presOf" srcId="{19B526BE-1D9B-478E-933A-FC7574AA2EB5}" destId="{16FD6200-5974-46D6-B06C-DF4AEC8DFC73}" srcOrd="1" destOrd="0" presId="urn:microsoft.com/office/officeart/2005/8/layout/list1"/>
    <dgm:cxn modelId="{B4C229EB-4E37-493B-B907-55C884FD6FC5}" type="presOf" srcId="{3C12EA32-5CE9-41A9-8E86-253E02ABBBE0}" destId="{5012DBE5-0E83-45D3-B7C7-A76FFA132D50}" srcOrd="0" destOrd="0" presId="urn:microsoft.com/office/officeart/2005/8/layout/list1"/>
    <dgm:cxn modelId="{7AA46CA9-529E-4DF7-9681-7466A3CD7693}" srcId="{3C12EA32-5CE9-41A9-8E86-253E02ABBBE0}" destId="{DE665DBE-B7A8-4110-91F7-04C388DD0168}" srcOrd="0" destOrd="0" parTransId="{FD21D0B2-8A02-4B6B-8918-6781FF9A3E0C}" sibTransId="{389D6BEB-685B-4F6D-A67A-0B62BE8462C8}"/>
    <dgm:cxn modelId="{3AA1B073-1BB6-4DBE-9681-0D53C1FDE9B8}" type="presOf" srcId="{19B526BE-1D9B-478E-933A-FC7574AA2EB5}" destId="{6A650868-7E46-4626-A147-3D5401791676}" srcOrd="0" destOrd="0" presId="urn:microsoft.com/office/officeart/2005/8/layout/list1"/>
    <dgm:cxn modelId="{58C5C6A3-5DDF-4E66-AB3F-A9F8B5CEF434}" type="presOf" srcId="{0FD27734-73B6-467D-9BA6-95164185842C}" destId="{F13F4A6E-5D1A-460A-A73F-19A4B5204BBE}" srcOrd="0" destOrd="3" presId="urn:microsoft.com/office/officeart/2005/8/layout/list1"/>
    <dgm:cxn modelId="{424CDB77-D562-4455-91CC-EAD266B7FCAA}" srcId="{3E7687C9-CC25-489D-8689-FF0BE8C3431F}" destId="{B477C582-647B-40E8-BD85-0D00A4FB968D}" srcOrd="1" destOrd="0" parTransId="{B66E93FB-2303-444D-BABB-8FF76093D7F7}" sibTransId="{3E7BD15C-98E6-4BE7-811D-51FA44181312}"/>
    <dgm:cxn modelId="{0C13DE1F-E5F7-4A29-A15D-5368A18CDD71}" srcId="{D23B7039-A415-4D56-AA09-6C0DDFBB4340}" destId="{3E7687C9-CC25-489D-8689-FF0BE8C3431F}" srcOrd="1" destOrd="0" parTransId="{E89C281B-05EC-41D0-950F-9621F1F7B258}" sibTransId="{465D3800-5440-420E-9632-19D997CFEE12}"/>
    <dgm:cxn modelId="{8CE3B11F-F213-4615-A1AE-63151A5304BD}" srcId="{3E7687C9-CC25-489D-8689-FF0BE8C3431F}" destId="{6F40726B-E706-470F-9E7D-B64BF0E6EC81}" srcOrd="2" destOrd="0" parTransId="{5FF6F113-AC2C-46D9-BA8F-65685E4E566D}" sibTransId="{4D48B342-FA7A-4004-842A-408E83091778}"/>
    <dgm:cxn modelId="{3B368453-F9F5-47AE-A5C7-57A4244CD6FB}" srcId="{3E7687C9-CC25-489D-8689-FF0BE8C3431F}" destId="{0FD27734-73B6-467D-9BA6-95164185842C}" srcOrd="3" destOrd="0" parTransId="{1D62D5CE-679F-4DB9-BA45-633D25F3FBC6}" sibTransId="{BD3BA89E-5A39-46CB-B626-57EDF2F3379F}"/>
    <dgm:cxn modelId="{A477A7F6-C38C-4697-B1E5-77239BD94AED}" srcId="{3E7687C9-CC25-489D-8689-FF0BE8C3431F}" destId="{4B8AFCB9-106E-4AA7-B82D-09F4420B020A}" srcOrd="0" destOrd="0" parTransId="{AD78B178-7F8E-4117-8BA9-F0B54AEA6086}" sibTransId="{98555133-09A4-4F45-82E5-416B834045FF}"/>
    <dgm:cxn modelId="{E66FC534-4C64-4F1D-9B0D-BFA90CB217CB}" type="presOf" srcId="{D23B7039-A415-4D56-AA09-6C0DDFBB4340}" destId="{8FD21DEA-48B5-4688-BA38-AFAE807BCE22}" srcOrd="0" destOrd="0" presId="urn:microsoft.com/office/officeart/2005/8/layout/list1"/>
    <dgm:cxn modelId="{22A6BC46-C623-4010-8FC2-CDD9A94558BA}" srcId="{3C12EA32-5CE9-41A9-8E86-253E02ABBBE0}" destId="{6605B3E8-745D-4A2C-8280-F88420DC8314}" srcOrd="1" destOrd="0" parTransId="{3284A46C-CB97-4ABC-A686-3C092A06760A}" sibTransId="{34F10605-EFC1-4C02-AC57-8A3AC4A0A82D}"/>
    <dgm:cxn modelId="{89F3D143-E10B-4493-832D-32A8F60A04A5}" type="presOf" srcId="{DE665DBE-B7A8-4110-91F7-04C388DD0168}" destId="{08F99356-065E-4E64-8AA4-61437DB9D180}" srcOrd="0" destOrd="0" presId="urn:microsoft.com/office/officeart/2005/8/layout/list1"/>
    <dgm:cxn modelId="{C917A21F-D02B-4B12-9492-8B7B73028DAC}" type="presOf" srcId="{3E7687C9-CC25-489D-8689-FF0BE8C3431F}" destId="{164AD636-A1A6-45DC-BBFE-7A899ED8B12F}" srcOrd="0" destOrd="0" presId="urn:microsoft.com/office/officeart/2005/8/layout/list1"/>
    <dgm:cxn modelId="{67B33ACE-5CD5-4682-97CB-C073F594E02A}" type="presOf" srcId="{B477C582-647B-40E8-BD85-0D00A4FB968D}" destId="{F13F4A6E-5D1A-460A-A73F-19A4B5204BBE}" srcOrd="0" destOrd="1" presId="urn:microsoft.com/office/officeart/2005/8/layout/list1"/>
    <dgm:cxn modelId="{4E47B990-0724-4E86-9ECF-E9A008AA7112}" type="presOf" srcId="{4B8AFCB9-106E-4AA7-B82D-09F4420B020A}" destId="{F13F4A6E-5D1A-460A-A73F-19A4B5204BBE}" srcOrd="0" destOrd="0" presId="urn:microsoft.com/office/officeart/2005/8/layout/list1"/>
    <dgm:cxn modelId="{BCDDC575-20A0-4C8E-B44F-D796403FC017}" type="presOf" srcId="{3E7687C9-CC25-489D-8689-FF0BE8C3431F}" destId="{177CDE10-2325-40A7-997E-20247FA3D169}" srcOrd="1" destOrd="0" presId="urn:microsoft.com/office/officeart/2005/8/layout/list1"/>
    <dgm:cxn modelId="{C71D27B0-02B4-4DB0-961A-8D48F12D0FD5}" type="presOf" srcId="{80143620-8C2F-4975-87C4-925DCFF51A99}" destId="{3654183C-E63D-412B-BCE6-E088C1C2BD45}" srcOrd="0" destOrd="2" presId="urn:microsoft.com/office/officeart/2005/8/layout/list1"/>
    <dgm:cxn modelId="{A943B9E6-E190-426A-B6E7-C5D50799E020}" type="presParOf" srcId="{8FD21DEA-48B5-4688-BA38-AFAE807BCE22}" destId="{665C0362-56E6-4A74-92C3-C68E0D24E586}" srcOrd="0" destOrd="0" presId="urn:microsoft.com/office/officeart/2005/8/layout/list1"/>
    <dgm:cxn modelId="{968EF946-0C5E-49F5-BBAD-4FC6647F7FD5}" type="presParOf" srcId="{665C0362-56E6-4A74-92C3-C68E0D24E586}" destId="{5012DBE5-0E83-45D3-B7C7-A76FFA132D50}" srcOrd="0" destOrd="0" presId="urn:microsoft.com/office/officeart/2005/8/layout/list1"/>
    <dgm:cxn modelId="{62D4BB4D-ED9D-411E-99C8-3C3A046B7C0F}" type="presParOf" srcId="{665C0362-56E6-4A74-92C3-C68E0D24E586}" destId="{83B42F7B-B6F4-411D-8256-C182DC2CAB92}" srcOrd="1" destOrd="0" presId="urn:microsoft.com/office/officeart/2005/8/layout/list1"/>
    <dgm:cxn modelId="{ED155683-9DBA-474C-BF6F-B19C3FB7EAB9}" type="presParOf" srcId="{8FD21DEA-48B5-4688-BA38-AFAE807BCE22}" destId="{1755BB82-4C8C-461D-95BB-EB0404EB98D6}" srcOrd="1" destOrd="0" presId="urn:microsoft.com/office/officeart/2005/8/layout/list1"/>
    <dgm:cxn modelId="{BFDAD87F-E2AC-4F4F-9BD7-652303F14F82}" type="presParOf" srcId="{8FD21DEA-48B5-4688-BA38-AFAE807BCE22}" destId="{08F99356-065E-4E64-8AA4-61437DB9D180}" srcOrd="2" destOrd="0" presId="urn:microsoft.com/office/officeart/2005/8/layout/list1"/>
    <dgm:cxn modelId="{C269BF04-CFE0-4993-A56A-D1CB6AEC524B}" type="presParOf" srcId="{8FD21DEA-48B5-4688-BA38-AFAE807BCE22}" destId="{91C08762-66CE-4B09-8C2B-01BF1CF31DD9}" srcOrd="3" destOrd="0" presId="urn:microsoft.com/office/officeart/2005/8/layout/list1"/>
    <dgm:cxn modelId="{EFB76358-26F8-4FA4-9E37-1623C7FEFB9B}" type="presParOf" srcId="{8FD21DEA-48B5-4688-BA38-AFAE807BCE22}" destId="{B343A883-EC13-4BCE-83C4-702242BAB3B3}" srcOrd="4" destOrd="0" presId="urn:microsoft.com/office/officeart/2005/8/layout/list1"/>
    <dgm:cxn modelId="{3BB14042-FB23-4848-9944-D9B1922DD876}" type="presParOf" srcId="{B343A883-EC13-4BCE-83C4-702242BAB3B3}" destId="{164AD636-A1A6-45DC-BBFE-7A899ED8B12F}" srcOrd="0" destOrd="0" presId="urn:microsoft.com/office/officeart/2005/8/layout/list1"/>
    <dgm:cxn modelId="{B0E5D6AE-E180-48C4-B091-7F60B4BAFDEA}" type="presParOf" srcId="{B343A883-EC13-4BCE-83C4-702242BAB3B3}" destId="{177CDE10-2325-40A7-997E-20247FA3D169}" srcOrd="1" destOrd="0" presId="urn:microsoft.com/office/officeart/2005/8/layout/list1"/>
    <dgm:cxn modelId="{12C05450-16DA-42F2-B5F2-32840BC77ECA}" type="presParOf" srcId="{8FD21DEA-48B5-4688-BA38-AFAE807BCE22}" destId="{A9D7A834-EC48-4C3F-897C-85672FA3A21D}" srcOrd="5" destOrd="0" presId="urn:microsoft.com/office/officeart/2005/8/layout/list1"/>
    <dgm:cxn modelId="{08A5BA49-55B8-48FF-A492-4456D8969544}" type="presParOf" srcId="{8FD21DEA-48B5-4688-BA38-AFAE807BCE22}" destId="{F13F4A6E-5D1A-460A-A73F-19A4B5204BBE}" srcOrd="6" destOrd="0" presId="urn:microsoft.com/office/officeart/2005/8/layout/list1"/>
    <dgm:cxn modelId="{BAAB541F-0BFD-4F42-9D5C-4C92E76BCE82}" type="presParOf" srcId="{8FD21DEA-48B5-4688-BA38-AFAE807BCE22}" destId="{4BBF1E21-E23A-4851-84E5-B872E5003416}" srcOrd="7" destOrd="0" presId="urn:microsoft.com/office/officeart/2005/8/layout/list1"/>
    <dgm:cxn modelId="{100B9CFA-0FB2-49BF-B6F2-A1C45FE27121}" type="presParOf" srcId="{8FD21DEA-48B5-4688-BA38-AFAE807BCE22}" destId="{2E30C089-8940-4656-8DFF-23E0CFD3F803}" srcOrd="8" destOrd="0" presId="urn:microsoft.com/office/officeart/2005/8/layout/list1"/>
    <dgm:cxn modelId="{D41E4448-C21B-4620-94D3-5D232F9923D8}" type="presParOf" srcId="{2E30C089-8940-4656-8DFF-23E0CFD3F803}" destId="{6A650868-7E46-4626-A147-3D5401791676}" srcOrd="0" destOrd="0" presId="urn:microsoft.com/office/officeart/2005/8/layout/list1"/>
    <dgm:cxn modelId="{AE4376A6-A151-40C6-ABF9-9A1A4F5777A4}" type="presParOf" srcId="{2E30C089-8940-4656-8DFF-23E0CFD3F803}" destId="{16FD6200-5974-46D6-B06C-DF4AEC8DFC73}" srcOrd="1" destOrd="0" presId="urn:microsoft.com/office/officeart/2005/8/layout/list1"/>
    <dgm:cxn modelId="{012AA9EB-AEA4-48EF-8209-924670D2C5E4}" type="presParOf" srcId="{8FD21DEA-48B5-4688-BA38-AFAE807BCE22}" destId="{77992168-9BE0-4AA4-A92B-B4472E8C9855}" srcOrd="9" destOrd="0" presId="urn:microsoft.com/office/officeart/2005/8/layout/list1"/>
    <dgm:cxn modelId="{D0E59E87-8E11-4023-B368-6D11A3CDF22E}" type="presParOf" srcId="{8FD21DEA-48B5-4688-BA38-AFAE807BCE22}" destId="{3654183C-E63D-412B-BCE6-E088C1C2BD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17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8.3.3.4. Work Performance Information 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3E7687C9-CC25-489D-8689-FF0BE8C3431F}">
      <dgm:prSet custT="1"/>
      <dgm:spPr/>
      <dgm:t>
        <a:bodyPr/>
        <a:lstStyle/>
        <a:p>
          <a:r>
            <a:rPr lang="en-US" sz="2000" dirty="0" smtClean="0"/>
            <a:t>8.3.3.5 Change Requests </a:t>
          </a:r>
        </a:p>
      </dgm:t>
    </dgm:pt>
    <dgm:pt modelId="{465D3800-5440-420E-9632-19D997CFEE12}" type="sibTrans" cxnId="{0C13DE1F-E5F7-4A29-A15D-5368A18CDD71}">
      <dgm:prSet/>
      <dgm:spPr/>
      <dgm:t>
        <a:bodyPr/>
        <a:lstStyle/>
        <a:p>
          <a:endParaRPr lang="en-US"/>
        </a:p>
      </dgm:t>
    </dgm:pt>
    <dgm:pt modelId="{E89C281B-05EC-41D0-950F-9621F1F7B258}" type="parTrans" cxnId="{0C13DE1F-E5F7-4A29-A15D-5368A18CDD71}">
      <dgm:prSet/>
      <dgm:spPr/>
      <dgm:t>
        <a:bodyPr/>
        <a:lstStyle/>
        <a:p>
          <a:endParaRPr lang="en-US"/>
        </a:p>
      </dgm:t>
    </dgm:pt>
    <dgm:pt modelId="{4B8AFCB9-106E-4AA7-B82D-09F4420B020A}">
      <dgm:prSet custT="1"/>
      <dgm:spPr/>
      <dgm:t>
        <a:bodyPr/>
        <a:lstStyle/>
        <a:p>
          <a:r>
            <a:rPr lang="en-US" sz="1600" b="0" i="0" dirty="0" smtClean="0">
              <a:latin typeface="Arial Narrow" pitchFamily="34" charset="0"/>
            </a:rPr>
            <a:t>Change requests in the form of rework, repair, change to management plan etc are made. </a:t>
          </a:r>
          <a:endParaRPr lang="en-US" sz="1600" b="0" i="0" dirty="0">
            <a:latin typeface="Arial Narrow" pitchFamily="34" charset="0"/>
          </a:endParaRPr>
        </a:p>
      </dgm:t>
    </dgm:pt>
    <dgm:pt modelId="{98555133-09A4-4F45-82E5-416B834045FF}" type="sibTrans" cxnId="{A477A7F6-C38C-4697-B1E5-77239BD94AED}">
      <dgm:prSet/>
      <dgm:spPr/>
      <dgm:t>
        <a:bodyPr/>
        <a:lstStyle/>
        <a:p>
          <a:endParaRPr lang="en-US"/>
        </a:p>
      </dgm:t>
    </dgm:pt>
    <dgm:pt modelId="{AD78B178-7F8E-4117-8BA9-F0B54AEA6086}" type="parTrans" cxnId="{A477A7F6-C38C-4697-B1E5-77239BD94AED}">
      <dgm:prSet/>
      <dgm:spPr/>
      <dgm:t>
        <a:bodyPr/>
        <a:lstStyle/>
        <a:p>
          <a:endParaRPr lang="en-US"/>
        </a:p>
      </dgm:t>
    </dgm:pt>
    <dgm:pt modelId="{DE665DBE-B7A8-4110-91F7-04C388DD0168}">
      <dgm:prSet custT="1"/>
      <dgm:spPr/>
      <dgm:t>
        <a:bodyPr/>
        <a:lstStyle/>
        <a:p>
          <a:r>
            <a:rPr lang="en-US" sz="1800" dirty="0" smtClean="0">
              <a:latin typeface="Arial Narrow" pitchFamily="34" charset="0"/>
            </a:rPr>
            <a:t>WPI is performance related data that is output to many monitoring and controlling processes</a:t>
          </a:r>
          <a:endParaRPr lang="en-US" sz="1800" dirty="0">
            <a:latin typeface="Arial Narrow" pitchFamily="34" charset="0"/>
          </a:endParaRPr>
        </a:p>
      </dgm:t>
    </dgm:pt>
    <dgm:pt modelId="{FD21D0B2-8A02-4B6B-8918-6781FF9A3E0C}" type="parTrans" cxnId="{7AA46CA9-529E-4DF7-9681-7466A3CD7693}">
      <dgm:prSet/>
      <dgm:spPr/>
      <dgm:t>
        <a:bodyPr/>
        <a:lstStyle/>
        <a:p>
          <a:endParaRPr lang="en-US"/>
        </a:p>
      </dgm:t>
    </dgm:pt>
    <dgm:pt modelId="{389D6BEB-685B-4F6D-A67A-0B62BE8462C8}" type="sibTrans" cxnId="{7AA46CA9-529E-4DF7-9681-7466A3CD7693}">
      <dgm:prSet/>
      <dgm:spPr/>
      <dgm:t>
        <a:bodyPr/>
        <a:lstStyle/>
        <a:p>
          <a:endParaRPr lang="en-US"/>
        </a:p>
      </dgm:t>
    </dgm:pt>
    <dgm:pt modelId="{19B526BE-1D9B-478E-933A-FC7574AA2EB5}">
      <dgm:prSet custT="1"/>
      <dgm:spPr/>
      <dgm:t>
        <a:bodyPr/>
        <a:lstStyle/>
        <a:p>
          <a:r>
            <a:rPr lang="en-US" sz="1600" b="0" i="0" dirty="0" smtClean="0">
              <a:latin typeface="Arial Narrow" pitchFamily="34" charset="0"/>
            </a:rPr>
            <a:t>8.3.3.6 Project Management Plan Updates </a:t>
          </a:r>
          <a:endParaRPr lang="en-US" sz="1600" b="0" i="0" dirty="0">
            <a:latin typeface="Arial Narrow" pitchFamily="34" charset="0"/>
          </a:endParaRPr>
        </a:p>
      </dgm:t>
    </dgm:pt>
    <dgm:pt modelId="{A8848467-04FD-4093-8BF5-8F1A8D3D7598}" type="parTrans" cxnId="{FD051FB6-8BC9-44A2-A5DB-FAC6E7731C86}">
      <dgm:prSet/>
      <dgm:spPr/>
      <dgm:t>
        <a:bodyPr/>
        <a:lstStyle/>
        <a:p>
          <a:endParaRPr lang="en-US"/>
        </a:p>
      </dgm:t>
    </dgm:pt>
    <dgm:pt modelId="{45CAB0F8-46F9-4AD5-A2C3-9206E1F387D0}" type="sibTrans" cxnId="{FD051FB6-8BC9-44A2-A5DB-FAC6E7731C86}">
      <dgm:prSet/>
      <dgm:spPr/>
      <dgm:t>
        <a:bodyPr/>
        <a:lstStyle/>
        <a:p>
          <a:endParaRPr lang="en-US"/>
        </a:p>
      </dgm:t>
    </dgm:pt>
    <dgm:pt modelId="{3BF3184A-7FAC-4AF8-9671-08E8AD215972}">
      <dgm:prSet custT="1"/>
      <dgm:spPr/>
      <dgm:t>
        <a:bodyPr/>
        <a:lstStyle/>
        <a:p>
          <a:r>
            <a:rPr lang="en-US" sz="1600" dirty="0" smtClean="0">
              <a:latin typeface="Arial Narrow" pitchFamily="34" charset="0"/>
            </a:rPr>
            <a:t>Quality Management Plan, and </a:t>
          </a:r>
          <a:endParaRPr lang="en-US" sz="1600" dirty="0">
            <a:latin typeface="Arial Narrow" pitchFamily="34" charset="0"/>
          </a:endParaRPr>
        </a:p>
      </dgm:t>
    </dgm:pt>
    <dgm:pt modelId="{A913C59E-D819-4381-B721-CA2085676EDF}" type="parTrans" cxnId="{5AF86C7C-E3CC-4C96-BB98-9F7E0CB23788}">
      <dgm:prSet/>
      <dgm:spPr/>
      <dgm:t>
        <a:bodyPr/>
        <a:lstStyle/>
        <a:p>
          <a:endParaRPr lang="en-US"/>
        </a:p>
      </dgm:t>
    </dgm:pt>
    <dgm:pt modelId="{29155E61-767A-405C-940F-D840F4EA037E}" type="sibTrans" cxnId="{5AF86C7C-E3CC-4C96-BB98-9F7E0CB23788}">
      <dgm:prSet/>
      <dgm:spPr/>
      <dgm:t>
        <a:bodyPr/>
        <a:lstStyle/>
        <a:p>
          <a:endParaRPr lang="en-US"/>
        </a:p>
      </dgm:t>
    </dgm:pt>
    <dgm:pt modelId="{0FD27734-73B6-467D-9BA6-95164185842C}">
      <dgm:prSet custT="1"/>
      <dgm:spPr/>
      <dgm:t>
        <a:bodyPr/>
        <a:lstStyle/>
        <a:p>
          <a:endParaRPr lang="en-US" sz="1600" b="0" i="0" dirty="0">
            <a:latin typeface="Arial Narrow" pitchFamily="34" charset="0"/>
          </a:endParaRPr>
        </a:p>
      </dgm:t>
    </dgm:pt>
    <dgm:pt modelId="{1D62D5CE-679F-4DB9-BA45-633D25F3FBC6}" type="parTrans" cxnId="{3B368453-F9F5-47AE-A5C7-57A4244CD6FB}">
      <dgm:prSet/>
      <dgm:spPr/>
      <dgm:t>
        <a:bodyPr/>
        <a:lstStyle/>
        <a:p>
          <a:endParaRPr lang="en-US"/>
        </a:p>
      </dgm:t>
    </dgm:pt>
    <dgm:pt modelId="{BD3BA89E-5A39-46CB-B626-57EDF2F3379F}" type="sibTrans" cxnId="{3B368453-F9F5-47AE-A5C7-57A4244CD6FB}">
      <dgm:prSet/>
      <dgm:spPr/>
      <dgm:t>
        <a:bodyPr/>
        <a:lstStyle/>
        <a:p>
          <a:endParaRPr lang="en-US"/>
        </a:p>
      </dgm:t>
    </dgm:pt>
    <dgm:pt modelId="{A935383F-EF31-47ED-9BC3-CC792E89D856}">
      <dgm:prSet custT="1"/>
      <dgm:spPr/>
      <dgm:t>
        <a:bodyPr/>
        <a:lstStyle/>
        <a:p>
          <a:r>
            <a:rPr lang="en-US" sz="1800" dirty="0" smtClean="0">
              <a:latin typeface="Arial Narrow" pitchFamily="34" charset="0"/>
            </a:rPr>
            <a:t>In this process WPI will show projects achievement of the requirements, information about rejections and reasons for the rejections, also rework required and need for change in quality processes  </a:t>
          </a:r>
          <a:endParaRPr lang="en-US" sz="1800" dirty="0">
            <a:latin typeface="Arial Narrow" pitchFamily="34" charset="0"/>
          </a:endParaRPr>
        </a:p>
      </dgm:t>
    </dgm:pt>
    <dgm:pt modelId="{F909C441-D248-482C-8115-C756BCA7F50A}" type="parTrans" cxnId="{9193EF7C-4AA6-4916-8069-E6087B668C42}">
      <dgm:prSet/>
      <dgm:spPr/>
      <dgm:t>
        <a:bodyPr/>
        <a:lstStyle/>
        <a:p>
          <a:endParaRPr lang="en-US"/>
        </a:p>
      </dgm:t>
    </dgm:pt>
    <dgm:pt modelId="{6DF22C89-5D79-41A1-9417-F75829FFA0B2}" type="sibTrans" cxnId="{9193EF7C-4AA6-4916-8069-E6087B668C42}">
      <dgm:prSet/>
      <dgm:spPr/>
      <dgm:t>
        <a:bodyPr/>
        <a:lstStyle/>
        <a:p>
          <a:endParaRPr lang="en-US"/>
        </a:p>
      </dgm:t>
    </dgm:pt>
    <dgm:pt modelId="{36040A04-E071-424C-8350-32CDDE976398}">
      <dgm:prSet custT="1"/>
      <dgm:spPr/>
      <dgm:t>
        <a:bodyPr/>
        <a:lstStyle/>
        <a:p>
          <a:r>
            <a:rPr lang="en-US" sz="1600" dirty="0" smtClean="0">
              <a:latin typeface="Arial Narrow" pitchFamily="34" charset="0"/>
            </a:rPr>
            <a:t>Process Improvement Plans might be updated</a:t>
          </a:r>
          <a:endParaRPr lang="en-US" sz="1600" dirty="0">
            <a:latin typeface="Arial Narrow" pitchFamily="34" charset="0"/>
          </a:endParaRPr>
        </a:p>
      </dgm:t>
    </dgm:pt>
    <dgm:pt modelId="{C5065C59-45D7-41D2-8666-14A6E1639520}" type="parTrans" cxnId="{9166CFA6-6361-4B44-BF7B-4AF277EE4B84}">
      <dgm:prSet/>
      <dgm:spPr/>
      <dgm:t>
        <a:bodyPr/>
        <a:lstStyle/>
        <a:p>
          <a:endParaRPr lang="en-US"/>
        </a:p>
      </dgm:t>
    </dgm:pt>
    <dgm:pt modelId="{B66BAEF6-FD78-4800-BAFF-0A5189A978F6}" type="sibTrans" cxnId="{9166CFA6-6361-4B44-BF7B-4AF277EE4B84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3" custScaleX="105920" custScaleY="31351" custLinFactNeighborX="8108" custLinFactNeighborY="-680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3" custScaleY="74725" custLinFactY="-2528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08762-66CE-4B09-8C2B-01BF1CF31DD9}" type="pres">
      <dgm:prSet presAssocID="{7F458AC7-59E8-4955-BD76-939D04FF799A}" presName="spaceBetweenRectangles" presStyleCnt="0"/>
      <dgm:spPr/>
    </dgm:pt>
    <dgm:pt modelId="{B343A883-EC13-4BCE-83C4-702242BAB3B3}" type="pres">
      <dgm:prSet presAssocID="{3E7687C9-CC25-489D-8689-FF0BE8C3431F}" presName="parentLin" presStyleCnt="0"/>
      <dgm:spPr/>
    </dgm:pt>
    <dgm:pt modelId="{164AD636-A1A6-45DC-BBFE-7A899ED8B12F}" type="pres">
      <dgm:prSet presAssocID="{3E7687C9-CC25-489D-8689-FF0BE8C3431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77CDE10-2325-40A7-997E-20247FA3D169}" type="pres">
      <dgm:prSet presAssocID="{3E7687C9-CC25-489D-8689-FF0BE8C3431F}" presName="parentText" presStyleLbl="node1" presStyleIdx="1" presStyleCnt="3" custScaleX="105920" custScaleY="34218" custLinFactNeighborX="8108" custLinFactNeighborY="-3574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7A834-EC48-4C3F-897C-85672FA3A21D}" type="pres">
      <dgm:prSet presAssocID="{3E7687C9-CC25-489D-8689-FF0BE8C3431F}" presName="negativeSpace" presStyleCnt="0"/>
      <dgm:spPr/>
    </dgm:pt>
    <dgm:pt modelId="{F13F4A6E-5D1A-460A-A73F-19A4B5204BBE}" type="pres">
      <dgm:prSet presAssocID="{3E7687C9-CC25-489D-8689-FF0BE8C3431F}" presName="childText" presStyleLbl="conFgAcc1" presStyleIdx="1" presStyleCnt="3" custScaleY="48979" custLinFactNeighborY="113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F1E21-E23A-4851-84E5-B872E5003416}" type="pres">
      <dgm:prSet presAssocID="{465D3800-5440-420E-9632-19D997CFEE12}" presName="spaceBetweenRectangles" presStyleCnt="0"/>
      <dgm:spPr/>
    </dgm:pt>
    <dgm:pt modelId="{2E30C089-8940-4656-8DFF-23E0CFD3F803}" type="pres">
      <dgm:prSet presAssocID="{19B526BE-1D9B-478E-933A-FC7574AA2EB5}" presName="parentLin" presStyleCnt="0"/>
      <dgm:spPr/>
    </dgm:pt>
    <dgm:pt modelId="{6A650868-7E46-4626-A147-3D5401791676}" type="pres">
      <dgm:prSet presAssocID="{19B526BE-1D9B-478E-933A-FC7574AA2EB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6FD6200-5974-46D6-B06C-DF4AEC8DFC73}" type="pres">
      <dgm:prSet presAssocID="{19B526BE-1D9B-478E-933A-FC7574AA2EB5}" presName="parentText" presStyleLbl="node1" presStyleIdx="2" presStyleCnt="3" custScaleY="30236" custLinFactNeighborX="26126" custLinFactNeighborY="-109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92168-9BE0-4AA4-A92B-B4472E8C9855}" type="pres">
      <dgm:prSet presAssocID="{19B526BE-1D9B-478E-933A-FC7574AA2EB5}" presName="negativeSpace" presStyleCnt="0"/>
      <dgm:spPr/>
    </dgm:pt>
    <dgm:pt modelId="{3654183C-E63D-412B-BCE6-E088C1C2BD45}" type="pres">
      <dgm:prSet presAssocID="{19B526BE-1D9B-478E-933A-FC7574AA2EB5}" presName="childText" presStyleLbl="conFgAcc1" presStyleIdx="2" presStyleCnt="3" custScaleY="59704" custLinFactNeighborY="573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BD41C1-19AA-4B4F-9C8D-A985ECCF0B23}" type="presOf" srcId="{DE665DBE-B7A8-4110-91F7-04C388DD0168}" destId="{08F99356-065E-4E64-8AA4-61437DB9D180}" srcOrd="0" destOrd="0" presId="urn:microsoft.com/office/officeart/2005/8/layout/list1"/>
    <dgm:cxn modelId="{5AF86C7C-E3CC-4C96-BB98-9F7E0CB23788}" srcId="{19B526BE-1D9B-478E-933A-FC7574AA2EB5}" destId="{3BF3184A-7FAC-4AF8-9671-08E8AD215972}" srcOrd="0" destOrd="0" parTransId="{A913C59E-D819-4381-B721-CA2085676EDF}" sibTransId="{29155E61-767A-405C-940F-D840F4EA037E}"/>
    <dgm:cxn modelId="{FD051FB6-8BC9-44A2-A5DB-FAC6E7731C86}" srcId="{D23B7039-A415-4D56-AA09-6C0DDFBB4340}" destId="{19B526BE-1D9B-478E-933A-FC7574AA2EB5}" srcOrd="2" destOrd="0" parTransId="{A8848467-04FD-4093-8BF5-8F1A8D3D7598}" sibTransId="{45CAB0F8-46F9-4AD5-A2C3-9206E1F387D0}"/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03A23D1A-A878-4614-A04A-68D120B6B135}" type="presOf" srcId="{3E7687C9-CC25-489D-8689-FF0BE8C3431F}" destId="{177CDE10-2325-40A7-997E-20247FA3D169}" srcOrd="1" destOrd="0" presId="urn:microsoft.com/office/officeart/2005/8/layout/list1"/>
    <dgm:cxn modelId="{F596D0C5-D007-4175-86C0-8FAF70EED6BA}" type="presOf" srcId="{0FD27734-73B6-467D-9BA6-95164185842C}" destId="{F13F4A6E-5D1A-460A-A73F-19A4B5204BBE}" srcOrd="0" destOrd="1" presId="urn:microsoft.com/office/officeart/2005/8/layout/list1"/>
    <dgm:cxn modelId="{B4ACC7AE-3B07-4DBD-82C1-A3BBC2CC1EE3}" type="presOf" srcId="{3E7687C9-CC25-489D-8689-FF0BE8C3431F}" destId="{164AD636-A1A6-45DC-BBFE-7A899ED8B12F}" srcOrd="0" destOrd="0" presId="urn:microsoft.com/office/officeart/2005/8/layout/list1"/>
    <dgm:cxn modelId="{6D63BF8E-9DF0-4C40-81D0-0B6481D6E591}" type="presOf" srcId="{3BF3184A-7FAC-4AF8-9671-08E8AD215972}" destId="{3654183C-E63D-412B-BCE6-E088C1C2BD45}" srcOrd="0" destOrd="0" presId="urn:microsoft.com/office/officeart/2005/8/layout/list1"/>
    <dgm:cxn modelId="{CDB3CD10-A633-4CF5-84C9-6CCF737E67A9}" type="presOf" srcId="{3C12EA32-5CE9-41A9-8E86-253E02ABBBE0}" destId="{83B42F7B-B6F4-411D-8256-C182DC2CAB92}" srcOrd="1" destOrd="0" presId="urn:microsoft.com/office/officeart/2005/8/layout/list1"/>
    <dgm:cxn modelId="{FE200F65-49AB-4F2C-B8ED-A8822BDF4967}" type="presOf" srcId="{19B526BE-1D9B-478E-933A-FC7574AA2EB5}" destId="{16FD6200-5974-46D6-B06C-DF4AEC8DFC73}" srcOrd="1" destOrd="0" presId="urn:microsoft.com/office/officeart/2005/8/layout/list1"/>
    <dgm:cxn modelId="{7AA46CA9-529E-4DF7-9681-7466A3CD7693}" srcId="{3C12EA32-5CE9-41A9-8E86-253E02ABBBE0}" destId="{DE665DBE-B7A8-4110-91F7-04C388DD0168}" srcOrd="0" destOrd="0" parTransId="{FD21D0B2-8A02-4B6B-8918-6781FF9A3E0C}" sibTransId="{389D6BEB-685B-4F6D-A67A-0B62BE8462C8}"/>
    <dgm:cxn modelId="{9193EF7C-4AA6-4916-8069-E6087B668C42}" srcId="{3C12EA32-5CE9-41A9-8E86-253E02ABBBE0}" destId="{A935383F-EF31-47ED-9BC3-CC792E89D856}" srcOrd="1" destOrd="0" parTransId="{F909C441-D248-482C-8115-C756BCA7F50A}" sibTransId="{6DF22C89-5D79-41A1-9417-F75829FFA0B2}"/>
    <dgm:cxn modelId="{A477A7F6-C38C-4697-B1E5-77239BD94AED}" srcId="{3E7687C9-CC25-489D-8689-FF0BE8C3431F}" destId="{4B8AFCB9-106E-4AA7-B82D-09F4420B020A}" srcOrd="0" destOrd="0" parTransId="{AD78B178-7F8E-4117-8BA9-F0B54AEA6086}" sibTransId="{98555133-09A4-4F45-82E5-416B834045FF}"/>
    <dgm:cxn modelId="{F31D595F-D804-4F85-8022-F9E4CC3FCC16}" type="presOf" srcId="{3C12EA32-5CE9-41A9-8E86-253E02ABBBE0}" destId="{5012DBE5-0E83-45D3-B7C7-A76FFA132D50}" srcOrd="0" destOrd="0" presId="urn:microsoft.com/office/officeart/2005/8/layout/list1"/>
    <dgm:cxn modelId="{935B688D-6005-4B77-AA73-7E850DBC069E}" type="presOf" srcId="{4B8AFCB9-106E-4AA7-B82D-09F4420B020A}" destId="{F13F4A6E-5D1A-460A-A73F-19A4B5204BBE}" srcOrd="0" destOrd="0" presId="urn:microsoft.com/office/officeart/2005/8/layout/list1"/>
    <dgm:cxn modelId="{3FE5E574-9BC2-44B7-95BC-6952720A5C79}" type="presOf" srcId="{A935383F-EF31-47ED-9BC3-CC792E89D856}" destId="{08F99356-065E-4E64-8AA4-61437DB9D180}" srcOrd="0" destOrd="1" presId="urn:microsoft.com/office/officeart/2005/8/layout/list1"/>
    <dgm:cxn modelId="{549366E6-018B-4E18-AAE7-EEEAE09DF1E0}" type="presOf" srcId="{36040A04-E071-424C-8350-32CDDE976398}" destId="{3654183C-E63D-412B-BCE6-E088C1C2BD45}" srcOrd="0" destOrd="1" presId="urn:microsoft.com/office/officeart/2005/8/layout/list1"/>
    <dgm:cxn modelId="{9166CFA6-6361-4B44-BF7B-4AF277EE4B84}" srcId="{19B526BE-1D9B-478E-933A-FC7574AA2EB5}" destId="{36040A04-E071-424C-8350-32CDDE976398}" srcOrd="1" destOrd="0" parTransId="{C5065C59-45D7-41D2-8666-14A6E1639520}" sibTransId="{B66BAEF6-FD78-4800-BAFF-0A5189A978F6}"/>
    <dgm:cxn modelId="{04AEB1C5-174D-4CAE-A779-FAD4C3431C25}" type="presOf" srcId="{19B526BE-1D9B-478E-933A-FC7574AA2EB5}" destId="{6A650868-7E46-4626-A147-3D5401791676}" srcOrd="0" destOrd="0" presId="urn:microsoft.com/office/officeart/2005/8/layout/list1"/>
    <dgm:cxn modelId="{3B368453-F9F5-47AE-A5C7-57A4244CD6FB}" srcId="{3E7687C9-CC25-489D-8689-FF0BE8C3431F}" destId="{0FD27734-73B6-467D-9BA6-95164185842C}" srcOrd="1" destOrd="0" parTransId="{1D62D5CE-679F-4DB9-BA45-633D25F3FBC6}" sibTransId="{BD3BA89E-5A39-46CB-B626-57EDF2F3379F}"/>
    <dgm:cxn modelId="{7B604456-16CB-4657-B017-3E03ECE10682}" type="presOf" srcId="{D23B7039-A415-4D56-AA09-6C0DDFBB4340}" destId="{8FD21DEA-48B5-4688-BA38-AFAE807BCE22}" srcOrd="0" destOrd="0" presId="urn:microsoft.com/office/officeart/2005/8/layout/list1"/>
    <dgm:cxn modelId="{0C13DE1F-E5F7-4A29-A15D-5368A18CDD71}" srcId="{D23B7039-A415-4D56-AA09-6C0DDFBB4340}" destId="{3E7687C9-CC25-489D-8689-FF0BE8C3431F}" srcOrd="1" destOrd="0" parTransId="{E89C281B-05EC-41D0-950F-9621F1F7B258}" sibTransId="{465D3800-5440-420E-9632-19D997CFEE12}"/>
    <dgm:cxn modelId="{7F0D6EF3-9F2C-4CA5-A1BD-C970B3E8FAEF}" type="presParOf" srcId="{8FD21DEA-48B5-4688-BA38-AFAE807BCE22}" destId="{665C0362-56E6-4A74-92C3-C68E0D24E586}" srcOrd="0" destOrd="0" presId="urn:microsoft.com/office/officeart/2005/8/layout/list1"/>
    <dgm:cxn modelId="{914610E0-5E6A-42DB-8814-6D075CBA6589}" type="presParOf" srcId="{665C0362-56E6-4A74-92C3-C68E0D24E586}" destId="{5012DBE5-0E83-45D3-B7C7-A76FFA132D50}" srcOrd="0" destOrd="0" presId="urn:microsoft.com/office/officeart/2005/8/layout/list1"/>
    <dgm:cxn modelId="{0D2FF532-FCD6-4085-935F-2B77DC36B7AD}" type="presParOf" srcId="{665C0362-56E6-4A74-92C3-C68E0D24E586}" destId="{83B42F7B-B6F4-411D-8256-C182DC2CAB92}" srcOrd="1" destOrd="0" presId="urn:microsoft.com/office/officeart/2005/8/layout/list1"/>
    <dgm:cxn modelId="{24A5A898-EAD0-4796-B85F-987996FFBEB9}" type="presParOf" srcId="{8FD21DEA-48B5-4688-BA38-AFAE807BCE22}" destId="{1755BB82-4C8C-461D-95BB-EB0404EB98D6}" srcOrd="1" destOrd="0" presId="urn:microsoft.com/office/officeart/2005/8/layout/list1"/>
    <dgm:cxn modelId="{07FD54BC-B679-4E81-B6CC-A9E8410C1795}" type="presParOf" srcId="{8FD21DEA-48B5-4688-BA38-AFAE807BCE22}" destId="{08F99356-065E-4E64-8AA4-61437DB9D180}" srcOrd="2" destOrd="0" presId="urn:microsoft.com/office/officeart/2005/8/layout/list1"/>
    <dgm:cxn modelId="{382A0A92-23E1-42A5-BCAE-954C0399B9A1}" type="presParOf" srcId="{8FD21DEA-48B5-4688-BA38-AFAE807BCE22}" destId="{91C08762-66CE-4B09-8C2B-01BF1CF31DD9}" srcOrd="3" destOrd="0" presId="urn:microsoft.com/office/officeart/2005/8/layout/list1"/>
    <dgm:cxn modelId="{0F65BB7B-A2DF-489D-AC28-3DD535ABD48E}" type="presParOf" srcId="{8FD21DEA-48B5-4688-BA38-AFAE807BCE22}" destId="{B343A883-EC13-4BCE-83C4-702242BAB3B3}" srcOrd="4" destOrd="0" presId="urn:microsoft.com/office/officeart/2005/8/layout/list1"/>
    <dgm:cxn modelId="{3A778569-279C-44C9-BF89-9E0A588A22DE}" type="presParOf" srcId="{B343A883-EC13-4BCE-83C4-702242BAB3B3}" destId="{164AD636-A1A6-45DC-BBFE-7A899ED8B12F}" srcOrd="0" destOrd="0" presId="urn:microsoft.com/office/officeart/2005/8/layout/list1"/>
    <dgm:cxn modelId="{7919A8FD-9CBA-43EF-B11F-891FEF922EFE}" type="presParOf" srcId="{B343A883-EC13-4BCE-83C4-702242BAB3B3}" destId="{177CDE10-2325-40A7-997E-20247FA3D169}" srcOrd="1" destOrd="0" presId="urn:microsoft.com/office/officeart/2005/8/layout/list1"/>
    <dgm:cxn modelId="{31B27004-BB67-4A30-9A1F-EC141356D373}" type="presParOf" srcId="{8FD21DEA-48B5-4688-BA38-AFAE807BCE22}" destId="{A9D7A834-EC48-4C3F-897C-85672FA3A21D}" srcOrd="5" destOrd="0" presId="urn:microsoft.com/office/officeart/2005/8/layout/list1"/>
    <dgm:cxn modelId="{455F96EB-AC10-4B5E-B92C-F45A57A2F36C}" type="presParOf" srcId="{8FD21DEA-48B5-4688-BA38-AFAE807BCE22}" destId="{F13F4A6E-5D1A-460A-A73F-19A4B5204BBE}" srcOrd="6" destOrd="0" presId="urn:microsoft.com/office/officeart/2005/8/layout/list1"/>
    <dgm:cxn modelId="{120AAEAA-CDDA-48B9-B32A-B9D2C55369C8}" type="presParOf" srcId="{8FD21DEA-48B5-4688-BA38-AFAE807BCE22}" destId="{4BBF1E21-E23A-4851-84E5-B872E5003416}" srcOrd="7" destOrd="0" presId="urn:microsoft.com/office/officeart/2005/8/layout/list1"/>
    <dgm:cxn modelId="{C41CEB89-E8C3-4259-A5A4-0ACE748E6CED}" type="presParOf" srcId="{8FD21DEA-48B5-4688-BA38-AFAE807BCE22}" destId="{2E30C089-8940-4656-8DFF-23E0CFD3F803}" srcOrd="8" destOrd="0" presId="urn:microsoft.com/office/officeart/2005/8/layout/list1"/>
    <dgm:cxn modelId="{53ADBA95-6664-4B2A-A479-25D23F7B8945}" type="presParOf" srcId="{2E30C089-8940-4656-8DFF-23E0CFD3F803}" destId="{6A650868-7E46-4626-A147-3D5401791676}" srcOrd="0" destOrd="0" presId="urn:microsoft.com/office/officeart/2005/8/layout/list1"/>
    <dgm:cxn modelId="{29A42724-28BB-4FE1-892C-86DB2A1F7330}" type="presParOf" srcId="{2E30C089-8940-4656-8DFF-23E0CFD3F803}" destId="{16FD6200-5974-46D6-B06C-DF4AEC8DFC73}" srcOrd="1" destOrd="0" presId="urn:microsoft.com/office/officeart/2005/8/layout/list1"/>
    <dgm:cxn modelId="{BE27F03D-4876-4F7B-9BCF-DC140082176A}" type="presParOf" srcId="{8FD21DEA-48B5-4688-BA38-AFAE807BCE22}" destId="{77992168-9BE0-4AA4-A92B-B4472E8C9855}" srcOrd="9" destOrd="0" presId="urn:microsoft.com/office/officeart/2005/8/layout/list1"/>
    <dgm:cxn modelId="{1ED405C6-F77F-45CA-8EE0-993BE73222CB}" type="presParOf" srcId="{8FD21DEA-48B5-4688-BA38-AFAE807BCE22}" destId="{3654183C-E63D-412B-BCE6-E088C1C2BD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18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8.3.3.7 Project Document Updates 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3E7687C9-CC25-489D-8689-FF0BE8C3431F}">
      <dgm:prSet custT="1"/>
      <dgm:spPr/>
      <dgm:t>
        <a:bodyPr/>
        <a:lstStyle/>
        <a:p>
          <a:r>
            <a:rPr lang="en-US" sz="2000" dirty="0" smtClean="0"/>
            <a:t>8.3.3.8 OPA updates </a:t>
          </a:r>
        </a:p>
      </dgm:t>
    </dgm:pt>
    <dgm:pt modelId="{465D3800-5440-420E-9632-19D997CFEE12}" type="sibTrans" cxnId="{0C13DE1F-E5F7-4A29-A15D-5368A18CDD71}">
      <dgm:prSet/>
      <dgm:spPr/>
      <dgm:t>
        <a:bodyPr/>
        <a:lstStyle/>
        <a:p>
          <a:endParaRPr lang="en-US"/>
        </a:p>
      </dgm:t>
    </dgm:pt>
    <dgm:pt modelId="{E89C281B-05EC-41D0-950F-9621F1F7B258}" type="parTrans" cxnId="{0C13DE1F-E5F7-4A29-A15D-5368A18CDD71}">
      <dgm:prSet/>
      <dgm:spPr/>
      <dgm:t>
        <a:bodyPr/>
        <a:lstStyle/>
        <a:p>
          <a:endParaRPr lang="en-US"/>
        </a:p>
      </dgm:t>
    </dgm:pt>
    <dgm:pt modelId="{4B8AFCB9-106E-4AA7-B82D-09F4420B020A}">
      <dgm:prSet custT="1"/>
      <dgm:spPr/>
      <dgm:t>
        <a:bodyPr/>
        <a:lstStyle/>
        <a:p>
          <a:r>
            <a:rPr lang="en-US" sz="1800" b="1" i="0" dirty="0" smtClean="0">
              <a:latin typeface="+mn-lt"/>
            </a:rPr>
            <a:t>Completed Checklists: </a:t>
          </a:r>
          <a:r>
            <a:rPr lang="en-US" sz="1800" b="0" i="0" dirty="0" smtClean="0">
              <a:latin typeface="+mn-lt"/>
            </a:rPr>
            <a:t>When checklists are used, the documented checklist becomes part of project document and OPA</a:t>
          </a:r>
          <a:endParaRPr lang="en-US" sz="1800" b="0" i="0" dirty="0">
            <a:latin typeface="+mn-lt"/>
          </a:endParaRPr>
        </a:p>
      </dgm:t>
    </dgm:pt>
    <dgm:pt modelId="{98555133-09A4-4F45-82E5-416B834045FF}" type="sibTrans" cxnId="{A477A7F6-C38C-4697-B1E5-77239BD94AED}">
      <dgm:prSet/>
      <dgm:spPr/>
      <dgm:t>
        <a:bodyPr/>
        <a:lstStyle/>
        <a:p>
          <a:endParaRPr lang="en-US"/>
        </a:p>
      </dgm:t>
    </dgm:pt>
    <dgm:pt modelId="{AD78B178-7F8E-4117-8BA9-F0B54AEA6086}" type="parTrans" cxnId="{A477A7F6-C38C-4697-B1E5-77239BD94AED}">
      <dgm:prSet/>
      <dgm:spPr/>
      <dgm:t>
        <a:bodyPr/>
        <a:lstStyle/>
        <a:p>
          <a:endParaRPr lang="en-US"/>
        </a:p>
      </dgm:t>
    </dgm:pt>
    <dgm:pt modelId="{DE665DBE-B7A8-4110-91F7-04C388DD0168}">
      <dgm:prSet custT="1"/>
      <dgm:spPr/>
      <dgm:t>
        <a:bodyPr/>
        <a:lstStyle/>
        <a:p>
          <a:r>
            <a:rPr lang="en-US" sz="1800" b="0" i="0" dirty="0" smtClean="0">
              <a:latin typeface="+mn-lt"/>
            </a:rPr>
            <a:t>Agreements, quality audit documents, training plans and their assessment, process documentation  </a:t>
          </a:r>
          <a:endParaRPr lang="en-US" sz="1800" dirty="0">
            <a:latin typeface="+mn-lt"/>
          </a:endParaRPr>
        </a:p>
      </dgm:t>
    </dgm:pt>
    <dgm:pt modelId="{FD21D0B2-8A02-4B6B-8918-6781FF9A3E0C}" type="parTrans" cxnId="{7AA46CA9-529E-4DF7-9681-7466A3CD7693}">
      <dgm:prSet/>
      <dgm:spPr/>
      <dgm:t>
        <a:bodyPr/>
        <a:lstStyle/>
        <a:p>
          <a:endParaRPr lang="en-US"/>
        </a:p>
      </dgm:t>
    </dgm:pt>
    <dgm:pt modelId="{389D6BEB-685B-4F6D-A67A-0B62BE8462C8}" type="sibTrans" cxnId="{7AA46CA9-529E-4DF7-9681-7466A3CD7693}">
      <dgm:prSet/>
      <dgm:spPr/>
      <dgm:t>
        <a:bodyPr/>
        <a:lstStyle/>
        <a:p>
          <a:endParaRPr lang="en-US"/>
        </a:p>
      </dgm:t>
    </dgm:pt>
    <dgm:pt modelId="{D891FF7A-197D-47B4-9949-BFACDC7F976D}">
      <dgm:prSet custT="1"/>
      <dgm:spPr/>
      <dgm:t>
        <a:bodyPr/>
        <a:lstStyle/>
        <a:p>
          <a:r>
            <a:rPr lang="en-US" sz="1800" b="1" i="0" dirty="0" smtClean="0">
              <a:latin typeface="+mn-lt"/>
            </a:rPr>
            <a:t>Lesson Learned Doc: </a:t>
          </a:r>
          <a:r>
            <a:rPr lang="en-US" sz="1800" b="0" i="0" dirty="0" smtClean="0">
              <a:latin typeface="+mn-lt"/>
            </a:rPr>
            <a:t>The causes of variances, the reasoning behind the corrective action selected, and other types of lessons learned stored as OPA</a:t>
          </a:r>
          <a:endParaRPr lang="en-US" sz="1800" b="0" i="0" dirty="0">
            <a:latin typeface="+mn-lt"/>
          </a:endParaRPr>
        </a:p>
      </dgm:t>
    </dgm:pt>
    <dgm:pt modelId="{4ED6C438-5413-4763-BC37-1FA2D215F5A3}" type="parTrans" cxnId="{055C9058-3772-48AA-81EC-4ABE2490D828}">
      <dgm:prSet/>
      <dgm:spPr/>
      <dgm:t>
        <a:bodyPr/>
        <a:lstStyle/>
        <a:p>
          <a:endParaRPr lang="en-US"/>
        </a:p>
      </dgm:t>
    </dgm:pt>
    <dgm:pt modelId="{06E0B54F-61D3-46F9-AB24-FC62DA5B10F3}" type="sibTrans" cxnId="{055C9058-3772-48AA-81EC-4ABE2490D828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2" custScaleX="105920" custScaleY="31351" custLinFactNeighborX="8108" custLinFactNeighborY="-316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2" custScaleY="57082" custLinFactNeighborY="-110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08762-66CE-4B09-8C2B-01BF1CF31DD9}" type="pres">
      <dgm:prSet presAssocID="{7F458AC7-59E8-4955-BD76-939D04FF799A}" presName="spaceBetweenRectangles" presStyleCnt="0"/>
      <dgm:spPr/>
    </dgm:pt>
    <dgm:pt modelId="{B343A883-EC13-4BCE-83C4-702242BAB3B3}" type="pres">
      <dgm:prSet presAssocID="{3E7687C9-CC25-489D-8689-FF0BE8C3431F}" presName="parentLin" presStyleCnt="0"/>
      <dgm:spPr/>
    </dgm:pt>
    <dgm:pt modelId="{164AD636-A1A6-45DC-BBFE-7A899ED8B12F}" type="pres">
      <dgm:prSet presAssocID="{3E7687C9-CC25-489D-8689-FF0BE8C3431F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77CDE10-2325-40A7-997E-20247FA3D169}" type="pres">
      <dgm:prSet presAssocID="{3E7687C9-CC25-489D-8689-FF0BE8C3431F}" presName="parentText" presStyleLbl="node1" presStyleIdx="1" presStyleCnt="2" custScaleX="105920" custScaleY="34218" custLinFactNeighborX="8108" custLinFactNeighborY="-82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7A834-EC48-4C3F-897C-85672FA3A21D}" type="pres">
      <dgm:prSet presAssocID="{3E7687C9-CC25-489D-8689-FF0BE8C3431F}" presName="negativeSpace" presStyleCnt="0"/>
      <dgm:spPr/>
    </dgm:pt>
    <dgm:pt modelId="{F13F4A6E-5D1A-460A-A73F-19A4B5204BBE}" type="pres">
      <dgm:prSet presAssocID="{3E7687C9-CC25-489D-8689-FF0BE8C3431F}" presName="childText" presStyleLbl="conFgAcc1" presStyleIdx="1" presStyleCnt="2" custScaleY="78750" custLinFactNeighborY="554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5D4004-E0D9-47B0-B239-6425E5D8133F}" type="presOf" srcId="{4B8AFCB9-106E-4AA7-B82D-09F4420B020A}" destId="{F13F4A6E-5D1A-460A-A73F-19A4B5204BBE}" srcOrd="0" destOrd="0" presId="urn:microsoft.com/office/officeart/2005/8/layout/list1"/>
    <dgm:cxn modelId="{1F2D20F9-BCEB-42E4-8753-3ADA93FBBC54}" type="presOf" srcId="{D891FF7A-197D-47B4-9949-BFACDC7F976D}" destId="{F13F4A6E-5D1A-460A-A73F-19A4B5204BBE}" srcOrd="0" destOrd="1" presId="urn:microsoft.com/office/officeart/2005/8/layout/list1"/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A477A7F6-C38C-4697-B1E5-77239BD94AED}" srcId="{3E7687C9-CC25-489D-8689-FF0BE8C3431F}" destId="{4B8AFCB9-106E-4AA7-B82D-09F4420B020A}" srcOrd="0" destOrd="0" parTransId="{AD78B178-7F8E-4117-8BA9-F0B54AEA6086}" sibTransId="{98555133-09A4-4F45-82E5-416B834045FF}"/>
    <dgm:cxn modelId="{07E79F8C-2491-4548-B2E3-D8D081EE0D67}" type="presOf" srcId="{3C12EA32-5CE9-41A9-8E86-253E02ABBBE0}" destId="{5012DBE5-0E83-45D3-B7C7-A76FFA132D50}" srcOrd="0" destOrd="0" presId="urn:microsoft.com/office/officeart/2005/8/layout/list1"/>
    <dgm:cxn modelId="{52FAC990-7651-4F71-BE38-1E9239C81EEA}" type="presOf" srcId="{3E7687C9-CC25-489D-8689-FF0BE8C3431F}" destId="{164AD636-A1A6-45DC-BBFE-7A899ED8B12F}" srcOrd="0" destOrd="0" presId="urn:microsoft.com/office/officeart/2005/8/layout/list1"/>
    <dgm:cxn modelId="{0C13DE1F-E5F7-4A29-A15D-5368A18CDD71}" srcId="{D23B7039-A415-4D56-AA09-6C0DDFBB4340}" destId="{3E7687C9-CC25-489D-8689-FF0BE8C3431F}" srcOrd="1" destOrd="0" parTransId="{E89C281B-05EC-41D0-950F-9621F1F7B258}" sibTransId="{465D3800-5440-420E-9632-19D997CFEE12}"/>
    <dgm:cxn modelId="{56FA6146-5395-4F7F-B66A-443828C6AF1E}" type="presOf" srcId="{3C12EA32-5CE9-41A9-8E86-253E02ABBBE0}" destId="{83B42F7B-B6F4-411D-8256-C182DC2CAB92}" srcOrd="1" destOrd="0" presId="urn:microsoft.com/office/officeart/2005/8/layout/list1"/>
    <dgm:cxn modelId="{3560EFD7-015D-4743-92A7-3260412EB114}" type="presOf" srcId="{3E7687C9-CC25-489D-8689-FF0BE8C3431F}" destId="{177CDE10-2325-40A7-997E-20247FA3D169}" srcOrd="1" destOrd="0" presId="urn:microsoft.com/office/officeart/2005/8/layout/list1"/>
    <dgm:cxn modelId="{14BE13D4-5E93-47DF-A08D-9C088F5B3A38}" type="presOf" srcId="{D23B7039-A415-4D56-AA09-6C0DDFBB4340}" destId="{8FD21DEA-48B5-4688-BA38-AFAE807BCE22}" srcOrd="0" destOrd="0" presId="urn:microsoft.com/office/officeart/2005/8/layout/list1"/>
    <dgm:cxn modelId="{7AA46CA9-529E-4DF7-9681-7466A3CD7693}" srcId="{3C12EA32-5CE9-41A9-8E86-253E02ABBBE0}" destId="{DE665DBE-B7A8-4110-91F7-04C388DD0168}" srcOrd="0" destOrd="0" parTransId="{FD21D0B2-8A02-4B6B-8918-6781FF9A3E0C}" sibTransId="{389D6BEB-685B-4F6D-A67A-0B62BE8462C8}"/>
    <dgm:cxn modelId="{1646A968-C41D-41B5-B6B8-F0087D75A2ED}" type="presOf" srcId="{DE665DBE-B7A8-4110-91F7-04C388DD0168}" destId="{08F99356-065E-4E64-8AA4-61437DB9D180}" srcOrd="0" destOrd="0" presId="urn:microsoft.com/office/officeart/2005/8/layout/list1"/>
    <dgm:cxn modelId="{055C9058-3772-48AA-81EC-4ABE2490D828}" srcId="{3E7687C9-CC25-489D-8689-FF0BE8C3431F}" destId="{D891FF7A-197D-47B4-9949-BFACDC7F976D}" srcOrd="1" destOrd="0" parTransId="{4ED6C438-5413-4763-BC37-1FA2D215F5A3}" sibTransId="{06E0B54F-61D3-46F9-AB24-FC62DA5B10F3}"/>
    <dgm:cxn modelId="{D87EF861-6618-4C4D-B089-958E762484D6}" type="presParOf" srcId="{8FD21DEA-48B5-4688-BA38-AFAE807BCE22}" destId="{665C0362-56E6-4A74-92C3-C68E0D24E586}" srcOrd="0" destOrd="0" presId="urn:microsoft.com/office/officeart/2005/8/layout/list1"/>
    <dgm:cxn modelId="{418F1A36-436C-457D-8EEB-497223695CCC}" type="presParOf" srcId="{665C0362-56E6-4A74-92C3-C68E0D24E586}" destId="{5012DBE5-0E83-45D3-B7C7-A76FFA132D50}" srcOrd="0" destOrd="0" presId="urn:microsoft.com/office/officeart/2005/8/layout/list1"/>
    <dgm:cxn modelId="{D8224B55-1F9F-4BA3-83DD-4687A4E334D4}" type="presParOf" srcId="{665C0362-56E6-4A74-92C3-C68E0D24E586}" destId="{83B42F7B-B6F4-411D-8256-C182DC2CAB92}" srcOrd="1" destOrd="0" presId="urn:microsoft.com/office/officeart/2005/8/layout/list1"/>
    <dgm:cxn modelId="{88848784-E59C-4690-94E4-6E7FBC69151C}" type="presParOf" srcId="{8FD21DEA-48B5-4688-BA38-AFAE807BCE22}" destId="{1755BB82-4C8C-461D-95BB-EB0404EB98D6}" srcOrd="1" destOrd="0" presId="urn:microsoft.com/office/officeart/2005/8/layout/list1"/>
    <dgm:cxn modelId="{D7958AB6-11B1-42F2-87EE-7E831D43E319}" type="presParOf" srcId="{8FD21DEA-48B5-4688-BA38-AFAE807BCE22}" destId="{08F99356-065E-4E64-8AA4-61437DB9D180}" srcOrd="2" destOrd="0" presId="urn:microsoft.com/office/officeart/2005/8/layout/list1"/>
    <dgm:cxn modelId="{D47886FC-3604-4B26-A832-B9828A2D6685}" type="presParOf" srcId="{8FD21DEA-48B5-4688-BA38-AFAE807BCE22}" destId="{91C08762-66CE-4B09-8C2B-01BF1CF31DD9}" srcOrd="3" destOrd="0" presId="urn:microsoft.com/office/officeart/2005/8/layout/list1"/>
    <dgm:cxn modelId="{D7F93064-5645-43A2-AD6D-905BED44BE37}" type="presParOf" srcId="{8FD21DEA-48B5-4688-BA38-AFAE807BCE22}" destId="{B343A883-EC13-4BCE-83C4-702242BAB3B3}" srcOrd="4" destOrd="0" presId="urn:microsoft.com/office/officeart/2005/8/layout/list1"/>
    <dgm:cxn modelId="{26151DFB-AF7D-4281-BB93-0C8C25321E79}" type="presParOf" srcId="{B343A883-EC13-4BCE-83C4-702242BAB3B3}" destId="{164AD636-A1A6-45DC-BBFE-7A899ED8B12F}" srcOrd="0" destOrd="0" presId="urn:microsoft.com/office/officeart/2005/8/layout/list1"/>
    <dgm:cxn modelId="{6AAF89CB-FF58-4678-853E-6204DAF2BEE5}" type="presParOf" srcId="{B343A883-EC13-4BCE-83C4-702242BAB3B3}" destId="{177CDE10-2325-40A7-997E-20247FA3D169}" srcOrd="1" destOrd="0" presId="urn:microsoft.com/office/officeart/2005/8/layout/list1"/>
    <dgm:cxn modelId="{DE5CB6C9-DABD-4B98-99DF-DE051449A250}" type="presParOf" srcId="{8FD21DEA-48B5-4688-BA38-AFAE807BCE22}" destId="{A9D7A834-EC48-4C3F-897C-85672FA3A21D}" srcOrd="5" destOrd="0" presId="urn:microsoft.com/office/officeart/2005/8/layout/list1"/>
    <dgm:cxn modelId="{CB78BE06-ABFA-4573-833D-EF4C7D567E50}" type="presParOf" srcId="{8FD21DEA-48B5-4688-BA38-AFAE807BCE22}" destId="{F13F4A6E-5D1A-460A-A73F-19A4B5204BB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21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8.1.1.1 Project Management Plan 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3E7687C9-CC25-489D-8689-FF0BE8C3431F}">
      <dgm:prSet custT="1"/>
      <dgm:spPr/>
      <dgm:t>
        <a:bodyPr/>
        <a:lstStyle/>
        <a:p>
          <a:r>
            <a:rPr lang="en-US" sz="2000" dirty="0" smtClean="0"/>
            <a:t>8.1.1.2 Stakeholder Register </a:t>
          </a:r>
        </a:p>
      </dgm:t>
    </dgm:pt>
    <dgm:pt modelId="{465D3800-5440-420E-9632-19D997CFEE12}" type="sibTrans" cxnId="{0C13DE1F-E5F7-4A29-A15D-5368A18CDD71}">
      <dgm:prSet/>
      <dgm:spPr/>
      <dgm:t>
        <a:bodyPr/>
        <a:lstStyle/>
        <a:p>
          <a:endParaRPr lang="en-US"/>
        </a:p>
      </dgm:t>
    </dgm:pt>
    <dgm:pt modelId="{E89C281B-05EC-41D0-950F-9621F1F7B258}" type="parTrans" cxnId="{0C13DE1F-E5F7-4A29-A15D-5368A18CDD71}">
      <dgm:prSet/>
      <dgm:spPr/>
      <dgm:t>
        <a:bodyPr/>
        <a:lstStyle/>
        <a:p>
          <a:endParaRPr lang="en-US"/>
        </a:p>
      </dgm:t>
    </dgm:pt>
    <dgm:pt modelId="{E5DA3FE7-311B-45B5-831B-D65BEEB67D69}">
      <dgm:prSet custT="1"/>
      <dgm:spPr/>
      <dgm:t>
        <a:bodyPr/>
        <a:lstStyle/>
        <a:p>
          <a:r>
            <a:rPr lang="en-US" sz="1800" b="1" i="0" dirty="0" smtClean="0"/>
            <a:t>Scope Baseline</a:t>
          </a:r>
          <a:r>
            <a:rPr lang="en-US" sz="1800" dirty="0" smtClean="0"/>
            <a:t>: The Scope Statement of Scope Baseline gives us important information related to project quality. </a:t>
          </a:r>
          <a:endParaRPr lang="en-US" sz="1800" dirty="0"/>
        </a:p>
      </dgm:t>
    </dgm:pt>
    <dgm:pt modelId="{29AF269E-A999-4D2F-A4E1-FC52A4B017B1}" type="parTrans" cxnId="{67E4D72B-03B0-40E6-B02B-5091A4357994}">
      <dgm:prSet/>
      <dgm:spPr/>
      <dgm:t>
        <a:bodyPr/>
        <a:lstStyle/>
        <a:p>
          <a:endParaRPr lang="en-US"/>
        </a:p>
      </dgm:t>
    </dgm:pt>
    <dgm:pt modelId="{05014D00-A555-44A5-9980-9E4873EC184E}" type="sibTrans" cxnId="{67E4D72B-03B0-40E6-B02B-5091A4357994}">
      <dgm:prSet/>
      <dgm:spPr/>
      <dgm:t>
        <a:bodyPr/>
        <a:lstStyle/>
        <a:p>
          <a:endParaRPr lang="en-US"/>
        </a:p>
      </dgm:t>
    </dgm:pt>
    <dgm:pt modelId="{4B8AFCB9-106E-4AA7-B82D-09F4420B020A}">
      <dgm:prSet custT="1"/>
      <dgm:spPr/>
      <dgm:t>
        <a:bodyPr/>
        <a:lstStyle/>
        <a:p>
          <a:r>
            <a:rPr lang="en-US" sz="1800" b="0" i="0" dirty="0" smtClean="0"/>
            <a:t>It tells us about the stakeholder that are concerned with quality aspect of the project </a:t>
          </a:r>
          <a:endParaRPr lang="en-US" sz="1800" b="0" i="0" dirty="0"/>
        </a:p>
      </dgm:t>
    </dgm:pt>
    <dgm:pt modelId="{AD78B178-7F8E-4117-8BA9-F0B54AEA6086}" type="parTrans" cxnId="{A477A7F6-C38C-4697-B1E5-77239BD94AED}">
      <dgm:prSet/>
      <dgm:spPr/>
      <dgm:t>
        <a:bodyPr/>
        <a:lstStyle/>
        <a:p>
          <a:endParaRPr lang="en-US"/>
        </a:p>
      </dgm:t>
    </dgm:pt>
    <dgm:pt modelId="{98555133-09A4-4F45-82E5-416B834045FF}" type="sibTrans" cxnId="{A477A7F6-C38C-4697-B1E5-77239BD94AED}">
      <dgm:prSet/>
      <dgm:spPr/>
      <dgm:t>
        <a:bodyPr/>
        <a:lstStyle/>
        <a:p>
          <a:endParaRPr lang="en-US"/>
        </a:p>
      </dgm:t>
    </dgm:pt>
    <dgm:pt modelId="{98FCFEC9-A105-421B-AAFD-48FD1E598E58}">
      <dgm:prSet custT="1"/>
      <dgm:spPr/>
      <dgm:t>
        <a:bodyPr/>
        <a:lstStyle/>
        <a:p>
          <a:r>
            <a:rPr lang="en-US" sz="1800" dirty="0" smtClean="0"/>
            <a:t>Other elements of the PMP used for planning the quality are the </a:t>
          </a:r>
          <a:r>
            <a:rPr lang="en-US" sz="1800" b="1" dirty="0" smtClean="0"/>
            <a:t>Schedule Baseline and Cost Baseline</a:t>
          </a:r>
          <a:endParaRPr lang="en-US" sz="1800" dirty="0"/>
        </a:p>
      </dgm:t>
    </dgm:pt>
    <dgm:pt modelId="{EBE5603F-BDAE-4E70-9E30-3E5F417CB5F9}" type="parTrans" cxnId="{91182A36-BAA2-45DD-A353-A75FE1066828}">
      <dgm:prSet/>
      <dgm:spPr/>
      <dgm:t>
        <a:bodyPr/>
        <a:lstStyle/>
        <a:p>
          <a:endParaRPr lang="en-US"/>
        </a:p>
      </dgm:t>
    </dgm:pt>
    <dgm:pt modelId="{143E802A-7831-41A5-9C7A-8D5DA9F3AFDB}" type="sibTrans" cxnId="{91182A36-BAA2-45DD-A353-A75FE1066828}">
      <dgm:prSet/>
      <dgm:spPr/>
      <dgm:t>
        <a:bodyPr/>
        <a:lstStyle/>
        <a:p>
          <a:endParaRPr lang="en-US"/>
        </a:p>
      </dgm:t>
    </dgm:pt>
    <dgm:pt modelId="{C2C9DD1D-3445-4428-A945-2626BA2C8C1A}">
      <dgm:prSet custT="1"/>
      <dgm:spPr/>
      <dgm:t>
        <a:bodyPr/>
        <a:lstStyle/>
        <a:p>
          <a:r>
            <a:rPr lang="en-US" sz="1800" dirty="0" smtClean="0"/>
            <a:t>The scope statements contains project </a:t>
          </a:r>
          <a:r>
            <a:rPr lang="en-US" sz="1800" b="1" dirty="0" smtClean="0"/>
            <a:t>deliverables</a:t>
          </a:r>
          <a:r>
            <a:rPr lang="en-US" sz="1800" dirty="0" smtClean="0"/>
            <a:t> and their </a:t>
          </a:r>
          <a:r>
            <a:rPr lang="en-US" sz="1800" b="1" dirty="0" smtClean="0"/>
            <a:t>acceptance criteria </a:t>
          </a:r>
          <a:endParaRPr lang="en-US" sz="1800" dirty="0"/>
        </a:p>
      </dgm:t>
    </dgm:pt>
    <dgm:pt modelId="{7A42BA36-C0A3-47A3-BFC8-DCEDD6299686}" type="parTrans" cxnId="{D6D0FBEF-1EB0-4EDA-97BB-511611224A23}">
      <dgm:prSet/>
      <dgm:spPr/>
      <dgm:t>
        <a:bodyPr/>
        <a:lstStyle/>
        <a:p>
          <a:endParaRPr lang="en-US"/>
        </a:p>
      </dgm:t>
    </dgm:pt>
    <dgm:pt modelId="{314DF97E-EDE6-4238-925B-8FE9C53F004C}" type="sibTrans" cxnId="{D6D0FBEF-1EB0-4EDA-97BB-511611224A23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2" custScaleX="105920" custScaleY="36768" custLinFactNeighborX="-9910" custLinFactNeighborY="-753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2" custScaleY="82039" custLinFactY="-42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08762-66CE-4B09-8C2B-01BF1CF31DD9}" type="pres">
      <dgm:prSet presAssocID="{7F458AC7-59E8-4955-BD76-939D04FF799A}" presName="spaceBetweenRectangles" presStyleCnt="0"/>
      <dgm:spPr/>
    </dgm:pt>
    <dgm:pt modelId="{B343A883-EC13-4BCE-83C4-702242BAB3B3}" type="pres">
      <dgm:prSet presAssocID="{3E7687C9-CC25-489D-8689-FF0BE8C3431F}" presName="parentLin" presStyleCnt="0"/>
      <dgm:spPr/>
    </dgm:pt>
    <dgm:pt modelId="{164AD636-A1A6-45DC-BBFE-7A899ED8B12F}" type="pres">
      <dgm:prSet presAssocID="{3E7687C9-CC25-489D-8689-FF0BE8C3431F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77CDE10-2325-40A7-997E-20247FA3D169}" type="pres">
      <dgm:prSet presAssocID="{3E7687C9-CC25-489D-8689-FF0BE8C3431F}" presName="parentText" presStyleLbl="node1" presStyleIdx="1" presStyleCnt="2" custScaleX="105920" custScaleY="38381" custLinFactNeighborX="8108" custLinFactNeighborY="-329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7A834-EC48-4C3F-897C-85672FA3A21D}" type="pres">
      <dgm:prSet presAssocID="{3E7687C9-CC25-489D-8689-FF0BE8C3431F}" presName="negativeSpace" presStyleCnt="0"/>
      <dgm:spPr/>
    </dgm:pt>
    <dgm:pt modelId="{F13F4A6E-5D1A-460A-A73F-19A4B5204BBE}" type="pres">
      <dgm:prSet presAssocID="{3E7687C9-CC25-489D-8689-FF0BE8C3431F}" presName="childText" presStyleLbl="conFgAcc1" presStyleIdx="1" presStyleCnt="2" custScaleY="57096" custLinFactNeighborY="-24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E4D72B-03B0-40E6-B02B-5091A4357994}" srcId="{3C12EA32-5CE9-41A9-8E86-253E02ABBBE0}" destId="{E5DA3FE7-311B-45B5-831B-D65BEEB67D69}" srcOrd="0" destOrd="0" parTransId="{29AF269E-A999-4D2F-A4E1-FC52A4B017B1}" sibTransId="{05014D00-A555-44A5-9980-9E4873EC184E}"/>
    <dgm:cxn modelId="{5E88CC3F-5179-41F5-9B5A-E117DFEA5D74}" type="presOf" srcId="{D23B7039-A415-4D56-AA09-6C0DDFBB4340}" destId="{8FD21DEA-48B5-4688-BA38-AFAE807BCE22}" srcOrd="0" destOrd="0" presId="urn:microsoft.com/office/officeart/2005/8/layout/list1"/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78803155-999F-4EAD-86FC-0B380814A532}" type="presOf" srcId="{3E7687C9-CC25-489D-8689-FF0BE8C3431F}" destId="{177CDE10-2325-40A7-997E-20247FA3D169}" srcOrd="1" destOrd="0" presId="urn:microsoft.com/office/officeart/2005/8/layout/list1"/>
    <dgm:cxn modelId="{8EF328AE-4671-46F7-89E8-930A00C69E42}" type="presOf" srcId="{3C12EA32-5CE9-41A9-8E86-253E02ABBBE0}" destId="{5012DBE5-0E83-45D3-B7C7-A76FFA132D50}" srcOrd="0" destOrd="0" presId="urn:microsoft.com/office/officeart/2005/8/layout/list1"/>
    <dgm:cxn modelId="{6DBB8C23-A120-4557-91F8-E0BD01DBDAB1}" type="presOf" srcId="{C2C9DD1D-3445-4428-A945-2626BA2C8C1A}" destId="{08F99356-065E-4E64-8AA4-61437DB9D180}" srcOrd="0" destOrd="1" presId="urn:microsoft.com/office/officeart/2005/8/layout/list1"/>
    <dgm:cxn modelId="{D6D0FBEF-1EB0-4EDA-97BB-511611224A23}" srcId="{3C12EA32-5CE9-41A9-8E86-253E02ABBBE0}" destId="{C2C9DD1D-3445-4428-A945-2626BA2C8C1A}" srcOrd="1" destOrd="0" parTransId="{7A42BA36-C0A3-47A3-BFC8-DCEDD6299686}" sibTransId="{314DF97E-EDE6-4238-925B-8FE9C53F004C}"/>
    <dgm:cxn modelId="{AD5DAF87-54EE-419C-88DF-F6D8A4CABB24}" type="presOf" srcId="{4B8AFCB9-106E-4AA7-B82D-09F4420B020A}" destId="{F13F4A6E-5D1A-460A-A73F-19A4B5204BBE}" srcOrd="0" destOrd="0" presId="urn:microsoft.com/office/officeart/2005/8/layout/list1"/>
    <dgm:cxn modelId="{A477A7F6-C38C-4697-B1E5-77239BD94AED}" srcId="{3E7687C9-CC25-489D-8689-FF0BE8C3431F}" destId="{4B8AFCB9-106E-4AA7-B82D-09F4420B020A}" srcOrd="0" destOrd="0" parTransId="{AD78B178-7F8E-4117-8BA9-F0B54AEA6086}" sibTransId="{98555133-09A4-4F45-82E5-416B834045FF}"/>
    <dgm:cxn modelId="{51934837-BE78-4995-B087-C77B62E0945E}" type="presOf" srcId="{E5DA3FE7-311B-45B5-831B-D65BEEB67D69}" destId="{08F99356-065E-4E64-8AA4-61437DB9D180}" srcOrd="0" destOrd="0" presId="urn:microsoft.com/office/officeart/2005/8/layout/list1"/>
    <dgm:cxn modelId="{91182A36-BAA2-45DD-A353-A75FE1066828}" srcId="{3C12EA32-5CE9-41A9-8E86-253E02ABBBE0}" destId="{98FCFEC9-A105-421B-AAFD-48FD1E598E58}" srcOrd="2" destOrd="0" parTransId="{EBE5603F-BDAE-4E70-9E30-3E5F417CB5F9}" sibTransId="{143E802A-7831-41A5-9C7A-8D5DA9F3AFDB}"/>
    <dgm:cxn modelId="{E45FB5C9-1324-4852-AADD-3CF60FDF131A}" type="presOf" srcId="{98FCFEC9-A105-421B-AAFD-48FD1E598E58}" destId="{08F99356-065E-4E64-8AA4-61437DB9D180}" srcOrd="0" destOrd="2" presId="urn:microsoft.com/office/officeart/2005/8/layout/list1"/>
    <dgm:cxn modelId="{030983C8-3D69-457B-B8ED-B6BECDCBC293}" type="presOf" srcId="{3C12EA32-5CE9-41A9-8E86-253E02ABBBE0}" destId="{83B42F7B-B6F4-411D-8256-C182DC2CAB92}" srcOrd="1" destOrd="0" presId="urn:microsoft.com/office/officeart/2005/8/layout/list1"/>
    <dgm:cxn modelId="{8AD1323F-8AB9-4546-B85D-347D051BFBF5}" type="presOf" srcId="{3E7687C9-CC25-489D-8689-FF0BE8C3431F}" destId="{164AD636-A1A6-45DC-BBFE-7A899ED8B12F}" srcOrd="0" destOrd="0" presId="urn:microsoft.com/office/officeart/2005/8/layout/list1"/>
    <dgm:cxn modelId="{0C13DE1F-E5F7-4A29-A15D-5368A18CDD71}" srcId="{D23B7039-A415-4D56-AA09-6C0DDFBB4340}" destId="{3E7687C9-CC25-489D-8689-FF0BE8C3431F}" srcOrd="1" destOrd="0" parTransId="{E89C281B-05EC-41D0-950F-9621F1F7B258}" sibTransId="{465D3800-5440-420E-9632-19D997CFEE12}"/>
    <dgm:cxn modelId="{73C9EB4E-CE52-4FA6-A738-1389A078C4B2}" type="presParOf" srcId="{8FD21DEA-48B5-4688-BA38-AFAE807BCE22}" destId="{665C0362-56E6-4A74-92C3-C68E0D24E586}" srcOrd="0" destOrd="0" presId="urn:microsoft.com/office/officeart/2005/8/layout/list1"/>
    <dgm:cxn modelId="{EC8E7B91-BC45-4450-9283-24F317CAF85F}" type="presParOf" srcId="{665C0362-56E6-4A74-92C3-C68E0D24E586}" destId="{5012DBE5-0E83-45D3-B7C7-A76FFA132D50}" srcOrd="0" destOrd="0" presId="urn:microsoft.com/office/officeart/2005/8/layout/list1"/>
    <dgm:cxn modelId="{14E81F9B-F4E8-4CFD-93E6-DD848CB0D030}" type="presParOf" srcId="{665C0362-56E6-4A74-92C3-C68E0D24E586}" destId="{83B42F7B-B6F4-411D-8256-C182DC2CAB92}" srcOrd="1" destOrd="0" presId="urn:microsoft.com/office/officeart/2005/8/layout/list1"/>
    <dgm:cxn modelId="{FAC3639D-C693-4658-B53A-762177AF7174}" type="presParOf" srcId="{8FD21DEA-48B5-4688-BA38-AFAE807BCE22}" destId="{1755BB82-4C8C-461D-95BB-EB0404EB98D6}" srcOrd="1" destOrd="0" presId="urn:microsoft.com/office/officeart/2005/8/layout/list1"/>
    <dgm:cxn modelId="{D14432D8-B68F-4F38-A32E-26A74CBCDDCD}" type="presParOf" srcId="{8FD21DEA-48B5-4688-BA38-AFAE807BCE22}" destId="{08F99356-065E-4E64-8AA4-61437DB9D180}" srcOrd="2" destOrd="0" presId="urn:microsoft.com/office/officeart/2005/8/layout/list1"/>
    <dgm:cxn modelId="{6BD9AA6C-F88F-484E-9F5D-F3FA8018EFD5}" type="presParOf" srcId="{8FD21DEA-48B5-4688-BA38-AFAE807BCE22}" destId="{91C08762-66CE-4B09-8C2B-01BF1CF31DD9}" srcOrd="3" destOrd="0" presId="urn:microsoft.com/office/officeart/2005/8/layout/list1"/>
    <dgm:cxn modelId="{B48A3DF5-AE49-4862-96DE-9D68070DE737}" type="presParOf" srcId="{8FD21DEA-48B5-4688-BA38-AFAE807BCE22}" destId="{B343A883-EC13-4BCE-83C4-702242BAB3B3}" srcOrd="4" destOrd="0" presId="urn:microsoft.com/office/officeart/2005/8/layout/list1"/>
    <dgm:cxn modelId="{FF242015-3290-40B0-B90C-0C2AD4A17429}" type="presParOf" srcId="{B343A883-EC13-4BCE-83C4-702242BAB3B3}" destId="{164AD636-A1A6-45DC-BBFE-7A899ED8B12F}" srcOrd="0" destOrd="0" presId="urn:microsoft.com/office/officeart/2005/8/layout/list1"/>
    <dgm:cxn modelId="{64F69F39-B482-4407-BC41-C266023D728E}" type="presParOf" srcId="{B343A883-EC13-4BCE-83C4-702242BAB3B3}" destId="{177CDE10-2325-40A7-997E-20247FA3D169}" srcOrd="1" destOrd="0" presId="urn:microsoft.com/office/officeart/2005/8/layout/list1"/>
    <dgm:cxn modelId="{95F5C075-2BE0-4718-B278-121C3A3C2F49}" type="presParOf" srcId="{8FD21DEA-48B5-4688-BA38-AFAE807BCE22}" destId="{A9D7A834-EC48-4C3F-897C-85672FA3A21D}" srcOrd="5" destOrd="0" presId="urn:microsoft.com/office/officeart/2005/8/layout/list1"/>
    <dgm:cxn modelId="{883B1F00-FD2A-49A8-9DD2-1851E31B48FD}" type="presParOf" srcId="{8FD21DEA-48B5-4688-BA38-AFAE807BCE22}" destId="{F13F4A6E-5D1A-460A-A73F-19A4B5204BB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22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8.1.1.3 Risk Register 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2CF88CD9-D4A2-488C-851F-8181BC62189A}">
      <dgm:prSet custT="1"/>
      <dgm:spPr/>
      <dgm:t>
        <a:bodyPr/>
        <a:lstStyle/>
        <a:p>
          <a:r>
            <a:rPr lang="en-US" sz="2000" dirty="0" smtClean="0"/>
            <a:t>8.1.1.5 EEF/OPA</a:t>
          </a:r>
        </a:p>
      </dgm:t>
    </dgm:pt>
    <dgm:pt modelId="{9B4544BC-49CD-41D9-832F-C1E148CF66D4}" type="parTrans" cxnId="{169EEAD4-1CB4-4507-9DED-73C37A794328}">
      <dgm:prSet/>
      <dgm:spPr/>
      <dgm:t>
        <a:bodyPr/>
        <a:lstStyle/>
        <a:p>
          <a:endParaRPr lang="en-US"/>
        </a:p>
      </dgm:t>
    </dgm:pt>
    <dgm:pt modelId="{253A8E6E-C1DA-4F3C-8C25-8B67807F8696}" type="sibTrans" cxnId="{169EEAD4-1CB4-4507-9DED-73C37A794328}">
      <dgm:prSet/>
      <dgm:spPr/>
      <dgm:t>
        <a:bodyPr/>
        <a:lstStyle/>
        <a:p>
          <a:endParaRPr lang="en-US"/>
        </a:p>
      </dgm:t>
    </dgm:pt>
    <dgm:pt modelId="{3E7687C9-CC25-489D-8689-FF0BE8C3431F}">
      <dgm:prSet custT="1"/>
      <dgm:spPr/>
      <dgm:t>
        <a:bodyPr/>
        <a:lstStyle/>
        <a:p>
          <a:r>
            <a:rPr lang="en-US" sz="2000" dirty="0" smtClean="0"/>
            <a:t>8.1.1.4 Requirements Documentation </a:t>
          </a:r>
        </a:p>
      </dgm:t>
    </dgm:pt>
    <dgm:pt modelId="{465D3800-5440-420E-9632-19D997CFEE12}" type="sibTrans" cxnId="{0C13DE1F-E5F7-4A29-A15D-5368A18CDD71}">
      <dgm:prSet/>
      <dgm:spPr/>
      <dgm:t>
        <a:bodyPr/>
        <a:lstStyle/>
        <a:p>
          <a:endParaRPr lang="en-US"/>
        </a:p>
      </dgm:t>
    </dgm:pt>
    <dgm:pt modelId="{E89C281B-05EC-41D0-950F-9621F1F7B258}" type="parTrans" cxnId="{0C13DE1F-E5F7-4A29-A15D-5368A18CDD71}">
      <dgm:prSet/>
      <dgm:spPr/>
      <dgm:t>
        <a:bodyPr/>
        <a:lstStyle/>
        <a:p>
          <a:endParaRPr lang="en-US"/>
        </a:p>
      </dgm:t>
    </dgm:pt>
    <dgm:pt modelId="{85D1907B-8C17-4DE0-8797-DEB13BCDE471}">
      <dgm:prSet custT="1"/>
      <dgm:spPr/>
      <dgm:t>
        <a:bodyPr/>
        <a:lstStyle/>
        <a:p>
          <a:r>
            <a:rPr lang="en-US" sz="1800" b="0" i="0" dirty="0" smtClean="0"/>
            <a:t>It includes requirements about quality of the product. </a:t>
          </a:r>
          <a:endParaRPr lang="en-US" sz="1800" b="0" i="0" dirty="0"/>
        </a:p>
      </dgm:t>
    </dgm:pt>
    <dgm:pt modelId="{035AB09A-EBF7-4EAC-B51C-3FC333E81996}" type="parTrans" cxnId="{73D1C47A-4504-48E3-8F1C-B759F9915F52}">
      <dgm:prSet/>
      <dgm:spPr/>
      <dgm:t>
        <a:bodyPr/>
        <a:lstStyle/>
        <a:p>
          <a:endParaRPr lang="en-US"/>
        </a:p>
      </dgm:t>
    </dgm:pt>
    <dgm:pt modelId="{4A14884E-9FF8-48FC-A25E-77295B10F2D2}" type="sibTrans" cxnId="{73D1C47A-4504-48E3-8F1C-B759F9915F52}">
      <dgm:prSet/>
      <dgm:spPr/>
      <dgm:t>
        <a:bodyPr/>
        <a:lstStyle/>
        <a:p>
          <a:endParaRPr lang="en-US"/>
        </a:p>
      </dgm:t>
    </dgm:pt>
    <dgm:pt modelId="{057E473A-26CC-404F-9259-317FA9731AC7}">
      <dgm:prSet custT="1"/>
      <dgm:spPr/>
      <dgm:t>
        <a:bodyPr/>
        <a:lstStyle/>
        <a:p>
          <a:endParaRPr lang="en-US" sz="1800" dirty="0"/>
        </a:p>
      </dgm:t>
    </dgm:pt>
    <dgm:pt modelId="{6C1048B4-2654-4A7D-B924-DA00C5104FCF}" type="sibTrans" cxnId="{AA082DAC-B3C4-4403-9CE3-21455BED3415}">
      <dgm:prSet/>
      <dgm:spPr/>
      <dgm:t>
        <a:bodyPr/>
        <a:lstStyle/>
        <a:p>
          <a:endParaRPr lang="en-US"/>
        </a:p>
      </dgm:t>
    </dgm:pt>
    <dgm:pt modelId="{BBEB2560-28BE-4ECD-B5F5-9842CF464A5E}" type="parTrans" cxnId="{AA082DAC-B3C4-4403-9CE3-21455BED3415}">
      <dgm:prSet/>
      <dgm:spPr/>
      <dgm:t>
        <a:bodyPr/>
        <a:lstStyle/>
        <a:p>
          <a:endParaRPr lang="en-US"/>
        </a:p>
      </dgm:t>
    </dgm:pt>
    <dgm:pt modelId="{4B8AFCB9-106E-4AA7-B82D-09F4420B020A}">
      <dgm:prSet custT="1"/>
      <dgm:spPr/>
      <dgm:t>
        <a:bodyPr/>
        <a:lstStyle/>
        <a:p>
          <a:endParaRPr lang="en-US" sz="1800" b="0" i="0" dirty="0"/>
        </a:p>
      </dgm:t>
    </dgm:pt>
    <dgm:pt modelId="{98555133-09A4-4F45-82E5-416B834045FF}" type="sibTrans" cxnId="{A477A7F6-C38C-4697-B1E5-77239BD94AED}">
      <dgm:prSet/>
      <dgm:spPr/>
      <dgm:t>
        <a:bodyPr/>
        <a:lstStyle/>
        <a:p>
          <a:endParaRPr lang="en-US"/>
        </a:p>
      </dgm:t>
    </dgm:pt>
    <dgm:pt modelId="{AD78B178-7F8E-4117-8BA9-F0B54AEA6086}" type="parTrans" cxnId="{A477A7F6-C38C-4697-B1E5-77239BD94AED}">
      <dgm:prSet/>
      <dgm:spPr/>
      <dgm:t>
        <a:bodyPr/>
        <a:lstStyle/>
        <a:p>
          <a:endParaRPr lang="en-US"/>
        </a:p>
      </dgm:t>
    </dgm:pt>
    <dgm:pt modelId="{21CC6000-44A9-4FBB-BBC8-D593BC0FEE23}">
      <dgm:prSet custT="1"/>
      <dgm:spPr/>
      <dgm:t>
        <a:bodyPr/>
        <a:lstStyle/>
        <a:p>
          <a:endParaRPr lang="en-US" sz="1800" dirty="0" smtClean="0"/>
        </a:p>
      </dgm:t>
    </dgm:pt>
    <dgm:pt modelId="{76257E2A-6BC2-4793-A93A-AFE224442C5B}" type="sibTrans" cxnId="{E6E40136-D587-4D3B-AC9C-A8A05BDD591C}">
      <dgm:prSet/>
      <dgm:spPr/>
      <dgm:t>
        <a:bodyPr/>
        <a:lstStyle/>
        <a:p>
          <a:endParaRPr lang="en-US"/>
        </a:p>
      </dgm:t>
    </dgm:pt>
    <dgm:pt modelId="{011809D4-95F1-406E-9CEC-4178BBA89125}" type="parTrans" cxnId="{E6E40136-D587-4D3B-AC9C-A8A05BDD591C}">
      <dgm:prSet/>
      <dgm:spPr/>
      <dgm:t>
        <a:bodyPr/>
        <a:lstStyle/>
        <a:p>
          <a:endParaRPr lang="en-US"/>
        </a:p>
      </dgm:t>
    </dgm:pt>
    <dgm:pt modelId="{A30B556F-CAAD-4BD1-A1CA-4EDA9AEBD8B2}">
      <dgm:prSet custT="1"/>
      <dgm:spPr/>
      <dgm:t>
        <a:bodyPr/>
        <a:lstStyle/>
        <a:p>
          <a:r>
            <a:rPr lang="en-US" sz="1800" dirty="0" smtClean="0"/>
            <a:t>Government Regulations, Industry Standards, Policies and Procedures, Historical Information etc</a:t>
          </a:r>
        </a:p>
      </dgm:t>
    </dgm:pt>
    <dgm:pt modelId="{1A170EC3-E75C-4F9C-A662-C69729724664}" type="sibTrans" cxnId="{2EDDED38-69B7-4712-B804-1FD53C9383DF}">
      <dgm:prSet/>
      <dgm:spPr/>
      <dgm:t>
        <a:bodyPr/>
        <a:lstStyle/>
        <a:p>
          <a:endParaRPr lang="en-US"/>
        </a:p>
      </dgm:t>
    </dgm:pt>
    <dgm:pt modelId="{3248EB15-873C-4485-AA2D-7F6EBD9AFE2E}" type="parTrans" cxnId="{2EDDED38-69B7-4712-B804-1FD53C9383DF}">
      <dgm:prSet/>
      <dgm:spPr/>
      <dgm:t>
        <a:bodyPr/>
        <a:lstStyle/>
        <a:p>
          <a:endParaRPr lang="en-US"/>
        </a:p>
      </dgm:t>
    </dgm:pt>
    <dgm:pt modelId="{AE1CC281-B8B9-46F9-965E-985464B89455}">
      <dgm:prSet custT="1"/>
      <dgm:spPr/>
      <dgm:t>
        <a:bodyPr/>
        <a:lstStyle/>
        <a:p>
          <a:endParaRPr lang="en-US" sz="1600" dirty="0" smtClean="0"/>
        </a:p>
      </dgm:t>
    </dgm:pt>
    <dgm:pt modelId="{828B449E-31D6-4082-97FB-918F0F5318D9}" type="parTrans" cxnId="{2DEAAED4-2282-40C2-9AC9-E51492B0F5E7}">
      <dgm:prSet/>
      <dgm:spPr/>
      <dgm:t>
        <a:bodyPr/>
        <a:lstStyle/>
        <a:p>
          <a:endParaRPr lang="en-US"/>
        </a:p>
      </dgm:t>
    </dgm:pt>
    <dgm:pt modelId="{CC3099A9-9E36-4146-8E2C-00247C0D516D}" type="sibTrans" cxnId="{2DEAAED4-2282-40C2-9AC9-E51492B0F5E7}">
      <dgm:prSet/>
      <dgm:spPr/>
      <dgm:t>
        <a:bodyPr/>
        <a:lstStyle/>
        <a:p>
          <a:endParaRPr lang="en-US"/>
        </a:p>
      </dgm:t>
    </dgm:pt>
    <dgm:pt modelId="{EB267FC6-E118-48D4-95EC-34F78DF0EA25}">
      <dgm:prSet custT="1"/>
      <dgm:spPr/>
      <dgm:t>
        <a:bodyPr/>
        <a:lstStyle/>
        <a:p>
          <a:r>
            <a:rPr lang="en-US" sz="1800" dirty="0" smtClean="0"/>
            <a:t>It contains information about the risks that may affect the quality of the project </a:t>
          </a:r>
          <a:endParaRPr lang="en-US" sz="1800" dirty="0"/>
        </a:p>
      </dgm:t>
    </dgm:pt>
    <dgm:pt modelId="{09D13918-22C6-402C-91D7-F4081516FBE4}" type="parTrans" cxnId="{B7DDF4E4-0C21-4B7A-A431-4BA19FB667D4}">
      <dgm:prSet/>
      <dgm:spPr/>
      <dgm:t>
        <a:bodyPr/>
        <a:lstStyle/>
        <a:p>
          <a:endParaRPr lang="en-US"/>
        </a:p>
      </dgm:t>
    </dgm:pt>
    <dgm:pt modelId="{0BFBDD6A-BDBC-466F-88B2-7F0B46ACF3B3}" type="sibTrans" cxnId="{B7DDF4E4-0C21-4B7A-A431-4BA19FB667D4}">
      <dgm:prSet/>
      <dgm:spPr/>
      <dgm:t>
        <a:bodyPr/>
        <a:lstStyle/>
        <a:p>
          <a:endParaRPr lang="en-US"/>
        </a:p>
      </dgm:t>
    </dgm:pt>
    <dgm:pt modelId="{6991A88D-A8A4-48E6-B7EB-85CAA07C3F96}">
      <dgm:prSet custT="1"/>
      <dgm:spPr/>
      <dgm:t>
        <a:bodyPr/>
        <a:lstStyle/>
        <a:p>
          <a:endParaRPr lang="en-US" sz="1800" dirty="0"/>
        </a:p>
      </dgm:t>
    </dgm:pt>
    <dgm:pt modelId="{37285EB4-A5ED-4C07-AD28-4839C133CFB0}" type="parTrans" cxnId="{0110A7EA-2EFC-4608-8E45-C0E812F5BF79}">
      <dgm:prSet/>
      <dgm:spPr/>
      <dgm:t>
        <a:bodyPr/>
        <a:lstStyle/>
        <a:p>
          <a:endParaRPr lang="en-US"/>
        </a:p>
      </dgm:t>
    </dgm:pt>
    <dgm:pt modelId="{4C5FFB74-CD5A-4198-8E79-A46F88793DC6}" type="sibTrans" cxnId="{0110A7EA-2EFC-4608-8E45-C0E812F5BF79}">
      <dgm:prSet/>
      <dgm:spPr/>
      <dgm:t>
        <a:bodyPr/>
        <a:lstStyle/>
        <a:p>
          <a:endParaRPr lang="en-US"/>
        </a:p>
      </dgm:t>
    </dgm:pt>
    <dgm:pt modelId="{5BB93657-1C19-4ED7-BA82-60BB28295304}">
      <dgm:prSet custT="1"/>
      <dgm:spPr/>
      <dgm:t>
        <a:bodyPr/>
        <a:lstStyle/>
        <a:p>
          <a:r>
            <a:rPr lang="en-US" sz="1800" b="0" i="0" dirty="0" smtClean="0"/>
            <a:t>It will help us better plan Control Quality Process </a:t>
          </a:r>
          <a:endParaRPr lang="en-US" sz="1800" b="0" i="0" dirty="0"/>
        </a:p>
      </dgm:t>
    </dgm:pt>
    <dgm:pt modelId="{A681FA1C-D46A-498B-B5CA-8ABED6B6779A}" type="parTrans" cxnId="{8B1250C0-29D2-4214-BF0A-470B3C56C64D}">
      <dgm:prSet/>
      <dgm:spPr/>
      <dgm:t>
        <a:bodyPr/>
        <a:lstStyle/>
        <a:p>
          <a:endParaRPr lang="en-US"/>
        </a:p>
      </dgm:t>
    </dgm:pt>
    <dgm:pt modelId="{672D108B-ACF0-46EC-8224-7BA5BF6CF378}" type="sibTrans" cxnId="{8B1250C0-29D2-4214-BF0A-470B3C56C64D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3" custScaleX="105920" custScaleY="31351" custLinFactNeighborX="-9910" custLinFactNeighborY="-473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3" custScaleY="55242" custLinFactNeighborY="-810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08762-66CE-4B09-8C2B-01BF1CF31DD9}" type="pres">
      <dgm:prSet presAssocID="{7F458AC7-59E8-4955-BD76-939D04FF799A}" presName="spaceBetweenRectangles" presStyleCnt="0"/>
      <dgm:spPr/>
    </dgm:pt>
    <dgm:pt modelId="{B343A883-EC13-4BCE-83C4-702242BAB3B3}" type="pres">
      <dgm:prSet presAssocID="{3E7687C9-CC25-489D-8689-FF0BE8C3431F}" presName="parentLin" presStyleCnt="0"/>
      <dgm:spPr/>
    </dgm:pt>
    <dgm:pt modelId="{164AD636-A1A6-45DC-BBFE-7A899ED8B12F}" type="pres">
      <dgm:prSet presAssocID="{3E7687C9-CC25-489D-8689-FF0BE8C3431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77CDE10-2325-40A7-997E-20247FA3D169}" type="pres">
      <dgm:prSet presAssocID="{3E7687C9-CC25-489D-8689-FF0BE8C3431F}" presName="parentText" presStyleLbl="node1" presStyleIdx="1" presStyleCnt="3" custScaleX="105920" custScaleY="34218" custLinFactNeighborX="-9910" custLinFactNeighborY="-2640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7A834-EC48-4C3F-897C-85672FA3A21D}" type="pres">
      <dgm:prSet presAssocID="{3E7687C9-CC25-489D-8689-FF0BE8C3431F}" presName="negativeSpace" presStyleCnt="0"/>
      <dgm:spPr/>
    </dgm:pt>
    <dgm:pt modelId="{F13F4A6E-5D1A-460A-A73F-19A4B5204BBE}" type="pres">
      <dgm:prSet presAssocID="{3E7687C9-CC25-489D-8689-FF0BE8C3431F}" presName="childText" presStyleLbl="conFgAcc1" presStyleIdx="1" presStyleCnt="3" custScaleY="57096" custLinFactNeighborY="301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D5B3F-02BA-4D8D-A40D-938DDF4CE012}" type="pres">
      <dgm:prSet presAssocID="{465D3800-5440-420E-9632-19D997CFEE12}" presName="spaceBetweenRectangles" presStyleCnt="0"/>
      <dgm:spPr/>
    </dgm:pt>
    <dgm:pt modelId="{65FCDC62-2A23-42E2-B05F-45CFFE47A3FD}" type="pres">
      <dgm:prSet presAssocID="{2CF88CD9-D4A2-488C-851F-8181BC62189A}" presName="parentLin" presStyleCnt="0"/>
      <dgm:spPr/>
    </dgm:pt>
    <dgm:pt modelId="{0B4A6D36-A287-4B00-BAA4-D881F3702873}" type="pres">
      <dgm:prSet presAssocID="{2CF88CD9-D4A2-488C-851F-8181BC62189A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82F173BC-0026-41E4-B158-427346F02455}" type="pres">
      <dgm:prSet presAssocID="{2CF88CD9-D4A2-488C-851F-8181BC62189A}" presName="parentText" presStyleLbl="node1" presStyleIdx="2" presStyleCnt="3" custScaleX="105920" custScaleY="38721" custLinFactNeighborX="8108" custLinFactNeighborY="-63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63BF90-FBD7-4A75-A8A7-9A75EE0C2719}" type="pres">
      <dgm:prSet presAssocID="{2CF88CD9-D4A2-488C-851F-8181BC62189A}" presName="negativeSpace" presStyleCnt="0"/>
      <dgm:spPr/>
    </dgm:pt>
    <dgm:pt modelId="{E30A0671-CE02-4E41-8C8C-2F61CDE84593}" type="pres">
      <dgm:prSet presAssocID="{2CF88CD9-D4A2-488C-851F-8181BC62189A}" presName="childText" presStyleLbl="conFgAcc1" presStyleIdx="2" presStyleCnt="3" custScaleY="64012" custLinFactNeighborY="309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2DEAAED4-2282-40C2-9AC9-E51492B0F5E7}" srcId="{2CF88CD9-D4A2-488C-851F-8181BC62189A}" destId="{AE1CC281-B8B9-46F9-965E-985464B89455}" srcOrd="1" destOrd="0" parTransId="{828B449E-31D6-4082-97FB-918F0F5318D9}" sibTransId="{CC3099A9-9E36-4146-8E2C-00247C0D516D}"/>
    <dgm:cxn modelId="{D2C80B62-9071-4928-9592-B4420F0B6CEA}" type="presOf" srcId="{A30B556F-CAAD-4BD1-A1CA-4EDA9AEBD8B2}" destId="{E30A0671-CE02-4E41-8C8C-2F61CDE84593}" srcOrd="0" destOrd="2" presId="urn:microsoft.com/office/officeart/2005/8/layout/list1"/>
    <dgm:cxn modelId="{226DDB4C-BF41-4247-9732-EB0B645AED1D}" type="presOf" srcId="{2CF88CD9-D4A2-488C-851F-8181BC62189A}" destId="{82F173BC-0026-41E4-B158-427346F02455}" srcOrd="1" destOrd="0" presId="urn:microsoft.com/office/officeart/2005/8/layout/list1"/>
    <dgm:cxn modelId="{73D1C47A-4504-48E3-8F1C-B759F9915F52}" srcId="{3E7687C9-CC25-489D-8689-FF0BE8C3431F}" destId="{85D1907B-8C17-4DE0-8797-DEB13BCDE471}" srcOrd="1" destOrd="0" parTransId="{035AB09A-EBF7-4EAC-B51C-3FC333E81996}" sibTransId="{4A14884E-9FF8-48FC-A25E-77295B10F2D2}"/>
    <dgm:cxn modelId="{2EDDED38-69B7-4712-B804-1FD53C9383DF}" srcId="{2CF88CD9-D4A2-488C-851F-8181BC62189A}" destId="{A30B556F-CAAD-4BD1-A1CA-4EDA9AEBD8B2}" srcOrd="2" destOrd="0" parTransId="{3248EB15-873C-4485-AA2D-7F6EBD9AFE2E}" sibTransId="{1A170EC3-E75C-4F9C-A662-C69729724664}"/>
    <dgm:cxn modelId="{2F2B73AB-873B-48C5-A8F9-F07BF6FEA70E}" type="presOf" srcId="{4B8AFCB9-106E-4AA7-B82D-09F4420B020A}" destId="{F13F4A6E-5D1A-460A-A73F-19A4B5204BBE}" srcOrd="0" destOrd="0" presId="urn:microsoft.com/office/officeart/2005/8/layout/list1"/>
    <dgm:cxn modelId="{7FE21CD9-238E-42B0-A6BD-D427BA8BD202}" type="presOf" srcId="{3E7687C9-CC25-489D-8689-FF0BE8C3431F}" destId="{177CDE10-2325-40A7-997E-20247FA3D169}" srcOrd="1" destOrd="0" presId="urn:microsoft.com/office/officeart/2005/8/layout/list1"/>
    <dgm:cxn modelId="{169EEAD4-1CB4-4507-9DED-73C37A794328}" srcId="{D23B7039-A415-4D56-AA09-6C0DDFBB4340}" destId="{2CF88CD9-D4A2-488C-851F-8181BC62189A}" srcOrd="2" destOrd="0" parTransId="{9B4544BC-49CD-41D9-832F-C1E148CF66D4}" sibTransId="{253A8E6E-C1DA-4F3C-8C25-8B67807F8696}"/>
    <dgm:cxn modelId="{37AF0D0B-2000-4883-A314-6DEF13B9FB44}" type="presOf" srcId="{3C12EA32-5CE9-41A9-8E86-253E02ABBBE0}" destId="{5012DBE5-0E83-45D3-B7C7-A76FFA132D50}" srcOrd="0" destOrd="0" presId="urn:microsoft.com/office/officeart/2005/8/layout/list1"/>
    <dgm:cxn modelId="{ABFD0D9B-67A7-4450-9F72-84D2BEF454A0}" type="presOf" srcId="{5BB93657-1C19-4ED7-BA82-60BB28295304}" destId="{F13F4A6E-5D1A-460A-A73F-19A4B5204BBE}" srcOrd="0" destOrd="2" presId="urn:microsoft.com/office/officeart/2005/8/layout/list1"/>
    <dgm:cxn modelId="{8B1250C0-29D2-4214-BF0A-470B3C56C64D}" srcId="{3E7687C9-CC25-489D-8689-FF0BE8C3431F}" destId="{5BB93657-1C19-4ED7-BA82-60BB28295304}" srcOrd="2" destOrd="0" parTransId="{A681FA1C-D46A-498B-B5CA-8ABED6B6779A}" sibTransId="{672D108B-ACF0-46EC-8224-7BA5BF6CF378}"/>
    <dgm:cxn modelId="{0C13DE1F-E5F7-4A29-A15D-5368A18CDD71}" srcId="{D23B7039-A415-4D56-AA09-6C0DDFBB4340}" destId="{3E7687C9-CC25-489D-8689-FF0BE8C3431F}" srcOrd="1" destOrd="0" parTransId="{E89C281B-05EC-41D0-950F-9621F1F7B258}" sibTransId="{465D3800-5440-420E-9632-19D997CFEE12}"/>
    <dgm:cxn modelId="{C0CEB17F-69C1-4547-B444-AD2E63FB9413}" type="presOf" srcId="{D23B7039-A415-4D56-AA09-6C0DDFBB4340}" destId="{8FD21DEA-48B5-4688-BA38-AFAE807BCE22}" srcOrd="0" destOrd="0" presId="urn:microsoft.com/office/officeart/2005/8/layout/list1"/>
    <dgm:cxn modelId="{DE7A4DF2-257C-4CAE-A6CE-9FA87873BA9A}" type="presOf" srcId="{21CC6000-44A9-4FBB-BBC8-D593BC0FEE23}" destId="{E30A0671-CE02-4E41-8C8C-2F61CDE84593}" srcOrd="0" destOrd="0" presId="urn:microsoft.com/office/officeart/2005/8/layout/list1"/>
    <dgm:cxn modelId="{9A467DDE-40AA-4ABE-A7B7-7470F852EA21}" type="presOf" srcId="{057E473A-26CC-404F-9259-317FA9731AC7}" destId="{08F99356-065E-4E64-8AA4-61437DB9D180}" srcOrd="0" destOrd="0" presId="urn:microsoft.com/office/officeart/2005/8/layout/list1"/>
    <dgm:cxn modelId="{AFD41BA5-0E83-4C96-A0A2-B4FB9A726683}" type="presOf" srcId="{EB267FC6-E118-48D4-95EC-34F78DF0EA25}" destId="{08F99356-065E-4E64-8AA4-61437DB9D180}" srcOrd="0" destOrd="2" presId="urn:microsoft.com/office/officeart/2005/8/layout/list1"/>
    <dgm:cxn modelId="{A477A7F6-C38C-4697-B1E5-77239BD94AED}" srcId="{3E7687C9-CC25-489D-8689-FF0BE8C3431F}" destId="{4B8AFCB9-106E-4AA7-B82D-09F4420B020A}" srcOrd="0" destOrd="0" parTransId="{AD78B178-7F8E-4117-8BA9-F0B54AEA6086}" sibTransId="{98555133-09A4-4F45-82E5-416B834045FF}"/>
    <dgm:cxn modelId="{F8869C41-2752-4ABF-96AB-D43395D008F9}" type="presOf" srcId="{3E7687C9-CC25-489D-8689-FF0BE8C3431F}" destId="{164AD636-A1A6-45DC-BBFE-7A899ED8B12F}" srcOrd="0" destOrd="0" presId="urn:microsoft.com/office/officeart/2005/8/layout/list1"/>
    <dgm:cxn modelId="{AD89F511-4A05-4137-A3FD-27450A2A04D2}" type="presOf" srcId="{2CF88CD9-D4A2-488C-851F-8181BC62189A}" destId="{0B4A6D36-A287-4B00-BAA4-D881F3702873}" srcOrd="0" destOrd="0" presId="urn:microsoft.com/office/officeart/2005/8/layout/list1"/>
    <dgm:cxn modelId="{E7C9D029-4C3C-4F88-9FFA-FA81D6E2B278}" type="presOf" srcId="{6991A88D-A8A4-48E6-B7EB-85CAA07C3F96}" destId="{08F99356-065E-4E64-8AA4-61437DB9D180}" srcOrd="0" destOrd="1" presId="urn:microsoft.com/office/officeart/2005/8/layout/list1"/>
    <dgm:cxn modelId="{0564E960-B732-42F0-9FE8-51C499E42956}" type="presOf" srcId="{85D1907B-8C17-4DE0-8797-DEB13BCDE471}" destId="{F13F4A6E-5D1A-460A-A73F-19A4B5204BBE}" srcOrd="0" destOrd="1" presId="urn:microsoft.com/office/officeart/2005/8/layout/list1"/>
    <dgm:cxn modelId="{7775CDF9-424E-4D0D-B859-43291994A6AB}" type="presOf" srcId="{3C12EA32-5CE9-41A9-8E86-253E02ABBBE0}" destId="{83B42F7B-B6F4-411D-8256-C182DC2CAB92}" srcOrd="1" destOrd="0" presId="urn:microsoft.com/office/officeart/2005/8/layout/list1"/>
    <dgm:cxn modelId="{B7DDF4E4-0C21-4B7A-A431-4BA19FB667D4}" srcId="{3C12EA32-5CE9-41A9-8E86-253E02ABBBE0}" destId="{EB267FC6-E118-48D4-95EC-34F78DF0EA25}" srcOrd="2" destOrd="0" parTransId="{09D13918-22C6-402C-91D7-F4081516FBE4}" sibTransId="{0BFBDD6A-BDBC-466F-88B2-7F0B46ACF3B3}"/>
    <dgm:cxn modelId="{9C3EF8FF-304F-4EEA-87A6-933DE4237398}" type="presOf" srcId="{AE1CC281-B8B9-46F9-965E-985464B89455}" destId="{E30A0671-CE02-4E41-8C8C-2F61CDE84593}" srcOrd="0" destOrd="1" presId="urn:microsoft.com/office/officeart/2005/8/layout/list1"/>
    <dgm:cxn modelId="{AA082DAC-B3C4-4403-9CE3-21455BED3415}" srcId="{3C12EA32-5CE9-41A9-8E86-253E02ABBBE0}" destId="{057E473A-26CC-404F-9259-317FA9731AC7}" srcOrd="0" destOrd="0" parTransId="{BBEB2560-28BE-4ECD-B5F5-9842CF464A5E}" sibTransId="{6C1048B4-2654-4A7D-B924-DA00C5104FCF}"/>
    <dgm:cxn modelId="{E6E40136-D587-4D3B-AC9C-A8A05BDD591C}" srcId="{2CF88CD9-D4A2-488C-851F-8181BC62189A}" destId="{21CC6000-44A9-4FBB-BBC8-D593BC0FEE23}" srcOrd="0" destOrd="0" parTransId="{011809D4-95F1-406E-9CEC-4178BBA89125}" sibTransId="{76257E2A-6BC2-4793-A93A-AFE224442C5B}"/>
    <dgm:cxn modelId="{0110A7EA-2EFC-4608-8E45-C0E812F5BF79}" srcId="{3C12EA32-5CE9-41A9-8E86-253E02ABBBE0}" destId="{6991A88D-A8A4-48E6-B7EB-85CAA07C3F96}" srcOrd="1" destOrd="0" parTransId="{37285EB4-A5ED-4C07-AD28-4839C133CFB0}" sibTransId="{4C5FFB74-CD5A-4198-8E79-A46F88793DC6}"/>
    <dgm:cxn modelId="{CB2F0EDC-966C-488F-A5BB-12E4D5F27A72}" type="presParOf" srcId="{8FD21DEA-48B5-4688-BA38-AFAE807BCE22}" destId="{665C0362-56E6-4A74-92C3-C68E0D24E586}" srcOrd="0" destOrd="0" presId="urn:microsoft.com/office/officeart/2005/8/layout/list1"/>
    <dgm:cxn modelId="{2FDB76C9-AB67-4E35-9DB8-B09700F7056F}" type="presParOf" srcId="{665C0362-56E6-4A74-92C3-C68E0D24E586}" destId="{5012DBE5-0E83-45D3-B7C7-A76FFA132D50}" srcOrd="0" destOrd="0" presId="urn:microsoft.com/office/officeart/2005/8/layout/list1"/>
    <dgm:cxn modelId="{28E9C9C3-6E5A-4D2A-8555-AF18FE043664}" type="presParOf" srcId="{665C0362-56E6-4A74-92C3-C68E0D24E586}" destId="{83B42F7B-B6F4-411D-8256-C182DC2CAB92}" srcOrd="1" destOrd="0" presId="urn:microsoft.com/office/officeart/2005/8/layout/list1"/>
    <dgm:cxn modelId="{3A049523-45D7-45E9-9AF7-08EECC084E6C}" type="presParOf" srcId="{8FD21DEA-48B5-4688-BA38-AFAE807BCE22}" destId="{1755BB82-4C8C-461D-95BB-EB0404EB98D6}" srcOrd="1" destOrd="0" presId="urn:microsoft.com/office/officeart/2005/8/layout/list1"/>
    <dgm:cxn modelId="{95FDF616-80BE-4E37-ADBB-3DA71072588F}" type="presParOf" srcId="{8FD21DEA-48B5-4688-BA38-AFAE807BCE22}" destId="{08F99356-065E-4E64-8AA4-61437DB9D180}" srcOrd="2" destOrd="0" presId="urn:microsoft.com/office/officeart/2005/8/layout/list1"/>
    <dgm:cxn modelId="{F9C56348-DAC8-4447-98F9-3DECD629749B}" type="presParOf" srcId="{8FD21DEA-48B5-4688-BA38-AFAE807BCE22}" destId="{91C08762-66CE-4B09-8C2B-01BF1CF31DD9}" srcOrd="3" destOrd="0" presId="urn:microsoft.com/office/officeart/2005/8/layout/list1"/>
    <dgm:cxn modelId="{EBEF35B6-3493-40A2-8457-23EC87C2FFF9}" type="presParOf" srcId="{8FD21DEA-48B5-4688-BA38-AFAE807BCE22}" destId="{B343A883-EC13-4BCE-83C4-702242BAB3B3}" srcOrd="4" destOrd="0" presId="urn:microsoft.com/office/officeart/2005/8/layout/list1"/>
    <dgm:cxn modelId="{A9579C50-8599-4505-85DA-C6CA7AE4C2D9}" type="presParOf" srcId="{B343A883-EC13-4BCE-83C4-702242BAB3B3}" destId="{164AD636-A1A6-45DC-BBFE-7A899ED8B12F}" srcOrd="0" destOrd="0" presId="urn:microsoft.com/office/officeart/2005/8/layout/list1"/>
    <dgm:cxn modelId="{EC8E871B-A64D-4856-B190-CA960BE28FA5}" type="presParOf" srcId="{B343A883-EC13-4BCE-83C4-702242BAB3B3}" destId="{177CDE10-2325-40A7-997E-20247FA3D169}" srcOrd="1" destOrd="0" presId="urn:microsoft.com/office/officeart/2005/8/layout/list1"/>
    <dgm:cxn modelId="{4321DD3A-4C09-4824-AFEB-105EA0E53DAB}" type="presParOf" srcId="{8FD21DEA-48B5-4688-BA38-AFAE807BCE22}" destId="{A9D7A834-EC48-4C3F-897C-85672FA3A21D}" srcOrd="5" destOrd="0" presId="urn:microsoft.com/office/officeart/2005/8/layout/list1"/>
    <dgm:cxn modelId="{AB7A201D-8394-4378-8877-AEE87F6A7389}" type="presParOf" srcId="{8FD21DEA-48B5-4688-BA38-AFAE807BCE22}" destId="{F13F4A6E-5D1A-460A-A73F-19A4B5204BBE}" srcOrd="6" destOrd="0" presId="urn:microsoft.com/office/officeart/2005/8/layout/list1"/>
    <dgm:cxn modelId="{CAC51136-FFCF-485C-8886-5AEA1E3BAB2D}" type="presParOf" srcId="{8FD21DEA-48B5-4688-BA38-AFAE807BCE22}" destId="{7B4D5B3F-02BA-4D8D-A40D-938DDF4CE012}" srcOrd="7" destOrd="0" presId="urn:microsoft.com/office/officeart/2005/8/layout/list1"/>
    <dgm:cxn modelId="{A785EEC2-AABA-4ACE-A6D0-CE7798E47A08}" type="presParOf" srcId="{8FD21DEA-48B5-4688-BA38-AFAE807BCE22}" destId="{65FCDC62-2A23-42E2-B05F-45CFFE47A3FD}" srcOrd="8" destOrd="0" presId="urn:microsoft.com/office/officeart/2005/8/layout/list1"/>
    <dgm:cxn modelId="{75C9DA75-2645-40DA-B5E5-67DB11813697}" type="presParOf" srcId="{65FCDC62-2A23-42E2-B05F-45CFFE47A3FD}" destId="{0B4A6D36-A287-4B00-BAA4-D881F3702873}" srcOrd="0" destOrd="0" presId="urn:microsoft.com/office/officeart/2005/8/layout/list1"/>
    <dgm:cxn modelId="{05FEDC0B-C2DD-4882-BC7E-32CD9AFE319C}" type="presParOf" srcId="{65FCDC62-2A23-42E2-B05F-45CFFE47A3FD}" destId="{82F173BC-0026-41E4-B158-427346F02455}" srcOrd="1" destOrd="0" presId="urn:microsoft.com/office/officeart/2005/8/layout/list1"/>
    <dgm:cxn modelId="{CBE298A1-AE0D-44B4-A13A-CFB16FD6BCD8}" type="presParOf" srcId="{8FD21DEA-48B5-4688-BA38-AFAE807BCE22}" destId="{4763BF90-FBD7-4A75-A8A7-9A75EE0C2719}" srcOrd="9" destOrd="0" presId="urn:microsoft.com/office/officeart/2005/8/layout/list1"/>
    <dgm:cxn modelId="{AEE4C534-7FB3-45E1-B4F8-4C07195EEF89}" type="presParOf" srcId="{8FD21DEA-48B5-4688-BA38-AFAE807BCE22}" destId="{E30A0671-CE02-4E41-8C8C-2F61CDE8459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23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8.1.2.1 Cost Benefit Analysis	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3E7687C9-CC25-489D-8689-FF0BE8C3431F}">
      <dgm:prSet custT="1"/>
      <dgm:spPr/>
      <dgm:t>
        <a:bodyPr/>
        <a:lstStyle/>
        <a:p>
          <a:r>
            <a:rPr lang="en-US" sz="2000" dirty="0" smtClean="0"/>
            <a:t>8.1.2.2 Cost of Quality </a:t>
          </a:r>
        </a:p>
      </dgm:t>
    </dgm:pt>
    <dgm:pt modelId="{465D3800-5440-420E-9632-19D997CFEE12}" type="sibTrans" cxnId="{0C13DE1F-E5F7-4A29-A15D-5368A18CDD71}">
      <dgm:prSet/>
      <dgm:spPr/>
      <dgm:t>
        <a:bodyPr/>
        <a:lstStyle/>
        <a:p>
          <a:endParaRPr lang="en-US"/>
        </a:p>
      </dgm:t>
    </dgm:pt>
    <dgm:pt modelId="{E89C281B-05EC-41D0-950F-9621F1F7B258}" type="parTrans" cxnId="{0C13DE1F-E5F7-4A29-A15D-5368A18CDD71}">
      <dgm:prSet/>
      <dgm:spPr/>
      <dgm:t>
        <a:bodyPr/>
        <a:lstStyle/>
        <a:p>
          <a:endParaRPr lang="en-US"/>
        </a:p>
      </dgm:t>
    </dgm:pt>
    <dgm:pt modelId="{057E473A-26CC-404F-9259-317FA9731AC7}">
      <dgm:prSet custT="1"/>
      <dgm:spPr/>
      <dgm:t>
        <a:bodyPr/>
        <a:lstStyle/>
        <a:p>
          <a:r>
            <a:rPr lang="en-US" sz="1800" dirty="0" smtClean="0">
              <a:latin typeface="+mn-lt"/>
            </a:rPr>
            <a:t>We maintain quality to have </a:t>
          </a:r>
          <a:r>
            <a:rPr lang="en-US" sz="1800" b="1" dirty="0" smtClean="0">
              <a:latin typeface="+mn-lt"/>
            </a:rPr>
            <a:t>less rework, lower costs, higher productivity, and higher costumer satisfaction</a:t>
          </a:r>
          <a:endParaRPr lang="en-US" sz="1800" b="1" dirty="0">
            <a:latin typeface="+mn-lt"/>
          </a:endParaRPr>
        </a:p>
      </dgm:t>
    </dgm:pt>
    <dgm:pt modelId="{6C1048B4-2654-4A7D-B924-DA00C5104FCF}" type="sibTrans" cxnId="{AA082DAC-B3C4-4403-9CE3-21455BED3415}">
      <dgm:prSet/>
      <dgm:spPr/>
      <dgm:t>
        <a:bodyPr/>
        <a:lstStyle/>
        <a:p>
          <a:endParaRPr lang="en-US"/>
        </a:p>
      </dgm:t>
    </dgm:pt>
    <dgm:pt modelId="{BBEB2560-28BE-4ECD-B5F5-9842CF464A5E}" type="parTrans" cxnId="{AA082DAC-B3C4-4403-9CE3-21455BED3415}">
      <dgm:prSet/>
      <dgm:spPr/>
      <dgm:t>
        <a:bodyPr/>
        <a:lstStyle/>
        <a:p>
          <a:endParaRPr lang="en-US"/>
        </a:p>
      </dgm:t>
    </dgm:pt>
    <dgm:pt modelId="{4B8AFCB9-106E-4AA7-B82D-09F4420B020A}">
      <dgm:prSet custT="1"/>
      <dgm:spPr/>
      <dgm:t>
        <a:bodyPr/>
        <a:lstStyle/>
        <a:p>
          <a:r>
            <a:rPr lang="en-US" sz="1800" b="1" dirty="0" smtClean="0">
              <a:latin typeface="+mn-lt"/>
            </a:rPr>
            <a:t>Balancing between the cost conformance and nonconformance </a:t>
          </a:r>
          <a:endParaRPr lang="en-US" sz="1800" b="1" i="0" dirty="0">
            <a:latin typeface="+mn-lt"/>
          </a:endParaRPr>
        </a:p>
      </dgm:t>
    </dgm:pt>
    <dgm:pt modelId="{98555133-09A4-4F45-82E5-416B834045FF}" type="sibTrans" cxnId="{A477A7F6-C38C-4697-B1E5-77239BD94AED}">
      <dgm:prSet/>
      <dgm:spPr/>
      <dgm:t>
        <a:bodyPr/>
        <a:lstStyle/>
        <a:p>
          <a:endParaRPr lang="en-US"/>
        </a:p>
      </dgm:t>
    </dgm:pt>
    <dgm:pt modelId="{AD78B178-7F8E-4117-8BA9-F0B54AEA6086}" type="parTrans" cxnId="{A477A7F6-C38C-4697-B1E5-77239BD94AED}">
      <dgm:prSet/>
      <dgm:spPr/>
      <dgm:t>
        <a:bodyPr/>
        <a:lstStyle/>
        <a:p>
          <a:endParaRPr lang="en-US"/>
        </a:p>
      </dgm:t>
    </dgm:pt>
    <dgm:pt modelId="{D5261D77-98BE-4488-9D0C-7AB8BD8F4AA7}">
      <dgm:prSet custT="1"/>
      <dgm:spPr/>
      <dgm:t>
        <a:bodyPr/>
        <a:lstStyle/>
        <a:p>
          <a:r>
            <a:rPr lang="en-US" sz="1800" dirty="0" smtClean="0">
              <a:latin typeface="+mn-lt"/>
            </a:rPr>
            <a:t>In Cost Benefit Analysis we </a:t>
          </a:r>
          <a:r>
            <a:rPr lang="en-US" sz="1800" b="1" dirty="0" smtClean="0">
              <a:latin typeface="+mn-lt"/>
            </a:rPr>
            <a:t>compare benefits versus the cost </a:t>
          </a:r>
          <a:r>
            <a:rPr lang="en-US" sz="1800" dirty="0" smtClean="0">
              <a:latin typeface="+mn-lt"/>
            </a:rPr>
            <a:t>of achieving quality </a:t>
          </a:r>
          <a:endParaRPr lang="en-US" sz="1800" dirty="0">
            <a:latin typeface="+mn-lt"/>
          </a:endParaRPr>
        </a:p>
      </dgm:t>
    </dgm:pt>
    <dgm:pt modelId="{18B821EF-B3CE-40B9-BBFC-07BFF70F0378}" type="parTrans" cxnId="{F4979A43-66C2-4229-BA3B-1374C9745669}">
      <dgm:prSet/>
      <dgm:spPr/>
      <dgm:t>
        <a:bodyPr/>
        <a:lstStyle/>
        <a:p>
          <a:endParaRPr lang="en-US"/>
        </a:p>
      </dgm:t>
    </dgm:pt>
    <dgm:pt modelId="{DB33FE7F-A464-4892-B296-A23210F4539B}" type="sibTrans" cxnId="{F4979A43-66C2-4229-BA3B-1374C9745669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2" custScaleX="105920" custScaleY="25115" custLinFactNeighborX="-12611" custLinFactNeighborY="-419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2" custScaleY="60976" custLinFactNeighborY="-467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08762-66CE-4B09-8C2B-01BF1CF31DD9}" type="pres">
      <dgm:prSet presAssocID="{7F458AC7-59E8-4955-BD76-939D04FF799A}" presName="spaceBetweenRectangles" presStyleCnt="0"/>
      <dgm:spPr/>
    </dgm:pt>
    <dgm:pt modelId="{B343A883-EC13-4BCE-83C4-702242BAB3B3}" type="pres">
      <dgm:prSet presAssocID="{3E7687C9-CC25-489D-8689-FF0BE8C3431F}" presName="parentLin" presStyleCnt="0"/>
      <dgm:spPr/>
    </dgm:pt>
    <dgm:pt modelId="{164AD636-A1A6-45DC-BBFE-7A899ED8B12F}" type="pres">
      <dgm:prSet presAssocID="{3E7687C9-CC25-489D-8689-FF0BE8C3431F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77CDE10-2325-40A7-997E-20247FA3D169}" type="pres">
      <dgm:prSet presAssocID="{3E7687C9-CC25-489D-8689-FF0BE8C3431F}" presName="parentText" presStyleLbl="node1" presStyleIdx="1" presStyleCnt="2" custScaleX="105920" custScaleY="26281" custLinFactNeighborX="-9910" custLinFactNeighborY="-243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7A834-EC48-4C3F-897C-85672FA3A21D}" type="pres">
      <dgm:prSet presAssocID="{3E7687C9-CC25-489D-8689-FF0BE8C3431F}" presName="negativeSpace" presStyleCnt="0"/>
      <dgm:spPr/>
    </dgm:pt>
    <dgm:pt modelId="{F13F4A6E-5D1A-460A-A73F-19A4B5204BBE}" type="pres">
      <dgm:prSet presAssocID="{3E7687C9-CC25-489D-8689-FF0BE8C3431F}" presName="childText" presStyleLbl="conFgAcc1" presStyleIdx="1" presStyleCnt="2" custScaleY="57096" custLinFactNeighborX="148" custLinFactNeighborY="158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082DAC-B3C4-4403-9CE3-21455BED3415}" srcId="{3C12EA32-5CE9-41A9-8E86-253E02ABBBE0}" destId="{057E473A-26CC-404F-9259-317FA9731AC7}" srcOrd="0" destOrd="0" parTransId="{BBEB2560-28BE-4ECD-B5F5-9842CF464A5E}" sibTransId="{6C1048B4-2654-4A7D-B924-DA00C5104FCF}"/>
    <dgm:cxn modelId="{BAFB59BE-9803-4EA3-A2FD-A76C40D4AA97}" type="presOf" srcId="{4B8AFCB9-106E-4AA7-B82D-09F4420B020A}" destId="{F13F4A6E-5D1A-460A-A73F-19A4B5204BBE}" srcOrd="0" destOrd="0" presId="urn:microsoft.com/office/officeart/2005/8/layout/list1"/>
    <dgm:cxn modelId="{F4979A43-66C2-4229-BA3B-1374C9745669}" srcId="{3C12EA32-5CE9-41A9-8E86-253E02ABBBE0}" destId="{D5261D77-98BE-4488-9D0C-7AB8BD8F4AA7}" srcOrd="1" destOrd="0" parTransId="{18B821EF-B3CE-40B9-BBFC-07BFF70F0378}" sibTransId="{DB33FE7F-A464-4892-B296-A23210F4539B}"/>
    <dgm:cxn modelId="{F0DD24A4-640F-4ECC-A0AD-980EC0745C31}" type="presOf" srcId="{3E7687C9-CC25-489D-8689-FF0BE8C3431F}" destId="{164AD636-A1A6-45DC-BBFE-7A899ED8B12F}" srcOrd="0" destOrd="0" presId="urn:microsoft.com/office/officeart/2005/8/layout/list1"/>
    <dgm:cxn modelId="{726A3F92-8735-4E34-A22C-5B41250F4F87}" type="presOf" srcId="{D23B7039-A415-4D56-AA09-6C0DDFBB4340}" destId="{8FD21DEA-48B5-4688-BA38-AFAE807BCE22}" srcOrd="0" destOrd="0" presId="urn:microsoft.com/office/officeart/2005/8/layout/list1"/>
    <dgm:cxn modelId="{F932577C-7581-4E04-98B9-527A4FB4E67F}" type="presOf" srcId="{3E7687C9-CC25-489D-8689-FF0BE8C3431F}" destId="{177CDE10-2325-40A7-997E-20247FA3D169}" srcOrd="1" destOrd="0" presId="urn:microsoft.com/office/officeart/2005/8/layout/list1"/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63BB5EF3-0C11-40BB-8868-48EDAD202D05}" type="presOf" srcId="{3C12EA32-5CE9-41A9-8E86-253E02ABBBE0}" destId="{5012DBE5-0E83-45D3-B7C7-A76FFA132D50}" srcOrd="0" destOrd="0" presId="urn:microsoft.com/office/officeart/2005/8/layout/list1"/>
    <dgm:cxn modelId="{E426A0C6-B8FE-4649-814B-A26A99793775}" type="presOf" srcId="{3C12EA32-5CE9-41A9-8E86-253E02ABBBE0}" destId="{83B42F7B-B6F4-411D-8256-C182DC2CAB92}" srcOrd="1" destOrd="0" presId="urn:microsoft.com/office/officeart/2005/8/layout/list1"/>
    <dgm:cxn modelId="{A477A7F6-C38C-4697-B1E5-77239BD94AED}" srcId="{3E7687C9-CC25-489D-8689-FF0BE8C3431F}" destId="{4B8AFCB9-106E-4AA7-B82D-09F4420B020A}" srcOrd="0" destOrd="0" parTransId="{AD78B178-7F8E-4117-8BA9-F0B54AEA6086}" sibTransId="{98555133-09A4-4F45-82E5-416B834045FF}"/>
    <dgm:cxn modelId="{DC1BC058-6344-45E9-96E8-3B16C02FCFD9}" type="presOf" srcId="{057E473A-26CC-404F-9259-317FA9731AC7}" destId="{08F99356-065E-4E64-8AA4-61437DB9D180}" srcOrd="0" destOrd="0" presId="urn:microsoft.com/office/officeart/2005/8/layout/list1"/>
    <dgm:cxn modelId="{0C13DE1F-E5F7-4A29-A15D-5368A18CDD71}" srcId="{D23B7039-A415-4D56-AA09-6C0DDFBB4340}" destId="{3E7687C9-CC25-489D-8689-FF0BE8C3431F}" srcOrd="1" destOrd="0" parTransId="{E89C281B-05EC-41D0-950F-9621F1F7B258}" sibTransId="{465D3800-5440-420E-9632-19D997CFEE12}"/>
    <dgm:cxn modelId="{6DD53FBB-21E4-4C5E-A5A7-AD436233E26D}" type="presOf" srcId="{D5261D77-98BE-4488-9D0C-7AB8BD8F4AA7}" destId="{08F99356-065E-4E64-8AA4-61437DB9D180}" srcOrd="0" destOrd="1" presId="urn:microsoft.com/office/officeart/2005/8/layout/list1"/>
    <dgm:cxn modelId="{84F59A37-4A9F-4576-8A6E-3A98790BD7AB}" type="presParOf" srcId="{8FD21DEA-48B5-4688-BA38-AFAE807BCE22}" destId="{665C0362-56E6-4A74-92C3-C68E0D24E586}" srcOrd="0" destOrd="0" presId="urn:microsoft.com/office/officeart/2005/8/layout/list1"/>
    <dgm:cxn modelId="{2CBBB2BD-58D9-47CE-A6EB-21B0FF8E9141}" type="presParOf" srcId="{665C0362-56E6-4A74-92C3-C68E0D24E586}" destId="{5012DBE5-0E83-45D3-B7C7-A76FFA132D50}" srcOrd="0" destOrd="0" presId="urn:microsoft.com/office/officeart/2005/8/layout/list1"/>
    <dgm:cxn modelId="{A58B2AAD-BD80-4E93-B6B5-0F6FA4011601}" type="presParOf" srcId="{665C0362-56E6-4A74-92C3-C68E0D24E586}" destId="{83B42F7B-B6F4-411D-8256-C182DC2CAB92}" srcOrd="1" destOrd="0" presId="urn:microsoft.com/office/officeart/2005/8/layout/list1"/>
    <dgm:cxn modelId="{0BA7FA27-4351-428B-AD0C-21FED825583E}" type="presParOf" srcId="{8FD21DEA-48B5-4688-BA38-AFAE807BCE22}" destId="{1755BB82-4C8C-461D-95BB-EB0404EB98D6}" srcOrd="1" destOrd="0" presId="urn:microsoft.com/office/officeart/2005/8/layout/list1"/>
    <dgm:cxn modelId="{473560E1-3664-4139-8866-FED996BD8A62}" type="presParOf" srcId="{8FD21DEA-48B5-4688-BA38-AFAE807BCE22}" destId="{08F99356-065E-4E64-8AA4-61437DB9D180}" srcOrd="2" destOrd="0" presId="urn:microsoft.com/office/officeart/2005/8/layout/list1"/>
    <dgm:cxn modelId="{DF0041F4-5A06-4E43-9FE7-7405722DBE38}" type="presParOf" srcId="{8FD21DEA-48B5-4688-BA38-AFAE807BCE22}" destId="{91C08762-66CE-4B09-8C2B-01BF1CF31DD9}" srcOrd="3" destOrd="0" presId="urn:microsoft.com/office/officeart/2005/8/layout/list1"/>
    <dgm:cxn modelId="{5B5A9C1D-0A9E-49AE-8472-5038BBAE5865}" type="presParOf" srcId="{8FD21DEA-48B5-4688-BA38-AFAE807BCE22}" destId="{B343A883-EC13-4BCE-83C4-702242BAB3B3}" srcOrd="4" destOrd="0" presId="urn:microsoft.com/office/officeart/2005/8/layout/list1"/>
    <dgm:cxn modelId="{E54FBF27-F111-4BFE-A9C2-931BA4E43BDC}" type="presParOf" srcId="{B343A883-EC13-4BCE-83C4-702242BAB3B3}" destId="{164AD636-A1A6-45DC-BBFE-7A899ED8B12F}" srcOrd="0" destOrd="0" presId="urn:microsoft.com/office/officeart/2005/8/layout/list1"/>
    <dgm:cxn modelId="{00F2D18C-1A47-4862-88A5-DB3101C72D8D}" type="presParOf" srcId="{B343A883-EC13-4BCE-83C4-702242BAB3B3}" destId="{177CDE10-2325-40A7-997E-20247FA3D169}" srcOrd="1" destOrd="0" presId="urn:microsoft.com/office/officeart/2005/8/layout/list1"/>
    <dgm:cxn modelId="{7858DFB0-A2EA-4DD2-BA29-E85C5F1033C9}" type="presParOf" srcId="{8FD21DEA-48B5-4688-BA38-AFAE807BCE22}" destId="{A9D7A834-EC48-4C3F-897C-85672FA3A21D}" srcOrd="5" destOrd="0" presId="urn:microsoft.com/office/officeart/2005/8/layout/list1"/>
    <dgm:cxn modelId="{7DFCAB96-E0D8-4F2D-B2BD-69E2E02D33EA}" type="presParOf" srcId="{8FD21DEA-48B5-4688-BA38-AFAE807BCE22}" destId="{F13F4A6E-5D1A-460A-A73F-19A4B5204BB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24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8.1.2.3 Seven basic quality tools 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057E473A-26CC-404F-9259-317FA9731AC7}">
      <dgm:prSet custT="1"/>
      <dgm:spPr/>
      <dgm:t>
        <a:bodyPr/>
        <a:lstStyle/>
        <a:p>
          <a:r>
            <a:rPr lang="en-US" sz="1800" dirty="0" smtClean="0">
              <a:latin typeface="+mn-lt"/>
            </a:rPr>
            <a:t>The 7QC tools as they are called, are used in within the context of Plan-Do-Check-Act (PDCA) cycle to solve quality related problems</a:t>
          </a:r>
          <a:endParaRPr lang="en-US" sz="1800" dirty="0">
            <a:latin typeface="+mn-lt"/>
          </a:endParaRPr>
        </a:p>
      </dgm:t>
    </dgm:pt>
    <dgm:pt modelId="{6C1048B4-2654-4A7D-B924-DA00C5104FCF}" type="sibTrans" cxnId="{AA082DAC-B3C4-4403-9CE3-21455BED3415}">
      <dgm:prSet/>
      <dgm:spPr/>
      <dgm:t>
        <a:bodyPr/>
        <a:lstStyle/>
        <a:p>
          <a:endParaRPr lang="en-US"/>
        </a:p>
      </dgm:t>
    </dgm:pt>
    <dgm:pt modelId="{BBEB2560-28BE-4ECD-B5F5-9842CF464A5E}" type="parTrans" cxnId="{AA082DAC-B3C4-4403-9CE3-21455BED3415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1" custScaleX="105920" custScaleY="25115" custLinFactNeighborX="11849" custLinFactNeighborY="-254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1" custScaleY="42119" custLinFactNeighborY="304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3D9DCA6A-971A-4CF7-9496-FA0B8CFD115D}" type="presOf" srcId="{3C12EA32-5CE9-41A9-8E86-253E02ABBBE0}" destId="{5012DBE5-0E83-45D3-B7C7-A76FFA132D50}" srcOrd="0" destOrd="0" presId="urn:microsoft.com/office/officeart/2005/8/layout/list1"/>
    <dgm:cxn modelId="{11141E78-7F4D-4CA0-9980-76FC05059FB3}" type="presOf" srcId="{3C12EA32-5CE9-41A9-8E86-253E02ABBBE0}" destId="{83B42F7B-B6F4-411D-8256-C182DC2CAB92}" srcOrd="1" destOrd="0" presId="urn:microsoft.com/office/officeart/2005/8/layout/list1"/>
    <dgm:cxn modelId="{F9ECCEF4-BBBE-404C-81B4-3B3E993C1672}" type="presOf" srcId="{D23B7039-A415-4D56-AA09-6C0DDFBB4340}" destId="{8FD21DEA-48B5-4688-BA38-AFAE807BCE22}" srcOrd="0" destOrd="0" presId="urn:microsoft.com/office/officeart/2005/8/layout/list1"/>
    <dgm:cxn modelId="{AA082DAC-B3C4-4403-9CE3-21455BED3415}" srcId="{3C12EA32-5CE9-41A9-8E86-253E02ABBBE0}" destId="{057E473A-26CC-404F-9259-317FA9731AC7}" srcOrd="0" destOrd="0" parTransId="{BBEB2560-28BE-4ECD-B5F5-9842CF464A5E}" sibTransId="{6C1048B4-2654-4A7D-B924-DA00C5104FCF}"/>
    <dgm:cxn modelId="{A7E2F327-1710-4D0B-A63B-CBBB604FDE35}" type="presOf" srcId="{057E473A-26CC-404F-9259-317FA9731AC7}" destId="{08F99356-065E-4E64-8AA4-61437DB9D180}" srcOrd="0" destOrd="0" presId="urn:microsoft.com/office/officeart/2005/8/layout/list1"/>
    <dgm:cxn modelId="{7DFF0AB3-5903-4B0D-8154-2828498B90EF}" type="presParOf" srcId="{8FD21DEA-48B5-4688-BA38-AFAE807BCE22}" destId="{665C0362-56E6-4A74-92C3-C68E0D24E586}" srcOrd="0" destOrd="0" presId="urn:microsoft.com/office/officeart/2005/8/layout/list1"/>
    <dgm:cxn modelId="{C149E3C5-CCF9-4C3B-B327-07E086C9B821}" type="presParOf" srcId="{665C0362-56E6-4A74-92C3-C68E0D24E586}" destId="{5012DBE5-0E83-45D3-B7C7-A76FFA132D50}" srcOrd="0" destOrd="0" presId="urn:microsoft.com/office/officeart/2005/8/layout/list1"/>
    <dgm:cxn modelId="{D14657DC-00B2-49DC-AC76-CFC38A164713}" type="presParOf" srcId="{665C0362-56E6-4A74-92C3-C68E0D24E586}" destId="{83B42F7B-B6F4-411D-8256-C182DC2CAB92}" srcOrd="1" destOrd="0" presId="urn:microsoft.com/office/officeart/2005/8/layout/list1"/>
    <dgm:cxn modelId="{A5575C67-5102-4C30-BCAD-A0B4ACAEBFD9}" type="presParOf" srcId="{8FD21DEA-48B5-4688-BA38-AFAE807BCE22}" destId="{1755BB82-4C8C-461D-95BB-EB0404EB98D6}" srcOrd="1" destOrd="0" presId="urn:microsoft.com/office/officeart/2005/8/layout/list1"/>
    <dgm:cxn modelId="{2844B6B5-5599-477A-BD61-7DB10F117F7A}" type="presParOf" srcId="{8FD21DEA-48B5-4688-BA38-AFAE807BCE22}" destId="{08F99356-065E-4E64-8AA4-61437DB9D18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25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8.1.2.3 Seven basic quality tools 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057E473A-26CC-404F-9259-317FA9731AC7}">
      <dgm:prSet custT="1"/>
      <dgm:spPr/>
      <dgm:t>
        <a:bodyPr/>
        <a:lstStyle/>
        <a:p>
          <a:r>
            <a:rPr lang="en-US" sz="1600" dirty="0" smtClean="0">
              <a:latin typeface="Arial Narrow" pitchFamily="34" charset="0"/>
            </a:rPr>
            <a:t>The 7QC tools as they are called, are used in within the context of Plan-Do-Check-Act (PDCA) cycle to solve quality related problems</a:t>
          </a:r>
          <a:endParaRPr lang="en-US" sz="1800" dirty="0"/>
        </a:p>
      </dgm:t>
    </dgm:pt>
    <dgm:pt modelId="{6C1048B4-2654-4A7D-B924-DA00C5104FCF}" type="sibTrans" cxnId="{AA082DAC-B3C4-4403-9CE3-21455BED3415}">
      <dgm:prSet/>
      <dgm:spPr/>
      <dgm:t>
        <a:bodyPr/>
        <a:lstStyle/>
        <a:p>
          <a:endParaRPr lang="en-US"/>
        </a:p>
      </dgm:t>
    </dgm:pt>
    <dgm:pt modelId="{BBEB2560-28BE-4ECD-B5F5-9842CF464A5E}" type="parTrans" cxnId="{AA082DAC-B3C4-4403-9CE3-21455BED3415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1" custScaleX="105920" custScaleY="25115" custLinFactNeighborX="-9910" custLinFactNeighborY="-745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1" custScaleY="42119" custLinFactNeighborY="137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5160AB-77B6-4E9A-AAA8-A6952B9083FA}" type="presOf" srcId="{3C12EA32-5CE9-41A9-8E86-253E02ABBBE0}" destId="{5012DBE5-0E83-45D3-B7C7-A76FFA132D50}" srcOrd="0" destOrd="0" presId="urn:microsoft.com/office/officeart/2005/8/layout/list1"/>
    <dgm:cxn modelId="{C9F1C92D-C0D6-425C-83AE-995EA47CA5D9}" type="presOf" srcId="{057E473A-26CC-404F-9259-317FA9731AC7}" destId="{08F99356-065E-4E64-8AA4-61437DB9D180}" srcOrd="0" destOrd="0" presId="urn:microsoft.com/office/officeart/2005/8/layout/list1"/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AA082DAC-B3C4-4403-9CE3-21455BED3415}" srcId="{3C12EA32-5CE9-41A9-8E86-253E02ABBBE0}" destId="{057E473A-26CC-404F-9259-317FA9731AC7}" srcOrd="0" destOrd="0" parTransId="{BBEB2560-28BE-4ECD-B5F5-9842CF464A5E}" sibTransId="{6C1048B4-2654-4A7D-B924-DA00C5104FCF}"/>
    <dgm:cxn modelId="{87114B31-6A95-4A1F-9636-7AD363C8D7AE}" type="presOf" srcId="{3C12EA32-5CE9-41A9-8E86-253E02ABBBE0}" destId="{83B42F7B-B6F4-411D-8256-C182DC2CAB92}" srcOrd="1" destOrd="0" presId="urn:microsoft.com/office/officeart/2005/8/layout/list1"/>
    <dgm:cxn modelId="{D41574A3-B468-443A-A55C-032C4A45CA9C}" type="presOf" srcId="{D23B7039-A415-4D56-AA09-6C0DDFBB4340}" destId="{8FD21DEA-48B5-4688-BA38-AFAE807BCE22}" srcOrd="0" destOrd="0" presId="urn:microsoft.com/office/officeart/2005/8/layout/list1"/>
    <dgm:cxn modelId="{2FA0AF5F-9586-4D79-8E5D-CFF1554B902F}" type="presParOf" srcId="{8FD21DEA-48B5-4688-BA38-AFAE807BCE22}" destId="{665C0362-56E6-4A74-92C3-C68E0D24E586}" srcOrd="0" destOrd="0" presId="urn:microsoft.com/office/officeart/2005/8/layout/list1"/>
    <dgm:cxn modelId="{EDC586E6-B913-4EC8-84BB-354913D1262E}" type="presParOf" srcId="{665C0362-56E6-4A74-92C3-C68E0D24E586}" destId="{5012DBE5-0E83-45D3-B7C7-A76FFA132D50}" srcOrd="0" destOrd="0" presId="urn:microsoft.com/office/officeart/2005/8/layout/list1"/>
    <dgm:cxn modelId="{A9695ABF-D797-4053-92AB-25101A45EB55}" type="presParOf" srcId="{665C0362-56E6-4A74-92C3-C68E0D24E586}" destId="{83B42F7B-B6F4-411D-8256-C182DC2CAB92}" srcOrd="1" destOrd="0" presId="urn:microsoft.com/office/officeart/2005/8/layout/list1"/>
    <dgm:cxn modelId="{EC78AEE4-0132-4585-A399-BE29550A2719}" type="presParOf" srcId="{8FD21DEA-48B5-4688-BA38-AFAE807BCE22}" destId="{1755BB82-4C8C-461D-95BB-EB0404EB98D6}" srcOrd="1" destOrd="0" presId="urn:microsoft.com/office/officeart/2005/8/layout/list1"/>
    <dgm:cxn modelId="{9C06F2FB-EDC3-408A-AF28-60E2CF01BB65}" type="presParOf" srcId="{8FD21DEA-48B5-4688-BA38-AFAE807BCE22}" destId="{08F99356-065E-4E64-8AA4-61437DB9D18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23B7039-A415-4D56-AA09-6C0DDFBB4340}" type="doc">
      <dgm:prSet loTypeId="urn:microsoft.com/office/officeart/2005/8/layout/list1" loCatId="list" qsTypeId="urn:microsoft.com/office/officeart/2005/8/quickstyle/simple1" qsCatId="simple" csTypeId="urn:microsoft.com/office/officeart/2005/8/colors/colorful1#26" csCatId="colorful" phldr="1"/>
      <dgm:spPr/>
      <dgm:t>
        <a:bodyPr/>
        <a:lstStyle/>
        <a:p>
          <a:endParaRPr lang="en-US"/>
        </a:p>
      </dgm:t>
    </dgm:pt>
    <dgm:pt modelId="{3C12EA32-5CE9-41A9-8E86-253E02ABBBE0}">
      <dgm:prSet phldrT="[Text]" custT="1"/>
      <dgm:spPr/>
      <dgm:t>
        <a:bodyPr/>
        <a:lstStyle/>
        <a:p>
          <a:r>
            <a:rPr lang="en-US" sz="2000" dirty="0" smtClean="0"/>
            <a:t>8.1.2.3 Seven basic quality tools </a:t>
          </a:r>
          <a:endParaRPr lang="en-US" sz="2000" dirty="0"/>
        </a:p>
      </dgm:t>
    </dgm:pt>
    <dgm:pt modelId="{DED5E9D3-72B5-4C65-9FED-8AEC29BA2D07}" type="parTrans" cxnId="{857E9156-DB4D-4510-A3BB-DC9ACC1FC821}">
      <dgm:prSet/>
      <dgm:spPr/>
      <dgm:t>
        <a:bodyPr/>
        <a:lstStyle/>
        <a:p>
          <a:endParaRPr lang="en-US"/>
        </a:p>
      </dgm:t>
    </dgm:pt>
    <dgm:pt modelId="{7F458AC7-59E8-4955-BD76-939D04FF799A}" type="sibTrans" cxnId="{857E9156-DB4D-4510-A3BB-DC9ACC1FC821}">
      <dgm:prSet/>
      <dgm:spPr/>
      <dgm:t>
        <a:bodyPr/>
        <a:lstStyle/>
        <a:p>
          <a:endParaRPr lang="en-US"/>
        </a:p>
      </dgm:t>
    </dgm:pt>
    <dgm:pt modelId="{057E473A-26CC-404F-9259-317FA9731AC7}">
      <dgm:prSet custT="1"/>
      <dgm:spPr/>
      <dgm:t>
        <a:bodyPr/>
        <a:lstStyle/>
        <a:p>
          <a:r>
            <a:rPr lang="en-US" sz="1600" dirty="0" smtClean="0">
              <a:latin typeface="Arial Narrow" pitchFamily="34" charset="0"/>
            </a:rPr>
            <a:t>The 7QC tools as they are called, are used in within the context of Plan-Do-Check-Act (PDCA) cycle to solve quality related problems</a:t>
          </a:r>
          <a:endParaRPr lang="en-US" sz="1800" dirty="0"/>
        </a:p>
      </dgm:t>
    </dgm:pt>
    <dgm:pt modelId="{6C1048B4-2654-4A7D-B924-DA00C5104FCF}" type="sibTrans" cxnId="{AA082DAC-B3C4-4403-9CE3-21455BED3415}">
      <dgm:prSet/>
      <dgm:spPr/>
      <dgm:t>
        <a:bodyPr/>
        <a:lstStyle/>
        <a:p>
          <a:endParaRPr lang="en-US"/>
        </a:p>
      </dgm:t>
    </dgm:pt>
    <dgm:pt modelId="{BBEB2560-28BE-4ECD-B5F5-9842CF464A5E}" type="parTrans" cxnId="{AA082DAC-B3C4-4403-9CE3-21455BED3415}">
      <dgm:prSet/>
      <dgm:spPr/>
      <dgm:t>
        <a:bodyPr/>
        <a:lstStyle/>
        <a:p>
          <a:endParaRPr lang="en-US"/>
        </a:p>
      </dgm:t>
    </dgm:pt>
    <dgm:pt modelId="{8FD21DEA-48B5-4688-BA38-AFAE807BCE22}" type="pres">
      <dgm:prSet presAssocID="{D23B7039-A415-4D56-AA09-6C0DDFBB4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C0362-56E6-4A74-92C3-C68E0D24E586}" type="pres">
      <dgm:prSet presAssocID="{3C12EA32-5CE9-41A9-8E86-253E02ABBBE0}" presName="parentLin" presStyleCnt="0"/>
      <dgm:spPr/>
    </dgm:pt>
    <dgm:pt modelId="{5012DBE5-0E83-45D3-B7C7-A76FFA132D50}" type="pres">
      <dgm:prSet presAssocID="{3C12EA32-5CE9-41A9-8E86-253E02ABBBE0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3B42F7B-B6F4-411D-8256-C182DC2CAB92}" type="pres">
      <dgm:prSet presAssocID="{3C12EA32-5CE9-41A9-8E86-253E02ABBBE0}" presName="parentText" presStyleLbl="node1" presStyleIdx="0" presStyleCnt="1" custScaleX="105920" custScaleY="25115" custLinFactNeighborX="-9910" custLinFactNeighborY="-745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5BB82-4C8C-461D-95BB-EB0404EB98D6}" type="pres">
      <dgm:prSet presAssocID="{3C12EA32-5CE9-41A9-8E86-253E02ABBBE0}" presName="negativeSpace" presStyleCnt="0"/>
      <dgm:spPr/>
    </dgm:pt>
    <dgm:pt modelId="{08F99356-065E-4E64-8AA4-61437DB9D180}" type="pres">
      <dgm:prSet presAssocID="{3C12EA32-5CE9-41A9-8E86-253E02ABBBE0}" presName="childText" presStyleLbl="conFgAcc1" presStyleIdx="0" presStyleCnt="1" custScaleY="42119" custLinFactNeighborY="137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1582F9-B108-4C6E-8A72-F908B68DC7F4}" type="presOf" srcId="{D23B7039-A415-4D56-AA09-6C0DDFBB4340}" destId="{8FD21DEA-48B5-4688-BA38-AFAE807BCE22}" srcOrd="0" destOrd="0" presId="urn:microsoft.com/office/officeart/2005/8/layout/list1"/>
    <dgm:cxn modelId="{857E9156-DB4D-4510-A3BB-DC9ACC1FC821}" srcId="{D23B7039-A415-4D56-AA09-6C0DDFBB4340}" destId="{3C12EA32-5CE9-41A9-8E86-253E02ABBBE0}" srcOrd="0" destOrd="0" parTransId="{DED5E9D3-72B5-4C65-9FED-8AEC29BA2D07}" sibTransId="{7F458AC7-59E8-4955-BD76-939D04FF799A}"/>
    <dgm:cxn modelId="{B7C75E73-BC12-401F-8283-30EA3B25316D}" type="presOf" srcId="{3C12EA32-5CE9-41A9-8E86-253E02ABBBE0}" destId="{83B42F7B-B6F4-411D-8256-C182DC2CAB92}" srcOrd="1" destOrd="0" presId="urn:microsoft.com/office/officeart/2005/8/layout/list1"/>
    <dgm:cxn modelId="{5F1A9079-EA4D-43BE-AF72-C361B2CD90AA}" type="presOf" srcId="{3C12EA32-5CE9-41A9-8E86-253E02ABBBE0}" destId="{5012DBE5-0E83-45D3-B7C7-A76FFA132D50}" srcOrd="0" destOrd="0" presId="urn:microsoft.com/office/officeart/2005/8/layout/list1"/>
    <dgm:cxn modelId="{AAC6C826-D3F3-4FE9-A1C4-E5F23F67C89A}" type="presOf" srcId="{057E473A-26CC-404F-9259-317FA9731AC7}" destId="{08F99356-065E-4E64-8AA4-61437DB9D180}" srcOrd="0" destOrd="0" presId="urn:microsoft.com/office/officeart/2005/8/layout/list1"/>
    <dgm:cxn modelId="{AA082DAC-B3C4-4403-9CE3-21455BED3415}" srcId="{3C12EA32-5CE9-41A9-8E86-253E02ABBBE0}" destId="{057E473A-26CC-404F-9259-317FA9731AC7}" srcOrd="0" destOrd="0" parTransId="{BBEB2560-28BE-4ECD-B5F5-9842CF464A5E}" sibTransId="{6C1048B4-2654-4A7D-B924-DA00C5104FCF}"/>
    <dgm:cxn modelId="{EFEF41B3-88BE-42CA-9C92-7689704946E3}" type="presParOf" srcId="{8FD21DEA-48B5-4688-BA38-AFAE807BCE22}" destId="{665C0362-56E6-4A74-92C3-C68E0D24E586}" srcOrd="0" destOrd="0" presId="urn:microsoft.com/office/officeart/2005/8/layout/list1"/>
    <dgm:cxn modelId="{6B8C35DA-C35D-486E-85D5-0A608F4EADAF}" type="presParOf" srcId="{665C0362-56E6-4A74-92C3-C68E0D24E586}" destId="{5012DBE5-0E83-45D3-B7C7-A76FFA132D50}" srcOrd="0" destOrd="0" presId="urn:microsoft.com/office/officeart/2005/8/layout/list1"/>
    <dgm:cxn modelId="{68131E5C-C25A-462C-832F-0C39B9F05A5C}" type="presParOf" srcId="{665C0362-56E6-4A74-92C3-C68E0D24E586}" destId="{83B42F7B-B6F4-411D-8256-C182DC2CAB92}" srcOrd="1" destOrd="0" presId="urn:microsoft.com/office/officeart/2005/8/layout/list1"/>
    <dgm:cxn modelId="{97116CFC-E350-4C6B-B7C6-E034E5E86149}" type="presParOf" srcId="{8FD21DEA-48B5-4688-BA38-AFAE807BCE22}" destId="{1755BB82-4C8C-461D-95BB-EB0404EB98D6}" srcOrd="1" destOrd="0" presId="urn:microsoft.com/office/officeart/2005/8/layout/list1"/>
    <dgm:cxn modelId="{24E4E68A-14AD-45F5-87AA-F8E1C3ED0964}" type="presParOf" srcId="{8FD21DEA-48B5-4688-BA38-AFAE807BCE22}" destId="{08F99356-065E-4E64-8AA4-61437DB9D18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DD46D-5DF2-460A-919A-EE7C3453D45C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By: Mohammad Ashraf Khan 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dirty="0" smtClean="0"/>
              <a:t>khan79@gmail.com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4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1BF1D-F5C6-4884-B9B4-B91F3D964E46}" type="datetimeFigureOut">
              <a:rPr lang="en-US" smtClean="0"/>
              <a:pPr/>
              <a:t>6/18/2015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B6E7C-E5F4-4BC2-B8B3-DB73BC7255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11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54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72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53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68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43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71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92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59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16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21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48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57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95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52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71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79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812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7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76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56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3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855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811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903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30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2541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76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546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970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1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37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70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99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11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25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B6E7C-E5F4-4BC2-B8B3-DB73BC72554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6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DA3-2A75-43A8-AC73-B992EEC0CA5B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B4C2-753F-42B8-99F2-2193BD27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50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DA3-2A75-43A8-AC73-B992EEC0CA5B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B4C2-753F-42B8-99F2-2193BD27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08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DA3-2A75-43A8-AC73-B992EEC0CA5B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B4C2-753F-42B8-99F2-2193BD27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DA3-2A75-43A8-AC73-B992EEC0CA5B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B4C2-753F-42B8-99F2-2193BD27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03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DA3-2A75-43A8-AC73-B992EEC0CA5B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B4C2-753F-42B8-99F2-2193BD27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57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DA3-2A75-43A8-AC73-B992EEC0CA5B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B4C2-753F-42B8-99F2-2193BD27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DA3-2A75-43A8-AC73-B992EEC0CA5B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B4C2-753F-42B8-99F2-2193BD27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2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DA3-2A75-43A8-AC73-B992EEC0CA5B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B4C2-753F-42B8-99F2-2193BD27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83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DA3-2A75-43A8-AC73-B992EEC0CA5B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B4C2-753F-42B8-99F2-2193BD27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10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DA3-2A75-43A8-AC73-B992EEC0CA5B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B4C2-753F-42B8-99F2-2193BD27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661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DA3-2A75-43A8-AC73-B992EEC0CA5B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B4C2-753F-42B8-99F2-2193BD27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Mohammad Ashraf Khan 	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Khan79@gmail.com    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by: Mohammad Ashraf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khan79@gmail.com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75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Created by: Mohammad Ashraf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khan79@gmail.com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C5DA3-2A75-43A8-AC73-B992EEC0CA5B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2B4C2-753F-42B8-99F2-2193BD27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8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7" Type="http://schemas.openxmlformats.org/officeDocument/2006/relationships/image" Target="../media/image14.jpe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Relationship Id="rId9" Type="http://schemas.openxmlformats.org/officeDocument/2006/relationships/image" Target="../media/image19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0.xml"/><Relationship Id="rId7" Type="http://schemas.microsoft.com/office/2007/relationships/diagramDrawing" Target="../diagrams/drawing3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0.xml"/><Relationship Id="rId5" Type="http://schemas.openxmlformats.org/officeDocument/2006/relationships/diagramQuickStyle" Target="../diagrams/quickStyle30.xml"/><Relationship Id="rId4" Type="http://schemas.openxmlformats.org/officeDocument/2006/relationships/diagramLayout" Target="../diagrams/layout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2.xml"/><Relationship Id="rId5" Type="http://schemas.openxmlformats.org/officeDocument/2006/relationships/diagramQuickStyle" Target="../diagrams/quickStyle32.xml"/><Relationship Id="rId4" Type="http://schemas.openxmlformats.org/officeDocument/2006/relationships/diagramLayout" Target="../diagrams/layout3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3.xml"/><Relationship Id="rId7" Type="http://schemas.microsoft.com/office/2007/relationships/diagramDrawing" Target="../diagrams/drawing3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5.xml"/><Relationship Id="rId7" Type="http://schemas.microsoft.com/office/2007/relationships/diagramDrawing" Target="../diagrams/drawing3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5.xml"/><Relationship Id="rId5" Type="http://schemas.openxmlformats.org/officeDocument/2006/relationships/diagramQuickStyle" Target="../diagrams/quickStyle35.xml"/><Relationship Id="rId4" Type="http://schemas.openxmlformats.org/officeDocument/2006/relationships/diagramLayout" Target="../diagrams/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6.xml"/><Relationship Id="rId7" Type="http://schemas.microsoft.com/office/2007/relationships/diagramDrawing" Target="../diagrams/drawing36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6.xml"/><Relationship Id="rId5" Type="http://schemas.openxmlformats.org/officeDocument/2006/relationships/diagramQuickStyle" Target="../diagrams/quickStyle36.xml"/><Relationship Id="rId4" Type="http://schemas.openxmlformats.org/officeDocument/2006/relationships/diagramLayout" Target="../diagrams/layout3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7.xml"/><Relationship Id="rId7" Type="http://schemas.microsoft.com/office/2007/relationships/diagramDrawing" Target="../diagrams/drawing37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7.xml"/><Relationship Id="rId5" Type="http://schemas.openxmlformats.org/officeDocument/2006/relationships/diagramQuickStyle" Target="../diagrams/quickStyle37.xml"/><Relationship Id="rId4" Type="http://schemas.openxmlformats.org/officeDocument/2006/relationships/diagramLayout" Target="../diagrams/layout3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8.xml"/><Relationship Id="rId7" Type="http://schemas.microsoft.com/office/2007/relationships/diagramDrawing" Target="../diagrams/drawing38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8.xml"/><Relationship Id="rId5" Type="http://schemas.openxmlformats.org/officeDocument/2006/relationships/diagramQuickStyle" Target="../diagrams/quickStyle38.xml"/><Relationship Id="rId4" Type="http://schemas.openxmlformats.org/officeDocument/2006/relationships/diagramLayout" Target="../diagrams/layout3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6248400" cy="3962399"/>
          </a:xfrm>
        </p:spPr>
        <p:txBody>
          <a:bodyPr>
            <a:normAutofit/>
          </a:bodyPr>
          <a:lstStyle/>
          <a:p>
            <a:r>
              <a:rPr lang="en-US" sz="5300" b="1" dirty="0" smtClean="0"/>
              <a:t>Ch.8 Project Quality Management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800" b="1" dirty="0" smtClean="0"/>
              <a:t>Pages 226 - 254 of PMBOK Guide 5</a:t>
            </a:r>
            <a:r>
              <a:rPr lang="en-US" sz="2800" b="1" baseline="30000" dirty="0" smtClean="0"/>
              <a:t>th</a:t>
            </a:r>
            <a:r>
              <a:rPr lang="en-US" sz="2800" b="1" dirty="0" smtClean="0"/>
              <a:t> Edition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7763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762000"/>
          <a:ext cx="84582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04800" y="76200"/>
            <a:ext cx="8458200" cy="685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8.1.2 Plan Quality Management: T&amp;Ts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2946" name="Picture 2" descr="http://sixsigmatutorial.com/wp-content/uploads/2011/08/Six-Sigma-SIPOC-Tool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2895600"/>
            <a:ext cx="8858250" cy="3810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52400" y="1981200"/>
            <a:ext cx="885825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Comic Sans MS" pitchFamily="66" charset="0"/>
              </a:rPr>
              <a:t>2. Flowcharts: </a:t>
            </a:r>
            <a:r>
              <a:rPr lang="en-US">
                <a:latin typeface="Comic Sans MS" pitchFamily="66" charset="0"/>
              </a:rPr>
              <a:t>Also called process maps, because flowcharts display sequence of steps. The flowchart transforms one or more input to one or more outputs.</a:t>
            </a:r>
            <a:endParaRPr lang="en-US" i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9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762000"/>
          <a:ext cx="84582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04800" y="76200"/>
            <a:ext cx="8458200" cy="685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8.1.2 Plan Quality Management: T&amp;Ts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2895600"/>
            <a:ext cx="8534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42875" y="1981200"/>
            <a:ext cx="885825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Comic Sans MS" pitchFamily="66" charset="0"/>
              </a:rPr>
              <a:t>2. Flowcharts: </a:t>
            </a:r>
            <a:r>
              <a:rPr lang="en-US">
                <a:latin typeface="Comic Sans MS" pitchFamily="66" charset="0"/>
              </a:rPr>
              <a:t>Also called process maps, because flowcharts display sequence of steps. The flowchart transforms one or more input to one or more outputs.</a:t>
            </a:r>
            <a:endParaRPr lang="en-US" i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561970"/>
              </p:ext>
            </p:extLst>
          </p:nvPr>
        </p:nvGraphicFramePr>
        <p:xfrm>
          <a:off x="304800" y="962025"/>
          <a:ext cx="84582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04800" y="76200"/>
            <a:ext cx="8458200" cy="8382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8.1.2 Plan Quality Management: T&amp;Ts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6018" name="Picture 2" descr="File:Check sheet for motor assembly.sv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3048000"/>
            <a:ext cx="9144000" cy="3810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2057400"/>
            <a:ext cx="914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 pitchFamily="66" charset="0"/>
              </a:rPr>
              <a:t>3. </a:t>
            </a:r>
            <a:r>
              <a:rPr lang="en-US" b="1" dirty="0" err="1">
                <a:latin typeface="Comic Sans MS" pitchFamily="66" charset="0"/>
              </a:rPr>
              <a:t>Checksheet</a:t>
            </a:r>
            <a:r>
              <a:rPr lang="en-US" b="1" dirty="0">
                <a:latin typeface="Comic Sans MS" pitchFamily="66" charset="0"/>
              </a:rPr>
              <a:t>: </a:t>
            </a:r>
            <a:r>
              <a:rPr lang="en-US" dirty="0" smtClean="0">
                <a:latin typeface="Comic Sans MS" pitchFamily="66" charset="0"/>
              </a:rPr>
              <a:t>Used to </a:t>
            </a:r>
            <a:r>
              <a:rPr lang="en-US" dirty="0">
                <a:latin typeface="Comic Sans MS" pitchFamily="66" charset="0"/>
              </a:rPr>
              <a:t>collect </a:t>
            </a:r>
            <a:r>
              <a:rPr lang="en-US" dirty="0" smtClean="0">
                <a:latin typeface="Comic Sans MS" pitchFamily="66" charset="0"/>
              </a:rPr>
              <a:t>useful </a:t>
            </a:r>
            <a:r>
              <a:rPr lang="en-US" dirty="0">
                <a:latin typeface="Comic Sans MS" pitchFamily="66" charset="0"/>
              </a:rPr>
              <a:t>data about a problem or its attributes when performing </a:t>
            </a:r>
            <a:r>
              <a:rPr lang="en-US" dirty="0" smtClean="0">
                <a:latin typeface="Comic Sans MS" pitchFamily="66" charset="0"/>
              </a:rPr>
              <a:t>inspections. </a:t>
            </a:r>
            <a:endParaRPr lang="en-US" i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61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516606"/>
              </p:ext>
            </p:extLst>
          </p:nvPr>
        </p:nvGraphicFramePr>
        <p:xfrm>
          <a:off x="304800" y="762000"/>
          <a:ext cx="84582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04800" y="76200"/>
            <a:ext cx="8458200" cy="685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8.1.2 Plan Quality Management: T&amp;Ts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9090" name="AutoShape 2" descr="https://www.moresteam.com/toolbox/pics/refresher_pareto_ex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9092" name="Picture 4" descr="https://www.moresteam.com/toolbox/pics/refresher_pareto_ex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1981199"/>
            <a:ext cx="9144000" cy="83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 pitchFamily="66" charset="0"/>
              </a:rPr>
              <a:t>4. Pareto Diagrams: </a:t>
            </a:r>
            <a:r>
              <a:rPr lang="en-US" dirty="0">
                <a:latin typeface="Comic Sans MS" pitchFamily="66" charset="0"/>
              </a:rPr>
              <a:t>Pareto thought 80 percent of the quality related problems are effects of 20 percent of the causes.</a:t>
            </a:r>
            <a:endParaRPr lang="en-US" i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96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762000"/>
          <a:ext cx="84582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04800" y="76200"/>
            <a:ext cx="8458200" cy="685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8.1.2 Plan Quality Management: T&amp;Ts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39000" y="2895600"/>
            <a:ext cx="1905000" cy="1676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Arial Narrow" pitchFamily="34" charset="0"/>
            </a:endParaRPr>
          </a:p>
          <a:p>
            <a:pPr algn="ctr"/>
            <a:endParaRPr lang="en-US" sz="1600" dirty="0" smtClean="0">
              <a:latin typeface="Arial Narrow" pitchFamily="34" charset="0"/>
            </a:endParaRPr>
          </a:p>
          <a:p>
            <a:pPr algn="ctr"/>
            <a:r>
              <a:rPr lang="en-US" sz="1600" dirty="0" smtClean="0">
                <a:latin typeface="Arial Narrow" pitchFamily="34" charset="0"/>
              </a:rPr>
              <a:t>In this example the distribution of data is based on a bell curve. The name comes from it shape which like a bell. </a:t>
            </a:r>
          </a:p>
          <a:p>
            <a:pPr algn="ctr"/>
            <a:endParaRPr lang="en-US" sz="1600" dirty="0" smtClean="0">
              <a:latin typeface="Arial Narrow" pitchFamily="34" charset="0"/>
            </a:endParaRPr>
          </a:p>
          <a:p>
            <a:pPr algn="ctr"/>
            <a:endParaRPr lang="en-US" sz="1600" dirty="0">
              <a:latin typeface="Arial Narrow" pitchFamily="34" charset="0"/>
            </a:endParaRPr>
          </a:p>
        </p:txBody>
      </p:sp>
      <p:sp>
        <p:nvSpPr>
          <p:cNvPr id="89090" name="AutoShape 2" descr="https://www.moresteam.com/toolbox/pics/refresher_pareto_ex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39000" y="4572000"/>
            <a:ext cx="1905000" cy="228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Narrow" pitchFamily="34" charset="0"/>
              </a:rPr>
              <a:t>In this example the highest  frequency of the measurement was between 20 and 22. The occurrence/frequency for this measurement is close to 28 times.</a:t>
            </a:r>
            <a:endParaRPr lang="en-US" sz="1600" dirty="0">
              <a:latin typeface="Arial Narrow" pitchFamily="34" charset="0"/>
            </a:endParaRPr>
          </a:p>
        </p:txBody>
      </p:sp>
      <p:pic>
        <p:nvPicPr>
          <p:cNvPr id="93188" name="Picture 4" descr="http://www.syque.com/quality_tools/toolbook/Histogram/Image220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2895600"/>
            <a:ext cx="6858000" cy="3810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1981200"/>
            <a:ext cx="9143999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 pitchFamily="66" charset="0"/>
              </a:rPr>
              <a:t>5. Histograms: </a:t>
            </a:r>
            <a:r>
              <a:rPr lang="en-US" dirty="0">
                <a:latin typeface="Comic Sans MS" pitchFamily="66" charset="0"/>
              </a:rPr>
              <a:t>Histograms are special types of bar charts that show central tendency, dispersion, and shape of statistical distribution.</a:t>
            </a:r>
            <a:endParaRPr lang="en-US" i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37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762000"/>
          <a:ext cx="84582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04800" y="76200"/>
            <a:ext cx="8458200" cy="685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8.1.2 Plan Quality Management: T&amp;Ts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9090" name="AutoShape 2" descr="https://www.moresteam.com/toolbox/pics/refresher_pareto_ex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05600" y="3943348"/>
            <a:ext cx="2438400" cy="278130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Charts are also used to determine if a management process is in control by measuring factors like schedule or cost variances, or the frequency of changes into scope etc.</a:t>
            </a:r>
            <a:endParaRPr lang="en-US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43000" y="3124201"/>
            <a:ext cx="5562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ounded Rectangular Callout 13"/>
          <p:cNvSpPr/>
          <p:nvPr/>
        </p:nvSpPr>
        <p:spPr>
          <a:xfrm>
            <a:off x="0" y="2819400"/>
            <a:ext cx="1600200" cy="304800"/>
          </a:xfrm>
          <a:prstGeom prst="wedgeRoundRectCallout">
            <a:avLst>
              <a:gd name="adj1" fmla="val 75230"/>
              <a:gd name="adj2" fmla="val 194225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1.Upper control limit</a:t>
            </a:r>
            <a:endParaRPr lang="en-US" sz="1200" dirty="0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 rot="10800000" flipV="1">
            <a:off x="0" y="4572000"/>
            <a:ext cx="1219200" cy="457200"/>
          </a:xfrm>
          <a:prstGeom prst="wedgeRoundRectCallout">
            <a:avLst>
              <a:gd name="adj1" fmla="val -84601"/>
              <a:gd name="adj2" fmla="val 167406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2. Lower control limit</a:t>
            </a:r>
            <a:endParaRPr lang="en-US" sz="1200" dirty="0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ular Callout 15"/>
          <p:cNvSpPr/>
          <p:nvPr/>
        </p:nvSpPr>
        <p:spPr>
          <a:xfrm rot="10800000" flipV="1">
            <a:off x="0" y="6477000"/>
            <a:ext cx="2057400" cy="381000"/>
          </a:xfrm>
          <a:prstGeom prst="wedgeRoundRectCallout">
            <a:avLst>
              <a:gd name="adj1" fmla="val -52912"/>
              <a:gd name="adj2" fmla="val -174367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3. Out of control</a:t>
            </a:r>
          </a:p>
        </p:txBody>
      </p:sp>
      <p:sp>
        <p:nvSpPr>
          <p:cNvPr id="17" name="Rounded Rectangular Callout 16"/>
          <p:cNvSpPr/>
          <p:nvPr/>
        </p:nvSpPr>
        <p:spPr>
          <a:xfrm rot="10800000" flipV="1">
            <a:off x="2438400" y="6400800"/>
            <a:ext cx="3581400" cy="457200"/>
          </a:xfrm>
          <a:prstGeom prst="wedgeRoundRectCallout">
            <a:avLst>
              <a:gd name="adj1" fmla="val 41696"/>
              <a:gd name="adj2" fmla="val -204182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5.Specification limit: is point determines by customer, not calculated based on control chart</a:t>
            </a:r>
            <a:endParaRPr lang="en-US" sz="1200" dirty="0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4114800" y="3352800"/>
            <a:ext cx="1514355" cy="1126603"/>
          </a:xfrm>
          <a:custGeom>
            <a:avLst/>
            <a:gdLst>
              <a:gd name="connsiteX0" fmla="*/ 528578 w 1514355"/>
              <a:gd name="connsiteY0" fmla="*/ 248856 h 1126603"/>
              <a:gd name="connsiteX1" fmla="*/ 42441 w 1514355"/>
              <a:gd name="connsiteY1" fmla="*/ 387752 h 1126603"/>
              <a:gd name="connsiteX2" fmla="*/ 273935 w 1514355"/>
              <a:gd name="connsiteY2" fmla="*/ 1001210 h 1126603"/>
              <a:gd name="connsiteX3" fmla="*/ 1338806 w 1514355"/>
              <a:gd name="connsiteY3" fmla="*/ 1047509 h 1126603"/>
              <a:gd name="connsiteX4" fmla="*/ 1327231 w 1514355"/>
              <a:gd name="connsiteY4" fmla="*/ 526648 h 1126603"/>
              <a:gd name="connsiteX5" fmla="*/ 1003140 w 1514355"/>
              <a:gd name="connsiteY5" fmla="*/ 40511 h 1126603"/>
              <a:gd name="connsiteX6" fmla="*/ 401256 w 1514355"/>
              <a:gd name="connsiteY6" fmla="*/ 283580 h 112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4355" h="1126603">
                <a:moveTo>
                  <a:pt x="528578" y="248856"/>
                </a:moveTo>
                <a:cubicBezTo>
                  <a:pt x="306730" y="255608"/>
                  <a:pt x="84882" y="262360"/>
                  <a:pt x="42441" y="387752"/>
                </a:cubicBezTo>
                <a:cubicBezTo>
                  <a:pt x="0" y="513144"/>
                  <a:pt x="57874" y="891250"/>
                  <a:pt x="273935" y="1001210"/>
                </a:cubicBezTo>
                <a:cubicBezTo>
                  <a:pt x="489996" y="1111170"/>
                  <a:pt x="1163257" y="1126603"/>
                  <a:pt x="1338806" y="1047509"/>
                </a:cubicBezTo>
                <a:cubicBezTo>
                  <a:pt x="1514355" y="968415"/>
                  <a:pt x="1383175" y="694481"/>
                  <a:pt x="1327231" y="526648"/>
                </a:cubicBezTo>
                <a:cubicBezTo>
                  <a:pt x="1271287" y="358815"/>
                  <a:pt x="1157469" y="81022"/>
                  <a:pt x="1003140" y="40511"/>
                </a:cubicBezTo>
                <a:cubicBezTo>
                  <a:pt x="848811" y="0"/>
                  <a:pt x="625033" y="141790"/>
                  <a:pt x="401256" y="283580"/>
                </a:cubicBezTo>
              </a:path>
            </a:pathLst>
          </a:custGeom>
          <a:solidFill>
            <a:srgbClr val="CCCCFF">
              <a:alpha val="19000"/>
            </a:srgbClr>
          </a:solidFill>
          <a:ln w="285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ular Callout 18"/>
          <p:cNvSpPr/>
          <p:nvPr/>
        </p:nvSpPr>
        <p:spPr>
          <a:xfrm rot="10800000" flipV="1">
            <a:off x="1676400" y="2819400"/>
            <a:ext cx="3429000" cy="381000"/>
          </a:xfrm>
          <a:prstGeom prst="wedgeRoundRectCallout">
            <a:avLst>
              <a:gd name="adj1" fmla="val -26296"/>
              <a:gd name="adj2" fmla="val 140624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4. Rule of seven: Out of control if 7 measurements are above or below the mean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5715000" y="3505200"/>
            <a:ext cx="381000" cy="1905000"/>
          </a:xfrm>
          <a:prstGeom prst="rightBrace">
            <a:avLst/>
          </a:prstGeom>
          <a:ln>
            <a:solidFill>
              <a:schemeClr val="accent4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ular Callout 20"/>
          <p:cNvSpPr/>
          <p:nvPr/>
        </p:nvSpPr>
        <p:spPr>
          <a:xfrm rot="10800000" flipV="1">
            <a:off x="6781800" y="2800348"/>
            <a:ext cx="2362198" cy="819147"/>
          </a:xfrm>
          <a:prstGeom prst="wedgeRoundRectCallout">
            <a:avLst>
              <a:gd name="adj1" fmla="val 130825"/>
              <a:gd name="adj2" fmla="val 140838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6. Normal and expected variation</a:t>
            </a:r>
          </a:p>
          <a:p>
            <a:r>
              <a:rPr lang="en-US" sz="1200" dirty="0" smtClean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Usually 3 or 6 sigma</a:t>
            </a:r>
            <a:endParaRPr lang="en-US" sz="1200" dirty="0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1" y="1904999"/>
            <a:ext cx="9143999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 pitchFamily="66" charset="0"/>
              </a:rPr>
              <a:t>6. Control Charts: </a:t>
            </a:r>
            <a:r>
              <a:rPr lang="en-US" dirty="0">
                <a:latin typeface="Comic Sans MS" pitchFamily="66" charset="0"/>
              </a:rPr>
              <a:t>Control Charts are used to know whether a process is stable or has the desired performance. Control Charts are used for repetitive process </a:t>
            </a:r>
            <a:r>
              <a:rPr lang="en-US" dirty="0" err="1">
                <a:latin typeface="Comic Sans MS" pitchFamily="66" charset="0"/>
              </a:rPr>
              <a:t>e.g</a:t>
            </a:r>
            <a:r>
              <a:rPr lang="en-US" dirty="0">
                <a:latin typeface="Comic Sans MS" pitchFamily="66" charset="0"/>
              </a:rPr>
              <a:t> manufacturing </a:t>
            </a:r>
            <a:endParaRPr lang="en-US" i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49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655811"/>
              </p:ext>
            </p:extLst>
          </p:nvPr>
        </p:nvGraphicFramePr>
        <p:xfrm>
          <a:off x="304800" y="762000"/>
          <a:ext cx="84582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04800" y="76200"/>
            <a:ext cx="8458200" cy="685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8.1.2 Plan Quality Management: T&amp;Ts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67400" y="2743200"/>
            <a:ext cx="3200400" cy="1981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Once we know that there is a correlation between the two variables then we can estimate how changes to independent variable can result in a change in the dependent variable. </a:t>
            </a:r>
            <a:endParaRPr lang="en-US" dirty="0"/>
          </a:p>
        </p:txBody>
      </p:sp>
      <p:sp>
        <p:nvSpPr>
          <p:cNvPr id="89090" name="AutoShape 2" descr="https://www.moresteam.com/toolbox/pics/refresher_pareto_ex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67400" y="4724400"/>
            <a:ext cx="3200400" cy="2133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a, b, c, and d show different  correlation that may exist between two variables. For example in graph b the Y axis may show number of iteration and X axis may show number of bugs found in the software.</a:t>
            </a:r>
            <a:endParaRPr lang="en-US" dirty="0"/>
          </a:p>
        </p:txBody>
      </p:sp>
      <p:pic>
        <p:nvPicPr>
          <p:cNvPr id="95234" name="Picture 2" descr="http://www.emathzone.com/basic-stat/scatter-diagram/clip_image003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2895600"/>
            <a:ext cx="5638800" cy="39624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04799" y="1967706"/>
            <a:ext cx="8763001" cy="775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 pitchFamily="66" charset="0"/>
              </a:rPr>
              <a:t>7. Scatter Diagram: </a:t>
            </a:r>
            <a:r>
              <a:rPr lang="en-US" dirty="0">
                <a:latin typeface="Comic Sans MS" pitchFamily="66" charset="0"/>
              </a:rPr>
              <a:t>Scatter Diagram is used to check for correlation between two variables </a:t>
            </a:r>
            <a:endParaRPr lang="en-US" i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29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218830"/>
              </p:ext>
            </p:extLst>
          </p:nvPr>
        </p:nvGraphicFramePr>
        <p:xfrm>
          <a:off x="304800" y="1143000"/>
          <a:ext cx="8458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04800" y="152400"/>
            <a:ext cx="84582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8.1 Plan Quality Management: T&amp;Ts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2226" name="Picture 2" descr="unaffinitized topic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4114800"/>
            <a:ext cx="4876800" cy="2514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181600" y="4114800"/>
            <a:ext cx="3810000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Narrow" pitchFamily="34" charset="0"/>
              </a:rPr>
              <a:t>In DOE we can change multiple variables at a time. In doing so we find optimal condition for product or process. </a:t>
            </a:r>
            <a:endParaRPr lang="en-US" sz="1600" dirty="0">
              <a:latin typeface="Arial Narrow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1600" y="5029200"/>
            <a:ext cx="3810000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Narrow" pitchFamily="34" charset="0"/>
              </a:rPr>
              <a:t>Imagine the example on the left is about producing brick under different conditions or with an input of different proportions of the materials</a:t>
            </a:r>
            <a:endParaRPr lang="en-US" sz="1600" dirty="0">
              <a:latin typeface="Arial Narrow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600" y="5943600"/>
            <a:ext cx="3810000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Narrow" pitchFamily="34" charset="0"/>
              </a:rPr>
              <a:t>Once we know that various factors can influence our product in various ways, we will develop tests or quality check list for them. </a:t>
            </a:r>
            <a:endParaRPr lang="en-US" sz="1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36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106566"/>
              </p:ext>
            </p:extLst>
          </p:nvPr>
        </p:nvGraphicFramePr>
        <p:xfrm>
          <a:off x="304800" y="1143000"/>
          <a:ext cx="84582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04800" y="152400"/>
            <a:ext cx="84582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8.1 Plan Quality Management: T&amp;Ts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228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33600"/>
            <a:ext cx="8991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381000" y="274638"/>
            <a:ext cx="8458200" cy="79216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8.1 Plan Quality Management: T&amp;Ts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8"/>
          <p:cNvGrpSpPr/>
          <p:nvPr/>
        </p:nvGrpSpPr>
        <p:grpSpPr>
          <a:xfrm>
            <a:off x="381000" y="1143000"/>
            <a:ext cx="8458200" cy="838200"/>
            <a:chOff x="0" y="0"/>
            <a:chExt cx="8839200" cy="761255"/>
          </a:xfrm>
        </p:grpSpPr>
        <p:sp>
          <p:nvSpPr>
            <p:cNvPr id="6" name="Rounded Rectangle 5"/>
            <p:cNvSpPr/>
            <p:nvPr/>
          </p:nvSpPr>
          <p:spPr>
            <a:xfrm>
              <a:off x="0" y="0"/>
              <a:ext cx="8839200" cy="761255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157842" y="37161"/>
              <a:ext cx="8523515" cy="6869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/>
              <a:r>
                <a:rPr lang="en-US" b="1" dirty="0" smtClean="0">
                  <a:latin typeface="Comic Sans MS" pitchFamily="66" charset="0"/>
                </a:rPr>
                <a:t>Below is an example of force-field diagram</a:t>
              </a:r>
              <a:endParaRPr lang="en-US" i="1" dirty="0" smtClean="0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4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14400"/>
          </a:xfr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Ch.8 Project Quality Management 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52400" y="1143000"/>
          <a:ext cx="88392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6" name="AutoShape 2" descr="data:image/jpeg;base64,/9j/4AAQSkZJRgABAQAAAQABAAD/2wCEAAkGBhQSEBQUExQUFRQUFBwYGBcUFBcYGBcYFxYXFxcYFBgXHSYfFxokGhcYHy8gJCcpLCwsFx4xNTAqNSYrLCkBCQoKDgwOFA8PFCkcHBwpKSkpKSkpKSkpKSkpKSkpKSwpKSksKSkpKSkpKSkpKSkpLCkpLCkpKSkpKSkpKSkpNf/AABEIAKMBNQMBIgACEQEDEQH/xAAcAAABBQEBAQAAAAAAAAAAAAADAAECBAUGBwj/xABJEAACAgECAwYCBQYLBQkAAAABAgADEQQSBSExBhNBUWHwcYEHIpGx0RQygqHh8RcjUlNicpKTwdLTFTRCsrMkMzZDRVRjdKL/xAAZAQEBAQEBAQAAAAAAAAAAAAAAAQIDBAX/xAAeEQEBAQEAAwEBAQEAAAAAAAAAARECEiFBMVEiA//aAAwDAQACEQMRAD8A9E2RtssbZHZOzhgYWLZCiuS2SGK2yPtk2SNtlEdsbEJiIryhA8R8SREciAIrIFecPtkCIAtuZXuozLZEZllZsY92nOfwjKB5fqmm9MrW6aVzsA7nP3SD0env390sKCPhCgZEoybqfT2P2SrbRNq3TSnZRCMd6YB6/fxmq9Mq2UQM8yFlfw9+/wBctWVc/wAffwkTV7xAomuDsrx+yaJ00G1PLpiVGaa4MrLxoxBtT7/dAp7Yzw9lePfykNvOEAaMTCssgRAhEYjHgQMWI8Ywh4hEI0IYrFGZooHueyOFk8xwJye1DZFshlWMF9/hAC1cEaZYYSJECsBiTEmVzEBAgUjEQuJEiBDbEVEfEeEBNciUljEiRKgJrgWqlorIlITFF65ApiXSkE1UusWKu+DdJZemBar9k0xio9MrW6WX2qg8SoyLdOR1kVqE1b6hiUmrwf3waD3XORsolvbmM6wazLUBla6rlNC2rrKdq85Bm2HnICvJli+qVW5TSCGuV7aoVbZFjmEVyI2JMiQMgaMY5EjAW6MXjGMIMImKMa4oHvQkgIQ1xgk5PYcCPtjAQggCNcGR7xLWJErAqlYtsP3cYpADtkCkMUjMIQArB33Ki7nZUHm7BR6DJOIciZHa2gNoNUGAI/J7TgjI5VsR18iAfQgQq7RrK3B2Oj467HVsZ6Z2k4hZw30PUKOGVkKAWzkgDJ/jLBk+Z5D7B5CdxiEoGo1ldeN9laZ6b3Vc48tx5yt/tnT/AM/R/fV/5px/012V/wCzdrGvve9QoGK78cwxQHnjBwSPnINpuFamqugml7byyjuGRnTm31sAkVgDGOXPPKNXHeU3K43Iysp8VIIPzHXxgdVqUrUtYyoo6s7BQPiWOBG4TwlNPSlSABVAHIegH+GPlPO/pE4gtPFNK2qVm0gq+ryyq27zvbHi2wAeY3AjpFrMm13um4nTaCa7a7AOpSxGA+ODyhsTj04Jw7XX1X6e2pnqOWCN9ZlwR9ZWO4EdQcciJ2e390srPUjP13EKacd7bVXnp3lipn4biMxldXAKMrA9CrAg/AjrPOOEcb09XEtWvEfq2tc+17A2O75CtQRzCBQceB3Dy5db2d7NaRL7NTpWrdLAOVbKyqwBzgg8s5zjrnHlEul4katwMzNXrK0I32IuegZ1XPwyecv9pdf+TaW67GTVWSAehbooPpuInHdkOzy3aYXXjvLLhud25klhuxnqFCFBt6Zzy6Te/HPx9bXTV2/s+H+Mk96hclgAPFjgfMmcPwiz8m4ldpBnuvquikn6ofblR6bn5fA+c6q45VgwBBU8iORHjyMS6nXODDU1vyV62I6hWUnn8JRFtbnCuhPkrKT9gOf3zg+yN/5LdWjj+LvrFiH+ltG8Z8+vyAH/ABTqeDaRBq9WQoB73wx411Hw9WY/pGZnWt3jGjZppTvo5zZxAW6fy9+M254w2rg9vn7/ABl+3T4PhK71+/fxljIBSAaWmGIGxZaAGIyTLFtmQMrIiEMgRCmZM+fyij5ihHvpjqZEGJh8JyesTEUiGj5gImMTFGLQpGSBkEaIj1hBNkgyxxZHLZgV2HvEzO1Q/wCwav8A+tb/ANJ5sOso8U4Yl9TVWruRsZUgYODnmGBB5j9UDjPojIXhNTMQqhWJJOAALbebE9BOh4B2hp1lZspOV3Ec/HazLn4Hbn4EeYlT+DrQYx3CfDZVj7Nk0OEdmqNLnuE2A5yFCqOe3nhFGT9UD5SLccb9M+jT/Zr2Y+v3la7vEjLHHr4zYbS6WvTpqL9qGndYHJORhmGFyeeR9XaBz5eQmzxjs7RqgvfVq+3OMqrYJ68nUzLb6PdD/wC3r/uqf9OMN9NPhXFk1NSW1nKsoIz1AIBGR8/v8ph8d4xo7NWuhvCszV7/AKxGBuPJefiQA2PLBxNjhnBKtMMUrtXGMAKFHPJwEAHX3zMBxDs7p7iTbUrFjkkgHmABnnkZ5DnKz6cB2+7B1aStNTpCarxci1quAXdmACoFwM+PIdAcz0Xh7FqkJ6kfaM4U/NcH5yhpOxumrcOEyw5Atg4B8AcZAPkCAfGbTICCDjmPf6okLdcXp7NDxSy5diO9TsufqkttONyggjBABzjp48jOfTs9+QcXqTSudttZa2vP5oBxXu59GcqB88cjO21PY7Svg90FYDAZcbh6A8yPlicb2F7YaR9S1K6dqXdjsYsG3sAeTYUYsIz13HmRnnzHy47LtVws6jR30r+dZWQueX1h9ZQfQkATA+j/AFm7RrWeT1YR0PJkZAEIYHofq5/SE69Lw6hlOVYAg+YIBExuMdmtPe+6ytS2MFsLkjyYkcx6Gaz3rlvrK4vhq/lPGNRqE51JtrVh0Y192WKkdQNpGf6aec67VqAjE9ApJPkAOv6obScOrqXbWAAOXIDkPIYwAOZ5AAc/WC4holtRkcZU9Ry5+ODnIIz4TUmJ11tcG/Cjfwulq/8AvaVFlZHXKqCVHxx9qiW+xGu74W2fymHLyIrqBHwGMfATp9BwaujPdAqP5PILnPXAA5wek4TXUW7tQu45IGAMk9cADyHP0mfH8avUywVnIkBqPP8AfDGAupB6TTAdoBlOxc/vh2BEjthmqjJBGuXGEHtmtZU2qg2SXWWBtr8pWdU2EjiWCkGySYsoWIpIrFJivdSI++Ie/SOUnJ7UA4hA0C6Rg8IOLIicwQMksKXjEzSQEXdwIB4TPl78usAyyG8iBaDc4xgO+k+9HvzhDsPH7oNhHNkfMCAkWMmwkZUBM8t7e/SfqNDrnorrpZVRCC4fdlkDH81wOp8p6sUnifbThKajtKlFudlncq204ODUOh8JOmuZPqn/AA5az+Z039mz/PJfw6az+Z039m3/AFJrL2C0LNYKtDxK1a7XqLpbRtLVsVbbuYHGR4iS/g80o/8ATeJ/O7T/AOeZ9tf5/jFP046v+Z039mz/AFI3Z/jWq4pxLT2WbFq0r982xdtdYBDMzEknLbQMk+HoZv09htOpGzhGrsP/AM+qqQfPbZOm03ZWyxO6tSjS6XqdNpjk2el12F+r5qoyfFo9pbFjspYX0dbnkrmx0B8K3usav/8ABXl5Yl64S/3YAwAAAAAAMDA5DA8B6SvdVOsebpmsecEVHn90uWaf3+HvxgjUZphWKe/2SDVywV+Ui5xKKhSAcS3aYBxIqsyfbGZYQmKFV3ogO69+/hNHupA1wziiKfukTRNJaou5z8PT4wzjFejEGyTUtqxKllc1rNiiaopOxMGKVHtpEfMEtnvnEW8p530DuRBGSaDMIIDCKZX3RJYfCFWsc/fxiL8oJXj5zAZ2gmkzBmANpAkwpkCIRDvZJboMpEBKg62xM0FiTUwJrZPIeP8A/i2j+tT/ANET1szwn6TLLl49nT7hdtqFewfW3GtVG319Znprj9eicL7YaTRV6gai9Eb8v1R2c2fHftj6iAkfEjEG30z8Nzjdf8e5OPvzOS4N2A09blb0t1+s/OsqqfbTSW541FxI+t88nwU9T0Go7FoV58I0hXyq1jiz5Ma1Gf0pJatx0nBu3eh1RC1ahC56I+a2PoA4G75Zm6RPnjth2NSlWu03ehEYC6i8Yu05b8wtjk9bdA4yPDJmz2A+ku9SultsDZIFL2nIDdBVa3Xu26BuqHB5rkS+X9S8fY9rZYF0guFcUXUV71BU5KsjfnJYvJ63A6MD9vUciJZImnOqppgzVLbCQZZWLFG7T5mdfXibxSUtTp5qMWMJ2MC100r9N7/CZ1tOJRA2D4SBs5wbIR78oyyKvUWQroDKSnHv7IYWSs2D1rHKe/1wAtxDrbNazVe+vMz9QmJssBKWopkrLIZT8Psjy22mjRpj1AWQiv6zOr1MOlk5Pdq0WgnskC8G9kB+8k1aVt8g18Ymr4shUcTOrvlhGhdWC/vMC9kjvkGeQIWQoMrF4/fesqaKYgsrm+SW6E0fEExku9kHMFN35lXU6JLGDlR3iKwSzapevcCpKMQcHn8Ir7QgLMwVQMksQAB5knkBOI4l9KtTamnT6T+May5Ea0j6ihnVTsHVzgnmeXxi4klrs+DcKr01QqrBAHMknLOx/Oew/wDExPMn/CX1mdw3iBtu1KbQF09orBycsTUljZ8sF8TRxCs3jvZ2vU1kMMMa3ryMZKupBVvNd218eDIpE+XyMH1E+t8jGT0nyVc2WJ8yT9pmOnXh7r2K4sXs09hPLXaTc3rqdIRW7fFq8E/1BO5nmXYevFPBc+NmsP6Oyz9WcT1PbNRz6nsDEYrLIUSJE0zgEiUhSshiGbFK/TzL1VPWbdolDUU5mo52MG2kyAq9/KatulgG00pqqEi2Sz+T+cia8RhqswMWYVq/fv3zkCIRE3HHv1jb/wBkREEyERqJnB9/hFAdPOKB3y0Y5wgeQFvONa05vSK90GbIJf1QuwYlxNQQ5k2rkVGDC7xiFRWnHSSFmJAWSFjQCtbBvZykUEKVBj8RWBz+EIa5LusQ6wYqrVEUl0ViCIEaWAVGEJiKQT5lT8cX9LXCWv4eWTJNDiwgeKYIbl44yG/RM8S4Xre5vqt6muxX/sMG/wAJ9OHn6/Hy8flPJ+2X0UEM12j27ScmpmC7ST/5bMcEf0SRjoMzn1z9jp/z7n5Xe8H4kiay4A5r1oXU0N4ORWqWID/KAVHx5MfKdGdRPAtBx/VaKv8AJtVpmekNuVLQ9b1sDkNRaOaHJJyM9Tjqc7tH0xFE2rRbY3gbrUJHkCa6lL/E8/WWdROuevjve3vaUaXQWtnFlimuseJZxgkf1Vy3yHnPnzQaF7rUqrUs7sFUDxJ6fKdVquHcT4tcHap8dFyprqQH+SW6+vUn1nVdmuApomNemK6niBGGsHOnSqeRLHz9Pzm6YA5HN91uXxmfXS9ntEq62upTmvhuk7ndjkb79psx+goz6vO5RpzXBuGLpqQiksclndvzrHY5d39Sfs5DwmlXrsYzNyON79tYJIlI1OoDQrMPOGlWyBLyw6Zz6wDVSs1AiBZIcxbZWc1W7nMi2klxapLuo1PFmNovf4ypdpsGbb1wVlQl1m8ufsSV2r+2bGp0nlKRTB5zTCqa4Nq5ewIjTLiazGpilyyoeQikxNdMWjZ9/hG7n3+yOUmHrMlmJYQZErqkNWklIZxBh/OWGrg2piKEXERku4jFZUMtkuVqCJTVYaoffJQUrEFx7+6LYYmkUt0iJFqzBgGE1ZNcGUkw0YmFBNMFbpgQQQGU8iCMgjxBB6zQXnEaxLqeLm7OywH+736jTf0K3D1f3VoZQPRdsEnZ/XeHEF+P5DTn/mAnSWV4kBZiRdc83Y17f951mpvB6opWhG9GWkAkfpS/Tw2uisJTWtaDoqAAfH1PqZom6U9SxMsjHVUWsPv316Qe/wDVDNXmRWmbcxKNQR06S9VqjyBlaumWkokWatVWGWQmYCkgS5VgzDrFeyqABwec0HUShcOcpYKokwkrISIZbfODUmrgWrhzYJAtBVR6pVu0uZpsogbEljneWJZpcGRQ+c1rKZUsomnOxVNYih+6MUM43SnpEaZdarHhG7vM5Pbip3Ij11w5rkdhgwOxJFUljbnrJiiBTKGM1UtshEbZBisaswYqxLpqke4MpgJs9IwknpMHtMITyCpzk8RGAkMTpIkxiTCEhMKtogN2Isygj2ZgRXmT2x9h6wiHcyLUyYEsKkamKB0uf3RxppcNcckYjTxVu4klEIHkPGFwwk6m5/jGK85NVkBDdygLDmHKwb1woStzhCsgRJBoZQMbfCMcwW2VKkLI5eDiBhNO0iRJSLCERamKOGilR0rLBeOIoph6UPGNj7xGigEdB98d+UUUCTDkfflAGNFAJj39kZ2+tiKKBC7p8oAj/GKKAPbIN1PwjRSoi/j8o2IooZRI9/bF4xRShy3KWqRFFIBkdIZff2RRQBagcpWBjRQgixwIooVJukknSKKBMRmMUUANwkVEUUJUDGiilQsRjFFDKCxMYooZCc4MUUU2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8" name="AutoShape 4" descr="data:image/jpeg;base64,/9j/4AAQSkZJRgABAQAAAQABAAD/2wCEAAkGBhQSEBQUExQUFRQUFBwYGBcUFBcYGBcYFxYXFxcYFBgXHSYfFxokGhcYHy8gJCcpLCwsFx4xNTAqNSYrLCkBCQoKDgwOFA8PFCkcHBwpKSkpKSkpKSkpKSkpKSkpKSwpKSksKSkpKSkpKSkpKSkpLCkpLCkpKSkpKSkpKSkpNf/AABEIAKMBNQMBIgACEQEDEQH/xAAcAAABBQEBAQAAAAAAAAAAAAADAAECBAUGBwj/xABJEAACAgECAwYCBQYLBQkAAAABAgADEQQSBSExBhNBUWHwcYEHIpGx0RQygqHh8RcjUlNicpKTwdLTFTRCsrMkMzZDRVRjdKL/xAAZAQEBAQEBAQAAAAAAAAAAAAAAAQIDBAX/xAAeEQEBAQEAAwEBAQEAAAAAAAAAARECEiFBMVEiA//aAAwDAQACEQMRAD8A9E2RtssbZHZOzhgYWLZCiuS2SGK2yPtk2SNtlEdsbEJiIryhA8R8SREciAIrIFecPtkCIAtuZXuozLZEZllZsY92nOfwjKB5fqmm9MrW6aVzsA7nP3SD0env390sKCPhCgZEoybqfT2P2SrbRNq3TSnZRCMd6YB6/fxmq9Mq2UQM8yFlfw9+/wBctWVc/wAffwkTV7xAomuDsrx+yaJ00G1PLpiVGaa4MrLxoxBtT7/dAp7Yzw9lePfykNvOEAaMTCssgRAhEYjHgQMWI8Ywh4hEI0IYrFGZooHueyOFk8xwJye1DZFshlWMF9/hAC1cEaZYYSJECsBiTEmVzEBAgUjEQuJEiBDbEVEfEeEBNciUljEiRKgJrgWqlorIlITFF65ApiXSkE1UusWKu+DdJZemBar9k0xio9MrW6WX2qg8SoyLdOR1kVqE1b6hiUmrwf3waD3XORsolvbmM6wazLUBla6rlNC2rrKdq85Bm2HnICvJli+qVW5TSCGuV7aoVbZFjmEVyI2JMiQMgaMY5EjAW6MXjGMIMImKMa4oHvQkgIQ1xgk5PYcCPtjAQggCNcGR7xLWJErAqlYtsP3cYpADtkCkMUjMIQArB33Ki7nZUHm7BR6DJOIciZHa2gNoNUGAI/J7TgjI5VsR18iAfQgQq7RrK3B2Oj467HVsZ6Z2k4hZw30PUKOGVkKAWzkgDJ/jLBk+Z5D7B5CdxiEoGo1ldeN9laZ6b3Vc48tx5yt/tnT/AM/R/fV/5px/012V/wCzdrGvve9QoGK78cwxQHnjBwSPnINpuFamqugml7byyjuGRnTm31sAkVgDGOXPPKNXHeU3K43Iysp8VIIPzHXxgdVqUrUtYyoo6s7BQPiWOBG4TwlNPSlSABVAHIegH+GPlPO/pE4gtPFNK2qVm0gq+ryyq27zvbHi2wAeY3AjpFrMm13um4nTaCa7a7AOpSxGA+ODyhsTj04Jw7XX1X6e2pnqOWCN9ZlwR9ZWO4EdQcciJ2e390srPUjP13EKacd7bVXnp3lipn4biMxldXAKMrA9CrAg/AjrPOOEcb09XEtWvEfq2tc+17A2O75CtQRzCBQceB3Dy5db2d7NaRL7NTpWrdLAOVbKyqwBzgg8s5zjrnHlEul4katwMzNXrK0I32IuegZ1XPwyecv9pdf+TaW67GTVWSAehbooPpuInHdkOzy3aYXXjvLLhud25klhuxnqFCFBt6Zzy6Te/HPx9bXTV2/s+H+Mk96hclgAPFjgfMmcPwiz8m4ldpBnuvquikn6ofblR6bn5fA+c6q45VgwBBU8iORHjyMS6nXODDU1vyV62I6hWUnn8JRFtbnCuhPkrKT9gOf3zg+yN/5LdWjj+LvrFiH+ltG8Z8+vyAH/ABTqeDaRBq9WQoB73wx411Hw9WY/pGZnWt3jGjZppTvo5zZxAW6fy9+M254w2rg9vn7/ABl+3T4PhK71+/fxljIBSAaWmGIGxZaAGIyTLFtmQMrIiEMgRCmZM+fyij5ihHvpjqZEGJh8JyesTEUiGj5gImMTFGLQpGSBkEaIj1hBNkgyxxZHLZgV2HvEzO1Q/wCwav8A+tb/ANJ5sOso8U4Yl9TVWruRsZUgYODnmGBB5j9UDjPojIXhNTMQqhWJJOAALbebE9BOh4B2hp1lZspOV3Ec/HazLn4Hbn4EeYlT+DrQYx3CfDZVj7Nk0OEdmqNLnuE2A5yFCqOe3nhFGT9UD5SLccb9M+jT/Zr2Y+v3la7vEjLHHr4zYbS6WvTpqL9qGndYHJORhmGFyeeR9XaBz5eQmzxjs7RqgvfVq+3OMqrYJ68nUzLb6PdD/wC3r/uqf9OMN9NPhXFk1NSW1nKsoIz1AIBGR8/v8ph8d4xo7NWuhvCszV7/AKxGBuPJefiQA2PLBxNjhnBKtMMUrtXGMAKFHPJwEAHX3zMBxDs7p7iTbUrFjkkgHmABnnkZ5DnKz6cB2+7B1aStNTpCarxci1quAXdmACoFwM+PIdAcz0Xh7FqkJ6kfaM4U/NcH5yhpOxumrcOEyw5Atg4B8AcZAPkCAfGbTICCDjmPf6okLdcXp7NDxSy5diO9TsufqkttONyggjBABzjp48jOfTs9+QcXqTSudttZa2vP5oBxXu59GcqB88cjO21PY7Svg90FYDAZcbh6A8yPlicb2F7YaR9S1K6dqXdjsYsG3sAeTYUYsIz13HmRnnzHy47LtVws6jR30r+dZWQueX1h9ZQfQkATA+j/AFm7RrWeT1YR0PJkZAEIYHofq5/SE69Lw6hlOVYAg+YIBExuMdmtPe+6ytS2MFsLkjyYkcx6Gaz3rlvrK4vhq/lPGNRqE51JtrVh0Y192WKkdQNpGf6aec67VqAjE9ApJPkAOv6obScOrqXbWAAOXIDkPIYwAOZ5AAc/WC4holtRkcZU9Ry5+ODnIIz4TUmJ11tcG/Cjfwulq/8AvaVFlZHXKqCVHxx9qiW+xGu74W2fymHLyIrqBHwGMfATp9BwaujPdAqP5PILnPXAA5wek4TXUW7tQu45IGAMk9cADyHP0mfH8avUywVnIkBqPP8AfDGAupB6TTAdoBlOxc/vh2BEjthmqjJBGuXGEHtmtZU2qg2SXWWBtr8pWdU2EjiWCkGySYsoWIpIrFJivdSI++Ie/SOUnJ7UA4hA0C6Rg8IOLIicwQMksKXjEzSQEXdwIB4TPl78usAyyG8iBaDc4xgO+k+9HvzhDsPH7oNhHNkfMCAkWMmwkZUBM8t7e/SfqNDrnorrpZVRCC4fdlkDH81wOp8p6sUnifbThKajtKlFudlncq204ODUOh8JOmuZPqn/AA5az+Z039mz/PJfw6az+Z039m3/AFJrL2C0LNYKtDxK1a7XqLpbRtLVsVbbuYHGR4iS/g80o/8ATeJ/O7T/AOeZ9tf5/jFP046v+Z039mz/AFI3Z/jWq4pxLT2WbFq0r982xdtdYBDMzEknLbQMk+HoZv09htOpGzhGrsP/AM+qqQfPbZOm03ZWyxO6tSjS6XqdNpjk2el12F+r5qoyfFo9pbFjspYX0dbnkrmx0B8K3usav/8ABXl5Yl64S/3YAwAAAAAAMDA5DA8B6SvdVOsebpmsecEVHn90uWaf3+HvxgjUZphWKe/2SDVywV+Ui5xKKhSAcS3aYBxIqsyfbGZYQmKFV3ogO69+/hNHupA1wziiKfukTRNJaou5z8PT4wzjFejEGyTUtqxKllc1rNiiaopOxMGKVHtpEfMEtnvnEW8p530DuRBGSaDMIIDCKZX3RJYfCFWsc/fxiL8oJXj5zAZ2gmkzBmANpAkwpkCIRDvZJboMpEBKg62xM0FiTUwJrZPIeP8A/i2j+tT/ANET1szwn6TLLl49nT7hdtqFewfW3GtVG319Znprj9eicL7YaTRV6gai9Eb8v1R2c2fHftj6iAkfEjEG30z8Nzjdf8e5OPvzOS4N2A09blb0t1+s/OsqqfbTSW541FxI+t88nwU9T0Go7FoV58I0hXyq1jiz5Ma1Gf0pJatx0nBu3eh1RC1ahC56I+a2PoA4G75Zm6RPnjth2NSlWu03ehEYC6i8Yu05b8wtjk9bdA4yPDJmz2A+ku9SultsDZIFL2nIDdBVa3Xu26BuqHB5rkS+X9S8fY9rZYF0guFcUXUV71BU5KsjfnJYvJ63A6MD9vUciJZImnOqppgzVLbCQZZWLFG7T5mdfXibxSUtTp5qMWMJ2MC100r9N7/CZ1tOJRA2D4SBs5wbIR78oyyKvUWQroDKSnHv7IYWSs2D1rHKe/1wAtxDrbNazVe+vMz9QmJssBKWopkrLIZT8Psjy22mjRpj1AWQiv6zOr1MOlk5Pdq0WgnskC8G9kB+8k1aVt8g18Ymr4shUcTOrvlhGhdWC/vMC9kjvkGeQIWQoMrF4/fesqaKYgsrm+SW6E0fEExku9kHMFN35lXU6JLGDlR3iKwSzapevcCpKMQcHn8Ir7QgLMwVQMksQAB5knkBOI4l9KtTamnT6T+May5Ea0j6ihnVTsHVzgnmeXxi4klrs+DcKr01QqrBAHMknLOx/Oew/wDExPMn/CX1mdw3iBtu1KbQF09orBycsTUljZ8sF8TRxCs3jvZ2vU1kMMMa3ryMZKupBVvNd218eDIpE+XyMH1E+t8jGT0nyVc2WJ8yT9pmOnXh7r2K4sXs09hPLXaTc3rqdIRW7fFq8E/1BO5nmXYevFPBc+NmsP6Oyz9WcT1PbNRz6nsDEYrLIUSJE0zgEiUhSshiGbFK/TzL1VPWbdolDUU5mo52MG2kyAq9/KatulgG00pqqEi2Sz+T+cia8RhqswMWYVq/fv3zkCIRE3HHv1jb/wBkREEyERqJnB9/hFAdPOKB3y0Y5wgeQFvONa05vSK90GbIJf1QuwYlxNQQ5k2rkVGDC7xiFRWnHSSFmJAWSFjQCtbBvZykUEKVBj8RWBz+EIa5LusQ6wYqrVEUl0ViCIEaWAVGEJiKQT5lT8cX9LXCWv4eWTJNDiwgeKYIbl44yG/RM8S4Xre5vqt6muxX/sMG/wAJ9OHn6/Hy8flPJ+2X0UEM12j27ScmpmC7ST/5bMcEf0SRjoMzn1z9jp/z7n5Xe8H4kiay4A5r1oXU0N4ORWqWID/KAVHx5MfKdGdRPAtBx/VaKv8AJtVpmekNuVLQ9b1sDkNRaOaHJJyM9Tjqc7tH0xFE2rRbY3gbrUJHkCa6lL/E8/WWdROuevjve3vaUaXQWtnFlimuseJZxgkf1Vy3yHnPnzQaF7rUqrUs7sFUDxJ6fKdVquHcT4tcHap8dFyprqQH+SW6+vUn1nVdmuApomNemK6niBGGsHOnSqeRLHz9Pzm6YA5HN91uXxmfXS9ntEq62upTmvhuk7ndjkb79psx+goz6vO5RpzXBuGLpqQiksclndvzrHY5d39Sfs5DwmlXrsYzNyON79tYJIlI1OoDQrMPOGlWyBLyw6Zz6wDVSs1AiBZIcxbZWc1W7nMi2klxapLuo1PFmNovf4ypdpsGbb1wVlQl1m8ufsSV2r+2bGp0nlKRTB5zTCqa4Nq5ewIjTLiazGpilyyoeQikxNdMWjZ9/hG7n3+yOUmHrMlmJYQZErqkNWklIZxBh/OWGrg2piKEXERku4jFZUMtkuVqCJTVYaoffJQUrEFx7+6LYYmkUt0iJFqzBgGE1ZNcGUkw0YmFBNMFbpgQQQGU8iCMgjxBB6zQXnEaxLqeLm7OywH+736jTf0K3D1f3VoZQPRdsEnZ/XeHEF+P5DTn/mAnSWV4kBZiRdc83Y17f951mpvB6opWhG9GWkAkfpS/Tw2uisJTWtaDoqAAfH1PqZom6U9SxMsjHVUWsPv316Qe/wDVDNXmRWmbcxKNQR06S9VqjyBlaumWkokWatVWGWQmYCkgS5VgzDrFeyqABwec0HUShcOcpYKokwkrISIZbfODUmrgWrhzYJAtBVR6pVu0uZpsogbEljneWJZpcGRQ+c1rKZUsomnOxVNYih+6MUM43SnpEaZdarHhG7vM5Pbip3Ij11w5rkdhgwOxJFUljbnrJiiBTKGM1UtshEbZBisaswYqxLpqke4MpgJs9IwknpMHtMITyCpzk8RGAkMTpIkxiTCEhMKtogN2Isygj2ZgRXmT2x9h6wiHcyLUyYEsKkamKB0uf3RxppcNcckYjTxVu4klEIHkPGFwwk6m5/jGK85NVkBDdygLDmHKwb1woStzhCsgRJBoZQMbfCMcwW2VKkLI5eDiBhNO0iRJSLCERamKOGilR0rLBeOIoph6UPGNj7xGigEdB98d+UUUCTDkfflAGNFAJj39kZ2+tiKKBC7p8oAj/GKKAPbIN1PwjRSoi/j8o2IooZRI9/bF4xRShy3KWqRFFIBkdIZff2RRQBagcpWBjRQgixwIooVJukknSKKBMRmMUUANwkVEUUJUDGiilQsRjFFDKCxMYooZCc4MUUU2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0" name="AutoShape 6" descr="data:image/jpeg;base64,/9j/4AAQSkZJRgABAQAAAQABAAD/2wCEAAkGBhQSEBQUExQUFRQUFBwYGBcUFBcYGBcYFxYXFxcYFBgXHSYfFxokGhcYHy8gJCcpLCwsFx4xNTAqNSYrLCkBCQoKDgwOFA8PFCkcHBwpKSkpKSkpKSkpKSkpKSkpKSwpKSksKSkpKSkpKSkpKSkpLCkpLCkpKSkpKSkpKSkpNf/AABEIAKMBNQMBIgACEQEDEQH/xAAcAAABBQEBAQAAAAAAAAAAAAADAAECBAUGBwj/xABJEAACAgECAwYCBQYLBQkAAAABAgADEQQSBSExBhNBUWHwcYEHIpGx0RQygqHh8RcjUlNicpKTwdLTFTRCsrMkMzZDRVRjdKL/xAAZAQEBAQEBAQAAAAAAAAAAAAAAAQIDBAX/xAAeEQEBAQEAAwEBAQEAAAAAAAAAARECEiFBMVEiA//aAAwDAQACEQMRAD8A9E2RtssbZHZOzhgYWLZCiuS2SGK2yPtk2SNtlEdsbEJiIryhA8R8SREciAIrIFecPtkCIAtuZXuozLZEZllZsY92nOfwjKB5fqmm9MrW6aVzsA7nP3SD0env390sKCPhCgZEoybqfT2P2SrbRNq3TSnZRCMd6YB6/fxmq9Mq2UQM8yFlfw9+/wBctWVc/wAffwkTV7xAomuDsrx+yaJ00G1PLpiVGaa4MrLxoxBtT7/dAp7Yzw9lePfykNvOEAaMTCssgRAhEYjHgQMWI8Ywh4hEI0IYrFGZooHueyOFk8xwJye1DZFshlWMF9/hAC1cEaZYYSJECsBiTEmVzEBAgUjEQuJEiBDbEVEfEeEBNciUljEiRKgJrgWqlorIlITFF65ApiXSkE1UusWKu+DdJZemBar9k0xio9MrW6WX2qg8SoyLdOR1kVqE1b6hiUmrwf3waD3XORsolvbmM6wazLUBla6rlNC2rrKdq85Bm2HnICvJli+qVW5TSCGuV7aoVbZFjmEVyI2JMiQMgaMY5EjAW6MXjGMIMImKMa4oHvQkgIQ1xgk5PYcCPtjAQggCNcGR7xLWJErAqlYtsP3cYpADtkCkMUjMIQArB33Ki7nZUHm7BR6DJOIciZHa2gNoNUGAI/J7TgjI5VsR18iAfQgQq7RrK3B2Oj467HVsZ6Z2k4hZw30PUKOGVkKAWzkgDJ/jLBk+Z5D7B5CdxiEoGo1ldeN9laZ6b3Vc48tx5yt/tnT/AM/R/fV/5px/012V/wCzdrGvve9QoGK78cwxQHnjBwSPnINpuFamqugml7byyjuGRnTm31sAkVgDGOXPPKNXHeU3K43Iysp8VIIPzHXxgdVqUrUtYyoo6s7BQPiWOBG4TwlNPSlSABVAHIegH+GPlPO/pE4gtPFNK2qVm0gq+ryyq27zvbHi2wAeY3AjpFrMm13um4nTaCa7a7AOpSxGA+ODyhsTj04Jw7XX1X6e2pnqOWCN9ZlwR9ZWO4EdQcciJ2e390srPUjP13EKacd7bVXnp3lipn4biMxldXAKMrA9CrAg/AjrPOOEcb09XEtWvEfq2tc+17A2O75CtQRzCBQceB3Dy5db2d7NaRL7NTpWrdLAOVbKyqwBzgg8s5zjrnHlEul4katwMzNXrK0I32IuegZ1XPwyecv9pdf+TaW67GTVWSAehbooPpuInHdkOzy3aYXXjvLLhud25klhuxnqFCFBt6Zzy6Te/HPx9bXTV2/s+H+Mk96hclgAPFjgfMmcPwiz8m4ldpBnuvquikn6ofblR6bn5fA+c6q45VgwBBU8iORHjyMS6nXODDU1vyV62I6hWUnn8JRFtbnCuhPkrKT9gOf3zg+yN/5LdWjj+LvrFiH+ltG8Z8+vyAH/ABTqeDaRBq9WQoB73wx411Hw9WY/pGZnWt3jGjZppTvo5zZxAW6fy9+M254w2rg9vn7/ABl+3T4PhK71+/fxljIBSAaWmGIGxZaAGIyTLFtmQMrIiEMgRCmZM+fyij5ihHvpjqZEGJh8JyesTEUiGj5gImMTFGLQpGSBkEaIj1hBNkgyxxZHLZgV2HvEzO1Q/wCwav8A+tb/ANJ5sOso8U4Yl9TVWruRsZUgYODnmGBB5j9UDjPojIXhNTMQqhWJJOAALbebE9BOh4B2hp1lZspOV3Ec/HazLn4Hbn4EeYlT+DrQYx3CfDZVj7Nk0OEdmqNLnuE2A5yFCqOe3nhFGT9UD5SLccb9M+jT/Zr2Y+v3la7vEjLHHr4zYbS6WvTpqL9qGndYHJORhmGFyeeR9XaBz5eQmzxjs7RqgvfVq+3OMqrYJ68nUzLb6PdD/wC3r/uqf9OMN9NPhXFk1NSW1nKsoIz1AIBGR8/v8ph8d4xo7NWuhvCszV7/AKxGBuPJefiQA2PLBxNjhnBKtMMUrtXGMAKFHPJwEAHX3zMBxDs7p7iTbUrFjkkgHmABnnkZ5DnKz6cB2+7B1aStNTpCarxci1quAXdmACoFwM+PIdAcz0Xh7FqkJ6kfaM4U/NcH5yhpOxumrcOEyw5Atg4B8AcZAPkCAfGbTICCDjmPf6okLdcXp7NDxSy5diO9TsufqkttONyggjBABzjp48jOfTs9+QcXqTSudttZa2vP5oBxXu59GcqB88cjO21PY7Svg90FYDAZcbh6A8yPlicb2F7YaR9S1K6dqXdjsYsG3sAeTYUYsIz13HmRnnzHy47LtVws6jR30r+dZWQueX1h9ZQfQkATA+j/AFm7RrWeT1YR0PJkZAEIYHofq5/SE69Lw6hlOVYAg+YIBExuMdmtPe+6ytS2MFsLkjyYkcx6Gaz3rlvrK4vhq/lPGNRqE51JtrVh0Y192WKkdQNpGf6aec67VqAjE9ApJPkAOv6obScOrqXbWAAOXIDkPIYwAOZ5AAc/WC4holtRkcZU9Ry5+ODnIIz4TUmJ11tcG/Cjfwulq/8AvaVFlZHXKqCVHxx9qiW+xGu74W2fymHLyIrqBHwGMfATp9BwaujPdAqP5PILnPXAA5wek4TXUW7tQu45IGAMk9cADyHP0mfH8avUywVnIkBqPP8AfDGAupB6TTAdoBlOxc/vh2BEjthmqjJBGuXGEHtmtZU2qg2SXWWBtr8pWdU2EjiWCkGySYsoWIpIrFJivdSI++Ie/SOUnJ7UA4hA0C6Rg8IOLIicwQMksKXjEzSQEXdwIB4TPl78usAyyG8iBaDc4xgO+k+9HvzhDsPH7oNhHNkfMCAkWMmwkZUBM8t7e/SfqNDrnorrpZVRCC4fdlkDH81wOp8p6sUnifbThKajtKlFudlncq204ODUOh8JOmuZPqn/AA5az+Z039mz/PJfw6az+Z039m3/AFJrL2C0LNYKtDxK1a7XqLpbRtLVsVbbuYHGR4iS/g80o/8ATeJ/O7T/AOeZ9tf5/jFP046v+Z039mz/AFI3Z/jWq4pxLT2WbFq0r982xdtdYBDMzEknLbQMk+HoZv09htOpGzhGrsP/AM+qqQfPbZOm03ZWyxO6tSjS6XqdNpjk2el12F+r5qoyfFo9pbFjspYX0dbnkrmx0B8K3usav/8ABXl5Yl64S/3YAwAAAAAAMDA5DA8B6SvdVOsebpmsecEVHn90uWaf3+HvxgjUZphWKe/2SDVywV+Ui5xKKhSAcS3aYBxIqsyfbGZYQmKFV3ogO69+/hNHupA1wziiKfukTRNJaou5z8PT4wzjFejEGyTUtqxKllc1rNiiaopOxMGKVHtpEfMEtnvnEW8p530DuRBGSaDMIIDCKZX3RJYfCFWsc/fxiL8oJXj5zAZ2gmkzBmANpAkwpkCIRDvZJboMpEBKg62xM0FiTUwJrZPIeP8A/i2j+tT/ANET1szwn6TLLl49nT7hdtqFewfW3GtVG319Znprj9eicL7YaTRV6gai9Eb8v1R2c2fHftj6iAkfEjEG30z8Nzjdf8e5OPvzOS4N2A09blb0t1+s/OsqqfbTSW541FxI+t88nwU9T0Go7FoV58I0hXyq1jiz5Ma1Gf0pJatx0nBu3eh1RC1ahC56I+a2PoA4G75Zm6RPnjth2NSlWu03ehEYC6i8Yu05b8wtjk9bdA4yPDJmz2A+ku9SultsDZIFL2nIDdBVa3Xu26BuqHB5rkS+X9S8fY9rZYF0guFcUXUV71BU5KsjfnJYvJ63A6MD9vUciJZImnOqppgzVLbCQZZWLFG7T5mdfXibxSUtTp5qMWMJ2MC100r9N7/CZ1tOJRA2D4SBs5wbIR78oyyKvUWQroDKSnHv7IYWSs2D1rHKe/1wAtxDrbNazVe+vMz9QmJssBKWopkrLIZT8Psjy22mjRpj1AWQiv6zOr1MOlk5Pdq0WgnskC8G9kB+8k1aVt8g18Ymr4shUcTOrvlhGhdWC/vMC9kjvkGeQIWQoMrF4/fesqaKYgsrm+SW6E0fEExku9kHMFN35lXU6JLGDlR3iKwSzapevcCpKMQcHn8Ir7QgLMwVQMksQAB5knkBOI4l9KtTamnT6T+May5Ea0j6ihnVTsHVzgnmeXxi4klrs+DcKr01QqrBAHMknLOx/Oew/wDExPMn/CX1mdw3iBtu1KbQF09orBycsTUljZ8sF8TRxCs3jvZ2vU1kMMMa3ryMZKupBVvNd218eDIpE+XyMH1E+t8jGT0nyVc2WJ8yT9pmOnXh7r2K4sXs09hPLXaTc3rqdIRW7fFq8E/1BO5nmXYevFPBc+NmsP6Oyz9WcT1PbNRz6nsDEYrLIUSJE0zgEiUhSshiGbFK/TzL1VPWbdolDUU5mo52MG2kyAq9/KatulgG00pqqEi2Sz+T+cia8RhqswMWYVq/fv3zkCIRE3HHv1jb/wBkREEyERqJnB9/hFAdPOKB3y0Y5wgeQFvONa05vSK90GbIJf1QuwYlxNQQ5k2rkVGDC7xiFRWnHSSFmJAWSFjQCtbBvZykUEKVBj8RWBz+EIa5LusQ6wYqrVEUl0ViCIEaWAVGEJiKQT5lT8cX9LXCWv4eWTJNDiwgeKYIbl44yG/RM8S4Xre5vqt6muxX/sMG/wAJ9OHn6/Hy8flPJ+2X0UEM12j27ScmpmC7ST/5bMcEf0SRjoMzn1z9jp/z7n5Xe8H4kiay4A5r1oXU0N4ORWqWID/KAVHx5MfKdGdRPAtBx/VaKv8AJtVpmekNuVLQ9b1sDkNRaOaHJJyM9Tjqc7tH0xFE2rRbY3gbrUJHkCa6lL/E8/WWdROuevjve3vaUaXQWtnFlimuseJZxgkf1Vy3yHnPnzQaF7rUqrUs7sFUDxJ6fKdVquHcT4tcHap8dFyprqQH+SW6+vUn1nVdmuApomNemK6niBGGsHOnSqeRLHz9Pzm6YA5HN91uXxmfXS9ntEq62upTmvhuk7ndjkb79psx+goz6vO5RpzXBuGLpqQiksclndvzrHY5d39Sfs5DwmlXrsYzNyON79tYJIlI1OoDQrMPOGlWyBLyw6Zz6wDVSs1AiBZIcxbZWc1W7nMi2klxapLuo1PFmNovf4ypdpsGbb1wVlQl1m8ufsSV2r+2bGp0nlKRTB5zTCqa4Nq5ewIjTLiazGpilyyoeQikxNdMWjZ9/hG7n3+yOUmHrMlmJYQZErqkNWklIZxBh/OWGrg2piKEXERku4jFZUMtkuVqCJTVYaoffJQUrEFx7+6LYYmkUt0iJFqzBgGE1ZNcGUkw0YmFBNMFbpgQQQGU8iCMgjxBB6zQXnEaxLqeLm7OywH+736jTf0K3D1f3VoZQPRdsEnZ/XeHEF+P5DTn/mAnSWV4kBZiRdc83Y17f951mpvB6opWhG9GWkAkfpS/Tw2uisJTWtaDoqAAfH1PqZom6U9SxMsjHVUWsPv316Qe/wDVDNXmRWmbcxKNQR06S9VqjyBlaumWkokWatVWGWQmYCkgS5VgzDrFeyqABwec0HUShcOcpYKokwkrISIZbfODUmrgWrhzYJAtBVR6pVu0uZpsogbEljneWJZpcGRQ+c1rKZUsomnOxVNYih+6MUM43SnpEaZdarHhG7vM5Pbip3Ij11w5rkdhgwOxJFUljbnrJiiBTKGM1UtshEbZBisaswYqxLpqke4MpgJs9IwknpMHtMITyCpzk8RGAkMTpIkxiTCEhMKtogN2Isygj2ZgRXmT2x9h6wiHcyLUyYEsKkamKB0uf3RxppcNcckYjTxVu4klEIHkPGFwwk6m5/jGK85NVkBDdygLDmHKwb1woStzhCsgRJBoZQMbfCMcwW2VKkLI5eDiBhNO0iRJSLCERamKOGilR0rLBeOIoph6UPGNj7xGigEdB98d+UUUCTDkfflAGNFAJj39kZ2+tiKKBC7p8oAj/GKKAPbIN1PwjRSoi/j8o2IooZRI9/bF4xRShy3KWqRFFIBkdIZff2RRQBagcpWBjRQgixwIooVJukknSKKBMRmMUUANwkVEUUJUDGiilQsRjFFDKCxMYooZCc4MUUU2y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2" name="AutoShape 8" descr="https://encrypted-tbn1.gstatic.com/images?q=tbn:ANd9GcSV3rjANXJ8mNWM0swF-Jlnzo5wPwzBIkw5Te5te2pevf7qTVQ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6" name="AutoShape 12" descr="data:image/jpeg;base64,/9j/4AAQSkZJRgABAQAAAQABAAD/2wCEAAkGBg8RDxUREBISEA8SFBUQEBAPDhASFBUWFRAVFBYXFxMYHCgeFxkjGRISHy8gJCcpLC0sFR4xNTAqNSY3LCkBCQoKDgwOGg8PGiklHyQpLDUsLC8pLCwvLCksLCwpLCopKTUpKSwsKSwsLC8sLCwtLCwsLCw1LCwqLCwsLCksKf/AABEIAOEA4QMBIgACEQEDEQH/xAAcAAEAAgIDAQAAAAAAAAAAAAAAAwcFBgIECAH/xABGEAABAwMBAwgFBwoFBQAAAAABAAIDBBESBQYhMQcTQVFhcYGRFCIyobFCUmJykqLBIzNTgrKzwtHh8BckNENzFRZkk/H/xAAaAQEAAgMBAAAAAAAAAAAAAAAAAwUCBAYB/8QAMhEAAQQBAgUBBQcFAAAAAAAAAAECAxESBCEFEzFBYVFxgZGxwRQiMlJiodEzQkPh8P/aAAwDAQACEQMRAD8AvFERAEREAREQBEXGSRrQS4hoHEk2CA5L45wAudw6ytG2l5VqWnPNwAzzcA1gJ393/wAWoVFRrOoG8snokJ4NHtW7uhYPkaz8SkUkzI0t60WZq22tBTD8rMy46AQVqVby1QXtTQSznoIabLEUOwVIw5SZTydLpXE+5Z+npI4xZjGsH0WgLTdrUT8KFdJxNqfgSzDv5Rdal/M0QYOgyblEdd2kf+hj/vvWx3S6gXWP7Uaq8SlXpRrn/U9pB/uwns/srk3azaKP2oopR9Ej+q2G6XRNZIYpxGbwYaLlcrIv9VQvA6XMBKzulcr2nTENe4wu6ni3xUR38Vjq/Z2kmH5SFh7Q2x8wpW638yGwzin52/AsSi1SGYXika8fRcL+S7SpSTYmSE50NQ+EjeGPJLf6Lv6fyk6hREM1CEvj4c825HnxHvW2ydj+ilhFq4pei7luIsRoW1VLWMDoZASfkki/9Vl1MbQREQBERAEREAREQBERAEREARFqm2+3cNBGQCHTnc1g32J4buk9iAye0e1NPRRl8zgDa4Zfef5BVbXa1qOrO9Ummo77nWILh9EfiVFp+jy1kgq692ZJyjhvdo7XdZW0tsBYCwHABV82rrZnxKfU8Qr7sXx/g6Gj7N09MPybbv8AlSP3uJ7ysrko8kyVcrlVbUpnOVy25STJMlHkmS8MSTJMlHkmSAkyTJR5JkgJMkyUeSZICTJcZWNcMXAOaeIIuFxyTJAa1X7HmN/PUDzBLxLLnB3h0LPbK8pzmvFNqLTFKNweentv8oe9T5LH6vo0NSzGVu/5Lxuc09YK3IdU5mzt0LHTa98ez90LRila5oc0hzTvBBuCuapnZ/a6o0qcU9U7naZx9SS/lfqd8Vb9FWxzRiSNwcxwuCP74q0a9HpbS/jkbI3Jq2hOiIsjMIiIAiIgCIiAIi6OtavHSwOmk4NG4X4noCAw+2+2MdBATcGZw9RvG3Re3wCqClgkmlNVUkuldvY1xvgD+K+1FbJX1LqmY3YHHm2ngTwyt1DgF3slR6/Vqq8pnv8A4OV4vxBVVYI127r9DuUle6M7t46Wnh/RZen1SN/Tiep381rmSZKrZI5pQxzOZt2NtyTJavFWPb7LiOzo8l249aePaAPdcKdJkXqbbdS1euxnckyWKZrTOkOHkVK3VYj8q3eCpEe1e5KkrF7mQyTJdMV0fz2+a5CrZ85v2gvbQyyT1O1kmS6vpTPnN+0F8NZH89v2gloe5IdvJMl0XajEPljwufgo3avEOknub/NeZt9TFZGp3MlkmSw79cHyW+Z/ALrSatIekN+qPxWCytQjdqGIZ6SdrRdxAHaVjqrWuiP7R/ALEOkJ3kknrJuuOShdMq9DWfqXO2bsKyFsrS2QZB3G6n2L2sl06cU8xL6Z5sxx+H1h71BkoK6kbKwsd4HpB6CFLpNS6B3hepPw/XO0sn6V6p9faXzBO17Q9hDmuF2kdIKkVVcl+17mPNDUneDZjj1ngR2H4q1V1DXI5LQ7tj0e1HN6KERF6ZBERAEREAVNcpm0Rq6kUkTvyTLhxB6B7R8TuHcrH201wUlG94NnuGDOwkG58ACfJUjprScpXe1Ib7+hvyR+PitTVzcqO06r0K/iOp+zwqqdV2QyEbQ1oa0WAFgFyyUWSZLmqOGqyXJMlFkmSUMSXJMlFkmSUMSXJMlFkmSUMSXJMlFkmSUMSXJMlFkuzptIZpo4hxke1ndc7z4C58ERtrSHrWK5URDddF5PWTU8cskkjHyNzxaG2AO9vEfNsfFd7/DGD9NL5M/ktxjjDQGgWAAAHUALBcl0jdFCiIitO2ZwvTI1EViKvvNM/wAMYP00vkz+S+f4YwfppfJn8luixO1Oqej0kkgNn44R/Wd6o8r38F47SadrVcrentPJNBpGNVysSk9v8lSalExkz2RuL42uLWuda5sbX3doK62SiyTJc4qWpxTktVVCXJMlFkmSUeYnV1ONwLZo/wA5Hv3fKb0hXRsPtGKyka+95GgNf27tzvEe8FVDku/yfa16HX8042hl3dga4/wut4XVxw6b/EvuOl4LqV3gd7U+qF4IiK4OkCIiAIi4yyBrS47g0FxPYBcoCouVzVjLUspWn1WWDu9wDn/dxHmtaBtuUNbWmerlmdxJJ8XuLvcLBcslRa9+UmPocnxaXmTY9m/MlyTJRZJktCipxJckyUWSZJQxJckyUWSZJQxJckyUWSZJQxJckyUWSZJQxJclt/Jlp/OVbpSPVhYSPrP9UfdzWl5K2+TTTuboucI9aZxf24j1G/Bx/WW3o48pU8bljwyDmahPG/8A3vNtREXQnYhVxypatd8dM07mjnX95u1o8Bkf1grFe8NBJNgBck9AHEqhtb1Q1FTJMflvJaD0N4NHg0NCr9fJjHincp+LzYw4J/d8kOvkmSiyTJUdHK4kuSZKLJMkoYkuS6eobsZBxYbn6p3H++xT5LjIAQQeBFlnG5WPRydiWB6xSNenZS8dkNW9JoopCbutg/6zdxPjuPisyqy5GdTJZLTuO9tpAO0HB38Cs1dQi2lneIqKloERF6ehYPbas5rTp3DcTHzY75CGfxLOLS+Vmox063z5WN8g5/8ACEBT1IdxPznE++w+CnzXXpzZg7gueS5uRcnqvk4mZc5HO9VUlzTNRZJmsKIsSXNM1FmmaUMSXNM1FmmaUMSXNM1FmmaUMSXNM1FmmaUMTtU0TpHtY3e57gxo7XGw95XoKhpGxRMib7MbGsHc1oH4KneTXTue1BriLthaZj3j1W/ecD+qrpVtoI6arvU6HhMWLHP9foERFYl0avyi6vzFC5oNnzHmW9xF3n7II/WCpnNbdypazztYIQfUp24n677Od7sB4FaZmqLVvzkXwcpxGTmzL6JsS5pmoskzWrRX4kuaZqLNMkoYkuaZqLNM0oYmx8mlZzWqNbwEmTD+tGSPvMCvBed9nqjDUKd/VLF+9APucvRC6DTLcTTsNE7KBi+PlsERFObYVfcs7/8AJxDrmP7l6sFV/wAszL0cR6p7ecT0BUzHbh3L7koWu3DuX3Jc7RxitJckyUWSZJR5iS5JkoskySj3ElyTJRZJklDElyTJcI2uc4NaC5ziA1rQSSTuAAHEq2Nh+TURY1FaA6b2o4DYtj6i7oc7s4DtPCSOF0i0hPBpnTOpvxNEqtlamKjFZI3CNz2sa1187OaSHkdDbgAX3m/nhcl6D2p0r0mimhAu5zCWfXb6zPvNC88AkmwG88B+Ck1ECRqiITazSpC5Eb0VP3Lf5ItMwpZJyN8z8W/Uj3ftOf5LfVj9n9MFNSRQdMcbWut0utdx8XFx8VkFaxMwYjS/08fLja3wF1tSrmwQyTP9mNjnntxF7d54eK7K0Hle1rm6VlO0+tO67vqRkH3uLPIr2R+DFcZTScuNXFVVdY6WR0jzd73Oe49riSfeVFkoskyVDRyKpe6kuSZKLJMko8xJckyUWSZJQxJckyUWSZJQxOxSPtPEep7f3jV6VXmjT25VEQ65Ix5ytC9Lq50v9JDptAlQN9/zCIi2TeC0zlap8tMLv0csT/DLE/tLc1h9sNP5/T6iIby6J2P1gMh7wEB51B/kmSjc7p6wD5hfMlSSNpyocvNHjI5PJLkmSiyTJYUR4kuSZKLJMkoYkuS7FBRSTythibnJIcWNFhc953DcCb9i6WSnoK58MrJWe3G9sje9rgR4bl6iJe56jUvcvPYrYCKhaJJLS1ZG+S3qsvxbHf8Aa4nsG5bautp1cyeGOZm9krGyN7nNB8967KumNa1KadPGxrGojOgVO02y1touZt+SbIavhuw/OtHdmWsVxLpjSo/STU2/KmIQX+iHl/xPuWMkedeFI5oUlxvsp3ERFKbAVB8out+k6jKQbxxfkGdzCcj4vL/CyuXa3WvRKKaf5TWER/Xd6rPvEHuBXm8v8e1aOrdsjSq4i/ZGJ7SXJMlFkmSr6KjElyTJRZJklDElyTJRZJklDElyTJRZJklDEzeyNPzmoUzeuePyacz+yvRiozkmoec1JjuiKN8p7zaNvxKvNXMLcWIh0umbjE1PAREUpOF8c24seB3L6iA81bS6YaeqmhtbmpXBv1HnJnuICxOSs7ll0TGeKqA9SZvo8p6nDewn3+QVWuuDY8RuKr9Sz72XqVGtip+Xqc8kyUeSZLWo0MSTJMlHkmSUMSTJMlHkmSUMS7uRnXOdo30zj69O67f+OQlw8nB/mFYS888mevei6lESbRzf5eTueRifB4Z4XXoZWUDrZXoXmkflGiegREU5tBEXxzgBc7gN5JQFU8tuub4aNp/8iUebIx+8PkqqyWS2s1w1dbNUX9V7zzfYxvqs+60eJKxOSqpVycqlBO7mSK4kyTJR5Jko6IMSTJMlHkmSUMSTJMlHkmSUMSTJfW7zYdO5RZLsUkbj7Iu8kRxjre82Hx96zYzJyISxRZvRpb3IvploZ6kj848RRn6MY3/eJ8lZSxezGjiko4acf7bAHHrcd7j5krKK2OhCIiAIiIDD7XaA2topac8XNvGep43tPmF5uroXAnMYyMcYpm9T27vfb3L1Sqd5XNlhDN6axv5Ca0dUGj2XfJk+HkFHIzNtEU0fMbRVuSZJURFji0+BHAg8COwhRZKuqilVtbKS5L5ko8kySjzEkyTJR5JklDElD/DtXprY3XfTKCGovd7mYyf8jfVf94E9xC8wZLkJiOBI7iVLG/BTYglWJVPW90uvJPpDvnHzKekO+cfMqb7R4Nn7Z+n9/wDR62utS5Udd9F0yWxtJN/l4/1wcj4MD/Gy87ekO+cfMr46UniSe8leOntKoxdq1VFRE/c5ZJko8kyWrRo4kmSZKPJMkoYkmSZKPJMkoYkmSZKPJMkoYkrbk2G8ncArD5Ktm/SK0SuF4KPffodM4e+w/BaRplI9xaGNymldzcDesncXdw3+/qXo3Y7ZtlBRsgbvcBlK7pc873HzW5AykyUstJFimS9zNoiLZN0IiIAiIgC62padHUQvhlaHRyNLXA9RXZRAebNq9lZKOoNLJv4upJTwey9+bJ6/x71qzrg2O4jcQV6f2w2Th1CmMMm549aKQcWO6CCvPuu6DNFM6nnbhVs9l3BtQ0cCD8+3n8YJY73Q1J4cvvJ1MDkmS4OuDY7iNxB3EL5ktWjQxJMkyUeSZJQokyTJR3S6UKJMkyUd0ulCiTJMlHdLpQokyTJR3S6UKJMkyUd0ulCiTJMlHdLpQokyXYpIA67nnGJm97vg0fSP9VwpKQvu4nCNu98h4Ds7XHoH4b1ZvJvsAatzKmoYWUURvTwu4yO+e/r/AL8JY48t16GxDBktr0M7yUbFub/n6lmMjxjTREfm4+g26CVZy+NaALDcBuAC+rcLIIiIAiIgCIiAIiIAtf2w2Np9RhwlGMjd8UrfaYe/qWwIgPM+0+zc1NLzNaMH8IawA4SDoElunt49/RrNVSvidi8WPEHiCOtrhuI7QvWGsaJT1cRiqGNkY7oI3jtB6FTe1fJfVUYJp2+m0Vy4wPvnH2sdxB7R/RRPjRd0IJIUdunUqzJMlkn6S15Po7iXjjTy2ZM3sF7B/hY9ixsjHNJa4FrhuLXAgjvB4KBWqnU1HMVvUZJkuF0usaMaOeSZLhdLpQo55JkuF0ulCjnkmS4XS6UKOeSZLhdduj02WUZNFmD2pXkNjHe87r9guexe1YRqr0OvkshTad6okmJZGfYaBeSTsY3q+kd3VdZPQtCdNII6OI1c3TM5hEDO0NPtd7vIK4tjeSqKncKisd6TVnfd29rD2BTNi9TZZB3cazsJyZPqSyorWc1Ss9aCkHT9J/We9XJFE1rQ1oDWgWAAsAFyARTm2EREAREQBERAEREAREQBERAEREBqm1HJrQV13PZzU3RLF6pv224qtNf5MdTgG5rNRp2+yJAedaPovFnDwNleyIOp5PrNLgDsX89Rv6W1EZkj/wDY2xA8CoP+3pjviMc464JWOP2DZ/uXqqv0amnFpomSD6TAT5rUNT5GNKmN2sdC7rjdZYLGikSxNU871FDNH+cjkj+vG5vxCgyV7ScikrP9NqE8Y6GlzrfErpTckmq9FZFJ/wAsMbv2mrDleTDkeSlsl9bv3Deeob1cbeSTVv09KO1tLAD+wu3DyQ6kfb1EsHSIhh+yAnK8nnI8lPw6FVPFxDIG/Oewsb9p1h71L/0djPz1REw/MiJnf5M9X7yumm5C6Ym9TUTznpu4/iVtGkcnOmU35unYSPlPGRWSRoZpC3uUVouzE05Ao6KSY/pqvcwdojG77WSsTRORh0hbJqU5ltwgj9Vjeyw3AdgVqxxNaLNAaBwDQAPJclmiInQlRqJ0OnpmkQUzBHBG2Ng6Gi3meldxEXp6EREAREQBERAEREAREQBERAEREAREQBERAEREAREQBERAEREAREQBERAEREAR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7" name="Group 6"/>
          <p:cNvGrpSpPr/>
          <p:nvPr/>
        </p:nvGrpSpPr>
        <p:grpSpPr>
          <a:xfrm>
            <a:off x="152400" y="1981200"/>
            <a:ext cx="5562600" cy="457200"/>
            <a:chOff x="-3196299" y="-457200"/>
            <a:chExt cx="11771974" cy="1371600"/>
          </a:xfrm>
        </p:grpSpPr>
        <p:sp>
          <p:nvSpPr>
            <p:cNvPr id="22" name="Rounded Rectangle 21"/>
            <p:cNvSpPr/>
            <p:nvPr/>
          </p:nvSpPr>
          <p:spPr>
            <a:xfrm>
              <a:off x="63632" y="-152400"/>
              <a:ext cx="8458200" cy="913507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-3196299" y="-457200"/>
              <a:ext cx="11771974" cy="1371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/>
              <a:r>
                <a:rPr lang="en-US" sz="2000" b="1" dirty="0" smtClean="0"/>
                <a:t>Quality definitions and concepts </a:t>
              </a:r>
            </a:p>
          </p:txBody>
        </p:sp>
      </p:grpSp>
      <p:sp>
        <p:nvSpPr>
          <p:cNvPr id="24" name="Rounded Rectangle 4"/>
          <p:cNvSpPr/>
          <p:nvPr/>
        </p:nvSpPr>
        <p:spPr>
          <a:xfrm>
            <a:off x="152400" y="4572000"/>
            <a:ext cx="5562600" cy="914400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/>
            <a:r>
              <a:rPr lang="en-US" sz="2000" dirty="0" smtClean="0"/>
              <a:t>Prevention is the better than control. </a:t>
            </a:r>
            <a:r>
              <a:rPr lang="en-US" sz="2000" b="1" dirty="0" smtClean="0"/>
              <a:t>Do it right the first time</a:t>
            </a:r>
            <a:r>
              <a:rPr lang="en-US" sz="2000" dirty="0" smtClean="0"/>
              <a:t>. Zero Defects is the goal of quality. </a:t>
            </a:r>
            <a:r>
              <a:rPr lang="en-US" sz="2000" dirty="0" smtClean="0">
                <a:solidFill>
                  <a:schemeClr val="tx1"/>
                </a:solidFill>
              </a:rPr>
              <a:t>Philip Crosby </a:t>
            </a:r>
          </a:p>
        </p:txBody>
      </p:sp>
      <p:sp>
        <p:nvSpPr>
          <p:cNvPr id="25" name="Rounded Rectangle 4"/>
          <p:cNvSpPr/>
          <p:nvPr/>
        </p:nvSpPr>
        <p:spPr>
          <a:xfrm>
            <a:off x="152400" y="2514600"/>
            <a:ext cx="5562600" cy="914400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/>
            <a:r>
              <a:rPr lang="en-US" sz="2000" dirty="0" smtClean="0"/>
              <a:t>Quality is defined as the degree to which the project fulfills requirements. Or quality means  </a:t>
            </a:r>
            <a:r>
              <a:rPr lang="en-US" sz="2000" b="1" dirty="0" smtClean="0"/>
              <a:t>fitness for use</a:t>
            </a:r>
            <a:r>
              <a:rPr lang="en-US" sz="2000" dirty="0" smtClean="0"/>
              <a:t>. </a:t>
            </a:r>
            <a:r>
              <a:rPr lang="en-US" sz="2000" dirty="0" smtClean="0">
                <a:solidFill>
                  <a:schemeClr val="tx1"/>
                </a:solidFill>
              </a:rPr>
              <a:t>Joseph </a:t>
            </a:r>
            <a:r>
              <a:rPr lang="en-US" sz="2000" dirty="0" err="1" smtClean="0">
                <a:solidFill>
                  <a:schemeClr val="tx1"/>
                </a:solidFill>
              </a:rPr>
              <a:t>Juran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Rounded Rectangle 4"/>
          <p:cNvSpPr/>
          <p:nvPr/>
        </p:nvSpPr>
        <p:spPr>
          <a:xfrm>
            <a:off x="152400" y="5562600"/>
            <a:ext cx="5562600" cy="685800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/>
            <a:r>
              <a:rPr lang="en-US" sz="2000" dirty="0" smtClean="0"/>
              <a:t>Quality relates to </a:t>
            </a:r>
            <a:r>
              <a:rPr lang="en-US" sz="2000" b="1" dirty="0" smtClean="0"/>
              <a:t>continues improvement </a:t>
            </a:r>
            <a:r>
              <a:rPr lang="en-US" sz="2000" dirty="0" smtClean="0"/>
              <a:t>of people and procedures. </a:t>
            </a:r>
            <a:r>
              <a:rPr lang="en-US" sz="2000" dirty="0" err="1" smtClean="0">
                <a:solidFill>
                  <a:schemeClr val="tx1"/>
                </a:solidFill>
              </a:rPr>
              <a:t>Kaizan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Rounded Rectangle 4"/>
          <p:cNvSpPr/>
          <p:nvPr/>
        </p:nvSpPr>
        <p:spPr>
          <a:xfrm>
            <a:off x="5791200" y="3886200"/>
            <a:ext cx="3352800" cy="2971800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/>
            <a:r>
              <a:rPr lang="en-US" sz="2000" dirty="0" smtClean="0"/>
              <a:t>Quality relates to processes and procedures not people. Or </a:t>
            </a:r>
            <a:r>
              <a:rPr lang="en-US" sz="2000" b="1" dirty="0" smtClean="0"/>
              <a:t>quality is the management’s problem</a:t>
            </a:r>
            <a:r>
              <a:rPr lang="en-US" sz="2000" dirty="0" smtClean="0"/>
              <a:t>. Management needs to provide the procedures and resources for the employees to produce quality product. </a:t>
            </a:r>
            <a:r>
              <a:rPr lang="en-US" sz="2000" dirty="0" smtClean="0">
                <a:solidFill>
                  <a:schemeClr val="tx1"/>
                </a:solidFill>
              </a:rPr>
              <a:t>Edwards Deming  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9" name="Group 6"/>
          <p:cNvGrpSpPr/>
          <p:nvPr/>
        </p:nvGrpSpPr>
        <p:grpSpPr>
          <a:xfrm>
            <a:off x="5791200" y="1981200"/>
            <a:ext cx="3352800" cy="1828800"/>
            <a:chOff x="-2684474" y="-457200"/>
            <a:chExt cx="11260149" cy="1371600"/>
          </a:xfrm>
        </p:grpSpPr>
        <p:sp>
          <p:nvSpPr>
            <p:cNvPr id="30" name="Rounded Rectangle 29"/>
            <p:cNvSpPr/>
            <p:nvPr/>
          </p:nvSpPr>
          <p:spPr>
            <a:xfrm>
              <a:off x="63632" y="-152400"/>
              <a:ext cx="8458200" cy="913507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-2684474" y="-457200"/>
              <a:ext cx="11260149" cy="1371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/>
              <a:r>
                <a:rPr lang="en-US" sz="2000" dirty="0" smtClean="0"/>
                <a:t>Quality  Management is applying the processes that will ensure the project will meet the needs for which it was undertaken</a:t>
              </a:r>
            </a:p>
          </p:txBody>
        </p:sp>
      </p:grpSp>
      <p:grpSp>
        <p:nvGrpSpPr>
          <p:cNvPr id="32" name="Group 6"/>
          <p:cNvGrpSpPr/>
          <p:nvPr/>
        </p:nvGrpSpPr>
        <p:grpSpPr>
          <a:xfrm>
            <a:off x="152400" y="6324600"/>
            <a:ext cx="5562600" cy="533400"/>
            <a:chOff x="-3196299" y="-304800"/>
            <a:chExt cx="11771974" cy="1219200"/>
          </a:xfrm>
        </p:grpSpPr>
        <p:sp>
          <p:nvSpPr>
            <p:cNvPr id="33" name="Rounded Rectangle 32"/>
            <p:cNvSpPr/>
            <p:nvPr/>
          </p:nvSpPr>
          <p:spPr>
            <a:xfrm>
              <a:off x="63632" y="-152400"/>
              <a:ext cx="8458200" cy="913507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-3196299" y="-304800"/>
              <a:ext cx="11771974" cy="12192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/>
              <a:r>
                <a:rPr lang="en-US" sz="2000" b="1" dirty="0" smtClean="0"/>
                <a:t>Quality Vs Grade Vs Gold Plating?</a:t>
              </a:r>
            </a:p>
          </p:txBody>
        </p:sp>
      </p:grpSp>
      <p:grpSp>
        <p:nvGrpSpPr>
          <p:cNvPr id="35" name="Group 6"/>
          <p:cNvGrpSpPr/>
          <p:nvPr/>
        </p:nvGrpSpPr>
        <p:grpSpPr>
          <a:xfrm>
            <a:off x="152400" y="3505200"/>
            <a:ext cx="5562600" cy="990600"/>
            <a:chOff x="-3196299" y="-706582"/>
            <a:chExt cx="11771974" cy="1620982"/>
          </a:xfrm>
        </p:grpSpPr>
        <p:sp>
          <p:nvSpPr>
            <p:cNvPr id="36" name="Rounded Rectangle 35"/>
            <p:cNvSpPr/>
            <p:nvPr/>
          </p:nvSpPr>
          <p:spPr>
            <a:xfrm>
              <a:off x="63632" y="-152400"/>
              <a:ext cx="8458200" cy="913507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-3196299" y="-706582"/>
              <a:ext cx="11771974" cy="162098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/>
              <a:r>
                <a:rPr lang="en-US" sz="2000" dirty="0" smtClean="0"/>
                <a:t>Quality is the degree to which </a:t>
              </a:r>
            </a:p>
            <a:p>
              <a:pPr algn="ctr"/>
              <a:r>
                <a:rPr lang="en-US" sz="2000" dirty="0" smtClean="0"/>
                <a:t>a set of inherent characteristics </a:t>
              </a:r>
              <a:r>
                <a:rPr lang="en-US" sz="2000" b="1" dirty="0" smtClean="0"/>
                <a:t>fulfill requirements</a:t>
              </a:r>
              <a:r>
                <a:rPr lang="en-US" sz="2000" dirty="0" smtClean="0"/>
                <a:t>” (ISO 9000)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00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52880"/>
              </p:ext>
            </p:extLst>
          </p:nvPr>
        </p:nvGraphicFramePr>
        <p:xfrm>
          <a:off x="304800" y="1143000"/>
          <a:ext cx="84582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04800" y="152400"/>
            <a:ext cx="84582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8.1 Plan Quality Management: Outputs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4724400"/>
            <a:ext cx="84582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Areas included in the Process Improvement Plan are as follow: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Process Boundaries: The propose of the process, the start and end date, the inputs and outputs of the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Process Configuration: Graphical depiction of the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Process Metric: Used for measuring process efficiency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Targets for Improved Performance: Targets for improvement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290301"/>
              </p:ext>
            </p:extLst>
          </p:nvPr>
        </p:nvGraphicFramePr>
        <p:xfrm>
          <a:off x="304800" y="1143000"/>
          <a:ext cx="84582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04800" y="76200"/>
            <a:ext cx="8458200" cy="990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8.1 Plan Quality Management: Outputs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1118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08784"/>
              </p:ext>
            </p:extLst>
          </p:nvPr>
        </p:nvGraphicFramePr>
        <p:xfrm>
          <a:off x="304800" y="1143000"/>
          <a:ext cx="84582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04800" y="76200"/>
            <a:ext cx="8458200" cy="990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8.1 Plan Quality Management: Outputs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037624"/>
              </p:ext>
            </p:extLst>
          </p:nvPr>
        </p:nvGraphicFramePr>
        <p:xfrm>
          <a:off x="304800" y="3581400"/>
          <a:ext cx="8763000" cy="319870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114550"/>
                <a:gridCol w="2114550"/>
                <a:gridCol w="2705100"/>
                <a:gridCol w="1828800"/>
              </a:tblGrid>
              <a:tr h="3471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Metric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Standard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Frequency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Report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6942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Tensile Strength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≥500 MPa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Per prototype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Monthly Quality Management Review (QMR)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Shear Strength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≥ 375 MPa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Per prototype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Monthly QMR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2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Customer Satisfaction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8/10 or higher with no individual score below 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Per prototype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Monthly QMR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2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Material Waste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 1% based on total material used per tool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Per prototype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Monthly QMR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Product Defect Rate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 1 out of 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Per production of 500 tools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As achieved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54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25848"/>
              </p:ext>
            </p:extLst>
          </p:nvPr>
        </p:nvGraphicFramePr>
        <p:xfrm>
          <a:off x="303663" y="924636"/>
          <a:ext cx="84582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04800" y="76200"/>
            <a:ext cx="8458200" cy="8382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8.1 Plan Quality Management: Outputs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432693"/>
              </p:ext>
            </p:extLst>
          </p:nvPr>
        </p:nvGraphicFramePr>
        <p:xfrm>
          <a:off x="0" y="3429000"/>
          <a:ext cx="9144000" cy="3146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2438400"/>
                <a:gridCol w="4876800"/>
              </a:tblGrid>
              <a:tr h="3973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latin typeface="inherit"/>
                        </a:rPr>
                        <a:t>Tactical Measure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46756" marR="46756" marT="46756" marB="467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  <a:latin typeface="inherit"/>
                        </a:rPr>
                        <a:t>Question Answered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6756" marR="46756" marT="46756" marB="467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  <a:latin typeface="inherit"/>
                        </a:rPr>
                        <a:t>Sample Indicator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6756" marR="46756" marT="46756" marB="46756"/>
                </a:tc>
              </a:tr>
              <a:tr h="557358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inherit"/>
                        </a:rPr>
                        <a:t>Time</a:t>
                      </a:r>
                    </a:p>
                  </a:txBody>
                  <a:tcPr marL="46756" marR="46756" marT="46756" marB="4675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inherit"/>
                        </a:rPr>
                        <a:t>How are we doing against the schedule?</a:t>
                      </a:r>
                    </a:p>
                  </a:txBody>
                  <a:tcPr marL="46756" marR="46756" marT="46756" marB="4675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inherit"/>
                        </a:rPr>
                        <a:t>Schedule Performance Index (SPI) = Earned Value ÷ Planned Value</a:t>
                      </a:r>
                    </a:p>
                  </a:txBody>
                  <a:tcPr marL="46756" marR="46756" marT="46756" marB="46756"/>
                </a:tc>
              </a:tr>
              <a:tr h="557358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inherit"/>
                        </a:rPr>
                        <a:t>Cost</a:t>
                      </a:r>
                    </a:p>
                  </a:txBody>
                  <a:tcPr marL="46756" marR="46756" marT="46756" marB="4675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inherit"/>
                        </a:rPr>
                        <a:t>How are we doing against the budget?</a:t>
                      </a:r>
                    </a:p>
                  </a:txBody>
                  <a:tcPr marL="46756" marR="46756" marT="46756" marB="4675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inherit"/>
                        </a:rPr>
                        <a:t>Cost Performance Index (CPI) = Earned Value ÷ Actual Cost</a:t>
                      </a:r>
                    </a:p>
                  </a:txBody>
                  <a:tcPr marL="46756" marR="46756" marT="46756" marB="46756"/>
                </a:tc>
              </a:tr>
              <a:tr h="557358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inherit"/>
                        </a:rPr>
                        <a:t>Resources</a:t>
                      </a:r>
                    </a:p>
                  </a:txBody>
                  <a:tcPr marL="46756" marR="46756" marT="46756" marB="4675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inherit"/>
                        </a:rPr>
                        <a:t>Are we within anticipated limits of staff-hours spent?</a:t>
                      </a:r>
                    </a:p>
                  </a:txBody>
                  <a:tcPr marL="46756" marR="46756" marT="46756" marB="4675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inherit"/>
                        </a:rPr>
                        <a:t>Amount of hours overspent per software iteration</a:t>
                      </a:r>
                    </a:p>
                  </a:txBody>
                  <a:tcPr marL="46756" marR="46756" marT="46756" marB="46756"/>
                </a:tc>
              </a:tr>
              <a:tr h="397305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inherit"/>
                        </a:rPr>
                        <a:t>Scope</a:t>
                      </a:r>
                    </a:p>
                  </a:txBody>
                  <a:tcPr marL="46756" marR="46756" marT="46756" marB="4675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inherit"/>
                        </a:rPr>
                        <a:t>Have the scope changes been more than expected?</a:t>
                      </a:r>
                    </a:p>
                  </a:txBody>
                  <a:tcPr marL="46756" marR="46756" marT="46756" marB="4675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inherit"/>
                        </a:rPr>
                        <a:t>Number of Change Requests</a:t>
                      </a:r>
                    </a:p>
                  </a:txBody>
                  <a:tcPr marL="46756" marR="46756" marT="46756" marB="46756"/>
                </a:tc>
              </a:tr>
              <a:tr h="557358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inherit"/>
                        </a:rPr>
                        <a:t>Action Items</a:t>
                      </a:r>
                    </a:p>
                  </a:txBody>
                  <a:tcPr marL="46756" marR="46756" marT="46756" marB="4675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inherit"/>
                        </a:rPr>
                        <a:t>Are we keeping up with our action item list?</a:t>
                      </a:r>
                    </a:p>
                  </a:txBody>
                  <a:tcPr marL="46756" marR="46756" marT="46756" marB="4675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inherit"/>
                        </a:rPr>
                        <a:t>Number of action items behind schedule for resolution</a:t>
                      </a:r>
                    </a:p>
                  </a:txBody>
                  <a:tcPr marL="46756" marR="46756" marT="46756" marB="4675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59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34804"/>
          </a:xfr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8.2 Perform Quality Assurance: ITTOs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246769502"/>
              </p:ext>
            </p:extLst>
          </p:nvPr>
        </p:nvGraphicFramePr>
        <p:xfrm>
          <a:off x="304800" y="2209800"/>
          <a:ext cx="8610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457200" y="2286000"/>
            <a:ext cx="2514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505200" y="2286000"/>
            <a:ext cx="2514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Tools &amp; Techniques 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400800" y="2286000"/>
            <a:ext cx="2286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" name="Group 6"/>
          <p:cNvGrpSpPr/>
          <p:nvPr/>
        </p:nvGrpSpPr>
        <p:grpSpPr>
          <a:xfrm>
            <a:off x="152400" y="1066800"/>
            <a:ext cx="8839200" cy="990599"/>
            <a:chOff x="0" y="101501"/>
            <a:chExt cx="8839200" cy="659754"/>
          </a:xfrm>
        </p:grpSpPr>
        <p:sp>
          <p:nvSpPr>
            <p:cNvPr id="12" name="Rounded Rectangle 11"/>
            <p:cNvSpPr/>
            <p:nvPr/>
          </p:nvSpPr>
          <p:spPr>
            <a:xfrm>
              <a:off x="0" y="101501"/>
              <a:ext cx="8839200" cy="65975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7161" y="101501"/>
              <a:ext cx="8764878" cy="622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/>
              <a:r>
                <a:rPr lang="en-US" dirty="0" smtClean="0">
                  <a:latin typeface="Comic Sans MS" pitchFamily="66" charset="0"/>
                </a:rPr>
                <a:t>In Quality Assurance we ensure the proper quality related procedures are followed. We do this by auditing the quality requirements and results received from Quality Control Process</a:t>
              </a:r>
              <a:endParaRPr lang="en-US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400" y="152400"/>
            <a:ext cx="8839200" cy="1066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8.2 Perform</a:t>
            </a:r>
            <a:r>
              <a:rPr kumimoji="0" lang="en-US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Quality Assurance:</a:t>
            </a:r>
            <a:r>
              <a:rPr kumimoji="0" lang="en-US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Flow Diagram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8839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914400"/>
          </a:xfrm>
          <a:solidFill>
            <a:schemeClr val="tx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8.2.1 Perform Quality Assurance: Inputs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1143000"/>
          <a:ext cx="84582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914400"/>
          </a:xfrm>
          <a:solidFill>
            <a:schemeClr val="tx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8.2.2 Perform Quality Assurance: T&amp;Ts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375665"/>
              </p:ext>
            </p:extLst>
          </p:nvPr>
        </p:nvGraphicFramePr>
        <p:xfrm>
          <a:off x="304800" y="1143000"/>
          <a:ext cx="84582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152400" y="2590800"/>
            <a:ext cx="883920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14350" indent="-514350"/>
            <a:r>
              <a:rPr lang="en-US" sz="3200" b="1" dirty="0" smtClean="0">
                <a:solidFill>
                  <a:schemeClr val="bg1"/>
                </a:solidFill>
              </a:rPr>
              <a:t>Affinity Diagram……?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Classifying large number of ideas into groups</a:t>
            </a:r>
          </a:p>
          <a:p>
            <a:pPr marL="971550" lvl="1" indent="-514350">
              <a:buFont typeface="Arial" pitchFamily="34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971550" lvl="1" indent="-514350"/>
            <a:r>
              <a:rPr lang="en-US" sz="3200" b="1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8" name="Picture 2" descr="http://www.baran-systems.com/Products/Affinity%20Diagram%20for%20Excel/Image_concept/affinitydiagram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3581400"/>
            <a:ext cx="8382000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914400"/>
          </a:xfrm>
          <a:solidFill>
            <a:schemeClr val="tx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8.2.2 Perform Quality Assurance: T&amp;Ts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348898"/>
              </p:ext>
            </p:extLst>
          </p:nvPr>
        </p:nvGraphicFramePr>
        <p:xfrm>
          <a:off x="304800" y="1143000"/>
          <a:ext cx="84582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152400" y="2514600"/>
            <a:ext cx="88392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14350" indent="-514350"/>
            <a:r>
              <a:rPr lang="en-US" sz="2800" b="1" dirty="0" smtClean="0"/>
              <a:t>Process Decision Program Chart (PDPC) </a:t>
            </a:r>
          </a:p>
          <a:p>
            <a:pPr marL="514350" indent="-514350"/>
            <a:r>
              <a:rPr lang="en-US" sz="2400" dirty="0" smtClean="0"/>
              <a:t>       </a:t>
            </a:r>
            <a:r>
              <a:rPr lang="en-US" sz="1600" dirty="0" smtClean="0"/>
              <a:t>PDPC systematically identifies what might go wrong in a plan under development.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971550" lvl="1" indent="-514350"/>
            <a:r>
              <a:rPr lang="en-US" sz="3200" b="1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6" name="Picture 2" descr="Process Decision Program Chart Exampl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3429000"/>
            <a:ext cx="4495800" cy="2743200"/>
          </a:xfrm>
          <a:prstGeom prst="rect">
            <a:avLst/>
          </a:prstGeom>
          <a:noFill/>
        </p:spPr>
      </p:pic>
      <p:sp>
        <p:nvSpPr>
          <p:cNvPr id="12" name="Rectangular Callout 11"/>
          <p:cNvSpPr/>
          <p:nvPr/>
        </p:nvSpPr>
        <p:spPr>
          <a:xfrm>
            <a:off x="4800600" y="3581400"/>
            <a:ext cx="4038600" cy="838200"/>
          </a:xfrm>
          <a:prstGeom prst="wedgeRectCallout">
            <a:avLst>
              <a:gd name="adj1" fmla="val -56413"/>
              <a:gd name="adj2" fmla="val 28292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1. You divided in and subdivide a complex plan into more simple steps 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4800600" y="4419600"/>
            <a:ext cx="4038600" cy="762000"/>
          </a:xfrm>
          <a:prstGeom prst="wedgeRectCallout">
            <a:avLst>
              <a:gd name="adj1" fmla="val -66116"/>
              <a:gd name="adj2" fmla="val 3215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3. You identify possible problems that will hinder implementing  the plan. 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4800600" y="5181600"/>
            <a:ext cx="4038600" cy="609600"/>
          </a:xfrm>
          <a:prstGeom prst="wedgeRectCallout">
            <a:avLst>
              <a:gd name="adj1" fmla="val -67042"/>
              <a:gd name="adj2" fmla="val 40099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4. You identify possible problems that will hinder implementing  the plan. 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4800600" y="5791200"/>
            <a:ext cx="4038600" cy="838200"/>
          </a:xfrm>
          <a:prstGeom prst="wedgeRectCallout">
            <a:avLst>
              <a:gd name="adj1" fmla="val -70969"/>
              <a:gd name="adj2" fmla="val -14419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5. You put O in front of the solutions that are practical and you put X in front of the solutions that are not practical 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" y="6172200"/>
            <a:ext cx="4495800" cy="533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 Narrow" pitchFamily="34" charset="0"/>
              </a:rPr>
              <a:t>At the end you either change your plan where there is no practical solution or prepare yourself accordingly </a:t>
            </a:r>
            <a:endParaRPr lang="en-US" sz="14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914400"/>
          </a:xfrm>
          <a:solidFill>
            <a:schemeClr val="tx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8.2.2 Perform Quality Assurance: T&amp;Ts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41382"/>
              </p:ext>
            </p:extLst>
          </p:nvPr>
        </p:nvGraphicFramePr>
        <p:xfrm>
          <a:off x="304800" y="1143000"/>
          <a:ext cx="84582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152400" y="2514600"/>
            <a:ext cx="88392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14350" indent="-514350"/>
            <a:r>
              <a:rPr lang="en-US" sz="2800" b="1" dirty="0" smtClean="0"/>
              <a:t>Interrelationship Digraph </a:t>
            </a:r>
          </a:p>
          <a:p>
            <a:pPr marL="514350" indent="-514350"/>
            <a:r>
              <a:rPr lang="en-US" sz="2400" dirty="0" smtClean="0">
                <a:latin typeface="Arial Narrow" pitchFamily="34" charset="0"/>
              </a:rPr>
              <a:t>It is used for problem identification and problem solving in complex systems </a:t>
            </a:r>
            <a:endParaRPr lang="en-US" sz="3200" b="1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pic>
        <p:nvPicPr>
          <p:cNvPr id="60418" name="Picture 2" descr="http://www4.asq.org/blogs/statistics/Images/Interrelationship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3352800"/>
            <a:ext cx="4572000" cy="3352799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4724400" y="3352800"/>
            <a:ext cx="41910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Interrelationship Digraph is usually used after Case-and-effect diagram, idea mind mapping, affinity diagram. 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24400" y="4267200"/>
            <a:ext cx="41910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Here we construct how different problems are related to each other. 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24400" y="4800600"/>
            <a:ext cx="41910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After constructing the Digraph we start interpreting it. 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24400" y="5410200"/>
            <a:ext cx="4191000" cy="1295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Narrow" pitchFamily="34" charset="0"/>
              </a:rPr>
              <a:t>Interpretation can be as:</a:t>
            </a:r>
          </a:p>
          <a:p>
            <a:pPr marL="342900" indent="-342900"/>
            <a:r>
              <a:rPr lang="en-US" sz="1400" dirty="0" smtClean="0">
                <a:latin typeface="Arial Narrow" pitchFamily="34" charset="0"/>
              </a:rPr>
              <a:t>1. An item with large number of outputs e. g “Poor Scheduling Practice” can be </a:t>
            </a:r>
            <a:r>
              <a:rPr lang="en-US" sz="1400" b="1" dirty="0" smtClean="0">
                <a:latin typeface="Arial Narrow" pitchFamily="34" charset="0"/>
              </a:rPr>
              <a:t>cause of many effect </a:t>
            </a:r>
          </a:p>
          <a:p>
            <a:pPr marL="342900" indent="-342900"/>
            <a:r>
              <a:rPr lang="en-US" sz="1400" dirty="0" smtClean="0">
                <a:latin typeface="Arial Narrow" pitchFamily="34" charset="0"/>
              </a:rPr>
              <a:t>2. An item with large number of inputs e. g “Poor Scheduling of Trucker” can be </a:t>
            </a:r>
            <a:r>
              <a:rPr lang="en-US" sz="1400" b="1" dirty="0" smtClean="0">
                <a:latin typeface="Arial Narrow" pitchFamily="34" charset="0"/>
              </a:rPr>
              <a:t>source of  Quality metrics.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914400"/>
          </a:xfrm>
          <a:solidFill>
            <a:schemeClr val="tx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Ch.8 Processes of Quality Management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1143000"/>
          <a:ext cx="84582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354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914400"/>
          </a:xfrm>
          <a:solidFill>
            <a:schemeClr val="tx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8.2.2 Perform Quality Assurance: T&amp;Ts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922103"/>
              </p:ext>
            </p:extLst>
          </p:nvPr>
        </p:nvGraphicFramePr>
        <p:xfrm>
          <a:off x="304800" y="1143000"/>
          <a:ext cx="84582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152400" y="2514600"/>
            <a:ext cx="88392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14350" indent="-514350"/>
            <a:r>
              <a:rPr lang="en-US" sz="2800" b="1" dirty="0" smtClean="0"/>
              <a:t>Tree Diagram </a:t>
            </a:r>
          </a:p>
          <a:p>
            <a:pPr marL="514350" indent="-514350"/>
            <a:r>
              <a:rPr lang="en-US" dirty="0" smtClean="0">
                <a:latin typeface="Arial Narrow" pitchFamily="34" charset="0"/>
              </a:rPr>
              <a:t>	It is used to show how the general plan is related to specific parts e. g in WBS. Also it is used to see the results of different decision that we might be making in our project. </a:t>
            </a:r>
          </a:p>
          <a:p>
            <a:pPr marL="514350" indent="-514350"/>
            <a:r>
              <a:rPr lang="en-US" sz="2400" dirty="0" smtClean="0">
                <a:latin typeface="Arial Narrow" pitchFamily="34" charset="0"/>
              </a:rPr>
              <a:t> </a:t>
            </a:r>
            <a:endParaRPr lang="en-US" sz="3200" b="1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57800" y="3657600"/>
            <a:ext cx="3581400" cy="1295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Narrow" pitchFamily="34" charset="0"/>
              </a:rPr>
              <a:t>Through Tree Diagram we learn how different decision can affect our project. How doing a process in different way can have an effect on our product. Or </a:t>
            </a:r>
          </a:p>
        </p:txBody>
      </p:sp>
      <p:pic>
        <p:nvPicPr>
          <p:cNvPr id="13" name="Picture 12" descr="text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3657600"/>
            <a:ext cx="4953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5257800" y="5105400"/>
            <a:ext cx="3581400" cy="1295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 Narrow" pitchFamily="34" charset="0"/>
              </a:rPr>
              <a:t>Tree Diagram will help us in better understanding of the situation and our future decisions.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914400"/>
          </a:xfrm>
          <a:solidFill>
            <a:schemeClr val="tx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8.2.2 Perform Quality Assurance: T&amp;Ts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443918"/>
              </p:ext>
            </p:extLst>
          </p:nvPr>
        </p:nvGraphicFramePr>
        <p:xfrm>
          <a:off x="304800" y="1143000"/>
          <a:ext cx="84582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152400" y="2514600"/>
            <a:ext cx="88392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14350" indent="-514350"/>
            <a:endParaRPr lang="en-US" sz="3200" b="1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pic>
        <p:nvPicPr>
          <p:cNvPr id="65540" name="Picture 4" descr="http://www.projectminds.com/Article14_clip_image00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3886200"/>
            <a:ext cx="4648200" cy="29718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0" y="2514600"/>
            <a:ext cx="4648200" cy="1371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Network Diagram: </a:t>
            </a:r>
            <a:r>
              <a:rPr lang="en-US" dirty="0" smtClean="0"/>
              <a:t>Network Diagram shows how activates are connected to each other. It helps us understand when are we going to apply our quality procedures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48200" y="2514600"/>
            <a:ext cx="4495800" cy="1371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Matrix Diagram</a:t>
            </a:r>
            <a:r>
              <a:rPr lang="en-US" dirty="0" smtClean="0"/>
              <a:t>: The matrix diagram shows relationship between factors, causes, and objectives. </a:t>
            </a:r>
          </a:p>
          <a:p>
            <a:pPr algn="ctr"/>
            <a:endParaRPr lang="en-US" dirty="0"/>
          </a:p>
        </p:txBody>
      </p:sp>
      <p:pic>
        <p:nvPicPr>
          <p:cNvPr id="65544" name="Picture 8" descr="http://www.syque.com/quality_tools/toolbook/Matrix/Image247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48200" y="3657600"/>
            <a:ext cx="4495800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914400"/>
          </a:xfrm>
          <a:solidFill>
            <a:schemeClr val="tx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8.2.2 </a:t>
            </a:r>
            <a:r>
              <a:rPr lang="en-US" b="1" dirty="0" smtClean="0">
                <a:solidFill>
                  <a:schemeClr val="bg1"/>
                </a:solidFill>
              </a:rPr>
              <a:t>Perform Quality Assurance: T&amp;Ts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884540"/>
              </p:ext>
            </p:extLst>
          </p:nvPr>
        </p:nvGraphicFramePr>
        <p:xfrm>
          <a:off x="304800" y="1143000"/>
          <a:ext cx="84582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9268"/>
              </p:ext>
            </p:extLst>
          </p:nvPr>
        </p:nvGraphicFramePr>
        <p:xfrm>
          <a:off x="304800" y="1143000"/>
          <a:ext cx="84582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04800" y="152400"/>
            <a:ext cx="84582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8.2.3 Perform Quality Assurance: Outputs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762000"/>
          </a:xfr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8.3 Control Quality: ITTOs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304800" y="2133600"/>
          <a:ext cx="8610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533400" y="2133600"/>
            <a:ext cx="2514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352800" y="2133600"/>
            <a:ext cx="2057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Tools &amp; Techniques 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791200" y="2209800"/>
            <a:ext cx="2743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" name="Group 6"/>
          <p:cNvGrpSpPr/>
          <p:nvPr/>
        </p:nvGrpSpPr>
        <p:grpSpPr>
          <a:xfrm>
            <a:off x="152400" y="914400"/>
            <a:ext cx="8839200" cy="1143000"/>
            <a:chOff x="0" y="0"/>
            <a:chExt cx="8839200" cy="761255"/>
          </a:xfrm>
        </p:grpSpPr>
        <p:sp>
          <p:nvSpPr>
            <p:cNvPr id="12" name="Rounded Rectangle 11"/>
            <p:cNvSpPr/>
            <p:nvPr/>
          </p:nvSpPr>
          <p:spPr>
            <a:xfrm>
              <a:off x="0" y="0"/>
              <a:ext cx="8839200" cy="761255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7161" y="37161"/>
              <a:ext cx="8764878" cy="6869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/>
              <a:r>
                <a:rPr lang="en-US" dirty="0" smtClean="0">
                  <a:latin typeface="Comic Sans MS" pitchFamily="66" charset="0"/>
                </a:rPr>
                <a:t>In Control Quality we monitor and record results from executing the quality activities. We do this mainly for two reason: </a:t>
              </a:r>
            </a:p>
            <a:p>
              <a:pPr lvl="0" algn="ctr"/>
              <a:r>
                <a:rPr lang="en-US" dirty="0" smtClean="0">
                  <a:latin typeface="Comic Sans MS" pitchFamily="66" charset="0"/>
                </a:rPr>
                <a:t>1. To identify the cause for poor quality and request change, and 2 Validate the deliverables to be accepted by stakeholders. </a:t>
              </a:r>
              <a:endParaRPr lang="en-US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762000"/>
          </a:xfr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8.3 Control Quality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3" name="Group 6"/>
          <p:cNvGrpSpPr/>
          <p:nvPr/>
        </p:nvGrpSpPr>
        <p:grpSpPr>
          <a:xfrm>
            <a:off x="152400" y="914400"/>
            <a:ext cx="8839200" cy="685800"/>
            <a:chOff x="0" y="0"/>
            <a:chExt cx="8839200" cy="761255"/>
          </a:xfrm>
        </p:grpSpPr>
        <p:sp>
          <p:nvSpPr>
            <p:cNvPr id="12" name="Rounded Rectangle 11"/>
            <p:cNvSpPr/>
            <p:nvPr/>
          </p:nvSpPr>
          <p:spPr>
            <a:xfrm>
              <a:off x="0" y="0"/>
              <a:ext cx="8839200" cy="761255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7161" y="37161"/>
              <a:ext cx="8764878" cy="6869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/>
              <a:r>
                <a:rPr lang="en-US" dirty="0" smtClean="0">
                  <a:latin typeface="Comic Sans MS" pitchFamily="66" charset="0"/>
                </a:rPr>
                <a:t>More Quality Concepts </a:t>
              </a:r>
              <a:endParaRPr lang="en-US" dirty="0">
                <a:latin typeface="Comic Sans MS" pitchFamily="66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28600" y="1752600"/>
            <a:ext cx="2895600" cy="4953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Prevention</a:t>
            </a:r>
            <a:r>
              <a:rPr lang="en-US" sz="2400" b="1" i="1" dirty="0" smtClean="0">
                <a:solidFill>
                  <a:schemeClr val="bg1"/>
                </a:solidFill>
              </a:rPr>
              <a:t> Vs </a:t>
            </a:r>
            <a:r>
              <a:rPr lang="en-US" sz="2400" b="1" dirty="0" smtClean="0">
                <a:solidFill>
                  <a:schemeClr val="bg1"/>
                </a:solidFill>
              </a:rPr>
              <a:t>Inspection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dirty="0" smtClean="0"/>
              <a:t>Prevention is about keeping errors out of process, and Inspection is about keeping errors out of hands of the customer </a:t>
            </a:r>
            <a:r>
              <a:rPr lang="en-US" sz="2400" b="1" dirty="0" smtClean="0"/>
              <a:t> </a:t>
            </a:r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19800" y="1752600"/>
            <a:ext cx="2895600" cy="4953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Tolerance Vs Control Limits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Tolerance is a specified range of acceptable results, and Control Limits is about specifying boundaries for a stable process  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3124200" y="1752600"/>
            <a:ext cx="2895600" cy="4953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Attribute Sampling </a:t>
            </a:r>
            <a:r>
              <a:rPr lang="en-US" sz="2400" b="1" i="1" dirty="0" smtClean="0">
                <a:solidFill>
                  <a:schemeClr val="bg1"/>
                </a:solidFill>
              </a:rPr>
              <a:t>Vs</a:t>
            </a:r>
            <a:r>
              <a:rPr lang="en-US" sz="2400" b="1" dirty="0" smtClean="0">
                <a:solidFill>
                  <a:schemeClr val="bg1"/>
                </a:solidFill>
              </a:rPr>
              <a:t> Variable Sampling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dirty="0" smtClean="0"/>
              <a:t>The result of an attribute either conforms or does not conforms, and the result of variable is on continue scale with a degree conformity </a:t>
            </a:r>
          </a:p>
          <a:p>
            <a:pPr algn="ctr"/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1143000"/>
          <a:ext cx="84582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04800" y="152400"/>
            <a:ext cx="84582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8.3.1 Control Quality: Inputs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3733800"/>
            <a:ext cx="84582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Function Points: </a:t>
            </a:r>
            <a:r>
              <a:rPr lang="en-US" dirty="0" smtClean="0"/>
              <a:t>In IT, Function Points are used a unit of measurement to count the number of function an information system providing to a business. The same as we use hours to measure time. </a:t>
            </a:r>
          </a:p>
          <a:p>
            <a:endParaRPr lang="en-US" dirty="0" smtClean="0"/>
          </a:p>
          <a:p>
            <a:r>
              <a:rPr lang="en-US" b="1" dirty="0" smtClean="0"/>
              <a:t>MTBF: </a:t>
            </a:r>
            <a:r>
              <a:rPr lang="en-US" dirty="0" smtClean="0"/>
              <a:t>it shows the reliability of product. It specifies the time between two failures that a product can have. For example an hard disk will have a failure after 300,000 hours. </a:t>
            </a:r>
          </a:p>
          <a:p>
            <a:endParaRPr lang="en-US" dirty="0" smtClean="0"/>
          </a:p>
          <a:p>
            <a:r>
              <a:rPr lang="en-US" b="1" dirty="0" smtClean="0"/>
              <a:t>MTTR: </a:t>
            </a:r>
            <a:r>
              <a:rPr lang="en-US" dirty="0" smtClean="0"/>
              <a:t>is the average amount of time a device or product will need to be repaired for a given failure.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003563"/>
              </p:ext>
            </p:extLst>
          </p:nvPr>
        </p:nvGraphicFramePr>
        <p:xfrm>
          <a:off x="304800" y="1143000"/>
          <a:ext cx="84582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04800" y="152400"/>
            <a:ext cx="84582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8.3 Control Quality: Inputs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047202"/>
              </p:ext>
            </p:extLst>
          </p:nvPr>
        </p:nvGraphicFramePr>
        <p:xfrm>
          <a:off x="304800" y="1143000"/>
          <a:ext cx="84582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04800" y="152400"/>
            <a:ext cx="84582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8.3 Control Quality: Inputs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425788"/>
              </p:ext>
            </p:extLst>
          </p:nvPr>
        </p:nvGraphicFramePr>
        <p:xfrm>
          <a:off x="304800" y="1143000"/>
          <a:ext cx="8458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04800" y="152400"/>
            <a:ext cx="84582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8.3.2 Control Quality: T&amp;Ts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762000"/>
          </a:xfr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8.1 Plan Quality Management: ITTOs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304800" y="2438400"/>
          <a:ext cx="8610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457200" y="2438400"/>
            <a:ext cx="2514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429000" y="2438400"/>
            <a:ext cx="2819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Tools &amp; Techniques 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858000" y="2438400"/>
            <a:ext cx="1752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52400" y="914400"/>
            <a:ext cx="8839200" cy="1371600"/>
            <a:chOff x="0" y="0"/>
            <a:chExt cx="8839200" cy="761255"/>
          </a:xfrm>
        </p:grpSpPr>
        <p:sp>
          <p:nvSpPr>
            <p:cNvPr id="12" name="Rounded Rectangle 11"/>
            <p:cNvSpPr/>
            <p:nvPr/>
          </p:nvSpPr>
          <p:spPr>
            <a:xfrm>
              <a:off x="0" y="0"/>
              <a:ext cx="8839200" cy="761255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7161" y="37161"/>
              <a:ext cx="8764878" cy="6869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The process of </a:t>
              </a:r>
              <a:r>
                <a:rPr lang="en-US" b="1" dirty="0" smtClean="0">
                  <a:latin typeface="Comic Sans MS" pitchFamily="66" charset="0"/>
                </a:rPr>
                <a:t>identifying quality requirement </a:t>
              </a:r>
              <a:r>
                <a:rPr lang="en-US" dirty="0" smtClean="0">
                  <a:latin typeface="Comic Sans MS" pitchFamily="66" charset="0"/>
                </a:rPr>
                <a:t>and/or standards for the project and product and documenting how the project will demonstrate compliance.</a:t>
              </a:r>
            </a:p>
            <a:p>
              <a:pPr lvl="1" algn="ctr"/>
              <a:endParaRPr lang="en-US" sz="1200" i="1" dirty="0" smtClean="0">
                <a:latin typeface="Comic Sans MS" pitchFamily="66" charset="0"/>
              </a:endParaRPr>
            </a:p>
            <a:p>
              <a:pPr lvl="1" algn="ctr"/>
              <a:r>
                <a:rPr lang="en-US" i="1" dirty="0" smtClean="0">
                  <a:latin typeface="Comic Sans MS" pitchFamily="66" charset="0"/>
                </a:rPr>
                <a:t>What is quality for this project ? How will we ensure it?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180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171833"/>
              </p:ext>
            </p:extLst>
          </p:nvPr>
        </p:nvGraphicFramePr>
        <p:xfrm>
          <a:off x="304800" y="1143000"/>
          <a:ext cx="84582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04800" y="152400"/>
            <a:ext cx="84582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8.3.3 Control Quality: Outputs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151365"/>
              </p:ext>
            </p:extLst>
          </p:nvPr>
        </p:nvGraphicFramePr>
        <p:xfrm>
          <a:off x="304800" y="1143000"/>
          <a:ext cx="84582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04800" y="152400"/>
            <a:ext cx="84582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8.3.3 Control Quality: Outputs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305484"/>
              </p:ext>
            </p:extLst>
          </p:nvPr>
        </p:nvGraphicFramePr>
        <p:xfrm>
          <a:off x="304800" y="1143000"/>
          <a:ext cx="8458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04800" y="152400"/>
            <a:ext cx="8458200" cy="1066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8.3.3 Control Quality: Outputs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152400"/>
            <a:ext cx="8458200" cy="1066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Exercise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061308"/>
              </p:ext>
            </p:extLst>
          </p:nvPr>
        </p:nvGraphicFramePr>
        <p:xfrm>
          <a:off x="304800" y="1397000"/>
          <a:ext cx="8458201" cy="5261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3886200"/>
                <a:gridCol w="1924051"/>
                <a:gridCol w="2114550"/>
              </a:tblGrid>
              <a:tr h="1019908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Situation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tool</a:t>
                      </a:r>
                      <a:r>
                        <a:rPr lang="en-US" baseline="0" dirty="0" smtClean="0"/>
                        <a:t>/technique is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Which process it is</a:t>
                      </a:r>
                      <a:endParaRPr lang="en-US" dirty="0"/>
                    </a:p>
                  </a:txBody>
                  <a:tcPr/>
                </a:tc>
              </a:tr>
              <a:tr h="59089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Looking at other similar projects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089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Measuring 4 out</a:t>
                      </a:r>
                      <a:r>
                        <a:rPr lang="en-US" baseline="0" dirty="0" smtClean="0"/>
                        <a:t> of 250 doors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089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Identifying factors that influence particular variable</a:t>
                      </a:r>
                      <a:r>
                        <a:rPr lang="en-US" baseline="0" dirty="0" smtClean="0"/>
                        <a:t>s of a product or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089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Finding the most frequent</a:t>
                      </a:r>
                      <a:r>
                        <a:rPr lang="en-US" baseline="0" dirty="0" smtClean="0"/>
                        <a:t> problems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089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Comparing</a:t>
                      </a:r>
                      <a:r>
                        <a:rPr lang="en-US" baseline="0" dirty="0" smtClean="0"/>
                        <a:t> the cost of quality improvement against the benefits that it can bring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089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Determining what will be an acceptable</a:t>
                      </a:r>
                      <a:r>
                        <a:rPr lang="en-US" baseline="0" dirty="0" smtClean="0"/>
                        <a:t> range to define a stable 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8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152400"/>
            <a:ext cx="8458200" cy="1066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Exercise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270370"/>
              </p:ext>
            </p:extLst>
          </p:nvPr>
        </p:nvGraphicFramePr>
        <p:xfrm>
          <a:off x="304800" y="1397000"/>
          <a:ext cx="8458201" cy="489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3886200"/>
                <a:gridCol w="1924051"/>
                <a:gridCol w="2114550"/>
              </a:tblGrid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Situation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</a:t>
                      </a:r>
                      <a:r>
                        <a:rPr lang="en-US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Which process it is</a:t>
                      </a:r>
                      <a:endParaRPr lang="en-US" dirty="0"/>
                    </a:p>
                  </a:txBody>
                  <a:tcPr/>
                </a:tc>
              </a:tr>
              <a:tr h="59089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Looking at other similar projects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Benchmarking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 Quality Management </a:t>
                      </a:r>
                      <a:endParaRPr lang="en-US" dirty="0"/>
                    </a:p>
                  </a:txBody>
                  <a:tcPr/>
                </a:tc>
              </a:tr>
              <a:tr h="59089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Measuring 4 out</a:t>
                      </a:r>
                      <a:r>
                        <a:rPr lang="en-US" baseline="0" dirty="0" smtClean="0"/>
                        <a:t> of 250 doors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Statistical </a:t>
                      </a:r>
                      <a:r>
                        <a:rPr lang="en-US" dirty="0" err="1" smtClean="0"/>
                        <a:t>Smapling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Quality </a:t>
                      </a:r>
                      <a:endParaRPr lang="en-US" dirty="0"/>
                    </a:p>
                  </a:txBody>
                  <a:tcPr/>
                </a:tc>
              </a:tr>
              <a:tr h="59089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Identifying factors that influence particular variable</a:t>
                      </a:r>
                      <a:r>
                        <a:rPr lang="en-US" baseline="0" dirty="0" smtClean="0"/>
                        <a:t>s of a product or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  <a:r>
                        <a:rPr lang="en-US" baseline="0" dirty="0" smtClean="0"/>
                        <a:t> of experiments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 Quality Management </a:t>
                      </a:r>
                      <a:endParaRPr lang="en-US" dirty="0"/>
                    </a:p>
                  </a:txBody>
                  <a:tcPr/>
                </a:tc>
              </a:tr>
              <a:tr h="59089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Finding the most frequent</a:t>
                      </a:r>
                      <a:r>
                        <a:rPr lang="en-US" baseline="0" dirty="0" smtClean="0"/>
                        <a:t> problems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Pareto diagram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</a:t>
                      </a:r>
                      <a:r>
                        <a:rPr lang="en-US" baseline="0" dirty="0" smtClean="0"/>
                        <a:t> Quality Assurance</a:t>
                      </a:r>
                      <a:endParaRPr lang="en-US" dirty="0"/>
                    </a:p>
                  </a:txBody>
                  <a:tcPr/>
                </a:tc>
              </a:tr>
              <a:tr h="59089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Comparing</a:t>
                      </a:r>
                      <a:r>
                        <a:rPr lang="en-US" baseline="0" dirty="0" smtClean="0"/>
                        <a:t> the cost of quality improvement against the benefits that it can bring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Cost-benefit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 Quality </a:t>
                      </a:r>
                      <a:r>
                        <a:rPr lang="en-US" dirty="0" err="1" smtClean="0"/>
                        <a:t>Managmeent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59089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Determining what will be an acceptable</a:t>
                      </a:r>
                      <a:r>
                        <a:rPr lang="en-US" baseline="0" dirty="0" smtClean="0"/>
                        <a:t> range to define a stable 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Charts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 Quality Management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31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152400"/>
            <a:ext cx="8458200" cy="1066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Exercise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156875"/>
              </p:ext>
            </p:extLst>
          </p:nvPr>
        </p:nvGraphicFramePr>
        <p:xfrm>
          <a:off x="304800" y="1397000"/>
          <a:ext cx="8458201" cy="6506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3886200"/>
                <a:gridCol w="1924051"/>
                <a:gridCol w="2114550"/>
              </a:tblGrid>
              <a:tr h="1019908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Situation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tool</a:t>
                      </a:r>
                      <a:r>
                        <a:rPr lang="en-US" baseline="0" dirty="0" smtClean="0"/>
                        <a:t>/technique is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Which process it is</a:t>
                      </a:r>
                      <a:endParaRPr lang="en-US" dirty="0"/>
                    </a:p>
                  </a:txBody>
                  <a:tcPr/>
                </a:tc>
              </a:tr>
              <a:tr h="590899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Comparing what</a:t>
                      </a:r>
                      <a:r>
                        <a:rPr lang="en-US" baseline="0" dirty="0" smtClean="0"/>
                        <a:t> was done to what was documented to be 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0899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Graphically representing a process to determine where a</a:t>
                      </a:r>
                      <a:r>
                        <a:rPr lang="en-US" baseline="0" dirty="0" smtClean="0"/>
                        <a:t> process that is achieving low-quality results might be failing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0899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Taking measurements</a:t>
                      </a:r>
                      <a:r>
                        <a:rPr lang="en-US" baseline="0" dirty="0" smtClean="0"/>
                        <a:t> and comparing them to the upper and lower thresholds of variance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0899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Collecting data</a:t>
                      </a:r>
                      <a:r>
                        <a:rPr lang="en-US" baseline="0" dirty="0" smtClean="0"/>
                        <a:t> about defects discovered during inspection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0899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Analyzing</a:t>
                      </a:r>
                      <a:r>
                        <a:rPr lang="en-US" baseline="0" dirty="0" smtClean="0"/>
                        <a:t> a graphic with an organized series of lines displaying issues that might have led to a defect to examine if the proper process was followed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0899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Collecting</a:t>
                      </a:r>
                      <a:r>
                        <a:rPr lang="en-US" baseline="0" dirty="0" smtClean="0"/>
                        <a:t> many data point to look at the pattern of relationships or correlation between two variable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0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152400"/>
            <a:ext cx="8458200" cy="8382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Exercise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277487"/>
              </p:ext>
            </p:extLst>
          </p:nvPr>
        </p:nvGraphicFramePr>
        <p:xfrm>
          <a:off x="304799" y="1066800"/>
          <a:ext cx="8534401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622"/>
                <a:gridCol w="4815703"/>
                <a:gridCol w="1657865"/>
                <a:gridCol w="1508211"/>
              </a:tblGrid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Situation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Technique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Which process it is</a:t>
                      </a:r>
                      <a:endParaRPr lang="en-US" dirty="0"/>
                    </a:p>
                  </a:txBody>
                  <a:tcPr/>
                </a:tc>
              </a:tr>
              <a:tr h="590899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Comparing what</a:t>
                      </a:r>
                      <a:r>
                        <a:rPr lang="en-US" baseline="0" dirty="0" smtClean="0"/>
                        <a:t> was done to what was documented to be 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Checksheet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Quality </a:t>
                      </a:r>
                      <a:endParaRPr lang="en-US" dirty="0"/>
                    </a:p>
                  </a:txBody>
                  <a:tcPr/>
                </a:tc>
              </a:tr>
              <a:tr h="590899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Graphically representing a process to determine where a</a:t>
                      </a:r>
                      <a:r>
                        <a:rPr lang="en-US" baseline="0" dirty="0" smtClean="0"/>
                        <a:t> process that is achieving low-quality results might be failing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Flowcharting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Quality </a:t>
                      </a:r>
                      <a:endParaRPr lang="en-US" dirty="0"/>
                    </a:p>
                  </a:txBody>
                  <a:tcPr/>
                </a:tc>
              </a:tr>
              <a:tr h="590899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Taking measurements</a:t>
                      </a:r>
                      <a:r>
                        <a:rPr lang="en-US" baseline="0" dirty="0" smtClean="0"/>
                        <a:t> and comparing them to the upper and lower thresholds of variance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chart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Quality </a:t>
                      </a:r>
                      <a:endParaRPr lang="en-US" dirty="0"/>
                    </a:p>
                  </a:txBody>
                  <a:tcPr/>
                </a:tc>
              </a:tr>
              <a:tr h="590899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Collecting data</a:t>
                      </a:r>
                      <a:r>
                        <a:rPr lang="en-US" baseline="0" dirty="0" smtClean="0"/>
                        <a:t> about defects discovered during inspection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Checksheet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Quality </a:t>
                      </a:r>
                      <a:endParaRPr lang="en-US" dirty="0"/>
                    </a:p>
                  </a:txBody>
                  <a:tcPr/>
                </a:tc>
              </a:tr>
              <a:tr h="590899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Analyzing</a:t>
                      </a:r>
                      <a:r>
                        <a:rPr lang="en-US" baseline="0" dirty="0" smtClean="0"/>
                        <a:t> a graphic with an organized series of lines displaying issues that might have led to a defect to examine if the proper process was followed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Cause and effect diagram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</a:t>
                      </a:r>
                      <a:r>
                        <a:rPr lang="en-US" baseline="0" dirty="0" smtClean="0"/>
                        <a:t> Quality Assurance</a:t>
                      </a:r>
                      <a:endParaRPr lang="en-US" dirty="0"/>
                    </a:p>
                  </a:txBody>
                  <a:tcPr/>
                </a:tc>
              </a:tr>
              <a:tr h="590899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Collecting</a:t>
                      </a:r>
                      <a:r>
                        <a:rPr lang="en-US" baseline="0" dirty="0" smtClean="0"/>
                        <a:t> many data point to look at the pattern of relationships or correlation between two variable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Scatter diagram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Control Quality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42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861960"/>
              </p:ext>
            </p:extLst>
          </p:nvPr>
        </p:nvGraphicFramePr>
        <p:xfrm>
          <a:off x="304800" y="1143000"/>
          <a:ext cx="8458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04800" y="152400"/>
            <a:ext cx="84582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8.1 Plan Quality Management: Inputs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2890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826398"/>
              </p:ext>
            </p:extLst>
          </p:nvPr>
        </p:nvGraphicFramePr>
        <p:xfrm>
          <a:off x="304800" y="1143000"/>
          <a:ext cx="8458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04800" y="152400"/>
            <a:ext cx="84582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8.1 Plan Quality Management: Inputs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90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189973"/>
              </p:ext>
            </p:extLst>
          </p:nvPr>
        </p:nvGraphicFramePr>
        <p:xfrm>
          <a:off x="304800" y="762000"/>
          <a:ext cx="84582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04800" y="76200"/>
            <a:ext cx="8458200" cy="685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8.1.2 Plan Quality Management: T&amp;Ts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3962400"/>
            <a:ext cx="84582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ular Callout 6"/>
          <p:cNvSpPr/>
          <p:nvPr/>
        </p:nvSpPr>
        <p:spPr>
          <a:xfrm>
            <a:off x="3810000" y="3878239"/>
            <a:ext cx="1371600" cy="457200"/>
          </a:xfrm>
          <a:prstGeom prst="wedgeRoundRectCallout">
            <a:avLst>
              <a:gd name="adj1" fmla="val 12199"/>
              <a:gd name="adj2" fmla="val 109992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4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Should be less than</a:t>
            </a:r>
            <a:endParaRPr lang="en-US" sz="1400" dirty="0"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4495800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4">
                    <a:lumMod val="10000"/>
                  </a:schemeClr>
                </a:solidFill>
              </a:rPr>
              <a:t>&lt;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52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278106"/>
              </p:ext>
            </p:extLst>
          </p:nvPr>
        </p:nvGraphicFramePr>
        <p:xfrm>
          <a:off x="304800" y="989190"/>
          <a:ext cx="8458200" cy="1068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04800" y="76200"/>
            <a:ext cx="84582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8.1.2 Plan Quality Management: T&amp;Ts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 descr="http://www.siliconfareast.com/ishikawa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3200400"/>
            <a:ext cx="5010150" cy="2667000"/>
          </a:xfrm>
          <a:prstGeom prst="rect">
            <a:avLst/>
          </a:prstGeom>
          <a:noFill/>
        </p:spPr>
      </p:pic>
      <p:sp>
        <p:nvSpPr>
          <p:cNvPr id="11" name="Rounded Rectangle 4"/>
          <p:cNvSpPr/>
          <p:nvPr/>
        </p:nvSpPr>
        <p:spPr>
          <a:xfrm>
            <a:off x="189561" y="2212616"/>
            <a:ext cx="8764878" cy="75636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algn="ctr"/>
            <a:endParaRPr lang="en-US" i="1" dirty="0" smtClean="0"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81600" y="3045182"/>
            <a:ext cx="3810000" cy="266981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 smtClean="0">
              <a:latin typeface="Arial Narrow" pitchFamily="34" charset="0"/>
            </a:endParaRPr>
          </a:p>
          <a:p>
            <a:r>
              <a:rPr lang="en-US" dirty="0" smtClean="0"/>
              <a:t>The whole process is conducted in brainstorming sessions. The steps involved are as follow:</a:t>
            </a:r>
          </a:p>
          <a:p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Identify the problem.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Work out the major factors involved.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Identify possible causes.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Analyze your diagram </a:t>
            </a:r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181600" y="5791200"/>
            <a:ext cx="3810000" cy="10668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can also add factors such as Environment, and Materials or any other factor deemed related</a:t>
            </a:r>
            <a:r>
              <a:rPr lang="en-US" sz="1600" dirty="0" smtClean="0">
                <a:latin typeface="Arial Narrow" pitchFamily="34" charset="0"/>
              </a:rPr>
              <a:t>.</a:t>
            </a:r>
            <a:endParaRPr lang="en-US" sz="1600" dirty="0">
              <a:latin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2400" y="5943600"/>
            <a:ext cx="4876800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Major causes are further investigated. At the end the whole diagram is analyzed and possible cause or causes are identified</a:t>
            </a:r>
            <a:r>
              <a:rPr lang="en-US" sz="1600" dirty="0" smtClean="0">
                <a:latin typeface="Arial Narrow" pitchFamily="34" charset="0"/>
              </a:rPr>
              <a:t>.</a:t>
            </a:r>
            <a:endParaRPr lang="en-US" sz="1600" dirty="0">
              <a:latin typeface="Arial Narrow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9561" y="2212616"/>
            <a:ext cx="8802039" cy="75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mic Sans MS" pitchFamily="66" charset="0"/>
              </a:rPr>
              <a:t>1. </a:t>
            </a:r>
            <a:r>
              <a:rPr lang="en-US" b="1">
                <a:latin typeface="Comic Sans MS" pitchFamily="66" charset="0"/>
              </a:rPr>
              <a:t>Cause-and-effect Diagram</a:t>
            </a:r>
            <a:r>
              <a:rPr lang="en-US">
                <a:latin typeface="Comic Sans MS" pitchFamily="66" charset="0"/>
              </a:rPr>
              <a:t>: Cause-and-effect diagram or fishbone diagram or Ishikawa diagram is used to find possible causes of a problem or failure  </a:t>
            </a:r>
            <a:endParaRPr lang="en-US" i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89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762000"/>
          <a:ext cx="84582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04800" y="76200"/>
            <a:ext cx="8458200" cy="685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8.1.2 Plan Quality Management: T&amp;Ts</a:t>
            </a:r>
            <a:endParaRPr kumimoji="0" lang="en-US" sz="3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8850" name="Picture 2" descr="http://farm9.staticflickr.com/8455/7948727822_4d6eb977a3_c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2895600"/>
            <a:ext cx="8991600" cy="39624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52400" y="1981200"/>
            <a:ext cx="883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 pitchFamily="66" charset="0"/>
              </a:rPr>
              <a:t>2. Flowcharts: </a:t>
            </a:r>
            <a:r>
              <a:rPr lang="en-US" dirty="0">
                <a:latin typeface="Comic Sans MS" pitchFamily="66" charset="0"/>
              </a:rPr>
              <a:t>Also called </a:t>
            </a:r>
            <a:r>
              <a:rPr lang="en-US" b="1" dirty="0">
                <a:latin typeface="Comic Sans MS" pitchFamily="66" charset="0"/>
              </a:rPr>
              <a:t>process maps</a:t>
            </a:r>
            <a:r>
              <a:rPr lang="en-US" dirty="0">
                <a:latin typeface="Comic Sans MS" pitchFamily="66" charset="0"/>
              </a:rPr>
              <a:t>, because flowcharts display sequence of steps. The flowchart transforms one or more input to one or more outputs.</a:t>
            </a:r>
            <a:endParaRPr lang="en-US" i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07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14298</TotalTime>
  <Words>4480</Words>
  <Application>Microsoft Office PowerPoint</Application>
  <PresentationFormat>On-screen Show (4:3)</PresentationFormat>
  <Paragraphs>546</Paragraphs>
  <Slides>46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inherit</vt:lpstr>
      <vt:lpstr>Arial</vt:lpstr>
      <vt:lpstr>Arial Narrow</vt:lpstr>
      <vt:lpstr>Calibri</vt:lpstr>
      <vt:lpstr>Calibri Light</vt:lpstr>
      <vt:lpstr>Comic Sans MS</vt:lpstr>
      <vt:lpstr>Times New Roman</vt:lpstr>
      <vt:lpstr>Office Theme</vt:lpstr>
      <vt:lpstr>Custom Design</vt:lpstr>
      <vt:lpstr>Ch.8 Project Quality Management  Pages 226 - 254 of PMBOK Guide 5th Edition </vt:lpstr>
      <vt:lpstr>Ch.8 Project Quality Management </vt:lpstr>
      <vt:lpstr>Ch.8 Processes of Quality Management</vt:lpstr>
      <vt:lpstr> 8.1 Plan Quality Management: ITTOs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8.1 Plan Quality Management: T&amp;Ts</vt:lpstr>
      <vt:lpstr>PowerPoint Presentation</vt:lpstr>
      <vt:lpstr>PowerPoint Presentation</vt:lpstr>
      <vt:lpstr>PowerPoint Presentation</vt:lpstr>
      <vt:lpstr>PowerPoint Presentation</vt:lpstr>
      <vt:lpstr> 8.2 Perform Quality Assurance: ITTOs</vt:lpstr>
      <vt:lpstr>PowerPoint Presentation</vt:lpstr>
      <vt:lpstr>8.2.1 Perform Quality Assurance: Inputs</vt:lpstr>
      <vt:lpstr>8.2.2 Perform Quality Assurance: T&amp;Ts</vt:lpstr>
      <vt:lpstr>8.2.2 Perform Quality Assurance: T&amp;Ts</vt:lpstr>
      <vt:lpstr>8.2.2 Perform Quality Assurance: T&amp;Ts</vt:lpstr>
      <vt:lpstr>8.2.2 Perform Quality Assurance: T&amp;Ts</vt:lpstr>
      <vt:lpstr>8.2.2 Perform Quality Assurance: T&amp;Ts</vt:lpstr>
      <vt:lpstr>8.2.2 Perform Quality Assurance: T&amp;Ts</vt:lpstr>
      <vt:lpstr>PowerPoint Presentation</vt:lpstr>
      <vt:lpstr> 8.3 Control Quality: ITTOs</vt:lpstr>
      <vt:lpstr> 8.3 Control Quality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III</dc:title>
  <dc:creator>Administrator</dc:creator>
  <cp:lastModifiedBy>Minh Nguyen</cp:lastModifiedBy>
  <cp:revision>597</cp:revision>
  <cp:lastPrinted>2014-03-05T05:45:49Z</cp:lastPrinted>
  <dcterms:created xsi:type="dcterms:W3CDTF">2006-08-16T00:00:00Z</dcterms:created>
  <dcterms:modified xsi:type="dcterms:W3CDTF">2015-06-18T08:13:35Z</dcterms:modified>
  <cp:contentStatus/>
</cp:coreProperties>
</file>