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54608" y="2401823"/>
            <a:ext cx="7391400" cy="2691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6503" y="584708"/>
            <a:ext cx="8190992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30808" y="850391"/>
            <a:ext cx="6973824" cy="464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480567"/>
            <a:ext cx="7621016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65E5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3443" y="1383791"/>
            <a:ext cx="7897113" cy="3893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9919" y="6309435"/>
            <a:ext cx="400684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B5E1D"/>
                </a:solidFill>
                <a:latin typeface="Georgia"/>
                <a:cs typeface="Georgia"/>
              </a:defRPr>
            </a:lvl1pPr>
          </a:lstStyle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90B4A921-EC18-424F-8E65-ED5444B5961E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pic>
        <p:nvPicPr>
          <p:cNvPr id="3075" name="Picture 2" descr="https://cdn.evbuc.com/eventlogos/52084516/pm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ja-JP" b="1">
                <a:ea typeface="ＭＳ Ｐゴシック" panose="020B0600070205080204" pitchFamily="50" charset="-128"/>
              </a:rPr>
              <a:t>Instructor: NGUYEN ANH MINH, MSc, PMP</a:t>
            </a:r>
            <a:endParaRPr lang="ja-JP" altLang="en-US" b="1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3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ct val="100000"/>
              </a:lnSpc>
            </a:pPr>
            <a:r>
              <a:rPr spc="-10" dirty="0"/>
              <a:t>Pl</a:t>
            </a:r>
            <a:r>
              <a:rPr spc="-5" dirty="0"/>
              <a:t>an</a:t>
            </a:r>
            <a:r>
              <a:rPr spc="5" dirty="0"/>
              <a:t> </a:t>
            </a:r>
            <a:r>
              <a:rPr spc="-5" dirty="0"/>
              <a:t>C</a:t>
            </a:r>
            <a:r>
              <a:rPr spc="-10" dirty="0"/>
              <a:t>o</a:t>
            </a:r>
            <a:r>
              <a:rPr spc="-30" dirty="0"/>
              <a:t>m</a:t>
            </a:r>
            <a:r>
              <a:rPr spc="-5" dirty="0"/>
              <a:t>m</a:t>
            </a:r>
            <a:r>
              <a:rPr spc="-25" dirty="0"/>
              <a:t>u</a:t>
            </a:r>
            <a:r>
              <a:rPr spc="-10" dirty="0"/>
              <a:t>n</a:t>
            </a:r>
            <a:r>
              <a:rPr spc="-35" dirty="0"/>
              <a:t>i</a:t>
            </a:r>
            <a:r>
              <a:rPr spc="-5" dirty="0"/>
              <a:t>ca</a:t>
            </a:r>
            <a:r>
              <a:rPr spc="-10" dirty="0"/>
              <a:t>tio</a:t>
            </a:r>
            <a:r>
              <a:rPr spc="-5" dirty="0"/>
              <a:t>n</a:t>
            </a:r>
            <a:r>
              <a:rPr spc="60" dirty="0"/>
              <a:t> </a:t>
            </a:r>
            <a:r>
              <a:rPr spc="-5" dirty="0"/>
              <a:t>M</a:t>
            </a:r>
            <a:r>
              <a:rPr spc="-20" dirty="0"/>
              <a:t>g</a:t>
            </a:r>
            <a:r>
              <a:rPr spc="-5" dirty="0"/>
              <a:t>m</a:t>
            </a:r>
            <a:r>
              <a:rPr spc="-35" dirty="0"/>
              <a:t>t</a:t>
            </a:r>
            <a:r>
              <a:rPr dirty="0"/>
              <a:t>.</a:t>
            </a:r>
            <a:r>
              <a:rPr spc="-5" dirty="0"/>
              <a:t>:</a:t>
            </a:r>
            <a:r>
              <a:rPr spc="-15" dirty="0"/>
              <a:t> 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-5" dirty="0"/>
              <a:t>&amp;</a:t>
            </a:r>
            <a:r>
              <a:rPr spc="-15" dirty="0"/>
              <a:t> </a:t>
            </a:r>
            <a:r>
              <a:rPr spc="-5" dirty="0"/>
              <a:t>T</a:t>
            </a:r>
            <a:r>
              <a:rPr spc="-40" dirty="0"/>
              <a:t> </a:t>
            </a:r>
            <a:r>
              <a:rPr spc="-5" dirty="0"/>
              <a:t>(</a:t>
            </a:r>
            <a:r>
              <a:rPr spc="-10" dirty="0"/>
              <a:t>3</a:t>
            </a:r>
            <a:r>
              <a:rPr spc="-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019" y="6309435"/>
            <a:ext cx="2101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075" y="1481328"/>
            <a:ext cx="450532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2400" b="1" spc="-80" dirty="0">
                <a:solidFill>
                  <a:srgbClr val="765E54"/>
                </a:solidFill>
                <a:latin typeface="Verdana"/>
                <a:cs typeface="Verdana"/>
              </a:rPr>
              <a:t>3</a:t>
            </a:r>
            <a:r>
              <a:rPr sz="2400" b="1" spc="-45" dirty="0">
                <a:solidFill>
                  <a:srgbClr val="765E54"/>
                </a:solidFill>
                <a:latin typeface="Verdana"/>
                <a:cs typeface="Verdana"/>
              </a:rPr>
              <a:t>.</a:t>
            </a:r>
            <a:r>
              <a:rPr sz="2400" b="1" dirty="0">
                <a:solidFill>
                  <a:srgbClr val="765E54"/>
                </a:solidFill>
                <a:latin typeface="Verdana"/>
                <a:cs typeface="Verdana"/>
              </a:rPr>
              <a:t>	</a:t>
            </a:r>
            <a:r>
              <a:rPr sz="2400" b="1" spc="-90" dirty="0">
                <a:latin typeface="Verdana"/>
                <a:cs typeface="Verdana"/>
              </a:rPr>
              <a:t>C</a:t>
            </a:r>
            <a:r>
              <a:rPr sz="2400" b="1" spc="-95" dirty="0">
                <a:latin typeface="Verdana"/>
                <a:cs typeface="Verdana"/>
              </a:rPr>
              <a:t>o</a:t>
            </a:r>
            <a:r>
              <a:rPr sz="2400" b="1" spc="-140" dirty="0">
                <a:latin typeface="Verdana"/>
                <a:cs typeface="Verdana"/>
              </a:rPr>
              <a:t>mm</a:t>
            </a:r>
            <a:r>
              <a:rPr sz="2400" b="1" spc="-80" dirty="0">
                <a:latin typeface="Verdana"/>
                <a:cs typeface="Verdana"/>
              </a:rPr>
              <a:t>u</a:t>
            </a:r>
            <a:r>
              <a:rPr sz="2400" b="1" spc="-105" dirty="0">
                <a:latin typeface="Verdana"/>
                <a:cs typeface="Verdana"/>
              </a:rPr>
              <a:t>n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95" dirty="0">
                <a:latin typeface="Verdana"/>
                <a:cs typeface="Verdana"/>
              </a:rPr>
              <a:t>c</a:t>
            </a:r>
            <a:r>
              <a:rPr sz="2400" b="1" spc="-70" dirty="0">
                <a:latin typeface="Verdana"/>
                <a:cs typeface="Verdana"/>
              </a:rPr>
              <a:t>a</a:t>
            </a:r>
            <a:r>
              <a:rPr sz="2400" b="1" spc="-90" dirty="0">
                <a:latin typeface="Verdana"/>
                <a:cs typeface="Verdana"/>
              </a:rPr>
              <a:t>t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114" dirty="0">
                <a:latin typeface="Verdana"/>
                <a:cs typeface="Verdana"/>
              </a:rPr>
              <a:t>o</a:t>
            </a:r>
            <a:r>
              <a:rPr sz="2400" b="1" spc="-85" dirty="0">
                <a:latin typeface="Verdana"/>
                <a:cs typeface="Verdana"/>
              </a:rPr>
              <a:t>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120" dirty="0">
                <a:latin typeface="Verdana"/>
                <a:cs typeface="Verdana"/>
              </a:rPr>
              <a:t>M</a:t>
            </a:r>
            <a:r>
              <a:rPr sz="2400" b="1" spc="-114" dirty="0">
                <a:latin typeface="Verdana"/>
                <a:cs typeface="Verdana"/>
              </a:rPr>
              <a:t>o</a:t>
            </a:r>
            <a:r>
              <a:rPr sz="2400" b="1" spc="-95" dirty="0">
                <a:latin typeface="Verdana"/>
                <a:cs typeface="Verdana"/>
              </a:rPr>
              <a:t>d</a:t>
            </a:r>
            <a:r>
              <a:rPr sz="2400" b="1" spc="-85" dirty="0">
                <a:latin typeface="Verdana"/>
                <a:cs typeface="Verdana"/>
              </a:rPr>
              <a:t>e</a:t>
            </a:r>
            <a:r>
              <a:rPr sz="2400" b="1" spc="-35" dirty="0">
                <a:latin typeface="Verdana"/>
                <a:cs typeface="Verdana"/>
              </a:rPr>
              <a:t>l</a:t>
            </a:r>
            <a:r>
              <a:rPr sz="2400" b="1" spc="-80" dirty="0">
                <a:latin typeface="Verdana"/>
                <a:cs typeface="Verdana"/>
              </a:rPr>
              <a:t>s</a:t>
            </a:r>
            <a:r>
              <a:rPr sz="2400" b="1" spc="-45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344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800" spc="-20" dirty="0"/>
              <a:t>P</a:t>
            </a:r>
            <a:r>
              <a:rPr sz="3800" spc="-10" dirty="0"/>
              <a:t>l</a:t>
            </a:r>
            <a:r>
              <a:rPr sz="3800" spc="-5" dirty="0"/>
              <a:t>an</a:t>
            </a:r>
            <a:r>
              <a:rPr sz="3800" spc="15" dirty="0"/>
              <a:t> </a:t>
            </a:r>
            <a:r>
              <a:rPr sz="3800" spc="-3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io</a:t>
            </a:r>
            <a:r>
              <a:rPr sz="3800" spc="-20" dirty="0"/>
              <a:t>n</a:t>
            </a:r>
            <a:r>
              <a:rPr sz="3800" spc="0" dirty="0"/>
              <a:t>s</a:t>
            </a:r>
            <a:r>
              <a:rPr sz="3800" spc="-5" dirty="0"/>
              <a:t>:</a:t>
            </a:r>
            <a:r>
              <a:rPr sz="3800" spc="50" dirty="0"/>
              <a:t> </a:t>
            </a:r>
            <a:r>
              <a:rPr sz="3800" spc="-5" dirty="0"/>
              <a:t>T</a:t>
            </a:r>
            <a:r>
              <a:rPr sz="3800" dirty="0"/>
              <a:t> </a:t>
            </a:r>
            <a:r>
              <a:rPr sz="3800" spc="-10" dirty="0"/>
              <a:t>&amp; </a:t>
            </a:r>
            <a:r>
              <a:rPr sz="3800" spc="-5" dirty="0"/>
              <a:t>T</a:t>
            </a:r>
            <a:r>
              <a:rPr sz="3800" dirty="0"/>
              <a:t> </a:t>
            </a:r>
            <a:r>
              <a:rPr sz="3800" spc="-15" dirty="0"/>
              <a:t>(</a:t>
            </a:r>
            <a:r>
              <a:rPr sz="3800" spc="-20" dirty="0"/>
              <a:t>4</a:t>
            </a:r>
            <a:r>
              <a:rPr sz="3800" spc="-5" dirty="0"/>
              <a:t>)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724916" y="1411223"/>
            <a:ext cx="7235825" cy="422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rabicPeriod" startAt="4"/>
              <a:tabLst>
                <a:tab pos="622300" algn="l"/>
              </a:tabLst>
            </a:pPr>
            <a:r>
              <a:rPr sz="2400" b="1" spc="-90" dirty="0">
                <a:latin typeface="Verdana"/>
                <a:cs typeface="Verdana"/>
              </a:rPr>
              <a:t>C</a:t>
            </a:r>
            <a:r>
              <a:rPr sz="2400" b="1" spc="-95" dirty="0">
                <a:latin typeface="Verdana"/>
                <a:cs typeface="Verdana"/>
              </a:rPr>
              <a:t>o</a:t>
            </a:r>
            <a:r>
              <a:rPr sz="2400" b="1" spc="-140" dirty="0">
                <a:latin typeface="Verdana"/>
                <a:cs typeface="Verdana"/>
              </a:rPr>
              <a:t>mm</a:t>
            </a:r>
            <a:r>
              <a:rPr sz="2400" b="1" spc="-80" dirty="0">
                <a:latin typeface="Verdana"/>
                <a:cs typeface="Verdana"/>
              </a:rPr>
              <a:t>u</a:t>
            </a:r>
            <a:r>
              <a:rPr sz="2400" b="1" spc="-105" dirty="0">
                <a:latin typeface="Verdana"/>
                <a:cs typeface="Verdana"/>
              </a:rPr>
              <a:t>n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95" dirty="0">
                <a:latin typeface="Verdana"/>
                <a:cs typeface="Verdana"/>
              </a:rPr>
              <a:t>c</a:t>
            </a:r>
            <a:r>
              <a:rPr sz="2400" b="1" spc="-70" dirty="0">
                <a:latin typeface="Verdana"/>
                <a:cs typeface="Verdana"/>
              </a:rPr>
              <a:t>a</a:t>
            </a:r>
            <a:r>
              <a:rPr sz="2400" b="1" spc="-90" dirty="0">
                <a:latin typeface="Verdana"/>
                <a:cs typeface="Verdana"/>
              </a:rPr>
              <a:t>t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114" dirty="0">
                <a:latin typeface="Verdana"/>
                <a:cs typeface="Verdana"/>
              </a:rPr>
              <a:t>o</a:t>
            </a:r>
            <a:r>
              <a:rPr sz="2400" b="1" spc="-85" dirty="0">
                <a:latin typeface="Verdana"/>
                <a:cs typeface="Verdana"/>
              </a:rPr>
              <a:t>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120" dirty="0">
                <a:latin typeface="Verdana"/>
                <a:cs typeface="Verdana"/>
              </a:rPr>
              <a:t>M</a:t>
            </a:r>
            <a:r>
              <a:rPr sz="2400" b="1" spc="-110" dirty="0">
                <a:latin typeface="Verdana"/>
                <a:cs typeface="Verdana"/>
              </a:rPr>
              <a:t>e</a:t>
            </a:r>
            <a:r>
              <a:rPr sz="2400" b="1" spc="-65" dirty="0">
                <a:latin typeface="Verdana"/>
                <a:cs typeface="Verdana"/>
              </a:rPr>
              <a:t>t</a:t>
            </a:r>
            <a:r>
              <a:rPr sz="2400" b="1" spc="-80" dirty="0">
                <a:latin typeface="Verdana"/>
                <a:cs typeface="Verdana"/>
              </a:rPr>
              <a:t>h</a:t>
            </a:r>
            <a:r>
              <a:rPr sz="2400" b="1" spc="-95" dirty="0">
                <a:latin typeface="Verdana"/>
                <a:cs typeface="Verdana"/>
              </a:rPr>
              <a:t>od</a:t>
            </a:r>
            <a:r>
              <a:rPr sz="2400" b="1" spc="-80" dirty="0">
                <a:latin typeface="Verdana"/>
                <a:cs typeface="Verdana"/>
              </a:rPr>
              <a:t>s</a:t>
            </a:r>
            <a:r>
              <a:rPr sz="2400" b="1" spc="-5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749935" marR="219075" lvl="1" indent="-280035">
              <a:lnSpc>
                <a:spcPct val="149200"/>
              </a:lnSpc>
              <a:spcBef>
                <a:spcPts val="190"/>
              </a:spcBef>
              <a:buClr>
                <a:srgbClr val="765E54"/>
              </a:buClr>
              <a:buFont typeface="Wingdings"/>
              <a:buChar char=""/>
              <a:tabLst>
                <a:tab pos="750570" algn="l"/>
              </a:tabLst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iv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(m</a:t>
            </a:r>
            <a:r>
              <a:rPr sz="2400" dirty="0">
                <a:latin typeface="Verdana"/>
                <a:cs typeface="Verdana"/>
              </a:rPr>
              <a:t>ee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ing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0" dirty="0">
                <a:latin typeface="Verdana"/>
                <a:cs typeface="Verdana"/>
              </a:rPr>
              <a:t>ll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10" dirty="0">
                <a:latin typeface="Verdana"/>
                <a:cs typeface="Verdana"/>
              </a:rPr>
              <a:t> v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eo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.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749935" marR="431800" lvl="1" indent="-280035">
              <a:lnSpc>
                <a:spcPct val="150000"/>
              </a:lnSpc>
              <a:buClr>
                <a:srgbClr val="765E54"/>
              </a:buClr>
              <a:buFont typeface="Wingdings"/>
              <a:buChar char=""/>
              <a:tabLst>
                <a:tab pos="750570" algn="l"/>
              </a:tabLst>
            </a:pPr>
            <a:r>
              <a:rPr sz="2400" spc="-10" dirty="0">
                <a:latin typeface="Verdana"/>
                <a:cs typeface="Verdana"/>
              </a:rPr>
              <a:t>Pu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6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 re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il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 </a:t>
            </a:r>
            <a:r>
              <a:rPr sz="2400" spc="-5" dirty="0">
                <a:latin typeface="Verdana"/>
                <a:cs typeface="Verdana"/>
              </a:rPr>
              <a:t>fa</a:t>
            </a:r>
            <a:r>
              <a:rPr sz="2400" spc="-60" dirty="0">
                <a:latin typeface="Verdana"/>
                <a:cs typeface="Verdana"/>
              </a:rPr>
              <a:t>x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.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749935" marR="5080" lvl="1" indent="-280035">
              <a:lnSpc>
                <a:spcPct val="149200"/>
              </a:lnSpc>
              <a:spcBef>
                <a:spcPts val="45"/>
              </a:spcBef>
              <a:buClr>
                <a:srgbClr val="765E54"/>
              </a:buClr>
              <a:buFont typeface="Wingdings"/>
              <a:buChar char=""/>
              <a:tabLst>
                <a:tab pos="750570" algn="l"/>
              </a:tabLst>
            </a:pPr>
            <a:r>
              <a:rPr sz="2400" spc="-10" dirty="0">
                <a:latin typeface="Verdana"/>
                <a:cs typeface="Verdana"/>
              </a:rPr>
              <a:t>Pu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kn</a:t>
            </a:r>
            <a:r>
              <a:rPr sz="2400" dirty="0">
                <a:latin typeface="Verdana"/>
                <a:cs typeface="Verdana"/>
              </a:rPr>
              <a:t>ow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dg</a:t>
            </a:r>
            <a:r>
              <a:rPr sz="2400" dirty="0">
                <a:latin typeface="Verdana"/>
                <a:cs typeface="Verdana"/>
              </a:rPr>
              <a:t>e re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… 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.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1440"/>
              </a:spcBef>
              <a:buClr>
                <a:srgbClr val="765E54"/>
              </a:buClr>
              <a:buAutoNum type="arabicPeriod" startAt="4"/>
              <a:tabLst>
                <a:tab pos="622300" algn="l"/>
              </a:tabLst>
            </a:pPr>
            <a:r>
              <a:rPr sz="2400" b="1" spc="-120" dirty="0">
                <a:latin typeface="Verdana"/>
                <a:cs typeface="Verdana"/>
              </a:rPr>
              <a:t>M</a:t>
            </a:r>
            <a:r>
              <a:rPr sz="2400" b="1" spc="-85" dirty="0">
                <a:latin typeface="Verdana"/>
                <a:cs typeface="Verdana"/>
              </a:rPr>
              <a:t>ee</a:t>
            </a:r>
            <a:r>
              <a:rPr sz="2400" b="1" spc="-65" dirty="0">
                <a:latin typeface="Verdana"/>
                <a:cs typeface="Verdana"/>
              </a:rPr>
              <a:t>t</a:t>
            </a:r>
            <a:r>
              <a:rPr sz="2400" b="1" spc="-60" dirty="0">
                <a:latin typeface="Verdana"/>
                <a:cs typeface="Verdana"/>
              </a:rPr>
              <a:t>i</a:t>
            </a:r>
            <a:r>
              <a:rPr sz="2400" b="1" spc="-80" dirty="0">
                <a:latin typeface="Verdana"/>
                <a:cs typeface="Verdana"/>
              </a:rPr>
              <a:t>n</a:t>
            </a:r>
            <a:r>
              <a:rPr sz="2400" b="1" spc="-95" dirty="0">
                <a:latin typeface="Verdana"/>
                <a:cs typeface="Verdana"/>
              </a:rPr>
              <a:t>g</a:t>
            </a:r>
            <a:r>
              <a:rPr sz="2400" b="1" spc="-7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291" y="6287008"/>
            <a:ext cx="1778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11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972" y="328167"/>
            <a:ext cx="673735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20" dirty="0"/>
              <a:t>P</a:t>
            </a:r>
            <a:r>
              <a:rPr sz="3800" spc="-10" dirty="0"/>
              <a:t>l</a:t>
            </a:r>
            <a:r>
              <a:rPr sz="3800" spc="-5" dirty="0"/>
              <a:t>an</a:t>
            </a:r>
            <a:r>
              <a:rPr sz="3800" spc="-10" dirty="0"/>
              <a:t> </a:t>
            </a:r>
            <a:r>
              <a:rPr sz="3800" spc="-30" dirty="0"/>
              <a:t>C</a:t>
            </a:r>
            <a:r>
              <a:rPr sz="3800" spc="0" dirty="0"/>
              <a:t>o</a:t>
            </a:r>
            <a:r>
              <a:rPr sz="3800" spc="-25" dirty="0"/>
              <a:t>mm</a:t>
            </a:r>
            <a:r>
              <a:rPr sz="3800" spc="5" dirty="0"/>
              <a:t>u</a:t>
            </a:r>
            <a:r>
              <a:rPr sz="380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io</a:t>
            </a:r>
            <a:r>
              <a:rPr sz="3800" spc="-20" dirty="0"/>
              <a:t>n</a:t>
            </a:r>
            <a:r>
              <a:rPr sz="3800" spc="0" dirty="0"/>
              <a:t>s</a:t>
            </a:r>
            <a:r>
              <a:rPr sz="3800" spc="-5" dirty="0"/>
              <a:t>:</a:t>
            </a:r>
            <a:r>
              <a:rPr sz="3800" spc="30" dirty="0"/>
              <a:t> </a:t>
            </a:r>
            <a:r>
              <a:rPr sz="3800" spc="-10" dirty="0"/>
              <a:t>Ou</a:t>
            </a:r>
            <a:r>
              <a:rPr sz="3800" dirty="0"/>
              <a:t>t</a:t>
            </a:r>
            <a:r>
              <a:rPr sz="3800" spc="-15" dirty="0"/>
              <a:t>p</a:t>
            </a:r>
            <a:r>
              <a:rPr sz="3800" spc="-5" dirty="0"/>
              <a:t>u</a:t>
            </a:r>
            <a:r>
              <a:rPr sz="3800" dirty="0"/>
              <a:t>t</a:t>
            </a:r>
            <a:r>
              <a:rPr sz="3800" spc="-5" dirty="0"/>
              <a:t>s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828547" y="1100328"/>
            <a:ext cx="7976234" cy="505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503D1A"/>
              </a:buClr>
              <a:buAutoNum type="arabicPeriod"/>
              <a:tabLst>
                <a:tab pos="469900" algn="l"/>
              </a:tabLst>
            </a:pPr>
            <a:r>
              <a:rPr sz="2400" dirty="0">
                <a:latin typeface="Verdana"/>
                <a:cs typeface="Verdana"/>
              </a:rPr>
              <a:t>Co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695325" marR="1661795" lvl="1" indent="-335280">
              <a:lnSpc>
                <a:spcPct val="132200"/>
              </a:lnSpc>
              <a:spcBef>
                <a:spcPts val="360"/>
              </a:spcBef>
              <a:buClr>
                <a:srgbClr val="503D1A"/>
              </a:buClr>
              <a:buSzPct val="119565"/>
              <a:buFont typeface="Wingdings"/>
              <a:buChar char=""/>
              <a:tabLst>
                <a:tab pos="695960" algn="l"/>
              </a:tabLst>
            </a:pP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15" dirty="0">
                <a:latin typeface="Verdana"/>
                <a:cs typeface="Verdana"/>
              </a:rPr>
              <a:t>mm</a:t>
            </a:r>
            <a:r>
              <a:rPr sz="2300" dirty="0">
                <a:latin typeface="Verdana"/>
                <a:cs typeface="Verdana"/>
              </a:rPr>
              <a:t>un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ns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: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r d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b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  <a:p>
            <a:pPr marL="695325" lvl="1" indent="-335280">
              <a:lnSpc>
                <a:spcPct val="100000"/>
              </a:lnSpc>
              <a:spcBef>
                <a:spcPts val="1345"/>
              </a:spcBef>
              <a:buClr>
                <a:srgbClr val="503D1A"/>
              </a:buClr>
              <a:buSzPct val="119565"/>
              <a:buFont typeface="Wingdings"/>
              <a:buChar char=""/>
              <a:tabLst>
                <a:tab pos="695960" algn="l"/>
              </a:tabLst>
            </a:pPr>
            <a:r>
              <a:rPr sz="2300" dirty="0">
                <a:latin typeface="Verdana"/>
                <a:cs typeface="Verdana"/>
              </a:rPr>
              <a:t>Pu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: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he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the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d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b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  <a:p>
            <a:pPr marL="695325" lvl="1" indent="-335280">
              <a:lnSpc>
                <a:spcPct val="100000"/>
              </a:lnSpc>
              <a:spcBef>
                <a:spcPts val="1390"/>
              </a:spcBef>
              <a:buClr>
                <a:srgbClr val="503D1A"/>
              </a:buClr>
              <a:buSzPct val="119565"/>
              <a:buFont typeface="Wingdings"/>
              <a:buChar char=""/>
              <a:tabLst>
                <a:tab pos="695960" algn="l"/>
              </a:tabLst>
            </a:pPr>
            <a:r>
              <a:rPr sz="2300" dirty="0">
                <a:latin typeface="Verdana"/>
                <a:cs typeface="Verdana"/>
              </a:rPr>
              <a:t>Sta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5" dirty="0">
                <a:latin typeface="Verdana"/>
                <a:cs typeface="Verdana"/>
              </a:rPr>
              <a:t>/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6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d</a:t>
            </a:r>
            <a:r>
              <a:rPr sz="2300" dirty="0">
                <a:latin typeface="Verdana"/>
                <a:cs typeface="Verdana"/>
              </a:rPr>
              <a:t>at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695325" lvl="1" indent="-335280">
              <a:lnSpc>
                <a:spcPct val="100000"/>
              </a:lnSpc>
              <a:spcBef>
                <a:spcPts val="1390"/>
              </a:spcBef>
              <a:buClr>
                <a:srgbClr val="503D1A"/>
              </a:buClr>
              <a:buSzPct val="119565"/>
              <a:buFont typeface="Wingdings"/>
              <a:buChar char=""/>
              <a:tabLst>
                <a:tab pos="695960" algn="l"/>
              </a:tabLst>
            </a:pPr>
            <a:r>
              <a:rPr sz="2300" spc="-5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um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nd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10" dirty="0">
                <a:latin typeface="Verdana"/>
                <a:cs typeface="Verdana"/>
              </a:rPr>
              <a:t>li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y</a:t>
            </a:r>
            <a:endParaRPr sz="2300">
              <a:latin typeface="Verdana"/>
              <a:cs typeface="Verdana"/>
            </a:endParaRPr>
          </a:p>
          <a:p>
            <a:pPr marL="695325" lvl="1" indent="-335280">
              <a:lnSpc>
                <a:spcPct val="100000"/>
              </a:lnSpc>
              <a:spcBef>
                <a:spcPts val="1365"/>
              </a:spcBef>
              <a:buClr>
                <a:srgbClr val="503D1A"/>
              </a:buClr>
              <a:buSzPct val="119565"/>
              <a:buFont typeface="Wingdings"/>
              <a:buChar char=""/>
              <a:tabLst>
                <a:tab pos="695960" algn="l"/>
              </a:tabLst>
            </a:pPr>
            <a:r>
              <a:rPr sz="2300" spc="-4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b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25" dirty="0">
                <a:latin typeface="Verdana"/>
                <a:cs typeface="Verdana"/>
              </a:rPr>
              <a:t>y</a:t>
            </a:r>
            <a:r>
              <a:rPr sz="2300" dirty="0">
                <a:latin typeface="Verdana"/>
                <a:cs typeface="Verdana"/>
              </a:rPr>
              <a:t>: </a:t>
            </a:r>
            <a:r>
              <a:rPr sz="2300" spc="-20" dirty="0">
                <a:latin typeface="Verdana"/>
                <a:cs typeface="Verdana"/>
              </a:rPr>
              <a:t>w</a:t>
            </a:r>
            <a:r>
              <a:rPr sz="2300" dirty="0">
                <a:latin typeface="Verdana"/>
                <a:cs typeface="Verdana"/>
              </a:rPr>
              <a:t>ho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il</a:t>
            </a:r>
            <a:r>
              <a:rPr sz="2300" dirty="0">
                <a:latin typeface="Verdana"/>
                <a:cs typeface="Verdana"/>
              </a:rPr>
              <a:t>l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bute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he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25" dirty="0">
                <a:latin typeface="Verdana"/>
                <a:cs typeface="Verdana"/>
              </a:rPr>
              <a:t>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  <a:p>
            <a:pPr marL="695325" lvl="1" indent="-335280">
              <a:lnSpc>
                <a:spcPct val="100000"/>
              </a:lnSpc>
              <a:spcBef>
                <a:spcPts val="1390"/>
              </a:spcBef>
              <a:buClr>
                <a:srgbClr val="503D1A"/>
              </a:buClr>
              <a:buSzPct val="119565"/>
              <a:buFont typeface="Wingdings"/>
              <a:buChar char=""/>
              <a:tabLst>
                <a:tab pos="695960" algn="l"/>
              </a:tabLst>
            </a:pPr>
            <a:r>
              <a:rPr sz="230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sc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P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du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s</a:t>
            </a:r>
            <a:endParaRPr sz="2300">
              <a:latin typeface="Verdana"/>
              <a:cs typeface="Verdana"/>
            </a:endParaRPr>
          </a:p>
          <a:p>
            <a:pPr marL="695325" lvl="1" indent="-335280">
              <a:lnSpc>
                <a:spcPct val="100000"/>
              </a:lnSpc>
              <a:spcBef>
                <a:spcPts val="1365"/>
              </a:spcBef>
              <a:buClr>
                <a:srgbClr val="503D1A"/>
              </a:buClr>
              <a:buSzPct val="119565"/>
              <a:buFont typeface="Wingdings"/>
              <a:buChar char=""/>
              <a:tabLst>
                <a:tab pos="695960" algn="l"/>
              </a:tabLst>
            </a:pPr>
            <a:r>
              <a:rPr sz="2300" spc="-15" dirty="0">
                <a:latin typeface="Verdana"/>
                <a:cs typeface="Verdana"/>
              </a:rPr>
              <a:t>G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ss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y</a:t>
            </a:r>
            <a:r>
              <a:rPr sz="2300" spc="3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-24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spc="-10" dirty="0">
                <a:latin typeface="Verdana"/>
                <a:cs typeface="Verdana"/>
              </a:rPr>
              <a:t>lo</a:t>
            </a:r>
            <a:r>
              <a:rPr sz="2300" dirty="0">
                <a:latin typeface="Verdana"/>
                <a:cs typeface="Verdana"/>
              </a:rPr>
              <a:t>gy</a:t>
            </a:r>
            <a:endParaRPr sz="2300">
              <a:latin typeface="Verdana"/>
              <a:cs typeface="Verdana"/>
            </a:endParaRPr>
          </a:p>
          <a:p>
            <a:pPr marL="472440" indent="-459740">
              <a:lnSpc>
                <a:spcPct val="100000"/>
              </a:lnSpc>
              <a:spcBef>
                <a:spcPts val="910"/>
              </a:spcBef>
              <a:buClr>
                <a:srgbClr val="503D1A"/>
              </a:buClr>
              <a:buSzPct val="120833"/>
              <a:buAutoNum type="arabicPeriod"/>
              <a:tabLst>
                <a:tab pos="473075" algn="l"/>
              </a:tabLst>
            </a:pP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35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Upd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708" y="6287008"/>
            <a:ext cx="2006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12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44823" y="4953000"/>
            <a:ext cx="2679192" cy="1408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491" y="386079"/>
            <a:ext cx="11709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547" y="1177142"/>
            <a:ext cx="7942580" cy="422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100"/>
              </a:lnSpc>
            </a:pPr>
            <a:r>
              <a:rPr sz="2300" dirty="0">
                <a:latin typeface="Verdana"/>
                <a:cs typeface="Verdana"/>
              </a:rPr>
              <a:t>One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P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he</a:t>
            </a:r>
            <a:r>
              <a:rPr sz="2300" spc="-4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15" dirty="0">
                <a:latin typeface="Verdana"/>
                <a:cs typeface="Verdana"/>
              </a:rPr>
              <a:t>mm</a:t>
            </a:r>
            <a:r>
              <a:rPr sz="2300" dirty="0">
                <a:latin typeface="Verdana"/>
                <a:cs typeface="Verdana"/>
              </a:rPr>
              <a:t>un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at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ag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nt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an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s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ff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  <a:p>
            <a:pPr marL="469900" marR="134620" indent="-457200">
              <a:lnSpc>
                <a:spcPts val="3340"/>
              </a:lnSpc>
              <a:spcBef>
                <a:spcPts val="180"/>
              </a:spcBef>
              <a:buClr>
                <a:srgbClr val="765E54"/>
              </a:buClr>
              <a:buAutoNum type="alphaUcPeriod"/>
              <a:tabLst>
                <a:tab pos="469900" algn="l"/>
              </a:tabLst>
            </a:pPr>
            <a:r>
              <a:rPr sz="2300" spc="-5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th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ds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ab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u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w to </a:t>
            </a:r>
            <a:r>
              <a:rPr sz="2300" spc="-50" dirty="0">
                <a:latin typeface="Verdana"/>
                <a:cs typeface="Verdana"/>
              </a:rPr>
              <a:t>g</a:t>
            </a:r>
            <a:r>
              <a:rPr sz="2300" spc="-70" dirty="0">
                <a:latin typeface="Verdana"/>
                <a:cs typeface="Verdana"/>
              </a:rPr>
              <a:t>a</a:t>
            </a:r>
            <a:r>
              <a:rPr sz="2300" spc="-45" dirty="0">
                <a:latin typeface="Verdana"/>
                <a:cs typeface="Verdana"/>
              </a:rPr>
              <a:t>t</a:t>
            </a:r>
            <a:r>
              <a:rPr sz="2300" spc="-50" dirty="0">
                <a:latin typeface="Verdana"/>
                <a:cs typeface="Verdana"/>
              </a:rPr>
              <a:t>h</a:t>
            </a:r>
            <a:r>
              <a:rPr sz="2300" spc="-60" dirty="0">
                <a:latin typeface="Verdana"/>
                <a:cs typeface="Verdana"/>
              </a:rPr>
              <a:t>e</a:t>
            </a:r>
            <a:r>
              <a:rPr sz="2300" spc="-38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,</a:t>
            </a:r>
            <a:r>
              <a:rPr sz="2300" spc="-30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bute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n.</a:t>
            </a:r>
            <a:endParaRPr sz="2300">
              <a:latin typeface="Verdana"/>
              <a:cs typeface="Verdana"/>
            </a:endParaRPr>
          </a:p>
          <a:p>
            <a:pPr marL="466725" indent="-454025">
              <a:lnSpc>
                <a:spcPct val="100000"/>
              </a:lnSpc>
              <a:spcBef>
                <a:spcPts val="320"/>
              </a:spcBef>
              <a:buClr>
                <a:srgbClr val="765E54"/>
              </a:buClr>
              <a:buAutoNum type="alphaUcPeriod"/>
              <a:tabLst>
                <a:tab pos="467359" algn="l"/>
              </a:tabLst>
            </a:pPr>
            <a:r>
              <a:rPr sz="2300" spc="-5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the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le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l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xp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2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30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am</a:t>
            </a:r>
            <a:endParaRPr sz="23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2300" spc="-65" dirty="0">
                <a:latin typeface="Verdana"/>
                <a:cs typeface="Verdana"/>
              </a:rPr>
              <a:t>m</a:t>
            </a:r>
            <a:r>
              <a:rPr sz="2300" spc="-60" dirty="0">
                <a:latin typeface="Verdana"/>
                <a:cs typeface="Verdana"/>
              </a:rPr>
              <a:t>e</a:t>
            </a:r>
            <a:r>
              <a:rPr sz="2300" spc="-65" dirty="0">
                <a:latin typeface="Verdana"/>
                <a:cs typeface="Verdana"/>
              </a:rPr>
              <a:t>m</a:t>
            </a:r>
            <a:r>
              <a:rPr sz="2300" spc="-50" dirty="0">
                <a:latin typeface="Verdana"/>
                <a:cs typeface="Verdana"/>
              </a:rPr>
              <a:t>b</a:t>
            </a:r>
            <a:r>
              <a:rPr sz="2300" spc="-60" dirty="0">
                <a:latin typeface="Verdana"/>
                <a:cs typeface="Verdana"/>
              </a:rPr>
              <a:t>e</a:t>
            </a:r>
            <a:r>
              <a:rPr sz="2300" spc="-38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469900" marR="899794" indent="-457200">
              <a:lnSpc>
                <a:spcPct val="119100"/>
              </a:lnSpc>
              <a:spcBef>
                <a:spcPts val="45"/>
              </a:spcBef>
              <a:buClr>
                <a:srgbClr val="765E54"/>
              </a:buClr>
              <a:buAutoNum type="alphaUcPeriod" startAt="3"/>
              <a:tabLst>
                <a:tab pos="469900" algn="l"/>
              </a:tabLst>
            </a:pPr>
            <a:r>
              <a:rPr sz="230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25" dirty="0">
                <a:latin typeface="Verdana"/>
                <a:cs typeface="Verdana"/>
              </a:rPr>
              <a:t>g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5" dirty="0">
                <a:latin typeface="Verdana"/>
                <a:cs typeface="Verdana"/>
              </a:rPr>
              <a:t>z</a:t>
            </a:r>
            <a:r>
              <a:rPr sz="2300" dirty="0">
                <a:latin typeface="Verdana"/>
                <a:cs typeface="Verdana"/>
              </a:rPr>
              <a:t>e the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30" dirty="0">
                <a:latin typeface="Verdana"/>
                <a:cs typeface="Verdana"/>
              </a:rPr>
              <a:t>j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the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ps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 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ta</a:t>
            </a:r>
            <a:r>
              <a:rPr sz="2300" spc="-25" dirty="0">
                <a:latin typeface="Verdana"/>
                <a:cs typeface="Verdana"/>
              </a:rPr>
              <a:t>k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r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b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  <a:p>
            <a:pPr marL="469900" marR="83820" indent="-457200">
              <a:lnSpc>
                <a:spcPts val="3340"/>
              </a:lnSpc>
              <a:spcBef>
                <a:spcPts val="180"/>
              </a:spcBef>
              <a:buClr>
                <a:srgbClr val="765E54"/>
              </a:buClr>
              <a:buAutoNum type="alphaUcPeriod" startAt="3"/>
              <a:tabLst>
                <a:tab pos="464184" algn="l"/>
              </a:tabLst>
            </a:pPr>
            <a:r>
              <a:rPr sz="2300" dirty="0">
                <a:latin typeface="Verdana"/>
                <a:cs typeface="Verdana"/>
              </a:rPr>
              <a:t>P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de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ds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10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ng</a:t>
            </a:r>
            <a:r>
              <a:rPr sz="2300" spc="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am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b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s</a:t>
            </a:r>
            <a:r>
              <a:rPr sz="2300" spc="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aft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r th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y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no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g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r</a:t>
            </a:r>
            <a:r>
              <a:rPr sz="2300" spc="-3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spc="-10" dirty="0">
                <a:latin typeface="Verdana"/>
                <a:cs typeface="Verdana"/>
              </a:rPr>
              <a:t>ee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d.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388" y="6287008"/>
            <a:ext cx="1993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13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616" y="4370832"/>
            <a:ext cx="533399" cy="710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9208" y="4812791"/>
            <a:ext cx="2691384" cy="93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1491" y="602488"/>
            <a:ext cx="11709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5124" y="1394643"/>
            <a:ext cx="7524750" cy="3427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700"/>
              </a:lnSpc>
            </a:pPr>
            <a:r>
              <a:rPr sz="2400" dirty="0">
                <a:latin typeface="Verdana"/>
                <a:cs typeface="Verdana"/>
              </a:rPr>
              <a:t>Q: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5 </a:t>
            </a:r>
            <a:r>
              <a:rPr sz="2400" spc="-3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ers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w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 a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m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g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38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.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ow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y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400" spc="-15" dirty="0">
                <a:solidFill>
                  <a:srgbClr val="765E54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765E54"/>
                </a:solidFill>
                <a:latin typeface="Verdana"/>
                <a:cs typeface="Verdana"/>
              </a:rPr>
              <a:t>.</a:t>
            </a:r>
            <a:r>
              <a:rPr sz="2400" spc="225" dirty="0">
                <a:solidFill>
                  <a:srgbClr val="765E54"/>
                </a:solidFill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10.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spc="-20" dirty="0">
                <a:solidFill>
                  <a:srgbClr val="765E54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765E54"/>
                </a:solidFill>
                <a:latin typeface="Verdana"/>
                <a:cs typeface="Verdana"/>
              </a:rPr>
              <a:t>.</a:t>
            </a:r>
            <a:r>
              <a:rPr sz="2400" spc="225" dirty="0">
                <a:solidFill>
                  <a:srgbClr val="765E54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1</a:t>
            </a:r>
            <a:r>
              <a:rPr sz="2400" dirty="0">
                <a:latin typeface="Verdana"/>
                <a:cs typeface="Verdana"/>
              </a:rPr>
              <a:t>5.</a:t>
            </a:r>
            <a:endParaRPr sz="2400">
              <a:latin typeface="Verdana"/>
              <a:cs typeface="Verdana"/>
            </a:endParaRPr>
          </a:p>
          <a:p>
            <a:pPr marL="466725" indent="-454025">
              <a:lnSpc>
                <a:spcPct val="100000"/>
              </a:lnSpc>
              <a:spcBef>
                <a:spcPts val="1295"/>
              </a:spcBef>
              <a:buClr>
                <a:srgbClr val="765E54"/>
              </a:buClr>
              <a:buAutoNum type="alphaUcPeriod" startAt="3"/>
              <a:tabLst>
                <a:tab pos="467359" algn="l"/>
              </a:tabLst>
            </a:pPr>
            <a:r>
              <a:rPr sz="2400" dirty="0"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  <a:p>
            <a:pPr marL="460375" indent="-447675">
              <a:lnSpc>
                <a:spcPct val="100000"/>
              </a:lnSpc>
              <a:spcBef>
                <a:spcPts val="1245"/>
              </a:spcBef>
              <a:buClr>
                <a:srgbClr val="765E54"/>
              </a:buClr>
              <a:buAutoNum type="alphaUcPeriod" startAt="3"/>
              <a:tabLst>
                <a:tab pos="461009" algn="l"/>
              </a:tabLst>
            </a:pPr>
            <a:r>
              <a:rPr sz="2400" dirty="0">
                <a:latin typeface="Verdana"/>
                <a:cs typeface="Verdana"/>
              </a:rPr>
              <a:t>30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436" y="6287008"/>
            <a:ext cx="2012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14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3800" spc="-5" dirty="0"/>
              <a:t>1</a:t>
            </a:r>
            <a:r>
              <a:rPr sz="3800" spc="-10" dirty="0"/>
              <a:t>0</a:t>
            </a:r>
            <a:r>
              <a:rPr sz="3800" spc="-5" dirty="0"/>
              <a:t>.2 </a:t>
            </a:r>
            <a:r>
              <a:rPr sz="3800" spc="-10" dirty="0"/>
              <a:t>Ma</a:t>
            </a:r>
            <a:r>
              <a:rPr sz="3800" spc="-20" dirty="0"/>
              <a:t>n</a:t>
            </a:r>
            <a:r>
              <a:rPr sz="3800" spc="-5" dirty="0"/>
              <a:t>a</a:t>
            </a:r>
            <a:r>
              <a:rPr sz="3800" spc="-20" dirty="0"/>
              <a:t>g</a:t>
            </a:r>
            <a:r>
              <a:rPr sz="3800" spc="-5" dirty="0"/>
              <a:t>e</a:t>
            </a:r>
            <a:r>
              <a:rPr sz="3800" spc="15" dirty="0"/>
              <a:t> </a:t>
            </a:r>
            <a:r>
              <a:rPr sz="3800" spc="-3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0" dirty="0"/>
              <a:t>i</a:t>
            </a:r>
            <a:r>
              <a:rPr sz="3800" spc="-15" dirty="0"/>
              <a:t>o</a:t>
            </a:r>
            <a:r>
              <a:rPr sz="3800" spc="-5" dirty="0"/>
              <a:t>n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764540" y="1248679"/>
            <a:ext cx="7980680" cy="2118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21300"/>
              </a:lnSpc>
              <a:buClr>
                <a:srgbClr val="765E54"/>
              </a:buClr>
              <a:buFont typeface="Wingdings"/>
              <a:buChar char=""/>
              <a:tabLst>
                <a:tab pos="332740" algn="l"/>
              </a:tabLst>
            </a:pPr>
            <a:r>
              <a:rPr sz="2300" spc="-5" dirty="0">
                <a:latin typeface="Verdana"/>
                <a:cs typeface="Verdana"/>
              </a:rPr>
              <a:t>Cr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ng,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ol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g,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bu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g,</a:t>
            </a:r>
            <a:r>
              <a:rPr sz="2300" spc="-5" dirty="0">
                <a:latin typeface="Verdana"/>
                <a:cs typeface="Verdana"/>
              </a:rPr>
              <a:t> 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g, 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g, and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ate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-1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j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t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 a</a:t>
            </a:r>
            <a:r>
              <a:rPr sz="2300" spc="-5" dirty="0">
                <a:latin typeface="Verdana"/>
                <a:cs typeface="Verdana"/>
              </a:rPr>
              <a:t>cc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25" dirty="0">
                <a:latin typeface="Verdana"/>
                <a:cs typeface="Verdana"/>
              </a:rPr>
              <a:t>d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ng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 the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un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0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 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ag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nt</a:t>
            </a:r>
            <a:r>
              <a:rPr sz="2300" spc="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an.</a:t>
            </a:r>
            <a:endParaRPr sz="2300">
              <a:latin typeface="Verdana"/>
              <a:cs typeface="Verdana"/>
            </a:endParaRPr>
          </a:p>
          <a:p>
            <a:pPr marL="332740" marR="504825" indent="-320040">
              <a:lnSpc>
                <a:spcPts val="3310"/>
              </a:lnSpc>
              <a:spcBef>
                <a:spcPts val="180"/>
              </a:spcBef>
              <a:buClr>
                <a:srgbClr val="765E54"/>
              </a:buClr>
              <a:buFont typeface="Wingdings"/>
              <a:buChar char=""/>
              <a:tabLst>
                <a:tab pos="332740" algn="l"/>
              </a:tabLst>
            </a:pPr>
            <a:r>
              <a:rPr sz="2300" dirty="0">
                <a:latin typeface="Verdana"/>
                <a:cs typeface="Verdana"/>
              </a:rPr>
              <a:t>Eff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-3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io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d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b</a:t>
            </a:r>
            <a:r>
              <a:rPr sz="2300" spc="-25" dirty="0">
                <a:latin typeface="Verdana"/>
                <a:cs typeface="Verdana"/>
              </a:rPr>
              <a:t>u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3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ud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s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75" dirty="0">
                <a:latin typeface="Verdana"/>
                <a:cs typeface="Verdana"/>
              </a:rPr>
              <a:t>r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l t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qu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s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3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347" y="3489197"/>
            <a:ext cx="17780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347" y="3839717"/>
            <a:ext cx="177800" cy="56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3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3347" y="4537709"/>
            <a:ext cx="17780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3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3347" y="5229605"/>
            <a:ext cx="17780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347" y="5577078"/>
            <a:ext cx="177800" cy="21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1572" y="3370442"/>
            <a:ext cx="6306185" cy="2444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>
              <a:lnSpc>
                <a:spcPct val="121100"/>
              </a:lnSpc>
            </a:pPr>
            <a:r>
              <a:rPr sz="1900" spc="-10" dirty="0">
                <a:latin typeface="Verdana"/>
                <a:cs typeface="Verdana"/>
              </a:rPr>
              <a:t>Sen</a:t>
            </a:r>
            <a:r>
              <a:rPr sz="1900" spc="-15" dirty="0">
                <a:latin typeface="Verdana"/>
                <a:cs typeface="Verdana"/>
              </a:rPr>
              <a:t>d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40" dirty="0">
                <a:latin typeface="Verdana"/>
                <a:cs typeface="Verdana"/>
              </a:rPr>
              <a:t>r</a:t>
            </a:r>
            <a:r>
              <a:rPr sz="1900" spc="-5" dirty="0">
                <a:latin typeface="Verdana"/>
                <a:cs typeface="Verdana"/>
              </a:rPr>
              <a:t>-r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15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5" dirty="0">
                <a:latin typeface="Verdana"/>
                <a:cs typeface="Verdana"/>
              </a:rPr>
              <a:t>r</a:t>
            </a:r>
            <a:r>
              <a:rPr sz="1900" spc="4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mo</a:t>
            </a:r>
            <a:r>
              <a:rPr sz="1900" spc="-15" dirty="0">
                <a:latin typeface="Verdana"/>
                <a:cs typeface="Verdana"/>
              </a:rPr>
              <a:t>d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45" dirty="0">
                <a:latin typeface="Verdana"/>
                <a:cs typeface="Verdana"/>
              </a:rPr>
              <a:t>l</a:t>
            </a:r>
            <a:r>
              <a:rPr sz="1900" spc="-5" dirty="0">
                <a:latin typeface="Verdana"/>
                <a:cs typeface="Verdana"/>
              </a:rPr>
              <a:t>s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(f</a:t>
            </a:r>
            <a:r>
              <a:rPr sz="1900" spc="-10" dirty="0">
                <a:latin typeface="Verdana"/>
                <a:cs typeface="Verdana"/>
              </a:rPr>
              <a:t>ee</a:t>
            </a:r>
            <a:r>
              <a:rPr sz="1900" spc="-15" dirty="0">
                <a:latin typeface="Verdana"/>
                <a:cs typeface="Verdana"/>
              </a:rPr>
              <a:t>db</a:t>
            </a:r>
            <a:r>
              <a:rPr sz="1900" spc="-20" dirty="0">
                <a:latin typeface="Verdana"/>
                <a:cs typeface="Verdana"/>
              </a:rPr>
              <a:t>a</a:t>
            </a:r>
            <a:r>
              <a:rPr sz="1900" spc="-15" dirty="0">
                <a:latin typeface="Verdana"/>
                <a:cs typeface="Verdana"/>
              </a:rPr>
              <a:t>c</a:t>
            </a:r>
            <a:r>
              <a:rPr sz="1900" spc="-5" dirty="0">
                <a:latin typeface="Verdana"/>
                <a:cs typeface="Verdana"/>
              </a:rPr>
              <a:t>k,</a:t>
            </a:r>
            <a:r>
              <a:rPr sz="1900" spc="50" dirty="0">
                <a:latin typeface="Verdana"/>
                <a:cs typeface="Verdana"/>
              </a:rPr>
              <a:t> </a:t>
            </a:r>
            <a:r>
              <a:rPr sz="1900" spc="-15" dirty="0">
                <a:latin typeface="Verdana"/>
                <a:cs typeface="Verdana"/>
              </a:rPr>
              <a:t>b</a:t>
            </a:r>
            <a:r>
              <a:rPr sz="1900" spc="-20" dirty="0">
                <a:latin typeface="Verdana"/>
                <a:cs typeface="Verdana"/>
              </a:rPr>
              <a:t>a</a:t>
            </a:r>
            <a:r>
              <a:rPr sz="1900" spc="-5" dirty="0">
                <a:latin typeface="Verdana"/>
                <a:cs typeface="Verdana"/>
              </a:rPr>
              <a:t>rr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5" dirty="0">
                <a:latin typeface="Verdana"/>
                <a:cs typeface="Verdana"/>
              </a:rPr>
              <a:t>r</a:t>
            </a:r>
            <a:r>
              <a:rPr sz="1900" spc="-15" dirty="0">
                <a:latin typeface="Verdana"/>
                <a:cs typeface="Verdana"/>
              </a:rPr>
              <a:t>s</a:t>
            </a:r>
            <a:r>
              <a:rPr sz="1900" spc="-5" dirty="0">
                <a:latin typeface="Verdana"/>
                <a:cs typeface="Verdana"/>
              </a:rPr>
              <a:t>,</a:t>
            </a:r>
            <a:r>
              <a:rPr sz="1900" spc="4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…</a:t>
            </a:r>
            <a:r>
              <a:rPr sz="1900" spc="-15" dirty="0">
                <a:latin typeface="Verdana"/>
                <a:cs typeface="Verdana"/>
              </a:rPr>
              <a:t> </a:t>
            </a:r>
            <a:r>
              <a:rPr sz="1900" spc="-35" dirty="0">
                <a:latin typeface="Verdana"/>
                <a:cs typeface="Verdana"/>
              </a:rPr>
              <a:t>e</a:t>
            </a:r>
            <a:r>
              <a:rPr sz="1900" spc="-10" dirty="0">
                <a:latin typeface="Verdana"/>
                <a:cs typeface="Verdana"/>
              </a:rPr>
              <a:t>t</a:t>
            </a:r>
            <a:r>
              <a:rPr sz="1900" spc="-15" dirty="0">
                <a:latin typeface="Verdana"/>
                <a:cs typeface="Verdana"/>
              </a:rPr>
              <a:t>c</a:t>
            </a:r>
            <a:r>
              <a:rPr sz="1900" spc="-5" dirty="0">
                <a:latin typeface="Verdana"/>
                <a:cs typeface="Verdana"/>
              </a:rPr>
              <a:t>.) </a:t>
            </a:r>
            <a:r>
              <a:rPr sz="1900" spc="-15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h</a:t>
            </a:r>
            <a:r>
              <a:rPr sz="1900" spc="-5" dirty="0">
                <a:latin typeface="Verdana"/>
                <a:cs typeface="Verdana"/>
              </a:rPr>
              <a:t>o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15" dirty="0">
                <a:latin typeface="Verdana"/>
                <a:cs typeface="Verdana"/>
              </a:rPr>
              <a:t>c</a:t>
            </a:r>
            <a:r>
              <a:rPr sz="1900" spc="-5" dirty="0">
                <a:latin typeface="Verdana"/>
                <a:cs typeface="Verdana"/>
              </a:rPr>
              <a:t>e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of</a:t>
            </a:r>
            <a:r>
              <a:rPr sz="1900" spc="-1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m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15" dirty="0">
                <a:latin typeface="Verdana"/>
                <a:cs typeface="Verdana"/>
              </a:rPr>
              <a:t>d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5" dirty="0">
                <a:latin typeface="Verdana"/>
                <a:cs typeface="Verdana"/>
              </a:rPr>
              <a:t>a</a:t>
            </a:r>
            <a:endParaRPr sz="19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455"/>
              </a:spcBef>
            </a:pPr>
            <a:r>
              <a:rPr sz="1900" spc="-85" dirty="0">
                <a:latin typeface="Verdana"/>
                <a:cs typeface="Verdana"/>
              </a:rPr>
              <a:t>W</a:t>
            </a:r>
            <a:r>
              <a:rPr sz="1900" spc="-5" dirty="0">
                <a:latin typeface="Verdana"/>
                <a:cs typeface="Verdana"/>
              </a:rPr>
              <a:t>r</a:t>
            </a:r>
            <a:r>
              <a:rPr sz="1900" spc="-45" dirty="0">
                <a:latin typeface="Verdana"/>
                <a:cs typeface="Verdana"/>
              </a:rPr>
              <a:t>i</a:t>
            </a:r>
            <a:r>
              <a:rPr sz="1900" spc="-10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10" dirty="0">
                <a:latin typeface="Verdana"/>
                <a:cs typeface="Verdana"/>
              </a:rPr>
              <a:t>n</a:t>
            </a:r>
            <a:r>
              <a:rPr sz="1900" spc="-5" dirty="0">
                <a:latin typeface="Verdana"/>
                <a:cs typeface="Verdana"/>
              </a:rPr>
              <a:t>g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15" dirty="0">
                <a:latin typeface="Verdana"/>
                <a:cs typeface="Verdana"/>
              </a:rPr>
              <a:t>s</a:t>
            </a:r>
            <a:r>
              <a:rPr sz="1900" spc="-10" dirty="0">
                <a:latin typeface="Verdana"/>
                <a:cs typeface="Verdana"/>
              </a:rPr>
              <a:t>t</a:t>
            </a:r>
            <a:r>
              <a:rPr sz="1900" spc="-5" dirty="0">
                <a:latin typeface="Verdana"/>
                <a:cs typeface="Verdana"/>
              </a:rPr>
              <a:t>y</a:t>
            </a:r>
            <a:r>
              <a:rPr sz="1900" spc="-25" dirty="0">
                <a:latin typeface="Verdana"/>
                <a:cs typeface="Verdana"/>
              </a:rPr>
              <a:t>l</a:t>
            </a:r>
            <a:r>
              <a:rPr sz="1900" spc="-5" dirty="0"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  <a:p>
            <a:pPr marL="15240" marR="2263140" indent="-3175">
              <a:lnSpc>
                <a:spcPct val="119500"/>
              </a:lnSpc>
              <a:spcBef>
                <a:spcPts val="35"/>
              </a:spcBef>
            </a:pPr>
            <a:r>
              <a:rPr sz="1900" spc="-5" dirty="0">
                <a:latin typeface="Verdana"/>
                <a:cs typeface="Verdana"/>
              </a:rPr>
              <a:t>M</a:t>
            </a:r>
            <a:r>
              <a:rPr sz="1900" spc="-10" dirty="0">
                <a:latin typeface="Verdana"/>
                <a:cs typeface="Verdana"/>
              </a:rPr>
              <a:t>eet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10" dirty="0">
                <a:latin typeface="Verdana"/>
                <a:cs typeface="Verdana"/>
              </a:rPr>
              <a:t>n</a:t>
            </a:r>
            <a:r>
              <a:rPr sz="1900" spc="-5" dirty="0">
                <a:latin typeface="Verdana"/>
                <a:cs typeface="Verdana"/>
              </a:rPr>
              <a:t>g</a:t>
            </a:r>
            <a:r>
              <a:rPr sz="1900" spc="3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m</a:t>
            </a:r>
            <a:r>
              <a:rPr sz="1900" spc="-20" dirty="0">
                <a:latin typeface="Verdana"/>
                <a:cs typeface="Verdana"/>
              </a:rPr>
              <a:t>a</a:t>
            </a:r>
            <a:r>
              <a:rPr sz="1900" spc="5" dirty="0">
                <a:latin typeface="Verdana"/>
                <a:cs typeface="Verdana"/>
              </a:rPr>
              <a:t>n</a:t>
            </a:r>
            <a:r>
              <a:rPr sz="1900" spc="-20" dirty="0">
                <a:latin typeface="Verdana"/>
                <a:cs typeface="Verdana"/>
              </a:rPr>
              <a:t>a</a:t>
            </a:r>
            <a:r>
              <a:rPr sz="1900" spc="-15" dirty="0">
                <a:latin typeface="Verdana"/>
                <a:cs typeface="Verdana"/>
              </a:rPr>
              <a:t>g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5" dirty="0">
                <a:latin typeface="Verdana"/>
                <a:cs typeface="Verdana"/>
              </a:rPr>
              <a:t>m</a:t>
            </a:r>
            <a:r>
              <a:rPr sz="1900" spc="-10" dirty="0">
                <a:latin typeface="Verdana"/>
                <a:cs typeface="Verdana"/>
              </a:rPr>
              <a:t>en</a:t>
            </a:r>
            <a:r>
              <a:rPr sz="1900" spc="-5" dirty="0">
                <a:latin typeface="Verdana"/>
                <a:cs typeface="Verdana"/>
              </a:rPr>
              <a:t>t</a:t>
            </a:r>
            <a:r>
              <a:rPr sz="1900" spc="4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te</a:t>
            </a:r>
            <a:r>
              <a:rPr sz="1900" spc="-15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hn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15" dirty="0">
                <a:latin typeface="Verdana"/>
                <a:cs typeface="Verdana"/>
              </a:rPr>
              <a:t>q</a:t>
            </a:r>
            <a:r>
              <a:rPr sz="1900" spc="-10" dirty="0">
                <a:latin typeface="Verdana"/>
                <a:cs typeface="Verdana"/>
              </a:rPr>
              <a:t>ue</a:t>
            </a:r>
            <a:r>
              <a:rPr sz="1900" spc="-5" dirty="0">
                <a:latin typeface="Verdana"/>
                <a:cs typeface="Verdana"/>
              </a:rPr>
              <a:t>s </a:t>
            </a:r>
            <a:r>
              <a:rPr sz="1900" dirty="0">
                <a:latin typeface="Verdana"/>
                <a:cs typeface="Verdana"/>
              </a:rPr>
              <a:t>P</a:t>
            </a:r>
            <a:r>
              <a:rPr sz="1900" spc="-5" dirty="0">
                <a:latin typeface="Verdana"/>
                <a:cs typeface="Verdana"/>
              </a:rPr>
              <a:t>r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15" dirty="0">
                <a:latin typeface="Verdana"/>
                <a:cs typeface="Verdana"/>
              </a:rPr>
              <a:t>s</a:t>
            </a:r>
            <a:r>
              <a:rPr sz="1900" spc="-10" dirty="0">
                <a:latin typeface="Verdana"/>
                <a:cs typeface="Verdana"/>
              </a:rPr>
              <a:t>ent</a:t>
            </a:r>
            <a:r>
              <a:rPr sz="1900" spc="-20" dirty="0">
                <a:latin typeface="Verdana"/>
                <a:cs typeface="Verdana"/>
              </a:rPr>
              <a:t>a</a:t>
            </a:r>
            <a:r>
              <a:rPr sz="1900" spc="-10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5" dirty="0">
                <a:latin typeface="Verdana"/>
                <a:cs typeface="Verdana"/>
              </a:rPr>
              <a:t>on</a:t>
            </a:r>
            <a:r>
              <a:rPr sz="1900" spc="6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te</a:t>
            </a:r>
            <a:r>
              <a:rPr sz="1900" spc="-15" dirty="0">
                <a:latin typeface="Verdana"/>
                <a:cs typeface="Verdana"/>
              </a:rPr>
              <a:t>c</a:t>
            </a:r>
            <a:r>
              <a:rPr sz="1900" spc="-10" dirty="0">
                <a:latin typeface="Verdana"/>
                <a:cs typeface="Verdana"/>
              </a:rPr>
              <a:t>hn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15" dirty="0">
                <a:latin typeface="Verdana"/>
                <a:cs typeface="Verdana"/>
              </a:rPr>
              <a:t>q</a:t>
            </a:r>
            <a:r>
              <a:rPr sz="1900" spc="-10" dirty="0">
                <a:latin typeface="Verdana"/>
                <a:cs typeface="Verdana"/>
              </a:rPr>
              <a:t>ue</a:t>
            </a:r>
            <a:r>
              <a:rPr sz="1900" spc="-5" dirty="0">
                <a:latin typeface="Verdana"/>
                <a:cs typeface="Verdana"/>
              </a:rPr>
              <a:t>s </a:t>
            </a:r>
            <a:r>
              <a:rPr sz="1900" spc="-114" dirty="0">
                <a:latin typeface="Verdana"/>
                <a:cs typeface="Verdana"/>
              </a:rPr>
              <a:t>F</a:t>
            </a:r>
            <a:r>
              <a:rPr sz="1900" spc="-20" dirty="0">
                <a:latin typeface="Verdana"/>
                <a:cs typeface="Verdana"/>
              </a:rPr>
              <a:t>a</a:t>
            </a:r>
            <a:r>
              <a:rPr sz="1900" spc="-15" dirty="0">
                <a:latin typeface="Verdana"/>
                <a:cs typeface="Verdana"/>
              </a:rPr>
              <a:t>c</a:t>
            </a:r>
            <a:r>
              <a:rPr sz="1900" spc="-25" dirty="0">
                <a:latin typeface="Verdana"/>
                <a:cs typeface="Verdana"/>
              </a:rPr>
              <a:t>ili</a:t>
            </a:r>
            <a:r>
              <a:rPr sz="1900" spc="-10" dirty="0">
                <a:latin typeface="Verdana"/>
                <a:cs typeface="Verdana"/>
              </a:rPr>
              <a:t>t</a:t>
            </a:r>
            <a:r>
              <a:rPr sz="1900" spc="-45" dirty="0">
                <a:latin typeface="Verdana"/>
                <a:cs typeface="Verdana"/>
              </a:rPr>
              <a:t>a</a:t>
            </a:r>
            <a:r>
              <a:rPr sz="1900" spc="-10" dirty="0">
                <a:latin typeface="Verdana"/>
                <a:cs typeface="Verdana"/>
              </a:rPr>
              <a:t>t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30" dirty="0">
                <a:latin typeface="Verdana"/>
                <a:cs typeface="Verdana"/>
              </a:rPr>
              <a:t>o</a:t>
            </a:r>
            <a:r>
              <a:rPr sz="1900" spc="-5" dirty="0">
                <a:latin typeface="Verdana"/>
                <a:cs typeface="Verdana"/>
              </a:rPr>
              <a:t>n</a:t>
            </a:r>
            <a:r>
              <a:rPr sz="1900" spc="35" dirty="0">
                <a:latin typeface="Verdana"/>
                <a:cs typeface="Verdana"/>
              </a:rPr>
              <a:t> </a:t>
            </a:r>
            <a:r>
              <a:rPr sz="1900" spc="-240" dirty="0">
                <a:latin typeface="Verdana"/>
                <a:cs typeface="Verdana"/>
              </a:rPr>
              <a:t>T</a:t>
            </a:r>
            <a:r>
              <a:rPr sz="1900" spc="-35" dirty="0">
                <a:latin typeface="Verdana"/>
                <a:cs typeface="Verdana"/>
              </a:rPr>
              <a:t>ech</a:t>
            </a:r>
            <a:r>
              <a:rPr sz="1900" spc="-10" dirty="0">
                <a:latin typeface="Verdana"/>
                <a:cs typeface="Verdana"/>
              </a:rPr>
              <a:t>n</a:t>
            </a:r>
            <a:r>
              <a:rPr sz="1900" spc="-45" dirty="0">
                <a:latin typeface="Verdana"/>
                <a:cs typeface="Verdana"/>
              </a:rPr>
              <a:t>i</a:t>
            </a:r>
            <a:r>
              <a:rPr sz="1900" spc="-40" dirty="0">
                <a:latin typeface="Verdana"/>
                <a:cs typeface="Verdana"/>
              </a:rPr>
              <a:t>q</a:t>
            </a:r>
            <a:r>
              <a:rPr sz="1900" spc="-35" dirty="0">
                <a:latin typeface="Verdana"/>
                <a:cs typeface="Verdana"/>
              </a:rPr>
              <a:t>ue</a:t>
            </a:r>
            <a:r>
              <a:rPr sz="1900" spc="-5" dirty="0"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455"/>
              </a:spcBef>
            </a:pPr>
            <a:r>
              <a:rPr sz="1900" spc="-10" dirty="0">
                <a:latin typeface="Verdana"/>
                <a:cs typeface="Verdana"/>
              </a:rPr>
              <a:t>L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15" dirty="0">
                <a:latin typeface="Verdana"/>
                <a:cs typeface="Verdana"/>
              </a:rPr>
              <a:t>s</a:t>
            </a:r>
            <a:r>
              <a:rPr sz="1900" spc="-10" dirty="0">
                <a:latin typeface="Verdana"/>
                <a:cs typeface="Verdana"/>
              </a:rPr>
              <a:t>ten</a:t>
            </a:r>
            <a:r>
              <a:rPr sz="1900" spc="-25" dirty="0">
                <a:latin typeface="Verdana"/>
                <a:cs typeface="Verdana"/>
              </a:rPr>
              <a:t>i</a:t>
            </a:r>
            <a:r>
              <a:rPr sz="1900" spc="-10" dirty="0">
                <a:latin typeface="Verdana"/>
                <a:cs typeface="Verdana"/>
              </a:rPr>
              <a:t>n</a:t>
            </a:r>
            <a:r>
              <a:rPr sz="1900" spc="-5" dirty="0">
                <a:latin typeface="Verdana"/>
                <a:cs typeface="Verdana"/>
              </a:rPr>
              <a:t>g</a:t>
            </a:r>
            <a:r>
              <a:rPr sz="1900" spc="55" dirty="0">
                <a:latin typeface="Verdana"/>
                <a:cs typeface="Verdana"/>
              </a:rPr>
              <a:t> </a:t>
            </a:r>
            <a:r>
              <a:rPr sz="1900" spc="-240" dirty="0">
                <a:latin typeface="Verdana"/>
                <a:cs typeface="Verdana"/>
              </a:rPr>
              <a:t>T</a:t>
            </a:r>
            <a:r>
              <a:rPr sz="1900" spc="-35" dirty="0">
                <a:latin typeface="Verdana"/>
                <a:cs typeface="Verdana"/>
              </a:rPr>
              <a:t>ech</a:t>
            </a:r>
            <a:r>
              <a:rPr sz="1900" spc="-10" dirty="0">
                <a:latin typeface="Verdana"/>
                <a:cs typeface="Verdana"/>
              </a:rPr>
              <a:t>n</a:t>
            </a:r>
            <a:r>
              <a:rPr sz="1900" spc="-45" dirty="0">
                <a:latin typeface="Verdana"/>
                <a:cs typeface="Verdana"/>
              </a:rPr>
              <a:t>i</a:t>
            </a:r>
            <a:r>
              <a:rPr sz="1900" spc="-40" dirty="0">
                <a:latin typeface="Verdana"/>
                <a:cs typeface="Verdana"/>
              </a:rPr>
              <a:t>q</a:t>
            </a:r>
            <a:r>
              <a:rPr sz="1900" spc="-35" dirty="0">
                <a:latin typeface="Verdana"/>
                <a:cs typeface="Verdana"/>
              </a:rPr>
              <a:t>u</a:t>
            </a:r>
            <a:r>
              <a:rPr sz="1900" spc="-10" dirty="0">
                <a:latin typeface="Verdana"/>
                <a:cs typeface="Verdana"/>
              </a:rPr>
              <a:t>e</a:t>
            </a:r>
            <a:r>
              <a:rPr sz="1900" spc="-5" dirty="0"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563" y="6287008"/>
            <a:ext cx="1949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15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3800" spc="-10" dirty="0"/>
              <a:t>Ma</a:t>
            </a:r>
            <a:r>
              <a:rPr sz="3800" spc="-20" dirty="0"/>
              <a:t>n</a:t>
            </a:r>
            <a:r>
              <a:rPr sz="3800" spc="-5" dirty="0"/>
              <a:t>a</a:t>
            </a:r>
            <a:r>
              <a:rPr sz="3800" spc="-20" dirty="0"/>
              <a:t>g</a:t>
            </a:r>
            <a:r>
              <a:rPr sz="3800" spc="-5" dirty="0"/>
              <a:t>e</a:t>
            </a:r>
            <a:r>
              <a:rPr sz="3800" spc="35" dirty="0"/>
              <a:t> </a:t>
            </a:r>
            <a:r>
              <a:rPr sz="3800" spc="-3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spc="-2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</a:t>
            </a:r>
            <a:r>
              <a:rPr sz="3800" spc="0" dirty="0"/>
              <a:t>o</a:t>
            </a:r>
            <a:r>
              <a:rPr sz="3800" spc="-20" dirty="0"/>
              <a:t>n</a:t>
            </a:r>
            <a:r>
              <a:rPr sz="3800" spc="-5" dirty="0"/>
              <a:t>:</a:t>
            </a:r>
            <a:r>
              <a:rPr sz="3800" spc="20" dirty="0"/>
              <a:t> I</a:t>
            </a:r>
            <a:r>
              <a:rPr sz="3800" spc="-20" dirty="0"/>
              <a:t>n</a:t>
            </a:r>
            <a:r>
              <a:rPr sz="3800" spc="-15" dirty="0"/>
              <a:t>p</a:t>
            </a:r>
            <a:r>
              <a:rPr sz="3800" spc="-5" dirty="0"/>
              <a:t>u</a:t>
            </a:r>
            <a:r>
              <a:rPr sz="3800" dirty="0"/>
              <a:t>t</a:t>
            </a:r>
            <a:r>
              <a:rPr sz="3800" spc="-5" dirty="0"/>
              <a:t>s</a:t>
            </a:r>
            <a:endParaRPr sz="3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696" rIns="0" bIns="0" rtlCol="0">
            <a:spAutoFit/>
          </a:bodyPr>
          <a:lstStyle/>
          <a:p>
            <a:pPr marL="695960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696595" algn="l"/>
              </a:tabLst>
            </a:pPr>
            <a:r>
              <a:rPr spc="-1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m</a:t>
            </a:r>
            <a:r>
              <a:rPr spc="-25" dirty="0">
                <a:latin typeface="Verdana"/>
                <a:cs typeface="Verdana"/>
              </a:rPr>
              <a:t>un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c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o</a:t>
            </a:r>
            <a:r>
              <a:rPr spc="5" dirty="0">
                <a:latin typeface="Verdana"/>
                <a:cs typeface="Verdana"/>
              </a:rPr>
              <a:t>n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M</a:t>
            </a:r>
            <a:r>
              <a:rPr spc="-3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g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t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P</a:t>
            </a:r>
            <a:r>
              <a:rPr spc="-5" dirty="0">
                <a:latin typeface="Verdana"/>
                <a:cs typeface="Verdana"/>
              </a:rPr>
              <a:t>l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.</a:t>
            </a:r>
          </a:p>
          <a:p>
            <a:pPr marL="699135" indent="-518159">
              <a:lnSpc>
                <a:spcPct val="100000"/>
              </a:lnSpc>
              <a:spcBef>
                <a:spcPts val="2325"/>
              </a:spcBef>
              <a:buClr>
                <a:srgbClr val="765E54"/>
              </a:buClr>
              <a:buAutoNum type="arabicPeriod"/>
              <a:tabLst>
                <a:tab pos="699135" algn="l"/>
              </a:tabLst>
            </a:pPr>
            <a:r>
              <a:rPr spc="-190" dirty="0">
                <a:latin typeface="Verdana"/>
                <a:cs typeface="Verdana"/>
              </a:rPr>
              <a:t>W</a:t>
            </a:r>
            <a:r>
              <a:rPr spc="-55" dirty="0">
                <a:latin typeface="Verdana"/>
                <a:cs typeface="Verdana"/>
              </a:rPr>
              <a:t>o</a:t>
            </a:r>
            <a:r>
              <a:rPr spc="-50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k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P</a:t>
            </a:r>
            <a:r>
              <a:rPr dirty="0">
                <a:latin typeface="Verdana"/>
                <a:cs typeface="Verdana"/>
              </a:rPr>
              <a:t>e</a:t>
            </a:r>
            <a:r>
              <a:rPr spc="-30" dirty="0">
                <a:latin typeface="Verdana"/>
                <a:cs typeface="Verdana"/>
              </a:rPr>
              <a:t>r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-30" dirty="0">
                <a:latin typeface="Verdana"/>
                <a:cs typeface="Verdana"/>
              </a:rPr>
              <a:t>or</a:t>
            </a:r>
            <a:r>
              <a:rPr spc="-25" dirty="0">
                <a:latin typeface="Verdana"/>
                <a:cs typeface="Verdana"/>
              </a:rPr>
              <a:t>m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c</a:t>
            </a:r>
            <a:r>
              <a:rPr dirty="0">
                <a:latin typeface="Verdana"/>
                <a:cs typeface="Verdana"/>
              </a:rPr>
              <a:t>e</a:t>
            </a:r>
            <a:r>
              <a:rPr spc="80" dirty="0">
                <a:latin typeface="Verdana"/>
                <a:cs typeface="Verdana"/>
              </a:rPr>
              <a:t> </a:t>
            </a:r>
            <a:r>
              <a:rPr spc="-105" dirty="0">
                <a:latin typeface="Verdana"/>
                <a:cs typeface="Verdana"/>
              </a:rPr>
              <a:t>R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ort</a:t>
            </a:r>
            <a:r>
              <a:rPr dirty="0">
                <a:latin typeface="Verdana"/>
                <a:cs typeface="Verdana"/>
              </a:rPr>
              <a:t>s</a:t>
            </a:r>
          </a:p>
          <a:p>
            <a:pPr marL="695960" indent="-514984">
              <a:lnSpc>
                <a:spcPct val="100000"/>
              </a:lnSpc>
              <a:spcBef>
                <a:spcPts val="2375"/>
              </a:spcBef>
              <a:buClr>
                <a:srgbClr val="765E54"/>
              </a:buClr>
              <a:buAutoNum type="arabicPeriod"/>
              <a:tabLst>
                <a:tab pos="696595" algn="l"/>
              </a:tabLst>
            </a:pPr>
            <a:r>
              <a:rPr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r</a:t>
            </a:r>
            <a:r>
              <a:rPr spc="-2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s</a:t>
            </a:r>
            <a:r>
              <a:rPr dirty="0">
                <a:latin typeface="Verdana"/>
                <a:cs typeface="Verdana"/>
              </a:rPr>
              <a:t>e</a:t>
            </a:r>
            <a:r>
              <a:rPr spc="5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En</a:t>
            </a:r>
            <a:r>
              <a:rPr spc="-35" dirty="0">
                <a:latin typeface="Verdana"/>
                <a:cs typeface="Verdana"/>
              </a:rPr>
              <a:t>v</a:t>
            </a:r>
            <a:r>
              <a:rPr spc="-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nm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-3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l</a:t>
            </a:r>
            <a:r>
              <a:rPr spc="100" dirty="0">
                <a:latin typeface="Verdana"/>
                <a:cs typeface="Verdana"/>
              </a:rPr>
              <a:t> </a:t>
            </a:r>
            <a:r>
              <a:rPr spc="-180" dirty="0">
                <a:latin typeface="Verdana"/>
                <a:cs typeface="Verdana"/>
              </a:rPr>
              <a:t>F</a:t>
            </a:r>
            <a:r>
              <a:rPr spc="-3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cto</a:t>
            </a:r>
            <a:r>
              <a:rPr spc="-50" dirty="0">
                <a:latin typeface="Verdana"/>
                <a:cs typeface="Verdana"/>
              </a:rPr>
              <a:t>r</a:t>
            </a:r>
            <a:r>
              <a:rPr dirty="0">
                <a:latin typeface="Verdana"/>
                <a:cs typeface="Verdana"/>
              </a:rPr>
              <a:t>s</a:t>
            </a:r>
          </a:p>
          <a:p>
            <a:pPr marL="695960" indent="-514984">
              <a:lnSpc>
                <a:spcPct val="100000"/>
              </a:lnSpc>
              <a:spcBef>
                <a:spcPts val="2400"/>
              </a:spcBef>
              <a:buClr>
                <a:srgbClr val="765E54"/>
              </a:buClr>
              <a:buAutoNum type="arabicPeriod"/>
              <a:tabLst>
                <a:tab pos="696595" algn="l"/>
              </a:tabLst>
            </a:pPr>
            <a:r>
              <a:rPr spc="-5" dirty="0">
                <a:latin typeface="Verdana"/>
                <a:cs typeface="Verdana"/>
              </a:rPr>
              <a:t>O</a:t>
            </a:r>
            <a:r>
              <a:rPr spc="-30" dirty="0">
                <a:latin typeface="Verdana"/>
                <a:cs typeface="Verdana"/>
              </a:rPr>
              <a:t>r</a:t>
            </a:r>
            <a:r>
              <a:rPr spc="5" dirty="0">
                <a:latin typeface="Verdana"/>
                <a:cs typeface="Verdana"/>
              </a:rPr>
              <a:t>g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n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40" dirty="0">
                <a:latin typeface="Verdana"/>
                <a:cs typeface="Verdana"/>
              </a:rPr>
              <a:t>z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o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35" dirty="0">
                <a:latin typeface="Verdana"/>
                <a:cs typeface="Verdana"/>
              </a:rPr>
              <a:t>a</a:t>
            </a:r>
            <a:r>
              <a:rPr dirty="0">
                <a:latin typeface="Verdana"/>
                <a:cs typeface="Verdana"/>
              </a:rPr>
              <a:t>l</a:t>
            </a:r>
            <a:r>
              <a:rPr spc="8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P</a:t>
            </a:r>
            <a:r>
              <a:rPr spc="-30" dirty="0">
                <a:latin typeface="Verdana"/>
                <a:cs typeface="Verdana"/>
              </a:rPr>
              <a:t>r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spc="-30" dirty="0">
                <a:latin typeface="Verdana"/>
                <a:cs typeface="Verdana"/>
              </a:rPr>
              <a:t>c</a:t>
            </a:r>
            <a:r>
              <a:rPr dirty="0">
                <a:latin typeface="Verdana"/>
                <a:cs typeface="Verdana"/>
              </a:rPr>
              <a:t>e</a:t>
            </a:r>
            <a:r>
              <a:rPr spc="-30" dirty="0">
                <a:latin typeface="Verdana"/>
                <a:cs typeface="Verdana"/>
              </a:rPr>
              <a:t>s</a:t>
            </a:r>
            <a:r>
              <a:rPr dirty="0">
                <a:latin typeface="Verdana"/>
                <a:cs typeface="Verdana"/>
              </a:rPr>
              <a:t>s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s</a:t>
            </a:r>
            <a:r>
              <a:rPr dirty="0">
                <a:latin typeface="Verdana"/>
                <a:cs typeface="Verdana"/>
              </a:rPr>
              <a:t>s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</a:t>
            </a:r>
            <a:r>
              <a:rPr dirty="0">
                <a:latin typeface="Verdana"/>
                <a:cs typeface="Verdana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1260" y="4454144"/>
            <a:ext cx="20764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372" y="4377435"/>
            <a:ext cx="15430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5" dirty="0">
                <a:latin typeface="Verdana"/>
                <a:cs typeface="Verdana"/>
              </a:rPr>
              <a:t>G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s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60" y="5060696"/>
            <a:ext cx="20764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6372" y="4983988"/>
            <a:ext cx="14801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270" dirty="0">
                <a:latin typeface="Verdana"/>
                <a:cs typeface="Verdana"/>
              </a:rPr>
              <a:t>T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-40" dirty="0">
                <a:latin typeface="Verdana"/>
                <a:cs typeface="Verdana"/>
              </a:rPr>
              <a:t>m</a:t>
            </a:r>
            <a:r>
              <a:rPr sz="2300" spc="-50" dirty="0">
                <a:latin typeface="Verdana"/>
                <a:cs typeface="Verdana"/>
              </a:rPr>
              <a:t>p</a:t>
            </a:r>
            <a:r>
              <a:rPr sz="2300" spc="-35" dirty="0">
                <a:latin typeface="Verdana"/>
                <a:cs typeface="Verdana"/>
              </a:rPr>
              <a:t>l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45" dirty="0">
                <a:latin typeface="Verdana"/>
                <a:cs typeface="Verdana"/>
              </a:rPr>
              <a:t>t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s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260" y="5661152"/>
            <a:ext cx="20764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solidFill>
                  <a:srgbClr val="765E54"/>
                </a:solidFill>
                <a:latin typeface="Wingdings"/>
                <a:cs typeface="Wingdings"/>
              </a:rPr>
              <a:t>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6372" y="5584444"/>
            <a:ext cx="320611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Verdana"/>
                <a:cs typeface="Verdana"/>
              </a:rPr>
              <a:t>H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3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dirty="0">
                <a:latin typeface="Verdana"/>
                <a:cs typeface="Verdana"/>
              </a:rPr>
              <a:t>l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5" dirty="0">
                <a:latin typeface="Verdana"/>
                <a:cs typeface="Verdana"/>
              </a:rPr>
              <a:t>I</a:t>
            </a:r>
            <a:r>
              <a:rPr sz="2300" spc="-25" dirty="0">
                <a:latin typeface="Verdana"/>
                <a:cs typeface="Verdana"/>
              </a:rPr>
              <a:t>n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-25" dirty="0">
                <a:latin typeface="Verdana"/>
                <a:cs typeface="Verdana"/>
              </a:rPr>
              <a:t>t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35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800" spc="-10" dirty="0"/>
              <a:t>Ma</a:t>
            </a:r>
            <a:r>
              <a:rPr sz="3800" spc="-20" dirty="0"/>
              <a:t>n</a:t>
            </a:r>
            <a:r>
              <a:rPr sz="3800" spc="-5" dirty="0"/>
              <a:t>a</a:t>
            </a:r>
            <a:r>
              <a:rPr sz="3800" spc="-20" dirty="0"/>
              <a:t>g</a:t>
            </a:r>
            <a:r>
              <a:rPr sz="3800" spc="-5" dirty="0"/>
              <a:t>e</a:t>
            </a:r>
            <a:r>
              <a:rPr sz="3800" spc="35" dirty="0"/>
              <a:t> </a:t>
            </a:r>
            <a:r>
              <a:rPr sz="3800" spc="-3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spc="-2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</a:t>
            </a:r>
            <a:r>
              <a:rPr sz="3800" spc="0" dirty="0"/>
              <a:t>o</a:t>
            </a:r>
            <a:r>
              <a:rPr sz="3800" spc="-20" dirty="0"/>
              <a:t>n</a:t>
            </a:r>
            <a:r>
              <a:rPr sz="3800" spc="-5" dirty="0"/>
              <a:t>:</a:t>
            </a:r>
            <a:r>
              <a:rPr sz="3800" spc="20" dirty="0"/>
              <a:t> </a:t>
            </a:r>
            <a:r>
              <a:rPr sz="3800" spc="-5" dirty="0"/>
              <a:t>T</a:t>
            </a:r>
            <a:r>
              <a:rPr sz="3800" spc="25" dirty="0"/>
              <a:t> </a:t>
            </a:r>
            <a:r>
              <a:rPr sz="3800" spc="-10" dirty="0"/>
              <a:t>&amp; </a:t>
            </a:r>
            <a:r>
              <a:rPr sz="3800" spc="-5" dirty="0"/>
              <a:t>T</a:t>
            </a:r>
            <a:endParaRPr sz="3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581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806450" algn="l"/>
              </a:tabLst>
            </a:pPr>
            <a:r>
              <a:rPr spc="-1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m</a:t>
            </a:r>
            <a:r>
              <a:rPr spc="-25" dirty="0">
                <a:latin typeface="Verdana"/>
                <a:cs typeface="Verdana"/>
              </a:rPr>
              <a:t>un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c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o</a:t>
            </a:r>
            <a:r>
              <a:rPr spc="5" dirty="0">
                <a:latin typeface="Verdana"/>
                <a:cs typeface="Verdana"/>
              </a:rPr>
              <a:t>n</a:t>
            </a:r>
            <a:r>
              <a:rPr spc="85" dirty="0">
                <a:latin typeface="Verdana"/>
                <a:cs typeface="Verdana"/>
              </a:rPr>
              <a:t> </a:t>
            </a:r>
            <a:r>
              <a:rPr spc="-360" dirty="0">
                <a:latin typeface="Verdana"/>
                <a:cs typeface="Verdana"/>
              </a:rPr>
              <a:t>T</a:t>
            </a:r>
            <a:r>
              <a:rPr spc="-45" dirty="0">
                <a:latin typeface="Verdana"/>
                <a:cs typeface="Verdana"/>
              </a:rPr>
              <a:t>e</a:t>
            </a:r>
            <a:r>
              <a:rPr spc="-30" dirty="0">
                <a:latin typeface="Verdana"/>
                <a:cs typeface="Verdana"/>
              </a:rPr>
              <a:t>c</a:t>
            </a:r>
            <a:r>
              <a:rPr spc="-50" dirty="0">
                <a:latin typeface="Verdana"/>
                <a:cs typeface="Verdana"/>
              </a:rPr>
              <a:t>hn</a:t>
            </a:r>
            <a:r>
              <a:rPr spc="-55" dirty="0">
                <a:latin typeface="Verdana"/>
                <a:cs typeface="Verdana"/>
              </a:rPr>
              <a:t>o</a:t>
            </a:r>
            <a:r>
              <a:rPr spc="-30" dirty="0">
                <a:latin typeface="Verdana"/>
                <a:cs typeface="Verdana"/>
              </a:rPr>
              <a:t>l</a:t>
            </a:r>
            <a:r>
              <a:rPr spc="-55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g</a:t>
            </a:r>
            <a:r>
              <a:rPr dirty="0">
                <a:latin typeface="Verdana"/>
                <a:cs typeface="Verdana"/>
              </a:rPr>
              <a:t>y</a:t>
            </a:r>
          </a:p>
          <a:p>
            <a:pPr marL="805815" indent="-514984">
              <a:lnSpc>
                <a:spcPct val="100000"/>
              </a:lnSpc>
              <a:spcBef>
                <a:spcPts val="1560"/>
              </a:spcBef>
              <a:buClr>
                <a:srgbClr val="765E54"/>
              </a:buClr>
              <a:buAutoNum type="arabicPeriod"/>
              <a:tabLst>
                <a:tab pos="806450" algn="l"/>
              </a:tabLst>
            </a:pPr>
            <a:r>
              <a:rPr spc="-1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m</a:t>
            </a:r>
            <a:r>
              <a:rPr spc="-25" dirty="0">
                <a:latin typeface="Verdana"/>
                <a:cs typeface="Verdana"/>
              </a:rPr>
              <a:t>un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c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o</a:t>
            </a:r>
            <a:r>
              <a:rPr spc="5" dirty="0">
                <a:latin typeface="Verdana"/>
                <a:cs typeface="Verdana"/>
              </a:rPr>
              <a:t>n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M</a:t>
            </a:r>
            <a:r>
              <a:rPr spc="-30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d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15" dirty="0">
                <a:latin typeface="Verdana"/>
                <a:cs typeface="Verdana"/>
              </a:rPr>
              <a:t>l</a:t>
            </a:r>
            <a:r>
              <a:rPr dirty="0">
                <a:latin typeface="Verdana"/>
                <a:cs typeface="Verdana"/>
              </a:rPr>
              <a:t>s</a:t>
            </a:r>
          </a:p>
          <a:p>
            <a:pPr marL="805815" indent="-514984">
              <a:lnSpc>
                <a:spcPct val="100000"/>
              </a:lnSpc>
              <a:spcBef>
                <a:spcPts val="1365"/>
              </a:spcBef>
              <a:buClr>
                <a:srgbClr val="765E54"/>
              </a:buClr>
              <a:buAutoNum type="arabicPeriod"/>
              <a:tabLst>
                <a:tab pos="806450" algn="l"/>
              </a:tabLst>
            </a:pPr>
            <a:r>
              <a:rPr spc="-15" dirty="0">
                <a:latin typeface="Verdana"/>
                <a:cs typeface="Verdana"/>
              </a:rPr>
              <a:t>C</a:t>
            </a:r>
            <a:r>
              <a:rPr spc="-5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m</a:t>
            </a:r>
            <a:r>
              <a:rPr spc="-25" dirty="0">
                <a:latin typeface="Verdana"/>
                <a:cs typeface="Verdana"/>
              </a:rPr>
              <a:t>un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c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15" dirty="0">
                <a:latin typeface="Verdana"/>
                <a:cs typeface="Verdana"/>
              </a:rPr>
              <a:t>i</a:t>
            </a:r>
            <a:r>
              <a:rPr spc="-30" dirty="0">
                <a:latin typeface="Verdana"/>
                <a:cs typeface="Verdana"/>
              </a:rPr>
              <a:t>o</a:t>
            </a:r>
            <a:r>
              <a:rPr spc="5" dirty="0">
                <a:latin typeface="Verdana"/>
                <a:cs typeface="Verdana"/>
              </a:rPr>
              <a:t>n</a:t>
            </a:r>
            <a:r>
              <a:rPr spc="60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M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th</a:t>
            </a:r>
            <a:r>
              <a:rPr spc="-30" dirty="0">
                <a:latin typeface="Verdana"/>
                <a:cs typeface="Verdana"/>
              </a:rPr>
              <a:t>o</a:t>
            </a:r>
            <a:r>
              <a:rPr spc="5" dirty="0">
                <a:latin typeface="Verdana"/>
                <a:cs typeface="Verdana"/>
              </a:rPr>
              <a:t>d</a:t>
            </a:r>
            <a:r>
              <a:rPr spc="-30" dirty="0">
                <a:latin typeface="Verdana"/>
                <a:cs typeface="Verdana"/>
              </a:rPr>
              <a:t>s</a:t>
            </a:r>
            <a:r>
              <a:rPr dirty="0">
                <a:latin typeface="Verdana"/>
                <a:cs typeface="Verdana"/>
              </a:rPr>
              <a:t>:</a:t>
            </a:r>
          </a:p>
          <a:p>
            <a:pPr marL="808990" indent="-518159">
              <a:lnSpc>
                <a:spcPct val="100000"/>
              </a:lnSpc>
              <a:spcBef>
                <a:spcPts val="1345"/>
              </a:spcBef>
              <a:buClr>
                <a:srgbClr val="765E54"/>
              </a:buClr>
              <a:buAutoNum type="arabicPeriod"/>
              <a:tabLst>
                <a:tab pos="808990" algn="l"/>
              </a:tabLst>
            </a:pPr>
            <a:r>
              <a:rPr spc="-35" dirty="0">
                <a:latin typeface="Verdana"/>
                <a:cs typeface="Verdana"/>
              </a:rPr>
              <a:t>I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0" dirty="0">
                <a:latin typeface="Verdana"/>
                <a:cs typeface="Verdana"/>
              </a:rPr>
              <a:t>f</a:t>
            </a:r>
            <a:r>
              <a:rPr spc="-30" dirty="0">
                <a:latin typeface="Verdana"/>
                <a:cs typeface="Verdana"/>
              </a:rPr>
              <a:t>or</a:t>
            </a:r>
            <a:r>
              <a:rPr dirty="0">
                <a:latin typeface="Verdana"/>
                <a:cs typeface="Verdana"/>
              </a:rPr>
              <a:t>m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-5" dirty="0">
                <a:latin typeface="Verdana"/>
                <a:cs typeface="Verdana"/>
              </a:rPr>
              <a:t>io</a:t>
            </a:r>
            <a:r>
              <a:rPr spc="5" dirty="0">
                <a:latin typeface="Verdana"/>
                <a:cs typeface="Verdana"/>
              </a:rPr>
              <a:t>n</a:t>
            </a:r>
            <a:r>
              <a:rPr spc="45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Ma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spc="-15" dirty="0">
                <a:latin typeface="Verdana"/>
                <a:cs typeface="Verdana"/>
              </a:rPr>
              <a:t>a</a:t>
            </a:r>
            <a:r>
              <a:rPr spc="-25" dirty="0">
                <a:latin typeface="Verdana"/>
                <a:cs typeface="Verdana"/>
              </a:rPr>
              <a:t>g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m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5" dirty="0">
                <a:latin typeface="Verdana"/>
                <a:cs typeface="Verdana"/>
              </a:rPr>
              <a:t>n</a:t>
            </a:r>
            <a:r>
              <a:rPr dirty="0">
                <a:latin typeface="Verdana"/>
                <a:cs typeface="Verdana"/>
              </a:rPr>
              <a:t>t</a:t>
            </a:r>
            <a:r>
              <a:rPr spc="5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S</a:t>
            </a:r>
            <a:r>
              <a:rPr spc="-35" dirty="0">
                <a:latin typeface="Verdana"/>
                <a:cs typeface="Verdana"/>
              </a:rPr>
              <a:t>y</a:t>
            </a:r>
            <a:r>
              <a:rPr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e</a:t>
            </a:r>
            <a:r>
              <a:rPr spc="-25" dirty="0">
                <a:latin typeface="Verdana"/>
                <a:cs typeface="Verdana"/>
              </a:rPr>
              <a:t>m</a:t>
            </a:r>
            <a:r>
              <a:rPr dirty="0">
                <a:latin typeface="Verdana"/>
                <a:cs typeface="Verdana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900" y="3617976"/>
            <a:ext cx="187960" cy="1591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z="3600" dirty="0">
                <a:solidFill>
                  <a:srgbClr val="503D1A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45"/>
              </a:lnSpc>
            </a:pPr>
            <a:r>
              <a:rPr sz="3600" dirty="0">
                <a:solidFill>
                  <a:srgbClr val="503D1A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25"/>
              </a:lnSpc>
            </a:pPr>
            <a:r>
              <a:rPr sz="3650" spc="-5" dirty="0">
                <a:solidFill>
                  <a:srgbClr val="503D1A"/>
                </a:solidFill>
                <a:latin typeface="Arial"/>
                <a:cs typeface="Arial"/>
              </a:rPr>
              <a:t>•</a:t>
            </a:r>
            <a:endParaRPr sz="3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500" y="3739895"/>
            <a:ext cx="6027420" cy="140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Ha</a:t>
            </a:r>
            <a:r>
              <a:rPr sz="2400" dirty="0">
                <a:latin typeface="Verdana"/>
                <a:cs typeface="Verdana"/>
              </a:rPr>
              <a:t>rd</a:t>
            </a:r>
            <a:r>
              <a:rPr sz="2400" spc="-5" dirty="0">
                <a:latin typeface="Verdana"/>
                <a:cs typeface="Verdana"/>
              </a:rPr>
              <a:t> 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pi</a:t>
            </a:r>
            <a:r>
              <a:rPr sz="2400" dirty="0"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40800"/>
              </a:lnSpc>
              <a:spcBef>
                <a:spcPts val="25"/>
              </a:spcBef>
            </a:pPr>
            <a:r>
              <a:rPr sz="2400" spc="-10" dirty="0">
                <a:latin typeface="Verdana"/>
                <a:cs typeface="Verdana"/>
              </a:rPr>
              <a:t>El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ni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6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10" dirty="0">
                <a:latin typeface="Verdana"/>
                <a:cs typeface="Verdana"/>
              </a:rPr>
              <a:t>El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ni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260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oo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5295391"/>
            <a:ext cx="460692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65E54"/>
                </a:solidFill>
                <a:latin typeface="Verdana"/>
                <a:cs typeface="Verdana"/>
              </a:rPr>
              <a:t>5</a:t>
            </a:r>
            <a:r>
              <a:rPr sz="2800" dirty="0">
                <a:solidFill>
                  <a:srgbClr val="765E54"/>
                </a:solidFill>
                <a:latin typeface="Verdana"/>
                <a:cs typeface="Verdana"/>
              </a:rPr>
              <a:t>.</a:t>
            </a:r>
            <a:r>
              <a:rPr sz="2800" spc="275" dirty="0">
                <a:solidFill>
                  <a:srgbClr val="765E54"/>
                </a:solidFill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P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35" dirty="0">
                <a:latin typeface="Verdana"/>
                <a:cs typeface="Verdana"/>
              </a:rPr>
              <a:t>f</a:t>
            </a:r>
            <a:r>
              <a:rPr sz="2800" spc="-3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r</a:t>
            </a:r>
            <a:r>
              <a:rPr sz="2800" spc="-25" dirty="0">
                <a:latin typeface="Verdana"/>
                <a:cs typeface="Verdana"/>
              </a:rPr>
              <a:t>m</a:t>
            </a:r>
            <a:r>
              <a:rPr sz="2800" spc="-15" dirty="0">
                <a:latin typeface="Verdana"/>
                <a:cs typeface="Verdana"/>
              </a:rPr>
              <a:t>a</a:t>
            </a:r>
            <a:r>
              <a:rPr sz="2800" spc="-25" dirty="0">
                <a:latin typeface="Verdana"/>
                <a:cs typeface="Verdana"/>
              </a:rPr>
              <a:t>n</a:t>
            </a:r>
            <a:r>
              <a:rPr sz="2800" spc="-30" dirty="0">
                <a:latin typeface="Verdana"/>
                <a:cs typeface="Verdana"/>
              </a:rPr>
              <a:t>c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105" dirty="0">
                <a:latin typeface="Verdana"/>
                <a:cs typeface="Verdana"/>
              </a:rPr>
              <a:t>R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spc="-25" dirty="0">
                <a:latin typeface="Verdana"/>
                <a:cs typeface="Verdana"/>
              </a:rPr>
              <a:t>p</a:t>
            </a:r>
            <a:r>
              <a:rPr sz="2800" spc="-30" dirty="0">
                <a:latin typeface="Verdana"/>
                <a:cs typeface="Verdana"/>
              </a:rPr>
              <a:t>ort</a:t>
            </a:r>
            <a:r>
              <a:rPr sz="2800" spc="-5" dirty="0">
                <a:latin typeface="Verdana"/>
                <a:cs typeface="Verdana"/>
              </a:rPr>
              <a:t>i</a:t>
            </a:r>
            <a:r>
              <a:rPr sz="2800" spc="-25" dirty="0">
                <a:latin typeface="Verdana"/>
                <a:cs typeface="Verdana"/>
              </a:rPr>
              <a:t>n</a:t>
            </a:r>
            <a:r>
              <a:rPr sz="2800" spc="5" dirty="0"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09879"/>
            <a:ext cx="7271384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0" dirty="0"/>
              <a:t>Ma</a:t>
            </a:r>
            <a:r>
              <a:rPr sz="3800" spc="-20" dirty="0"/>
              <a:t>n</a:t>
            </a:r>
            <a:r>
              <a:rPr sz="3800" spc="-5" dirty="0"/>
              <a:t>a</a:t>
            </a:r>
            <a:r>
              <a:rPr sz="3800" spc="-20" dirty="0"/>
              <a:t>g</a:t>
            </a:r>
            <a:r>
              <a:rPr sz="3800" spc="-5" dirty="0"/>
              <a:t>e</a:t>
            </a:r>
            <a:r>
              <a:rPr sz="3800" spc="35" dirty="0"/>
              <a:t> </a:t>
            </a:r>
            <a:r>
              <a:rPr sz="3800" spc="-3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spc="-2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</a:t>
            </a:r>
            <a:r>
              <a:rPr sz="3800" spc="0" dirty="0"/>
              <a:t>o</a:t>
            </a:r>
            <a:r>
              <a:rPr sz="3800" spc="-20" dirty="0"/>
              <a:t>n</a:t>
            </a:r>
            <a:r>
              <a:rPr sz="3800" spc="-5" dirty="0"/>
              <a:t>:</a:t>
            </a:r>
            <a:r>
              <a:rPr sz="3800" spc="45" dirty="0"/>
              <a:t> </a:t>
            </a:r>
            <a:r>
              <a:rPr sz="3800" spc="15" dirty="0"/>
              <a:t>O</a:t>
            </a:r>
            <a:r>
              <a:rPr sz="3800" spc="-5" dirty="0"/>
              <a:t>u</a:t>
            </a:r>
            <a:r>
              <a:rPr sz="3800" dirty="0"/>
              <a:t>t</a:t>
            </a:r>
            <a:r>
              <a:rPr sz="3800" spc="-15" dirty="0"/>
              <a:t>p</a:t>
            </a:r>
            <a:r>
              <a:rPr sz="3800" spc="-5" dirty="0"/>
              <a:t>u</a:t>
            </a:r>
            <a:r>
              <a:rPr sz="3800" dirty="0"/>
              <a:t>t</a:t>
            </a:r>
            <a:r>
              <a:rPr sz="3800" spc="-5" dirty="0"/>
              <a:t>s</a:t>
            </a:r>
            <a:endParaRPr sz="3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150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91972" y="1315720"/>
            <a:ext cx="7182484" cy="468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4840" indent="-612140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625475" algn="l"/>
              </a:tabLst>
            </a:pPr>
            <a:r>
              <a:rPr sz="2600" spc="-15" dirty="0">
                <a:latin typeface="Verdana"/>
                <a:cs typeface="Verdana"/>
              </a:rPr>
              <a:t>Pr</a:t>
            </a:r>
            <a:r>
              <a:rPr sz="2600" dirty="0">
                <a:latin typeface="Verdana"/>
                <a:cs typeface="Verdana"/>
              </a:rPr>
              <a:t>o</a:t>
            </a:r>
            <a:r>
              <a:rPr sz="2600" spc="-15" dirty="0">
                <a:latin typeface="Verdana"/>
                <a:cs typeface="Verdana"/>
              </a:rPr>
              <a:t>j</a:t>
            </a:r>
            <a:r>
              <a:rPr sz="2600" spc="0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c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 C</a:t>
            </a:r>
            <a:r>
              <a:rPr sz="2600" spc="20" dirty="0">
                <a:latin typeface="Verdana"/>
                <a:cs typeface="Verdana"/>
              </a:rPr>
              <a:t>o</a:t>
            </a:r>
            <a:r>
              <a:rPr sz="2600" spc="-20" dirty="0">
                <a:latin typeface="Verdana"/>
                <a:cs typeface="Verdana"/>
              </a:rPr>
              <a:t>mm</a:t>
            </a:r>
            <a:r>
              <a:rPr sz="2600" spc="0" dirty="0">
                <a:latin typeface="Verdana"/>
                <a:cs typeface="Verdana"/>
              </a:rPr>
              <a:t>u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0" dirty="0">
                <a:latin typeface="Verdana"/>
                <a:cs typeface="Verdana"/>
              </a:rPr>
              <a:t>c</a:t>
            </a:r>
            <a:r>
              <a:rPr sz="2600" spc="-5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tio</a:t>
            </a:r>
            <a:r>
              <a:rPr sz="2600" spc="-5" dirty="0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624840" indent="-612140">
              <a:lnSpc>
                <a:spcPct val="100000"/>
              </a:lnSpc>
              <a:spcBef>
                <a:spcPts val="740"/>
              </a:spcBef>
              <a:buClr>
                <a:srgbClr val="765E54"/>
              </a:buClr>
              <a:buAutoNum type="arabicPeriod"/>
              <a:tabLst>
                <a:tab pos="625475" algn="l"/>
              </a:tabLst>
            </a:pPr>
            <a:r>
              <a:rPr sz="2600" spc="-15" dirty="0">
                <a:latin typeface="Verdana"/>
                <a:cs typeface="Verdana"/>
              </a:rPr>
              <a:t>Pr</a:t>
            </a:r>
            <a:r>
              <a:rPr sz="2600" dirty="0">
                <a:latin typeface="Verdana"/>
                <a:cs typeface="Verdana"/>
              </a:rPr>
              <a:t>o</a:t>
            </a:r>
            <a:r>
              <a:rPr sz="2600" spc="-15" dirty="0">
                <a:latin typeface="Verdana"/>
                <a:cs typeface="Verdana"/>
              </a:rPr>
              <a:t>j</a:t>
            </a:r>
            <a:r>
              <a:rPr sz="2600" spc="0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c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M</a:t>
            </a:r>
            <a:r>
              <a:rPr sz="2600" spc="-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g</a:t>
            </a:r>
            <a:r>
              <a:rPr sz="2600" spc="0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m</a:t>
            </a:r>
            <a:r>
              <a:rPr sz="2600" spc="0" dirty="0">
                <a:latin typeface="Verdana"/>
                <a:cs typeface="Verdana"/>
              </a:rPr>
              <a:t>e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40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P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5" dirty="0">
                <a:latin typeface="Verdana"/>
                <a:cs typeface="Verdana"/>
              </a:rPr>
              <a:t>an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U</a:t>
            </a:r>
            <a:r>
              <a:rPr sz="2600" spc="0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-5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0" dirty="0">
                <a:latin typeface="Verdana"/>
                <a:cs typeface="Verdana"/>
              </a:rPr>
              <a:t>e</a:t>
            </a:r>
            <a:r>
              <a:rPr sz="2600" spc="-5" dirty="0">
                <a:latin typeface="Verdana"/>
                <a:cs typeface="Verdana"/>
              </a:rPr>
              <a:t>s</a:t>
            </a:r>
            <a:endParaRPr sz="2600">
              <a:latin typeface="Verdana"/>
              <a:cs typeface="Verdana"/>
            </a:endParaRPr>
          </a:p>
          <a:p>
            <a:pPr marL="624840" indent="-612140">
              <a:lnSpc>
                <a:spcPct val="100000"/>
              </a:lnSpc>
              <a:spcBef>
                <a:spcPts val="625"/>
              </a:spcBef>
              <a:buClr>
                <a:srgbClr val="765E54"/>
              </a:buClr>
              <a:buAutoNum type="arabicPeriod"/>
              <a:tabLst>
                <a:tab pos="625475" algn="l"/>
              </a:tabLst>
            </a:pPr>
            <a:r>
              <a:rPr sz="2600" spc="-15" dirty="0">
                <a:latin typeface="Verdana"/>
                <a:cs typeface="Verdana"/>
              </a:rPr>
              <a:t>Pr</a:t>
            </a:r>
            <a:r>
              <a:rPr sz="2600" dirty="0">
                <a:latin typeface="Verdana"/>
                <a:cs typeface="Verdana"/>
              </a:rPr>
              <a:t>o</a:t>
            </a:r>
            <a:r>
              <a:rPr sz="2600" spc="-15" dirty="0">
                <a:latin typeface="Verdana"/>
                <a:cs typeface="Verdana"/>
              </a:rPr>
              <a:t>j</a:t>
            </a:r>
            <a:r>
              <a:rPr sz="2600" spc="0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c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-25" dirty="0">
                <a:latin typeface="Verdana"/>
                <a:cs typeface="Verdana"/>
              </a:rPr>
              <a:t> D</a:t>
            </a:r>
            <a:r>
              <a:rPr sz="2600" dirty="0">
                <a:latin typeface="Verdana"/>
                <a:cs typeface="Verdana"/>
              </a:rPr>
              <a:t>o</a:t>
            </a:r>
            <a:r>
              <a:rPr sz="2600" spc="0" dirty="0">
                <a:latin typeface="Verdana"/>
                <a:cs typeface="Verdana"/>
              </a:rPr>
              <a:t>c</a:t>
            </a:r>
            <a:r>
              <a:rPr sz="2600" spc="-20" dirty="0">
                <a:latin typeface="Verdana"/>
                <a:cs typeface="Verdana"/>
              </a:rPr>
              <a:t>u</a:t>
            </a:r>
            <a:r>
              <a:rPr sz="2600" dirty="0">
                <a:latin typeface="Verdana"/>
                <a:cs typeface="Verdana"/>
              </a:rPr>
              <a:t>m</a:t>
            </a:r>
            <a:r>
              <a:rPr sz="2600" spc="-20" dirty="0">
                <a:latin typeface="Verdana"/>
                <a:cs typeface="Verdana"/>
              </a:rPr>
              <a:t>en</a:t>
            </a:r>
            <a:r>
              <a:rPr sz="2600" spc="-5" dirty="0">
                <a:latin typeface="Verdana"/>
                <a:cs typeface="Verdana"/>
              </a:rPr>
              <a:t>t</a:t>
            </a:r>
            <a:r>
              <a:rPr sz="2600" spc="4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Upd</a:t>
            </a:r>
            <a:r>
              <a:rPr sz="2600" spc="-5" dirty="0">
                <a:latin typeface="Verdana"/>
                <a:cs typeface="Verdana"/>
              </a:rPr>
              <a:t>a</a:t>
            </a:r>
            <a:r>
              <a:rPr sz="2600" spc="25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-5" dirty="0">
                <a:latin typeface="Verdana"/>
                <a:cs typeface="Verdana"/>
              </a:rPr>
              <a:t>s</a:t>
            </a:r>
            <a:endParaRPr sz="2600">
              <a:latin typeface="Verdana"/>
              <a:cs typeface="Verdana"/>
            </a:endParaRPr>
          </a:p>
          <a:p>
            <a:pPr marL="624840" indent="-612140">
              <a:lnSpc>
                <a:spcPct val="100000"/>
              </a:lnSpc>
              <a:spcBef>
                <a:spcPts val="645"/>
              </a:spcBef>
              <a:buClr>
                <a:srgbClr val="765E54"/>
              </a:buClr>
              <a:buAutoNum type="arabicPeriod"/>
              <a:tabLst>
                <a:tab pos="625475" algn="l"/>
              </a:tabLst>
            </a:pPr>
            <a:r>
              <a:rPr sz="2600" spc="-20" dirty="0">
                <a:latin typeface="Verdana"/>
                <a:cs typeface="Verdana"/>
              </a:rPr>
              <a:t>O</a:t>
            </a:r>
            <a:r>
              <a:rPr sz="2600" spc="-15" dirty="0">
                <a:latin typeface="Verdana"/>
                <a:cs typeface="Verdana"/>
              </a:rPr>
              <a:t>r</a:t>
            </a:r>
            <a:r>
              <a:rPr sz="2600" spc="-20" dirty="0">
                <a:latin typeface="Verdana"/>
                <a:cs typeface="Verdana"/>
              </a:rPr>
              <a:t>g</a:t>
            </a:r>
            <a:r>
              <a:rPr sz="2600" spc="10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5" dirty="0">
                <a:latin typeface="Verdana"/>
                <a:cs typeface="Verdana"/>
              </a:rPr>
              <a:t>za</a:t>
            </a:r>
            <a:r>
              <a:rPr sz="2600" dirty="0">
                <a:latin typeface="Verdana"/>
                <a:cs typeface="Verdana"/>
              </a:rPr>
              <a:t>tio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5" dirty="0">
                <a:latin typeface="Verdana"/>
                <a:cs typeface="Verdana"/>
              </a:rPr>
              <a:t>al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Pr</a:t>
            </a:r>
            <a:r>
              <a:rPr sz="2600" spc="20" dirty="0">
                <a:latin typeface="Verdana"/>
                <a:cs typeface="Verdana"/>
              </a:rPr>
              <a:t>o</a:t>
            </a:r>
            <a:r>
              <a:rPr sz="2600" spc="-15" dirty="0">
                <a:latin typeface="Verdana"/>
                <a:cs typeface="Verdana"/>
              </a:rPr>
              <a:t>c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0" dirty="0">
                <a:latin typeface="Verdana"/>
                <a:cs typeface="Verdana"/>
              </a:rPr>
              <a:t>s</a:t>
            </a:r>
            <a:r>
              <a:rPr sz="2600" spc="-5" dirty="0">
                <a:latin typeface="Verdana"/>
                <a:cs typeface="Verdana"/>
              </a:rPr>
              <a:t>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A</a:t>
            </a:r>
            <a:r>
              <a:rPr sz="2600" spc="0" dirty="0">
                <a:latin typeface="Verdana"/>
                <a:cs typeface="Verdana"/>
              </a:rPr>
              <a:t>s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-5" dirty="0">
                <a:latin typeface="Verdana"/>
                <a:cs typeface="Verdana"/>
              </a:rPr>
              <a:t>s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U</a:t>
            </a:r>
            <a:r>
              <a:rPr sz="2600" spc="0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d</a:t>
            </a:r>
            <a:r>
              <a:rPr sz="2600" spc="-5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-15" dirty="0">
                <a:latin typeface="Verdana"/>
                <a:cs typeface="Verdana"/>
              </a:rPr>
              <a:t>s</a:t>
            </a:r>
            <a:r>
              <a:rPr sz="2600" spc="-5" dirty="0">
                <a:latin typeface="Verdana"/>
                <a:cs typeface="Verdana"/>
              </a:rPr>
              <a:t>;</a:t>
            </a:r>
            <a:endParaRPr sz="26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590"/>
              </a:spcBef>
              <a:buClr>
                <a:srgbClr val="765E54"/>
              </a:buClr>
              <a:buFont typeface="Wingdings"/>
              <a:buChar char=""/>
              <a:tabLst>
                <a:tab pos="814705" algn="l"/>
              </a:tabLst>
            </a:pPr>
            <a:r>
              <a:rPr sz="2200" dirty="0">
                <a:latin typeface="Verdana"/>
                <a:cs typeface="Verdana"/>
              </a:rPr>
              <a:t>S</a:t>
            </a:r>
            <a:r>
              <a:rPr sz="2200" spc="-10" dirty="0">
                <a:latin typeface="Verdana"/>
                <a:cs typeface="Verdana"/>
              </a:rPr>
              <a:t>ta</a:t>
            </a:r>
            <a:r>
              <a:rPr sz="2200" spc="-40" dirty="0">
                <a:latin typeface="Verdana"/>
                <a:cs typeface="Verdana"/>
              </a:rPr>
              <a:t>k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er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10" dirty="0">
                <a:latin typeface="Verdana"/>
                <a:cs typeface="Verdana"/>
              </a:rPr>
              <a:t>at</a:t>
            </a:r>
            <a:r>
              <a:rPr sz="2200" spc="-5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550"/>
              </a:spcBef>
              <a:buClr>
                <a:srgbClr val="765E54"/>
              </a:buClr>
              <a:buFont typeface="Wingdings"/>
              <a:buChar char=""/>
              <a:tabLst>
                <a:tab pos="814705" algn="l"/>
              </a:tabLst>
            </a:pPr>
            <a:r>
              <a:rPr sz="2200" spc="-15" dirty="0">
                <a:latin typeface="Verdana"/>
                <a:cs typeface="Verdana"/>
              </a:rPr>
              <a:t>P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dirty="0">
                <a:latin typeface="Verdana"/>
                <a:cs typeface="Verdana"/>
              </a:rPr>
              <a:t>ect 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525"/>
              </a:spcBef>
              <a:buClr>
                <a:srgbClr val="765E54"/>
              </a:buClr>
              <a:buFont typeface="Wingdings"/>
              <a:buChar char=""/>
              <a:tabLst>
                <a:tab pos="814705" algn="l"/>
              </a:tabLst>
            </a:pPr>
            <a:r>
              <a:rPr sz="2200" spc="-15" dirty="0">
                <a:latin typeface="Verdana"/>
                <a:cs typeface="Verdana"/>
              </a:rPr>
              <a:t>P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dirty="0">
                <a:latin typeface="Verdana"/>
                <a:cs typeface="Verdana"/>
              </a:rPr>
              <a:t>ect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P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5" dirty="0">
                <a:latin typeface="Verdana"/>
                <a:cs typeface="Verdana"/>
              </a:rPr>
              <a:t>a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814069" marR="283210" lvl="1" indent="-344170">
              <a:lnSpc>
                <a:spcPct val="120000"/>
              </a:lnSpc>
              <a:buClr>
                <a:srgbClr val="765E54"/>
              </a:buClr>
              <a:buFont typeface="Wingdings"/>
              <a:buChar char=""/>
              <a:tabLst>
                <a:tab pos="814705" algn="l"/>
              </a:tabLst>
            </a:pPr>
            <a:r>
              <a:rPr sz="2200" spc="-15" dirty="0">
                <a:latin typeface="Verdana"/>
                <a:cs typeface="Verdana"/>
              </a:rPr>
              <a:t>P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dirty="0">
                <a:latin typeface="Verdana"/>
                <a:cs typeface="Verdana"/>
              </a:rPr>
              <a:t>ect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70" dirty="0">
                <a:latin typeface="Verdana"/>
                <a:cs typeface="Verdana"/>
              </a:rPr>
              <a:t>R</a:t>
            </a:r>
            <a:r>
              <a:rPr sz="2200" spc="-25" dirty="0">
                <a:latin typeface="Verdana"/>
                <a:cs typeface="Verdana"/>
              </a:rPr>
              <a:t>eco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spc="-3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(co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1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3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s,</a:t>
            </a:r>
            <a:r>
              <a:rPr sz="2200" spc="7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os, </a:t>
            </a:r>
            <a:r>
              <a:rPr sz="2200" spc="-10" dirty="0">
                <a:latin typeface="Verdana"/>
                <a:cs typeface="Verdana"/>
              </a:rPr>
              <a:t>pr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ct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5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b</a:t>
            </a:r>
            <a:r>
              <a:rPr sz="2200" spc="-2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5" dirty="0">
                <a:latin typeface="Verdana"/>
                <a:cs typeface="Verdana"/>
              </a:rPr>
              <a:t>k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).</a:t>
            </a:r>
            <a:endParaRPr sz="2200">
              <a:latin typeface="Verdana"/>
              <a:cs typeface="Verdana"/>
            </a:endParaRPr>
          </a:p>
          <a:p>
            <a:pPr marL="810895" lvl="1" indent="-340995">
              <a:lnSpc>
                <a:spcPct val="100000"/>
              </a:lnSpc>
              <a:spcBef>
                <a:spcPts val="525"/>
              </a:spcBef>
              <a:buClr>
                <a:srgbClr val="765E54"/>
              </a:buClr>
              <a:buFont typeface="Wingdings"/>
              <a:buChar char=""/>
              <a:tabLst>
                <a:tab pos="811530" algn="l"/>
              </a:tabLst>
            </a:pPr>
            <a:r>
              <a:rPr sz="2200" spc="-50" dirty="0">
                <a:latin typeface="Verdana"/>
                <a:cs typeface="Verdana"/>
              </a:rPr>
              <a:t>F</a:t>
            </a:r>
            <a:r>
              <a:rPr sz="2200" spc="-25" dirty="0">
                <a:latin typeface="Verdana"/>
                <a:cs typeface="Verdana"/>
              </a:rPr>
              <a:t>ee</a:t>
            </a:r>
            <a:r>
              <a:rPr sz="2200" spc="-10" dirty="0">
                <a:latin typeface="Verdana"/>
                <a:cs typeface="Verdana"/>
              </a:rPr>
              <a:t>db</a:t>
            </a:r>
            <a:r>
              <a:rPr sz="2200" spc="-3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ck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spc="5" dirty="0">
                <a:latin typeface="Verdana"/>
                <a:cs typeface="Verdana"/>
              </a:rPr>
              <a:t>om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10" dirty="0">
                <a:latin typeface="Verdana"/>
                <a:cs typeface="Verdana"/>
              </a:rPr>
              <a:t>ta</a:t>
            </a:r>
            <a:r>
              <a:rPr sz="2200" spc="-65" dirty="0">
                <a:latin typeface="Verdana"/>
                <a:cs typeface="Verdana"/>
              </a:rPr>
              <a:t>k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550"/>
              </a:spcBef>
              <a:buClr>
                <a:srgbClr val="765E54"/>
              </a:buClr>
              <a:buFont typeface="Wingdings"/>
              <a:buChar char=""/>
              <a:tabLst>
                <a:tab pos="814705" algn="l"/>
              </a:tabLst>
            </a:pPr>
            <a:r>
              <a:rPr sz="2200" spc="-10" dirty="0">
                <a:latin typeface="Verdana"/>
                <a:cs typeface="Verdana"/>
              </a:rPr>
              <a:t>L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ar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ed </a:t>
            </a:r>
            <a:r>
              <a:rPr sz="2200" spc="-25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oc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3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tat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5" dirty="0">
                <a:latin typeface="Verdana"/>
                <a:cs typeface="Verdana"/>
              </a:rPr>
              <a:t>on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>
            <a:spLocks noGrp="1"/>
          </p:cNvSpPr>
          <p:nvPr>
            <p:ph type="dt" sz="quarter" idx="429496729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 PL SungtiL GB" charset="0"/>
                <a:cs typeface="AR PL SungtiL GB" charset="0"/>
              </a:defRPr>
            </a:lvl9pPr>
          </a:lstStyle>
          <a:p>
            <a:fld id="{7393AECD-2602-4F7D-A581-343BC1B8E3F8}" type="datetime1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DejaVu Sans" panose="020B0603030804020204" pitchFamily="34" charset="0"/>
              </a:rPr>
              <a:pPr/>
              <a:t>6/18/2015</a:t>
            </a:fld>
            <a:endParaRPr lang="en-US" altLang="ja-JP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50" charset="-128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925" y="2967038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ja-JP" sz="5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50" charset="-128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>
              <a:ea typeface="ＭＳ Ｐゴシック" panose="020B0600070205080204" pitchFamily="50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7590" y="2362200"/>
            <a:ext cx="692882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Project Communication</a:t>
            </a:r>
            <a:endParaRPr lang="en-US" altLang="ja-JP" sz="5400" b="1" dirty="0" smtClean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>
              <a:defRPr/>
            </a:pPr>
            <a:r>
              <a:rPr lang="en-US" altLang="ja-JP" sz="5400" b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ja-JP" sz="5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0376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5124" y="309879"/>
            <a:ext cx="535559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/>
              <a:t>Ty</a:t>
            </a:r>
            <a:r>
              <a:rPr sz="3800" spc="-15" dirty="0"/>
              <a:t>p</a:t>
            </a:r>
            <a:r>
              <a:rPr sz="3800" spc="-20" dirty="0"/>
              <a:t>e</a:t>
            </a:r>
            <a:r>
              <a:rPr sz="3800" spc="-5" dirty="0"/>
              <a:t>s</a:t>
            </a:r>
            <a:r>
              <a:rPr sz="3800" spc="5" dirty="0"/>
              <a:t> </a:t>
            </a:r>
            <a:r>
              <a:rPr sz="3800" spc="0" dirty="0"/>
              <a:t>o</a:t>
            </a:r>
            <a:r>
              <a:rPr sz="3800" spc="-5" dirty="0"/>
              <a:t>f </a:t>
            </a:r>
            <a:r>
              <a:rPr sz="3800" spc="-1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spc="-2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</a:t>
            </a:r>
            <a:r>
              <a:rPr sz="3800" spc="0" dirty="0"/>
              <a:t>o</a:t>
            </a:r>
            <a:r>
              <a:rPr sz="3800" spc="-5" dirty="0"/>
              <a:t>n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569468" y="6309435"/>
            <a:ext cx="20193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19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868" y="1011935"/>
            <a:ext cx="7790180" cy="486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  <a:tab pos="5023485" algn="l"/>
              </a:tabLst>
            </a:pPr>
            <a:r>
              <a:rPr sz="2400" dirty="0">
                <a:latin typeface="Verdana"/>
                <a:cs typeface="Verdana"/>
              </a:rPr>
              <a:t>Non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b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</a:t>
            </a:r>
            <a:r>
              <a:rPr sz="2400" spc="-4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:	55%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f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60" dirty="0">
                <a:latin typeface="Verdana"/>
                <a:cs typeface="Verdana"/>
              </a:rPr>
              <a:t>v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yin</a:t>
            </a:r>
            <a:r>
              <a:rPr sz="2400" dirty="0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  <a:p>
            <a:pPr marL="527685" marR="67945">
              <a:lnSpc>
                <a:spcPct val="120800"/>
              </a:lnSpc>
              <a:spcBef>
                <a:spcPts val="95"/>
              </a:spcBef>
            </a:pP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ssa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e,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v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35" dirty="0">
                <a:latin typeface="Verdana"/>
                <a:cs typeface="Verdana"/>
              </a:rPr>
              <a:t>h</a:t>
            </a:r>
            <a:r>
              <a:rPr sz="2400" spc="-10" dirty="0">
                <a:latin typeface="Verdana"/>
                <a:cs typeface="Verdana"/>
              </a:rPr>
              <a:t>y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dirty="0">
                <a:latin typeface="Verdana"/>
                <a:cs typeface="Verdana"/>
              </a:rPr>
              <a:t>l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nn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527685" indent="-514984">
              <a:lnSpc>
                <a:spcPct val="100000"/>
              </a:lnSpc>
              <a:spcBef>
                <a:spcPts val="1345"/>
              </a:spcBef>
              <a:buClr>
                <a:srgbClr val="765E54"/>
              </a:buClr>
              <a:buAutoNum type="arabicPeriod" startAt="2"/>
              <a:tabLst>
                <a:tab pos="528320" algn="l"/>
              </a:tabLst>
            </a:pPr>
            <a:r>
              <a:rPr sz="2400" spc="-160" dirty="0">
                <a:latin typeface="Verdana"/>
                <a:cs typeface="Verdana"/>
              </a:rPr>
              <a:t>V</a:t>
            </a:r>
            <a:r>
              <a:rPr sz="2400" spc="-20" dirty="0">
                <a:latin typeface="Verdana"/>
                <a:cs typeface="Verdana"/>
              </a:rPr>
              <a:t>er</a:t>
            </a:r>
            <a:r>
              <a:rPr sz="2400" spc="-35" dirty="0">
                <a:latin typeface="Verdana"/>
                <a:cs typeface="Verdana"/>
              </a:rPr>
              <a:t>b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814069" lvl="1" indent="-344170">
              <a:lnSpc>
                <a:spcPct val="100000"/>
              </a:lnSpc>
              <a:spcBef>
                <a:spcPts val="480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90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3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-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ee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810895" lvl="1" indent="-340995">
              <a:lnSpc>
                <a:spcPct val="100000"/>
              </a:lnSpc>
              <a:spcBef>
                <a:spcPts val="600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(M</a:t>
            </a:r>
            <a:r>
              <a:rPr sz="2400" dirty="0">
                <a:latin typeface="Verdana"/>
                <a:cs typeface="Verdana"/>
              </a:rPr>
              <a:t>ee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ing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</a:t>
            </a:r>
            <a:r>
              <a:rPr sz="2400" spc="-35" dirty="0">
                <a:latin typeface="Verdana"/>
                <a:cs typeface="Verdana"/>
              </a:rPr>
              <a:t>nv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i="1" spc="-5" dirty="0">
                <a:latin typeface="Verdana"/>
                <a:cs typeface="Verdana"/>
              </a:rPr>
              <a:t>I</a:t>
            </a:r>
            <a:r>
              <a:rPr sz="2400" i="1" spc="-15" dirty="0">
                <a:latin typeface="Verdana"/>
                <a:cs typeface="Verdana"/>
              </a:rPr>
              <a:t>m</a:t>
            </a:r>
            <a:r>
              <a:rPr sz="2400" i="1" spc="-10" dirty="0">
                <a:latin typeface="Verdana"/>
                <a:cs typeface="Verdana"/>
              </a:rPr>
              <a:t>p</a:t>
            </a:r>
            <a:r>
              <a:rPr sz="2400" i="1" dirty="0">
                <a:latin typeface="Verdana"/>
                <a:cs typeface="Verdana"/>
              </a:rPr>
              <a:t>or</a:t>
            </a:r>
            <a:r>
              <a:rPr sz="2400" i="1" spc="-15" dirty="0">
                <a:latin typeface="Verdana"/>
                <a:cs typeface="Verdana"/>
              </a:rPr>
              <a:t>t</a:t>
            </a:r>
            <a:r>
              <a:rPr sz="2400" i="1" spc="-5" dirty="0">
                <a:latin typeface="Verdana"/>
                <a:cs typeface="Verdana"/>
              </a:rPr>
              <a:t>a</a:t>
            </a:r>
            <a:r>
              <a:rPr sz="2400" i="1" spc="-10" dirty="0">
                <a:latin typeface="Verdana"/>
                <a:cs typeface="Verdana"/>
              </a:rPr>
              <a:t>n</a:t>
            </a:r>
            <a:r>
              <a:rPr sz="2400" i="1" spc="-30" dirty="0">
                <a:latin typeface="Verdana"/>
                <a:cs typeface="Verdana"/>
              </a:rPr>
              <a:t>c</a:t>
            </a:r>
            <a:r>
              <a:rPr sz="2400" i="1" dirty="0">
                <a:latin typeface="Verdana"/>
                <a:cs typeface="Verdana"/>
              </a:rPr>
              <a:t>e</a:t>
            </a:r>
            <a:r>
              <a:rPr sz="2400" i="1" spc="3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o</a:t>
            </a:r>
            <a:r>
              <a:rPr sz="2400" i="1" spc="-5" dirty="0">
                <a:latin typeface="Verdana"/>
                <a:cs typeface="Verdana"/>
              </a:rPr>
              <a:t>f</a:t>
            </a:r>
            <a:r>
              <a:rPr sz="2400" i="1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810895" lvl="1" indent="-340995">
              <a:lnSpc>
                <a:spcPct val="100000"/>
              </a:lnSpc>
              <a:spcBef>
                <a:spcPts val="575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60" dirty="0">
                <a:latin typeface="Verdana"/>
                <a:cs typeface="Verdana"/>
              </a:rPr>
              <a:t>P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-lingu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 </a:t>
            </a:r>
            <a:r>
              <a:rPr sz="2400" spc="-330" dirty="0">
                <a:latin typeface="Verdana"/>
                <a:cs typeface="Verdana"/>
              </a:rPr>
              <a:t>T</a:t>
            </a:r>
            <a:r>
              <a:rPr sz="2400" spc="-70" dirty="0">
                <a:latin typeface="Verdana"/>
                <a:cs typeface="Verdana"/>
              </a:rPr>
              <a:t>o</a:t>
            </a:r>
            <a:r>
              <a:rPr sz="2400" spc="-85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V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810895" lvl="1" indent="-340995">
              <a:lnSpc>
                <a:spcPct val="100000"/>
              </a:lnSpc>
              <a:spcBef>
                <a:spcPts val="600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nin</a:t>
            </a:r>
            <a:r>
              <a:rPr sz="2400" dirty="0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  <a:p>
            <a:pPr marL="814069" marR="1210945" lvl="1" indent="-344170">
              <a:lnSpc>
                <a:spcPts val="3460"/>
              </a:lnSpc>
              <a:spcBef>
                <a:spcPts val="180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ff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ni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W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g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35" dirty="0">
                <a:latin typeface="Verdana"/>
                <a:cs typeface="Verdana"/>
              </a:rPr>
              <a:t>h</a:t>
            </a:r>
            <a:r>
              <a:rPr sz="2400" spc="-10" dirty="0">
                <a:latin typeface="Verdana"/>
                <a:cs typeface="Verdana"/>
              </a:rPr>
              <a:t>y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 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s</a:t>
            </a:r>
            <a:r>
              <a:rPr sz="2400" spc="-60" dirty="0">
                <a:latin typeface="Verdana"/>
                <a:cs typeface="Verdana"/>
              </a:rPr>
              <a:t>p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80" dirty="0">
                <a:latin typeface="Verdana"/>
                <a:cs typeface="Verdana"/>
              </a:rPr>
              <a:t>ak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38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1868" y="856488"/>
            <a:ext cx="7750175" cy="499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 startAt="3"/>
              <a:tabLst>
                <a:tab pos="528320" algn="l"/>
              </a:tabLst>
            </a:pPr>
            <a:r>
              <a:rPr sz="2400" spc="-100" dirty="0">
                <a:latin typeface="Verdana"/>
                <a:cs typeface="Verdana"/>
              </a:rPr>
              <a:t>W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en</a:t>
            </a:r>
            <a:endParaRPr sz="2400">
              <a:latin typeface="Verdana"/>
              <a:cs typeface="Verdana"/>
            </a:endParaRPr>
          </a:p>
          <a:p>
            <a:pPr marL="469900" marR="5080">
              <a:lnSpc>
                <a:spcPts val="4320"/>
              </a:lnSpc>
              <a:spcBef>
                <a:spcPts val="310"/>
              </a:spcBef>
            </a:pPr>
            <a:r>
              <a:rPr sz="2400" spc="-90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 :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10" dirty="0">
                <a:latin typeface="Verdana"/>
                <a:cs typeface="Verdana"/>
              </a:rPr>
              <a:t>pl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spc="-60" dirty="0">
                <a:latin typeface="Verdana"/>
                <a:cs typeface="Verdana"/>
              </a:rPr>
              <a:t>h</a:t>
            </a:r>
            <a:r>
              <a:rPr sz="2400" spc="-55" dirty="0">
                <a:latin typeface="Verdana"/>
                <a:cs typeface="Verdana"/>
              </a:rPr>
              <a:t>a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60" dirty="0">
                <a:latin typeface="Verdana"/>
                <a:cs typeface="Verdana"/>
              </a:rPr>
              <a:t>t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38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es &amp;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pl</a:t>
            </a:r>
            <a:r>
              <a:rPr sz="2400" dirty="0">
                <a:latin typeface="Verdana"/>
                <a:cs typeface="Verdana"/>
              </a:rPr>
              <a:t>ex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bl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55"/>
              </a:spcBef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15" dirty="0">
                <a:latin typeface="Verdana"/>
                <a:cs typeface="Verdana"/>
              </a:rPr>
              <a:t> 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il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, 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Co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k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ll</a:t>
            </a:r>
            <a:r>
              <a:rPr sz="2400" dirty="0">
                <a:latin typeface="Verdana"/>
                <a:cs typeface="Verdana"/>
              </a:rPr>
              <a:t>ow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ow:</a:t>
            </a:r>
            <a:endParaRPr sz="2400">
              <a:latin typeface="Verdana"/>
              <a:cs typeface="Verdana"/>
            </a:endParaRPr>
          </a:p>
          <a:p>
            <a:pPr marL="810895" lvl="1" indent="-340995">
              <a:lnSpc>
                <a:spcPct val="100000"/>
              </a:lnSpc>
              <a:spcBef>
                <a:spcPts val="1560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ll</a:t>
            </a:r>
            <a:r>
              <a:rPr sz="240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810895" lvl="1" indent="-340995">
              <a:lnSpc>
                <a:spcPct val="100000"/>
              </a:lnSpc>
              <a:spcBef>
                <a:spcPts val="1440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10" dirty="0">
                <a:latin typeface="Verdana"/>
                <a:cs typeface="Verdana"/>
              </a:rPr>
              <a:t>Ex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ll</a:t>
            </a:r>
            <a:r>
              <a:rPr sz="240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810895" lvl="1" indent="-340995">
              <a:lnSpc>
                <a:spcPct val="100000"/>
              </a:lnSpc>
              <a:spcBef>
                <a:spcPts val="1465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160" dirty="0">
                <a:latin typeface="Verdana"/>
                <a:cs typeface="Verdana"/>
              </a:rPr>
              <a:t>V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ll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own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hi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hi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810895" lvl="1" indent="-340995">
              <a:lnSpc>
                <a:spcPct val="100000"/>
              </a:lnSpc>
              <a:spcBef>
                <a:spcPts val="1415"/>
              </a:spcBef>
              <a:buClr>
                <a:srgbClr val="A07B35"/>
              </a:buClr>
              <a:buFont typeface="Wingdings"/>
              <a:buChar char=""/>
              <a:tabLst>
                <a:tab pos="811530" algn="l"/>
              </a:tabLst>
            </a:pPr>
            <a:r>
              <a:rPr sz="2400" spc="-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z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ll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323" y="6309435"/>
            <a:ext cx="2317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0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1972" y="2533903"/>
            <a:ext cx="7656830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3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spc="-3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8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q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800" spc="-3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800" spc="-3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8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s 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28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g</a:t>
            </a:r>
            <a:r>
              <a:rPr sz="28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ts val="6700"/>
              </a:lnSpc>
              <a:spcBef>
                <a:spcPts val="605"/>
              </a:spcBef>
            </a:pP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w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800" u="heavy" spc="-5" dirty="0">
                <a:solidFill>
                  <a:srgbClr val="FF0000"/>
                </a:solidFill>
                <a:latin typeface="Verdana"/>
                <a:cs typeface="Verdana"/>
              </a:rPr>
              <a:t> t</a:t>
            </a:r>
            <a:r>
              <a:rPr sz="2800" u="heavy" spc="-2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800" u="heavy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u="heavy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u="heavy" spc="-3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u="heavy" spc="-5" dirty="0">
                <a:solidFill>
                  <a:srgbClr val="FF0000"/>
                </a:solidFill>
                <a:latin typeface="Verdana"/>
                <a:cs typeface="Verdana"/>
              </a:rPr>
              <a:t>ot</a:t>
            </a:r>
            <a:r>
              <a:rPr sz="2800" u="heavy" spc="-3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u="heavy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m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er</a:t>
            </a:r>
            <a:r>
              <a:rPr sz="28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800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nn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80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r w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s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spc="5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800" spc="-3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ion</a:t>
            </a:r>
            <a:r>
              <a:rPr sz="2800" spc="-3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8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mb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er</a:t>
            </a:r>
            <a:r>
              <a:rPr sz="28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f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800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800" spc="-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800" spc="-2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800" spc="-5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800" dirty="0">
                <a:solidFill>
                  <a:srgbClr val="FF0000"/>
                </a:solidFill>
                <a:latin typeface="Verdana"/>
                <a:cs typeface="Verdana"/>
              </a:rPr>
              <a:t>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5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7015" y="1335024"/>
            <a:ext cx="4483608" cy="2996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800" spc="-3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0" dirty="0"/>
              <a:t>i</a:t>
            </a:r>
            <a:r>
              <a:rPr sz="3800" spc="-15" dirty="0"/>
              <a:t>o</a:t>
            </a:r>
            <a:r>
              <a:rPr sz="3800" spc="-5" dirty="0"/>
              <a:t>n</a:t>
            </a:r>
            <a:r>
              <a:rPr sz="3800" spc="25" dirty="0"/>
              <a:t> </a:t>
            </a:r>
            <a:r>
              <a:rPr sz="3800" spc="-25" dirty="0"/>
              <a:t>B</a:t>
            </a:r>
            <a:r>
              <a:rPr sz="3800" spc="-5" dirty="0"/>
              <a:t>arr</a:t>
            </a:r>
            <a:r>
              <a:rPr sz="3800" spc="0" dirty="0"/>
              <a:t>i</a:t>
            </a:r>
            <a:r>
              <a:rPr sz="3800" spc="-20" dirty="0"/>
              <a:t>e</a:t>
            </a:r>
            <a:r>
              <a:rPr sz="3800" spc="-5" dirty="0"/>
              <a:t>rs</a:t>
            </a:r>
            <a:r>
              <a:rPr sz="3800" spc="20" dirty="0"/>
              <a:t> </a:t>
            </a:r>
            <a:r>
              <a:rPr sz="3800" spc="-15" dirty="0"/>
              <a:t>(</a:t>
            </a:r>
            <a:r>
              <a:rPr sz="3800" spc="-5" dirty="0"/>
              <a:t>1)</a:t>
            </a:r>
            <a:endParaRPr sz="38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5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07796" y="1577594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796" y="2214626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796" y="2861055"/>
            <a:ext cx="1885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796" y="3491738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796" y="4128770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7796" y="4772152"/>
            <a:ext cx="1885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7796" y="5409183"/>
            <a:ext cx="1885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7836" y="1447800"/>
            <a:ext cx="86106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No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7836" y="2066544"/>
            <a:ext cx="133286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Verdana"/>
                <a:cs typeface="Verdana"/>
              </a:rPr>
              <a:t>Di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7836" y="2700528"/>
            <a:ext cx="126174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ili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7836" y="3340607"/>
            <a:ext cx="150368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ngu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836" y="3974592"/>
            <a:ext cx="113474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ul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7836" y="4611623"/>
            <a:ext cx="309308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60" dirty="0">
                <a:latin typeface="Verdana"/>
                <a:cs typeface="Verdana"/>
              </a:rPr>
              <a:t>v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lu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60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7836" y="5254752"/>
            <a:ext cx="297180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din</a:t>
            </a:r>
            <a:r>
              <a:rPr sz="2400" dirty="0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98591" y="1331975"/>
            <a:ext cx="3188208" cy="425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4916" y="639064"/>
            <a:ext cx="605726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3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0" dirty="0"/>
              <a:t>i</a:t>
            </a:r>
            <a:r>
              <a:rPr sz="3800" spc="-15" dirty="0"/>
              <a:t>o</a:t>
            </a:r>
            <a:r>
              <a:rPr sz="3800" spc="-5" dirty="0"/>
              <a:t>n</a:t>
            </a:r>
            <a:r>
              <a:rPr sz="3800" spc="25" dirty="0"/>
              <a:t> </a:t>
            </a:r>
            <a:r>
              <a:rPr sz="3800" spc="-25" dirty="0"/>
              <a:t>B</a:t>
            </a:r>
            <a:r>
              <a:rPr sz="3800" spc="-5" dirty="0"/>
              <a:t>arr</a:t>
            </a:r>
            <a:r>
              <a:rPr sz="3800" spc="0" dirty="0"/>
              <a:t>i</a:t>
            </a:r>
            <a:r>
              <a:rPr sz="3800" spc="-20" dirty="0"/>
              <a:t>e</a:t>
            </a:r>
            <a:r>
              <a:rPr sz="3800" spc="-5" dirty="0"/>
              <a:t>rs</a:t>
            </a:r>
            <a:r>
              <a:rPr sz="3800" spc="20" dirty="0"/>
              <a:t> </a:t>
            </a:r>
            <a:r>
              <a:rPr sz="3800" spc="-15" dirty="0"/>
              <a:t>(</a:t>
            </a:r>
            <a:r>
              <a:rPr sz="3800" dirty="0"/>
              <a:t>2</a:t>
            </a:r>
            <a:r>
              <a:rPr sz="3800" spc="-5" dirty="0"/>
              <a:t>)</a:t>
            </a:r>
            <a:endParaRPr sz="38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5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4916" y="1699514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916" y="2336546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916" y="2973578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916" y="3610609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916" y="4247642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916" y="4887721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1908" y="1319905"/>
            <a:ext cx="3633470" cy="1235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8300"/>
              </a:lnSpc>
            </a:pPr>
            <a:r>
              <a:rPr sz="2400" spc="-6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in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6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1908" y="2822447"/>
            <a:ext cx="433705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dirty="0">
                <a:latin typeface="Verdana"/>
                <a:cs typeface="Verdana"/>
              </a:rPr>
              <a:t>k 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ee</a:t>
            </a:r>
            <a:r>
              <a:rPr sz="2400" spc="-10" dirty="0">
                <a:latin typeface="Verdana"/>
                <a:cs typeface="Verdana"/>
              </a:rPr>
              <a:t>db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dirty="0">
                <a:latin typeface="Verdana"/>
                <a:cs typeface="Verdana"/>
              </a:rPr>
              <a:t>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1908" y="3462528"/>
            <a:ext cx="370205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di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1908" y="4096511"/>
            <a:ext cx="2522220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x</a:t>
            </a:r>
            <a:r>
              <a:rPr sz="2400" dirty="0">
                <a:latin typeface="Verdana"/>
                <a:cs typeface="Verdana"/>
              </a:rPr>
              <a:t>ed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ssa</a:t>
            </a:r>
            <a:r>
              <a:rPr sz="2400" spc="-35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908" y="4733544"/>
            <a:ext cx="1979295" cy="37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Verdana"/>
                <a:cs typeface="Verdana"/>
              </a:rPr>
              <a:t>St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eo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ypin</a:t>
            </a:r>
            <a:r>
              <a:rPr sz="2400" dirty="0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0608" y="749808"/>
            <a:ext cx="2462784" cy="2462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6290" y="3320288"/>
            <a:ext cx="7026275" cy="190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75"/>
              </a:lnSpc>
            </a:pPr>
            <a:r>
              <a:rPr sz="4000" spc="-5" dirty="0">
                <a:solidFill>
                  <a:srgbClr val="A07B35"/>
                </a:solidFill>
                <a:latin typeface="Georgia"/>
                <a:cs typeface="Georgia"/>
              </a:rPr>
              <a:t>WH</a:t>
            </a:r>
            <a:r>
              <a:rPr sz="4000" spc="-30" dirty="0">
                <a:solidFill>
                  <a:srgbClr val="A07B35"/>
                </a:solidFill>
                <a:latin typeface="Georgia"/>
                <a:cs typeface="Georgia"/>
              </a:rPr>
              <a:t>A</a:t>
            </a:r>
            <a:r>
              <a:rPr sz="4000" spc="-10" dirty="0">
                <a:solidFill>
                  <a:srgbClr val="A07B35"/>
                </a:solidFill>
                <a:latin typeface="Georgia"/>
                <a:cs typeface="Georgia"/>
              </a:rPr>
              <a:t>T</a:t>
            </a:r>
            <a:r>
              <a:rPr sz="4000" spc="-5" dirty="0">
                <a:solidFill>
                  <a:srgbClr val="A07B35"/>
                </a:solidFill>
                <a:latin typeface="Georgia"/>
                <a:cs typeface="Georgia"/>
              </a:rPr>
              <a:t>E</a:t>
            </a:r>
            <a:r>
              <a:rPr sz="4000" spc="-15" dirty="0">
                <a:solidFill>
                  <a:srgbClr val="A07B35"/>
                </a:solidFill>
                <a:latin typeface="Georgia"/>
                <a:cs typeface="Georgia"/>
              </a:rPr>
              <a:t>V</a:t>
            </a:r>
            <a:r>
              <a:rPr sz="4000" spc="-25" dirty="0">
                <a:solidFill>
                  <a:srgbClr val="A07B35"/>
                </a:solidFill>
                <a:latin typeface="Georgia"/>
                <a:cs typeface="Georgia"/>
              </a:rPr>
              <a:t>E</a:t>
            </a:r>
            <a:r>
              <a:rPr sz="4000" spc="5" dirty="0">
                <a:solidFill>
                  <a:srgbClr val="A07B35"/>
                </a:solidFill>
                <a:latin typeface="Georgia"/>
                <a:cs typeface="Georgia"/>
              </a:rPr>
              <a:t>R</a:t>
            </a:r>
            <a:r>
              <a:rPr sz="4000" spc="30" dirty="0">
                <a:solidFill>
                  <a:srgbClr val="A07B35"/>
                </a:solidFill>
                <a:latin typeface="Georgia"/>
                <a:cs typeface="Georgia"/>
              </a:rPr>
              <a:t> </a:t>
            </a:r>
            <a:r>
              <a:rPr sz="4000" spc="5" dirty="0">
                <a:solidFill>
                  <a:srgbClr val="A07B35"/>
                </a:solidFill>
                <a:latin typeface="Georgia"/>
                <a:cs typeface="Georgia"/>
              </a:rPr>
              <a:t>Y</a:t>
            </a:r>
            <a:r>
              <a:rPr sz="4000" spc="-10" dirty="0">
                <a:solidFill>
                  <a:srgbClr val="A07B35"/>
                </a:solidFill>
                <a:latin typeface="Georgia"/>
                <a:cs typeface="Georgia"/>
              </a:rPr>
              <a:t>OU</a:t>
            </a:r>
            <a:r>
              <a:rPr sz="4000" spc="5" dirty="0">
                <a:solidFill>
                  <a:srgbClr val="A07B35"/>
                </a:solidFill>
                <a:latin typeface="Georgia"/>
                <a:cs typeface="Georgia"/>
              </a:rPr>
              <a:t>R</a:t>
            </a:r>
            <a:r>
              <a:rPr sz="4000" spc="-15" dirty="0">
                <a:solidFill>
                  <a:srgbClr val="A07B35"/>
                </a:solidFill>
                <a:latin typeface="Georgia"/>
                <a:cs typeface="Georgia"/>
              </a:rPr>
              <a:t> </a:t>
            </a:r>
            <a:r>
              <a:rPr sz="4000" dirty="0">
                <a:solidFill>
                  <a:srgbClr val="A07B35"/>
                </a:solidFill>
                <a:latin typeface="Georgia"/>
                <a:cs typeface="Georgia"/>
              </a:rPr>
              <a:t>M</a:t>
            </a:r>
            <a:r>
              <a:rPr sz="4000" spc="-25" dirty="0">
                <a:solidFill>
                  <a:srgbClr val="A07B35"/>
                </a:solidFill>
                <a:latin typeface="Georgia"/>
                <a:cs typeface="Georgia"/>
              </a:rPr>
              <a:t>E</a:t>
            </a:r>
            <a:r>
              <a:rPr sz="4000" spc="-20" dirty="0">
                <a:solidFill>
                  <a:srgbClr val="A07B35"/>
                </a:solidFill>
                <a:latin typeface="Georgia"/>
                <a:cs typeface="Georgia"/>
              </a:rPr>
              <a:t>SS</a:t>
            </a:r>
            <a:r>
              <a:rPr sz="4000" spc="-5" dirty="0">
                <a:solidFill>
                  <a:srgbClr val="A07B35"/>
                </a:solidFill>
                <a:latin typeface="Georgia"/>
                <a:cs typeface="Georgia"/>
              </a:rPr>
              <a:t>AG</a:t>
            </a:r>
            <a:r>
              <a:rPr sz="4000" spc="5" dirty="0">
                <a:solidFill>
                  <a:srgbClr val="A07B35"/>
                </a:solidFill>
                <a:latin typeface="Georgia"/>
                <a:cs typeface="Georgia"/>
              </a:rPr>
              <a:t>E</a:t>
            </a:r>
            <a:endParaRPr sz="4000">
              <a:latin typeface="Georgia"/>
              <a:cs typeface="Georgia"/>
            </a:endParaRPr>
          </a:p>
          <a:p>
            <a:pPr marL="330200" algn="ctr">
              <a:lnSpc>
                <a:spcPts val="4775"/>
              </a:lnSpc>
            </a:pPr>
            <a:r>
              <a:rPr sz="4000" dirty="0">
                <a:solidFill>
                  <a:srgbClr val="A07B35"/>
                </a:solidFill>
                <a:latin typeface="Georgia"/>
                <a:cs typeface="Georgia"/>
              </a:rPr>
              <a:t>i</a:t>
            </a:r>
            <a:r>
              <a:rPr sz="4000" spc="-5" dirty="0">
                <a:solidFill>
                  <a:srgbClr val="A07B35"/>
                </a:solidFill>
                <a:latin typeface="Georgia"/>
                <a:cs typeface="Georgia"/>
              </a:rPr>
              <a:t>s</a:t>
            </a:r>
            <a:r>
              <a:rPr sz="4000" dirty="0">
                <a:solidFill>
                  <a:srgbClr val="A07B35"/>
                </a:solidFill>
                <a:latin typeface="Georgia"/>
                <a:cs typeface="Georgia"/>
              </a:rPr>
              <a:t>;</a:t>
            </a:r>
            <a:endParaRPr sz="4000">
              <a:latin typeface="Georgia"/>
              <a:cs typeface="Georgia"/>
            </a:endParaRPr>
          </a:p>
          <a:p>
            <a:pPr marL="381000">
              <a:lnSpc>
                <a:spcPct val="100000"/>
              </a:lnSpc>
              <a:spcBef>
                <a:spcPts val="550"/>
              </a:spcBef>
            </a:pPr>
            <a:r>
              <a:rPr sz="4000" b="1" spc="-175" dirty="0">
                <a:solidFill>
                  <a:srgbClr val="FF0000"/>
                </a:solidFill>
                <a:latin typeface="Georgia"/>
                <a:cs typeface="Georgia"/>
              </a:rPr>
              <a:t>K</a:t>
            </a:r>
            <a:r>
              <a:rPr sz="4000" b="1" spc="-130" dirty="0">
                <a:solidFill>
                  <a:srgbClr val="FF0000"/>
                </a:solidFill>
                <a:latin typeface="Georgia"/>
                <a:cs typeface="Georgia"/>
              </a:rPr>
              <a:t>ee</a:t>
            </a:r>
            <a:r>
              <a:rPr sz="4000" b="1" spc="-140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4000" b="1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80" dirty="0">
                <a:solidFill>
                  <a:srgbClr val="FF0000"/>
                </a:solidFill>
                <a:latin typeface="Georgia"/>
                <a:cs typeface="Georgia"/>
              </a:rPr>
              <a:t>it</a:t>
            </a:r>
            <a:r>
              <a:rPr sz="4000" b="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114" dirty="0">
                <a:solidFill>
                  <a:srgbClr val="FF0000"/>
                </a:solidFill>
                <a:latin typeface="Georgia"/>
                <a:cs typeface="Georgia"/>
              </a:rPr>
              <a:t>c</a:t>
            </a:r>
            <a:r>
              <a:rPr sz="4000" b="1" spc="-105" dirty="0">
                <a:solidFill>
                  <a:srgbClr val="FF0000"/>
                </a:solidFill>
                <a:latin typeface="Georgia"/>
                <a:cs typeface="Georgia"/>
              </a:rPr>
              <a:t>le</a:t>
            </a:r>
            <a:r>
              <a:rPr sz="4000" b="1" spc="-120" dirty="0">
                <a:solidFill>
                  <a:srgbClr val="FF0000"/>
                </a:solidFill>
                <a:latin typeface="Georgia"/>
                <a:cs typeface="Georgia"/>
              </a:rPr>
              <a:t>ar</a:t>
            </a:r>
            <a:r>
              <a:rPr sz="4000" b="1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140" dirty="0">
                <a:solidFill>
                  <a:srgbClr val="FF0000"/>
                </a:solidFill>
                <a:latin typeface="Georgia"/>
                <a:cs typeface="Georgia"/>
              </a:rPr>
              <a:t>and</a:t>
            </a:r>
            <a:r>
              <a:rPr sz="4000" b="1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4000" b="1" spc="-95" dirty="0">
                <a:solidFill>
                  <a:srgbClr val="FF0000"/>
                </a:solidFill>
                <a:latin typeface="Georgia"/>
                <a:cs typeface="Georgia"/>
              </a:rPr>
              <a:t>si</a:t>
            </a:r>
            <a:r>
              <a:rPr sz="4000" b="1" spc="-229" dirty="0">
                <a:solidFill>
                  <a:srgbClr val="FF0000"/>
                </a:solidFill>
                <a:latin typeface="Georgia"/>
                <a:cs typeface="Georgia"/>
              </a:rPr>
              <a:t>m</a:t>
            </a:r>
            <a:r>
              <a:rPr sz="4000" b="1" spc="-140" dirty="0">
                <a:solidFill>
                  <a:srgbClr val="FF0000"/>
                </a:solidFill>
                <a:latin typeface="Georgia"/>
                <a:cs typeface="Georgia"/>
              </a:rPr>
              <a:t>p</a:t>
            </a:r>
            <a:r>
              <a:rPr sz="4000" b="1" spc="-80" dirty="0">
                <a:solidFill>
                  <a:srgbClr val="FF0000"/>
                </a:solidFill>
                <a:latin typeface="Georgia"/>
                <a:cs typeface="Georgia"/>
              </a:rPr>
              <a:t>l</a:t>
            </a:r>
            <a:r>
              <a:rPr sz="4000" b="1" spc="-125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5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3392" y="5282184"/>
            <a:ext cx="5626608" cy="1383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5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232529"/>
            <a:ext cx="7182484" cy="4005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5745">
              <a:lnSpc>
                <a:spcPct val="116399"/>
              </a:lnSpc>
            </a:pPr>
            <a:r>
              <a:rPr sz="2800" spc="-10" dirty="0">
                <a:latin typeface="Georgia"/>
                <a:cs typeface="Georgia"/>
              </a:rPr>
              <a:t>Th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5" dirty="0">
                <a:latin typeface="Georgia"/>
                <a:cs typeface="Georgia"/>
              </a:rPr>
              <a:t>b</a:t>
            </a:r>
            <a:r>
              <a:rPr sz="2800" spc="-40" dirty="0">
                <a:latin typeface="Georgia"/>
                <a:cs typeface="Georgia"/>
              </a:rPr>
              <a:t>l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m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ccu</a:t>
            </a:r>
            <a:r>
              <a:rPr sz="2800" spc="-30" dirty="0">
                <a:latin typeface="Georgia"/>
                <a:cs typeface="Georgia"/>
              </a:rPr>
              <a:t>r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du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35" dirty="0">
                <a:latin typeface="Georgia"/>
                <a:cs typeface="Georgia"/>
              </a:rPr>
              <a:t>in</a:t>
            </a:r>
            <a:r>
              <a:rPr sz="2800" dirty="0">
                <a:latin typeface="Georgia"/>
                <a:cs typeface="Georgia"/>
              </a:rPr>
              <a:t>g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s</a:t>
            </a:r>
            <a:r>
              <a:rPr sz="2800" dirty="0">
                <a:latin typeface="Georgia"/>
                <a:cs typeface="Georgia"/>
              </a:rPr>
              <a:t>:</a:t>
            </a:r>
            <a:endParaRPr sz="2800">
              <a:latin typeface="Georgia"/>
              <a:cs typeface="Georgia"/>
            </a:endParaRPr>
          </a:p>
          <a:p>
            <a:pPr marL="622300" marR="5080" indent="-609600">
              <a:lnSpc>
                <a:spcPct val="116700"/>
              </a:lnSpc>
              <a:spcBef>
                <a:spcPts val="97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dirty="0">
                <a:latin typeface="Georgia"/>
                <a:cs typeface="Georgia"/>
              </a:rPr>
              <a:t>h 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mi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misi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30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rpr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he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d</a:t>
            </a:r>
            <a:endParaRPr sz="24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39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ac</a:t>
            </a:r>
            <a:r>
              <a:rPr sz="2400" dirty="0">
                <a:latin typeface="Georgia"/>
                <a:cs typeface="Georgia"/>
              </a:rPr>
              <a:t>h 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y g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ve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p on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he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  <a:p>
            <a:pPr marL="622300" indent="-609600">
              <a:lnSpc>
                <a:spcPct val="100000"/>
              </a:lnSpc>
              <a:spcBef>
                <a:spcPts val="127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1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y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5" dirty="0">
                <a:latin typeface="Georgia"/>
                <a:cs typeface="Georgia"/>
              </a:rPr>
              <a:t>r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15" dirty="0">
                <a:latin typeface="Georgia"/>
                <a:cs typeface="Georgia"/>
              </a:rPr>
              <a:t>c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spc="-15" dirty="0">
                <a:latin typeface="Georgia"/>
                <a:cs typeface="Georgia"/>
              </a:rPr>
              <a:t>f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he</a:t>
            </a:r>
            <a:r>
              <a:rPr sz="2400" dirty="0">
                <a:latin typeface="Georgia"/>
                <a:cs typeface="Georgia"/>
              </a:rPr>
              <a:t>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</a:t>
            </a:r>
            <a:endParaRPr sz="2400">
              <a:latin typeface="Georgia"/>
              <a:cs typeface="Georgia"/>
            </a:endParaRPr>
          </a:p>
          <a:p>
            <a:pPr marL="622300" marR="24130" indent="-609600">
              <a:lnSpc>
                <a:spcPct val="115799"/>
              </a:lnSpc>
              <a:spcBef>
                <a:spcPts val="84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15" dirty="0">
                <a:latin typeface="Georgia"/>
                <a:cs typeface="Georgia"/>
              </a:rPr>
              <a:t>O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si</a:t>
            </a:r>
            <a:r>
              <a:rPr sz="2400" spc="-15" dirty="0">
                <a:latin typeface="Georgia"/>
                <a:cs typeface="Georgia"/>
              </a:rPr>
              <a:t>d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y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oo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5" dirty="0">
                <a:latin typeface="Georgia"/>
                <a:cs typeface="Georgia"/>
              </a:rPr>
              <a:t>u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hi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k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spc="-30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-15" dirty="0">
                <a:latin typeface="Georgia"/>
                <a:cs typeface="Georgia"/>
              </a:rPr>
              <a:t> a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-25" dirty="0">
                <a:latin typeface="Georgia"/>
                <a:cs typeface="Georgia"/>
              </a:rPr>
              <a:t>o</a:t>
            </a:r>
            <a:r>
              <a:rPr sz="2400" spc="-15" dirty="0">
                <a:latin typeface="Georgia"/>
                <a:cs typeface="Georgia"/>
              </a:rPr>
              <a:t>u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</a:t>
            </a:r>
            <a:r>
              <a:rPr sz="2400" spc="-35" dirty="0">
                <a:latin typeface="Georgia"/>
                <a:cs typeface="Georgia"/>
              </a:rPr>
              <a:t>h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 n</a:t>
            </a:r>
            <a:r>
              <a:rPr sz="2400" spc="-10" dirty="0">
                <a:latin typeface="Georgia"/>
                <a:cs typeface="Georgia"/>
              </a:rPr>
              <a:t>e</a:t>
            </a:r>
            <a:r>
              <a:rPr sz="2400" spc="-15" dirty="0">
                <a:latin typeface="Georgia"/>
                <a:cs typeface="Georgia"/>
              </a:rPr>
              <a:t>x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10" dirty="0">
                <a:latin typeface="Georgia"/>
                <a:cs typeface="Georgia"/>
              </a:rPr>
              <a:t>he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r w</a:t>
            </a:r>
            <a:r>
              <a:rPr sz="2400" spc="-10" dirty="0">
                <a:latin typeface="Georgia"/>
                <a:cs typeface="Georgia"/>
              </a:rPr>
              <a:t>h</a:t>
            </a:r>
            <a:r>
              <a:rPr sz="2400" spc="-40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t</a:t>
            </a:r>
            <a:r>
              <a:rPr sz="2400" spc="4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</a:t>
            </a:r>
            <a:r>
              <a:rPr sz="2400" spc="-10" dirty="0">
                <a:latin typeface="Georgia"/>
                <a:cs typeface="Georgia"/>
              </a:rPr>
              <a:t>ei</a:t>
            </a:r>
            <a:r>
              <a:rPr sz="2400" spc="-5" dirty="0">
                <a:latin typeface="Georgia"/>
                <a:cs typeface="Georgia"/>
              </a:rPr>
              <a:t>n</a:t>
            </a:r>
            <a:r>
              <a:rPr sz="2400" dirty="0">
                <a:latin typeface="Georgia"/>
                <a:cs typeface="Georgia"/>
              </a:rPr>
              <a:t>g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</a:t>
            </a:r>
            <a:r>
              <a:rPr sz="2400" spc="-15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i</a:t>
            </a:r>
            <a:r>
              <a:rPr sz="2400" dirty="0">
                <a:latin typeface="Georgia"/>
                <a:cs typeface="Georgia"/>
              </a:rPr>
              <a:t>d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712215"/>
            <a:ext cx="620331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/>
              <a:t>1</a:t>
            </a:r>
            <a:r>
              <a:rPr sz="3800" spc="-10" dirty="0"/>
              <a:t>0</a:t>
            </a:r>
            <a:r>
              <a:rPr sz="3800" spc="-5" dirty="0"/>
              <a:t>.3</a:t>
            </a:r>
            <a:r>
              <a:rPr sz="3800" dirty="0"/>
              <a:t> </a:t>
            </a:r>
            <a:r>
              <a:rPr sz="3800" spc="-30" dirty="0"/>
              <a:t>C</a:t>
            </a:r>
            <a:r>
              <a:rPr sz="3800" spc="0" dirty="0"/>
              <a:t>o</a:t>
            </a:r>
            <a:r>
              <a:rPr sz="3800" spc="-20" dirty="0"/>
              <a:t>n</a:t>
            </a:r>
            <a:r>
              <a:rPr sz="3800" dirty="0"/>
              <a:t>t</a:t>
            </a:r>
            <a:r>
              <a:rPr sz="3800" spc="-5" dirty="0"/>
              <a:t>r</a:t>
            </a:r>
            <a:r>
              <a:rPr sz="3800" spc="-15" dirty="0"/>
              <a:t>o</a:t>
            </a:r>
            <a:r>
              <a:rPr sz="3800" spc="-5" dirty="0"/>
              <a:t>l</a:t>
            </a:r>
            <a:r>
              <a:rPr sz="3800" spc="20" dirty="0"/>
              <a:t> </a:t>
            </a:r>
            <a:r>
              <a:rPr sz="3800" spc="-10" dirty="0"/>
              <a:t>C</a:t>
            </a:r>
            <a:r>
              <a:rPr sz="3800" spc="-15" dirty="0"/>
              <a:t>o</a:t>
            </a:r>
            <a:r>
              <a:rPr sz="3800" spc="-25" dirty="0"/>
              <a:t>mm</a:t>
            </a:r>
            <a:r>
              <a:rPr sz="3800" spc="5" dirty="0"/>
              <a:t>u</a:t>
            </a:r>
            <a:r>
              <a:rPr sz="3800" spc="-2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</a:t>
            </a:r>
            <a:r>
              <a:rPr sz="3800" spc="0" dirty="0"/>
              <a:t>o</a:t>
            </a:r>
            <a:r>
              <a:rPr sz="3800" spc="-5" dirty="0"/>
              <a:t>n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380491" y="6309435"/>
            <a:ext cx="2228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6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676" y="1574357"/>
            <a:ext cx="8001634" cy="266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z="2900" spc="-10" dirty="0">
                <a:latin typeface="Georgia"/>
                <a:cs typeface="Georgia"/>
              </a:rPr>
              <a:t>Mo</a:t>
            </a:r>
            <a:r>
              <a:rPr sz="2900" spc="-15" dirty="0">
                <a:latin typeface="Georgia"/>
                <a:cs typeface="Georgia"/>
              </a:rPr>
              <a:t>ni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5" dirty="0">
                <a:latin typeface="Georgia"/>
                <a:cs typeface="Georgia"/>
              </a:rPr>
              <a:t>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d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10" dirty="0">
                <a:latin typeface="Georgia"/>
                <a:cs typeface="Georgia"/>
              </a:rPr>
              <a:t>o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ll</a:t>
            </a:r>
            <a:r>
              <a:rPr sz="2900" spc="-15" dirty="0">
                <a:latin typeface="Georgia"/>
                <a:cs typeface="Georgia"/>
              </a:rPr>
              <a:t>in</a:t>
            </a:r>
            <a:r>
              <a:rPr sz="2900" dirty="0">
                <a:latin typeface="Georgia"/>
                <a:cs typeface="Georgia"/>
              </a:rPr>
              <a:t>g</a:t>
            </a:r>
            <a:r>
              <a:rPr sz="2900" spc="1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5" dirty="0">
                <a:latin typeface="Georgia"/>
                <a:cs typeface="Georgia"/>
              </a:rPr>
              <a:t>m</a:t>
            </a:r>
            <a:r>
              <a:rPr sz="2900" dirty="0">
                <a:latin typeface="Georgia"/>
                <a:cs typeface="Georgia"/>
              </a:rPr>
              <a:t>mu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35" dirty="0">
                <a:latin typeface="Georgia"/>
                <a:cs typeface="Georgia"/>
              </a:rPr>
              <a:t>i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 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g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-20" dirty="0">
                <a:latin typeface="Georgia"/>
                <a:cs typeface="Georgia"/>
              </a:rPr>
              <a:t>u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1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5" dirty="0">
                <a:latin typeface="Georgia"/>
                <a:cs typeface="Georgia"/>
              </a:rPr>
              <a:t>en</a:t>
            </a:r>
            <a:r>
              <a:rPr sz="2900" spc="25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-1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10" dirty="0">
                <a:latin typeface="Georgia"/>
                <a:cs typeface="Georgia"/>
              </a:rPr>
              <a:t>f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5" dirty="0">
                <a:latin typeface="Georgia"/>
                <a:cs typeface="Georgia"/>
              </a:rPr>
              <a:t>y</a:t>
            </a:r>
            <a:r>
              <a:rPr sz="2900" dirty="0">
                <a:latin typeface="Georgia"/>
                <a:cs typeface="Georgia"/>
              </a:rPr>
              <a:t>c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50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to</a:t>
            </a:r>
            <a:r>
              <a:rPr sz="2900" spc="-5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e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u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e 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i</a:t>
            </a:r>
            <a:r>
              <a:rPr sz="2900" spc="-15" dirty="0">
                <a:latin typeface="Georgia"/>
                <a:cs typeface="Georgia"/>
              </a:rPr>
              <a:t>n</a:t>
            </a:r>
            <a:r>
              <a:rPr sz="2900" spc="-10" dirty="0">
                <a:latin typeface="Georgia"/>
                <a:cs typeface="Georgia"/>
              </a:rPr>
              <a:t>fo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i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n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5" dirty="0">
                <a:latin typeface="Georgia"/>
                <a:cs typeface="Georgia"/>
              </a:rPr>
              <a:t>ne</a:t>
            </a:r>
            <a:r>
              <a:rPr sz="2900" spc="-15" dirty="0">
                <a:latin typeface="Georgia"/>
                <a:cs typeface="Georgia"/>
              </a:rPr>
              <a:t>ed</a:t>
            </a:r>
            <a:r>
              <a:rPr sz="2900" dirty="0">
                <a:latin typeface="Georgia"/>
                <a:cs typeface="Georgia"/>
              </a:rPr>
              <a:t>s</a:t>
            </a:r>
            <a:r>
              <a:rPr sz="2900" spc="-2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dirty="0">
                <a:latin typeface="Georgia"/>
                <a:cs typeface="Georgia"/>
              </a:rPr>
              <a:t>f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spc="25" dirty="0">
                <a:latin typeface="Georgia"/>
                <a:cs typeface="Georgia"/>
              </a:rPr>
              <a:t>t</a:t>
            </a:r>
            <a:r>
              <a:rPr sz="2900" spc="-15" dirty="0">
                <a:latin typeface="Georgia"/>
                <a:cs typeface="Georgia"/>
              </a:rPr>
              <a:t>h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0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p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10" dirty="0">
                <a:latin typeface="Georgia"/>
                <a:cs typeface="Georgia"/>
              </a:rPr>
              <a:t>j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ct</a:t>
            </a:r>
            <a:r>
              <a:rPr sz="2900" spc="20" dirty="0">
                <a:latin typeface="Georgia"/>
                <a:cs typeface="Georgia"/>
              </a:rPr>
              <a:t> </a:t>
            </a:r>
            <a:r>
              <a:rPr sz="2900" spc="10" dirty="0">
                <a:latin typeface="Georgia"/>
                <a:cs typeface="Georgia"/>
              </a:rPr>
              <a:t>s</a:t>
            </a:r>
            <a:r>
              <a:rPr sz="2900" dirty="0">
                <a:latin typeface="Georgia"/>
                <a:cs typeface="Georgia"/>
              </a:rPr>
              <a:t>t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dirty="0">
                <a:latin typeface="Georgia"/>
                <a:cs typeface="Georgia"/>
              </a:rPr>
              <a:t>k</a:t>
            </a:r>
            <a:r>
              <a:rPr sz="2900" spc="-15" dirty="0">
                <a:latin typeface="Georgia"/>
                <a:cs typeface="Georgia"/>
              </a:rPr>
              <a:t>eh</a:t>
            </a:r>
            <a:r>
              <a:rPr sz="2900" spc="-10" dirty="0">
                <a:latin typeface="Georgia"/>
                <a:cs typeface="Georgia"/>
              </a:rPr>
              <a:t>o</a:t>
            </a:r>
            <a:r>
              <a:rPr sz="2900" spc="5" dirty="0">
                <a:latin typeface="Georgia"/>
                <a:cs typeface="Georgia"/>
              </a:rPr>
              <a:t>l</a:t>
            </a:r>
            <a:r>
              <a:rPr sz="2900" spc="-15" dirty="0">
                <a:latin typeface="Georgia"/>
                <a:cs typeface="Georgia"/>
              </a:rPr>
              <a:t>de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s </a:t>
            </a:r>
            <a:r>
              <a:rPr sz="2900" spc="-5" dirty="0">
                <a:latin typeface="Georgia"/>
                <a:cs typeface="Georgia"/>
              </a:rPr>
              <a:t>a</a:t>
            </a:r>
            <a:r>
              <a:rPr sz="2900" spc="5" dirty="0">
                <a:latin typeface="Georgia"/>
                <a:cs typeface="Georgia"/>
              </a:rPr>
              <a:t>r</a:t>
            </a:r>
            <a:r>
              <a:rPr sz="2900" dirty="0">
                <a:latin typeface="Georgia"/>
                <a:cs typeface="Georgia"/>
              </a:rPr>
              <a:t>e</a:t>
            </a:r>
            <a:r>
              <a:rPr sz="2900" spc="-35" dirty="0">
                <a:latin typeface="Georgia"/>
                <a:cs typeface="Georgia"/>
              </a:rPr>
              <a:t> </a:t>
            </a:r>
            <a:r>
              <a:rPr sz="2900" dirty="0">
                <a:latin typeface="Georgia"/>
                <a:cs typeface="Georgia"/>
              </a:rPr>
              <a:t>m</a:t>
            </a:r>
            <a:r>
              <a:rPr sz="2900" spc="-15" dirty="0">
                <a:latin typeface="Georgia"/>
                <a:cs typeface="Georgia"/>
              </a:rPr>
              <a:t>e</a:t>
            </a:r>
            <a:r>
              <a:rPr sz="2900" dirty="0">
                <a:latin typeface="Georgia"/>
                <a:cs typeface="Georgia"/>
              </a:rPr>
              <a:t>t.</a:t>
            </a:r>
            <a:endParaRPr sz="2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16167" y="3456432"/>
            <a:ext cx="2554224" cy="2005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876808"/>
            <a:ext cx="686054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30" dirty="0"/>
              <a:t>C</a:t>
            </a:r>
            <a:r>
              <a:rPr sz="3800" spc="0" dirty="0"/>
              <a:t>o</a:t>
            </a:r>
            <a:r>
              <a:rPr sz="3800" spc="-20" dirty="0"/>
              <a:t>n</a:t>
            </a:r>
            <a:r>
              <a:rPr sz="3800" dirty="0"/>
              <a:t>t</a:t>
            </a:r>
            <a:r>
              <a:rPr sz="3800" spc="-5" dirty="0"/>
              <a:t>r</a:t>
            </a:r>
            <a:r>
              <a:rPr sz="3800" spc="-15" dirty="0"/>
              <a:t>o</a:t>
            </a:r>
            <a:r>
              <a:rPr sz="3800" spc="-5" dirty="0"/>
              <a:t>l</a:t>
            </a:r>
            <a:r>
              <a:rPr sz="3800" spc="20" dirty="0"/>
              <a:t> </a:t>
            </a:r>
            <a:r>
              <a:rPr sz="3800" spc="-10" dirty="0"/>
              <a:t>C</a:t>
            </a:r>
            <a:r>
              <a:rPr sz="3800" spc="-15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spc="-2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</a:t>
            </a:r>
            <a:r>
              <a:rPr sz="3800" spc="0" dirty="0"/>
              <a:t>o</a:t>
            </a:r>
            <a:r>
              <a:rPr sz="3800" spc="-20" dirty="0"/>
              <a:t>n</a:t>
            </a:r>
            <a:r>
              <a:rPr sz="3800" spc="-5" dirty="0"/>
              <a:t>:</a:t>
            </a:r>
            <a:r>
              <a:rPr sz="3800" spc="50" dirty="0"/>
              <a:t> </a:t>
            </a:r>
            <a:r>
              <a:rPr sz="3800" spc="20" dirty="0"/>
              <a:t>I</a:t>
            </a:r>
            <a:r>
              <a:rPr sz="3800" spc="-20" dirty="0"/>
              <a:t>n</a:t>
            </a:r>
            <a:r>
              <a:rPr sz="3800" spc="-15" dirty="0"/>
              <a:t>p</a:t>
            </a:r>
            <a:r>
              <a:rPr sz="3800" spc="-5" dirty="0"/>
              <a:t>u</a:t>
            </a:r>
            <a:r>
              <a:rPr sz="3800" dirty="0"/>
              <a:t>t</a:t>
            </a:r>
            <a:r>
              <a:rPr sz="3800" spc="-5" dirty="0"/>
              <a:t>s</a:t>
            </a:r>
            <a:endParaRPr sz="3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50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8967" rIns="0" bIns="0" rtlCol="0">
            <a:spAutoFit/>
          </a:bodyPr>
          <a:lstStyle/>
          <a:p>
            <a:pPr marL="74485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745490" algn="l"/>
              </a:tabLst>
            </a:pPr>
            <a:r>
              <a:rPr spc="-1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10" dirty="0"/>
              <a:t>j</a:t>
            </a:r>
            <a:r>
              <a:rPr spc="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spc="-15" dirty="0"/>
              <a:t>M</a:t>
            </a:r>
            <a:r>
              <a:rPr spc="-5" dirty="0"/>
              <a:t>a</a:t>
            </a:r>
            <a:r>
              <a:rPr spc="-10" dirty="0"/>
              <a:t>n</a:t>
            </a:r>
            <a:r>
              <a:rPr spc="-5" dirty="0"/>
              <a:t>a</a:t>
            </a:r>
            <a:r>
              <a:rPr spc="-20" dirty="0"/>
              <a:t>g</a:t>
            </a:r>
            <a:r>
              <a:rPr spc="-15" dirty="0"/>
              <a:t>e</a:t>
            </a:r>
            <a:r>
              <a:rPr spc="-5" dirty="0"/>
              <a:t>m</a:t>
            </a:r>
            <a:r>
              <a:rPr spc="5"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20" dirty="0"/>
              <a:t> </a:t>
            </a:r>
            <a:r>
              <a:rPr spc="-15" dirty="0"/>
              <a:t>Pl</a:t>
            </a:r>
            <a:r>
              <a:rPr spc="-5" dirty="0"/>
              <a:t>a</a:t>
            </a:r>
            <a:r>
              <a:rPr dirty="0"/>
              <a:t>n</a:t>
            </a:r>
          </a:p>
          <a:p>
            <a:pPr marL="744855" indent="-514984">
              <a:lnSpc>
                <a:spcPct val="100000"/>
              </a:lnSpc>
              <a:spcBef>
                <a:spcPts val="2375"/>
              </a:spcBef>
              <a:buClr>
                <a:srgbClr val="765E54"/>
              </a:buClr>
              <a:buAutoNum type="arabicPeriod"/>
              <a:tabLst>
                <a:tab pos="745490" algn="l"/>
              </a:tabLst>
            </a:pPr>
            <a:r>
              <a:rPr spc="-1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30" dirty="0"/>
              <a:t>j</a:t>
            </a:r>
            <a:r>
              <a:rPr spc="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spc="-5" dirty="0"/>
              <a:t>Co</a:t>
            </a:r>
            <a:r>
              <a:rPr spc="-30" dirty="0"/>
              <a:t>m</a:t>
            </a:r>
            <a:r>
              <a:rPr spc="-5" dirty="0"/>
              <a:t>m</a:t>
            </a:r>
            <a:r>
              <a:rPr spc="-35" dirty="0"/>
              <a:t>u</a:t>
            </a:r>
            <a:r>
              <a:rPr spc="-10" dirty="0"/>
              <a:t>nic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30" dirty="0"/>
              <a:t>o</a:t>
            </a:r>
            <a:r>
              <a:rPr spc="-10" dirty="0"/>
              <a:t>n</a:t>
            </a:r>
            <a:r>
              <a:rPr dirty="0"/>
              <a:t>s</a:t>
            </a:r>
          </a:p>
          <a:p>
            <a:pPr marL="744855" indent="-514984">
              <a:lnSpc>
                <a:spcPct val="100000"/>
              </a:lnSpc>
              <a:spcBef>
                <a:spcPts val="2375"/>
              </a:spcBef>
              <a:buClr>
                <a:srgbClr val="765E54"/>
              </a:buClr>
              <a:buAutoNum type="arabicPeriod"/>
              <a:tabLst>
                <a:tab pos="745490" algn="l"/>
                <a:tab pos="1737995" algn="l"/>
              </a:tabLst>
            </a:pPr>
            <a:r>
              <a:rPr spc="-20" dirty="0"/>
              <a:t>I</a:t>
            </a:r>
            <a:r>
              <a:rPr spc="5" dirty="0"/>
              <a:t>ss</a:t>
            </a:r>
            <a:r>
              <a:rPr spc="-35" dirty="0"/>
              <a:t>u</a:t>
            </a:r>
            <a:r>
              <a:rPr dirty="0"/>
              <a:t>e	L</a:t>
            </a:r>
            <a:r>
              <a:rPr spc="-30" dirty="0"/>
              <a:t>o</a:t>
            </a:r>
            <a:r>
              <a:rPr dirty="0"/>
              <a:t>g</a:t>
            </a:r>
          </a:p>
          <a:p>
            <a:pPr marL="744855" indent="-514984">
              <a:lnSpc>
                <a:spcPct val="100000"/>
              </a:lnSpc>
              <a:spcBef>
                <a:spcPts val="2375"/>
              </a:spcBef>
              <a:buClr>
                <a:srgbClr val="765E54"/>
              </a:buClr>
              <a:buAutoNum type="arabicPeriod"/>
              <a:tabLst>
                <a:tab pos="745490" algn="l"/>
              </a:tabLst>
            </a:pPr>
            <a:r>
              <a:rPr spc="-10" dirty="0"/>
              <a:t>W</a:t>
            </a:r>
            <a:r>
              <a:rPr spc="-5" dirty="0"/>
              <a:t>o</a:t>
            </a:r>
            <a:r>
              <a:rPr spc="-30" dirty="0"/>
              <a:t>r</a:t>
            </a:r>
            <a:r>
              <a:rPr dirty="0"/>
              <a:t>k</a:t>
            </a:r>
            <a:r>
              <a:rPr spc="35" dirty="0"/>
              <a:t> </a:t>
            </a:r>
            <a:r>
              <a:rPr spc="-40" dirty="0"/>
              <a:t>P</a:t>
            </a:r>
            <a:r>
              <a:rPr spc="-15" dirty="0"/>
              <a:t>e</a:t>
            </a:r>
            <a:r>
              <a:rPr dirty="0"/>
              <a:t>r</a:t>
            </a:r>
            <a:r>
              <a:rPr spc="-5" dirty="0"/>
              <a:t>f</a:t>
            </a:r>
            <a:r>
              <a:rPr spc="-30" dirty="0"/>
              <a:t>o</a:t>
            </a:r>
            <a:r>
              <a:rPr dirty="0"/>
              <a:t>r</a:t>
            </a:r>
            <a:r>
              <a:rPr spc="-5" dirty="0"/>
              <a:t>m</a:t>
            </a:r>
            <a:r>
              <a:rPr spc="-30" dirty="0"/>
              <a:t>a</a:t>
            </a:r>
            <a:r>
              <a:rPr spc="-10" dirty="0"/>
              <a:t>nc</a:t>
            </a:r>
            <a:r>
              <a:rPr dirty="0"/>
              <a:t>e</a:t>
            </a:r>
            <a:r>
              <a:rPr spc="30" dirty="0"/>
              <a:t> </a:t>
            </a:r>
            <a:r>
              <a:rPr spc="5" dirty="0"/>
              <a:t>D</a:t>
            </a:r>
            <a:r>
              <a:rPr spc="-5" dirty="0"/>
              <a:t>a</a:t>
            </a:r>
            <a:r>
              <a:rPr spc="-15" dirty="0"/>
              <a:t>t</a:t>
            </a:r>
            <a:r>
              <a:rPr dirty="0"/>
              <a:t>a</a:t>
            </a:r>
          </a:p>
          <a:p>
            <a:pPr marL="744855" indent="-514984">
              <a:lnSpc>
                <a:spcPct val="100000"/>
              </a:lnSpc>
              <a:spcBef>
                <a:spcPts val="2400"/>
              </a:spcBef>
              <a:buClr>
                <a:srgbClr val="765E54"/>
              </a:buClr>
              <a:buAutoNum type="arabicPeriod"/>
              <a:tabLst>
                <a:tab pos="745490" algn="l"/>
              </a:tabLst>
            </a:pPr>
            <a:r>
              <a:rPr spc="-5" dirty="0"/>
              <a:t>O</a:t>
            </a:r>
            <a:r>
              <a:rPr spc="-30" dirty="0"/>
              <a:t>r</a:t>
            </a:r>
            <a:r>
              <a:rPr spc="5" dirty="0"/>
              <a:t>g</a:t>
            </a:r>
            <a:r>
              <a:rPr spc="-30" dirty="0"/>
              <a:t>a</a:t>
            </a:r>
            <a:r>
              <a:rPr spc="-10" dirty="0"/>
              <a:t>ni</a:t>
            </a:r>
            <a:r>
              <a:rPr spc="-30" dirty="0"/>
              <a:t>z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spc="-35" dirty="0"/>
              <a:t>n</a:t>
            </a:r>
            <a:r>
              <a:rPr spc="-5" dirty="0"/>
              <a:t>a</a:t>
            </a:r>
            <a:r>
              <a:rPr dirty="0"/>
              <a:t>l</a:t>
            </a:r>
            <a:r>
              <a:rPr spc="45" dirty="0"/>
              <a:t> </a:t>
            </a:r>
            <a:r>
              <a:rPr spc="-1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10" dirty="0"/>
              <a:t>c</a:t>
            </a:r>
            <a:r>
              <a:rPr spc="5" dirty="0"/>
              <a:t>e</a:t>
            </a:r>
            <a:r>
              <a:rPr spc="-15" dirty="0"/>
              <a:t>s</a:t>
            </a:r>
            <a:r>
              <a:rPr dirty="0"/>
              <a:t>s</a:t>
            </a:r>
            <a:r>
              <a:rPr spc="45" dirty="0"/>
              <a:t> </a:t>
            </a:r>
            <a:r>
              <a:rPr spc="-35" dirty="0"/>
              <a:t>A</a:t>
            </a:r>
            <a:r>
              <a:rPr spc="-15" dirty="0"/>
              <a:t>ss</a:t>
            </a:r>
            <a:r>
              <a:rPr spc="5" dirty="0"/>
              <a:t>e</a:t>
            </a:r>
            <a:r>
              <a:rPr spc="-15" dirty="0"/>
              <a:t>t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816864"/>
            <a:ext cx="756412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15" dirty="0"/>
              <a:t>Cont</a:t>
            </a:r>
            <a:r>
              <a:rPr sz="4200" dirty="0"/>
              <a:t>r</a:t>
            </a:r>
            <a:r>
              <a:rPr sz="4200" spc="5" dirty="0"/>
              <a:t>o</a:t>
            </a:r>
            <a:r>
              <a:rPr sz="4200" dirty="0"/>
              <a:t>l</a:t>
            </a:r>
            <a:r>
              <a:rPr sz="4200" spc="20" dirty="0"/>
              <a:t> </a:t>
            </a:r>
            <a:r>
              <a:rPr sz="4200" spc="-15" dirty="0"/>
              <a:t>Co</a:t>
            </a:r>
            <a:r>
              <a:rPr sz="4200" spc="5" dirty="0"/>
              <a:t>m</a:t>
            </a:r>
            <a:r>
              <a:rPr sz="4200" spc="-15" dirty="0"/>
              <a:t>m</a:t>
            </a:r>
            <a:r>
              <a:rPr sz="4200" dirty="0"/>
              <a:t>u</a:t>
            </a:r>
            <a:r>
              <a:rPr sz="4200" spc="-15" dirty="0"/>
              <a:t>n</a:t>
            </a:r>
            <a:r>
              <a:rPr sz="4200" spc="-10" dirty="0"/>
              <a:t>i</a:t>
            </a:r>
            <a:r>
              <a:rPr sz="4200" spc="-15" dirty="0"/>
              <a:t>c</a:t>
            </a:r>
            <a:r>
              <a:rPr sz="4200" spc="-10" dirty="0"/>
              <a:t>a</a:t>
            </a:r>
            <a:r>
              <a:rPr sz="4200" spc="5" dirty="0"/>
              <a:t>t</a:t>
            </a:r>
            <a:r>
              <a:rPr sz="4200" spc="-10" dirty="0"/>
              <a:t>i</a:t>
            </a:r>
            <a:r>
              <a:rPr sz="4200" spc="-15" dirty="0"/>
              <a:t>on</a:t>
            </a:r>
            <a:r>
              <a:rPr sz="4200" dirty="0"/>
              <a:t>s:</a:t>
            </a:r>
            <a:r>
              <a:rPr sz="4200" spc="90" dirty="0"/>
              <a:t> </a:t>
            </a:r>
            <a:r>
              <a:rPr sz="4200" dirty="0"/>
              <a:t>T</a:t>
            </a:r>
            <a:r>
              <a:rPr sz="4200" spc="-15" dirty="0"/>
              <a:t> </a:t>
            </a:r>
            <a:r>
              <a:rPr sz="4200" dirty="0"/>
              <a:t>&amp;</a:t>
            </a:r>
            <a:r>
              <a:rPr sz="4200" spc="10" dirty="0"/>
              <a:t> </a:t>
            </a:r>
            <a:r>
              <a:rPr sz="4200" dirty="0"/>
              <a:t>T</a:t>
            </a:r>
            <a:endParaRPr sz="4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50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53516" y="2279903"/>
            <a:ext cx="6377940" cy="247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3000" dirty="0">
                <a:latin typeface="Georgia"/>
                <a:cs typeface="Georgia"/>
              </a:rPr>
              <a:t>In</a:t>
            </a:r>
            <a:r>
              <a:rPr sz="3000" spc="5" dirty="0">
                <a:latin typeface="Georgia"/>
                <a:cs typeface="Georgia"/>
              </a:rPr>
              <a:t>f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spc="-10" dirty="0">
                <a:latin typeface="Georgia"/>
                <a:cs typeface="Georgia"/>
              </a:rPr>
              <a:t>rm</a:t>
            </a:r>
            <a:r>
              <a:rPr sz="3000" spc="-5" dirty="0">
                <a:latin typeface="Georgia"/>
                <a:cs typeface="Georgia"/>
              </a:rPr>
              <a:t>at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spc="-15" dirty="0">
                <a:latin typeface="Georgia"/>
                <a:cs typeface="Georgia"/>
              </a:rPr>
              <a:t>o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30" dirty="0">
                <a:latin typeface="Georgia"/>
                <a:cs typeface="Georgia"/>
              </a:rPr>
              <a:t> </a:t>
            </a:r>
            <a:r>
              <a:rPr sz="3000" spc="-30" dirty="0">
                <a:latin typeface="Georgia"/>
                <a:cs typeface="Georgia"/>
              </a:rPr>
              <a:t>M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n</a:t>
            </a:r>
            <a:r>
              <a:rPr sz="3000" spc="-5" dirty="0">
                <a:latin typeface="Georgia"/>
                <a:cs typeface="Georgia"/>
              </a:rPr>
              <a:t>a</a:t>
            </a:r>
            <a:r>
              <a:rPr sz="3000" dirty="0">
                <a:latin typeface="Georgia"/>
                <a:cs typeface="Georgia"/>
              </a:rPr>
              <a:t>g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nt</a:t>
            </a:r>
            <a:r>
              <a:rPr sz="3000" spc="30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S</a:t>
            </a:r>
            <a:r>
              <a:rPr sz="3000" spc="5" dirty="0">
                <a:latin typeface="Georgia"/>
                <a:cs typeface="Georgia"/>
              </a:rPr>
              <a:t>y</a:t>
            </a:r>
            <a:r>
              <a:rPr sz="3000" spc="-5" dirty="0">
                <a:latin typeface="Georgia"/>
                <a:cs typeface="Georgia"/>
              </a:rPr>
              <a:t>st</a:t>
            </a:r>
            <a:r>
              <a:rPr sz="3000" spc="5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dirty="0">
                <a:latin typeface="Georgia"/>
                <a:cs typeface="Georgia"/>
              </a:rPr>
              <a:t>s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Clr>
                <a:srgbClr val="765E54"/>
              </a:buClr>
              <a:buFont typeface="Georgia"/>
              <a:buAutoNum type="arabicPeriod"/>
            </a:pPr>
            <a:endParaRPr sz="37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3000" dirty="0">
                <a:latin typeface="Georgia"/>
                <a:cs typeface="Georgia"/>
              </a:rPr>
              <a:t>E</a:t>
            </a:r>
            <a:r>
              <a:rPr sz="3000" spc="-10" dirty="0">
                <a:latin typeface="Georgia"/>
                <a:cs typeface="Georgia"/>
              </a:rPr>
              <a:t>x</a:t>
            </a:r>
            <a:r>
              <a:rPr sz="3000" spc="-15" dirty="0">
                <a:latin typeface="Georgia"/>
                <a:cs typeface="Georgia"/>
              </a:rPr>
              <a:t>pe</a:t>
            </a:r>
            <a:r>
              <a:rPr sz="3000" spc="-10" dirty="0">
                <a:latin typeface="Georgia"/>
                <a:cs typeface="Georgia"/>
              </a:rPr>
              <a:t>r</a:t>
            </a:r>
            <a:r>
              <a:rPr sz="3000" dirty="0">
                <a:latin typeface="Georgia"/>
                <a:cs typeface="Georgia"/>
              </a:rPr>
              <a:t>t</a:t>
            </a:r>
            <a:r>
              <a:rPr sz="3000" spc="10" dirty="0">
                <a:latin typeface="Georgia"/>
                <a:cs typeface="Georgia"/>
              </a:rPr>
              <a:t> </a:t>
            </a:r>
            <a:r>
              <a:rPr sz="3000" dirty="0">
                <a:latin typeface="Georgia"/>
                <a:cs typeface="Georgia"/>
              </a:rPr>
              <a:t>Judg</a:t>
            </a:r>
            <a:r>
              <a:rPr sz="3000" spc="-10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nt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Clr>
                <a:srgbClr val="765E54"/>
              </a:buClr>
              <a:buFont typeface="Georgia"/>
              <a:buAutoNum type="arabicPeriod"/>
            </a:pPr>
            <a:endParaRPr sz="37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528320" algn="l"/>
              </a:tabLst>
            </a:pPr>
            <a:r>
              <a:rPr sz="3000" spc="-5" dirty="0">
                <a:latin typeface="Georgia"/>
                <a:cs typeface="Georgia"/>
              </a:rPr>
              <a:t>M</a:t>
            </a:r>
            <a:r>
              <a:rPr sz="3000" spc="-15" dirty="0">
                <a:latin typeface="Georgia"/>
                <a:cs typeface="Georgia"/>
              </a:rPr>
              <a:t>ee</a:t>
            </a:r>
            <a:r>
              <a:rPr sz="3000" spc="-5" dirty="0">
                <a:latin typeface="Georgia"/>
                <a:cs typeface="Georgia"/>
              </a:rPr>
              <a:t>t</a:t>
            </a:r>
            <a:r>
              <a:rPr sz="3000" spc="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ngs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523" y="632967"/>
            <a:ext cx="188213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A</a:t>
            </a:r>
            <a:r>
              <a:rPr spc="-15" dirty="0"/>
              <a:t>g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0" dirty="0"/>
              <a:t>d</a:t>
            </a:r>
            <a:r>
              <a:rPr spc="-5" dirty="0"/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4200" y="6309435"/>
            <a:ext cx="1498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450332"/>
            <a:ext cx="2184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768855"/>
            <a:ext cx="6664325" cy="3244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65E54"/>
              </a:buClr>
              <a:buSzPct val="60714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Georgia"/>
                <a:cs typeface="Georgia"/>
              </a:rPr>
              <a:t>Wh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t 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mm</a:t>
            </a:r>
            <a:r>
              <a:rPr sz="2800" spc="-10" dirty="0">
                <a:latin typeface="Georgia"/>
                <a:cs typeface="Georgia"/>
              </a:rPr>
              <a:t>un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2325"/>
              </a:spcBef>
              <a:buClr>
                <a:srgbClr val="765E54"/>
              </a:buClr>
              <a:buSzPct val="60714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Georgia"/>
                <a:cs typeface="Georgia"/>
              </a:rPr>
              <a:t>1</a:t>
            </a:r>
            <a:r>
              <a:rPr sz="2800" spc="5" dirty="0">
                <a:latin typeface="Georgia"/>
                <a:cs typeface="Georgia"/>
              </a:rPr>
              <a:t>0</a:t>
            </a:r>
            <a:r>
              <a:rPr sz="2800" spc="-15" dirty="0">
                <a:latin typeface="Georgia"/>
                <a:cs typeface="Georgia"/>
              </a:rPr>
              <a:t>.</a:t>
            </a:r>
            <a:r>
              <a:rPr sz="2800" dirty="0">
                <a:latin typeface="Georgia"/>
                <a:cs typeface="Georgia"/>
              </a:rPr>
              <a:t>1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Pl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-5" dirty="0">
                <a:latin typeface="Georgia"/>
                <a:cs typeface="Georgia"/>
              </a:rPr>
              <a:t> C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mm</a:t>
            </a:r>
            <a:r>
              <a:rPr sz="2800" spc="-10" dirty="0">
                <a:latin typeface="Georgia"/>
                <a:cs typeface="Georgia"/>
              </a:rPr>
              <a:t>u</a:t>
            </a:r>
            <a:r>
              <a:rPr sz="2800" spc="-35" dirty="0">
                <a:latin typeface="Georgia"/>
                <a:cs typeface="Georgia"/>
              </a:rPr>
              <a:t>ni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6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5" dirty="0">
                <a:latin typeface="Georgia"/>
                <a:cs typeface="Georgia"/>
              </a:rPr>
              <a:t>g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t</a:t>
            </a:r>
            <a:endParaRPr sz="2800">
              <a:latin typeface="Georgia"/>
              <a:cs typeface="Georgia"/>
            </a:endParaRPr>
          </a:p>
          <a:p>
            <a:pPr marL="332740" indent="-320040">
              <a:lnSpc>
                <a:spcPct val="100000"/>
              </a:lnSpc>
              <a:spcBef>
                <a:spcPts val="2375"/>
              </a:spcBef>
              <a:buClr>
                <a:srgbClr val="765E54"/>
              </a:buClr>
              <a:buSzPct val="60714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Georgia"/>
                <a:cs typeface="Georgia"/>
              </a:rPr>
              <a:t>1</a:t>
            </a:r>
            <a:r>
              <a:rPr sz="2800" spc="5" dirty="0">
                <a:latin typeface="Georgia"/>
                <a:cs typeface="Georgia"/>
              </a:rPr>
              <a:t>0</a:t>
            </a:r>
            <a:r>
              <a:rPr sz="2800" spc="-15" dirty="0">
                <a:latin typeface="Georgia"/>
                <a:cs typeface="Georgia"/>
              </a:rPr>
              <a:t>.</a:t>
            </a:r>
            <a:r>
              <a:rPr sz="2800" dirty="0">
                <a:latin typeface="Georgia"/>
                <a:cs typeface="Georgia"/>
              </a:rPr>
              <a:t>2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0" dirty="0">
                <a:latin typeface="Georgia"/>
                <a:cs typeface="Georgia"/>
              </a:rPr>
              <a:t>a</a:t>
            </a:r>
            <a:r>
              <a:rPr sz="2800" spc="-20" dirty="0">
                <a:latin typeface="Georgia"/>
                <a:cs typeface="Georgia"/>
              </a:rPr>
              <a:t>g</a:t>
            </a:r>
            <a:r>
              <a:rPr sz="2800" dirty="0">
                <a:latin typeface="Georgia"/>
                <a:cs typeface="Georgia"/>
              </a:rPr>
              <a:t>e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uni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  <a:p>
            <a:pPr marL="332740" marR="1560195" indent="-320040">
              <a:lnSpc>
                <a:spcPct val="147100"/>
              </a:lnSpc>
              <a:spcBef>
                <a:spcPts val="790"/>
              </a:spcBef>
              <a:buClr>
                <a:srgbClr val="765E54"/>
              </a:buClr>
              <a:buSzPct val="60714"/>
              <a:buFont typeface="Wingdings"/>
              <a:buChar char=""/>
              <a:tabLst>
                <a:tab pos="332740" algn="l"/>
              </a:tabLst>
            </a:pP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5" dirty="0">
                <a:latin typeface="Georgia"/>
                <a:cs typeface="Georgia"/>
              </a:rPr>
              <a:t>y</a:t>
            </a:r>
            <a:r>
              <a:rPr sz="2800" dirty="0">
                <a:latin typeface="Georgia"/>
                <a:cs typeface="Georgia"/>
              </a:rPr>
              <a:t>p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-5" dirty="0">
                <a:latin typeface="Georgia"/>
                <a:cs typeface="Georgia"/>
              </a:rPr>
              <a:t> o</a:t>
            </a:r>
            <a:r>
              <a:rPr sz="2800" dirty="0">
                <a:latin typeface="Georgia"/>
                <a:cs typeface="Georgia"/>
              </a:rPr>
              <a:t>f</a:t>
            </a:r>
            <a:r>
              <a:rPr sz="2800" spc="-5" dirty="0">
                <a:latin typeface="Georgia"/>
                <a:cs typeface="Georgia"/>
              </a:rPr>
              <a:t> Co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un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d 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uni</a:t>
            </a:r>
            <a:r>
              <a:rPr sz="2800" spc="-30" dirty="0">
                <a:latin typeface="Georgia"/>
                <a:cs typeface="Georgia"/>
              </a:rPr>
              <a:t>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r>
              <a:rPr sz="2800" spc="60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B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dirty="0">
                <a:latin typeface="Georgia"/>
                <a:cs typeface="Georgia"/>
              </a:rPr>
              <a:t>rr</a:t>
            </a:r>
            <a:r>
              <a:rPr sz="2800" spc="-35" dirty="0">
                <a:latin typeface="Georgia"/>
                <a:cs typeface="Georgia"/>
              </a:rPr>
              <a:t>i</a:t>
            </a:r>
            <a:r>
              <a:rPr sz="2800" spc="-15" dirty="0">
                <a:latin typeface="Georgia"/>
                <a:cs typeface="Georgia"/>
              </a:rPr>
              <a:t>e</a:t>
            </a:r>
            <a:r>
              <a:rPr sz="2800" dirty="0">
                <a:latin typeface="Georgia"/>
                <a:cs typeface="Georgia"/>
              </a:rPr>
              <a:t>rs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780" y="5322823"/>
            <a:ext cx="472313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Georgia"/>
                <a:cs typeface="Georgia"/>
              </a:rPr>
              <a:t>1</a:t>
            </a:r>
            <a:r>
              <a:rPr sz="2800" spc="5" dirty="0">
                <a:latin typeface="Georgia"/>
                <a:cs typeface="Georgia"/>
              </a:rPr>
              <a:t>0</a:t>
            </a:r>
            <a:r>
              <a:rPr sz="2800" spc="-15" dirty="0">
                <a:latin typeface="Georgia"/>
                <a:cs typeface="Georgia"/>
              </a:rPr>
              <a:t>.</a:t>
            </a:r>
            <a:r>
              <a:rPr sz="2800" dirty="0">
                <a:latin typeface="Georgia"/>
                <a:cs typeface="Georgia"/>
              </a:rPr>
              <a:t>3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spc="-35" dirty="0">
                <a:latin typeface="Georgia"/>
                <a:cs typeface="Georgia"/>
              </a:rPr>
              <a:t>t</a:t>
            </a:r>
            <a:r>
              <a:rPr sz="2800" dirty="0">
                <a:latin typeface="Georgia"/>
                <a:cs typeface="Georgia"/>
              </a:rPr>
              <a:t>r</a:t>
            </a:r>
            <a:r>
              <a:rPr sz="2800" spc="-5" dirty="0">
                <a:latin typeface="Georgia"/>
                <a:cs typeface="Georgia"/>
              </a:rPr>
              <a:t>o</a:t>
            </a:r>
            <a:r>
              <a:rPr sz="2800" dirty="0">
                <a:latin typeface="Georgia"/>
                <a:cs typeface="Georgia"/>
              </a:rPr>
              <a:t>l</a:t>
            </a:r>
            <a:r>
              <a:rPr sz="2800" spc="-5" dirty="0">
                <a:latin typeface="Georgia"/>
                <a:cs typeface="Georgia"/>
              </a:rPr>
              <a:t> C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5" dirty="0">
                <a:latin typeface="Georgia"/>
                <a:cs typeface="Georgia"/>
              </a:rPr>
              <a:t>m</a:t>
            </a:r>
            <a:r>
              <a:rPr sz="2800" spc="-30" dirty="0">
                <a:latin typeface="Georgia"/>
                <a:cs typeface="Georgia"/>
              </a:rPr>
              <a:t>m</a:t>
            </a:r>
            <a:r>
              <a:rPr sz="2800" spc="-10" dirty="0">
                <a:latin typeface="Georgia"/>
                <a:cs typeface="Georgia"/>
              </a:rPr>
              <a:t>unic</a:t>
            </a:r>
            <a:r>
              <a:rPr sz="2800" spc="-5" dirty="0">
                <a:latin typeface="Georgia"/>
                <a:cs typeface="Georgia"/>
              </a:rPr>
              <a:t>a</a:t>
            </a:r>
            <a:r>
              <a:rPr sz="2800" spc="-15" dirty="0">
                <a:latin typeface="Georgia"/>
                <a:cs typeface="Georgia"/>
              </a:rPr>
              <a:t>t</a:t>
            </a:r>
            <a:r>
              <a:rPr sz="2800" spc="-10" dirty="0">
                <a:latin typeface="Georgia"/>
                <a:cs typeface="Georgia"/>
              </a:rPr>
              <a:t>i</a:t>
            </a:r>
            <a:r>
              <a:rPr sz="2800" spc="-30" dirty="0">
                <a:latin typeface="Georgia"/>
                <a:cs typeface="Georgia"/>
              </a:rPr>
              <a:t>o</a:t>
            </a:r>
            <a:r>
              <a:rPr sz="2800" spc="-10" dirty="0">
                <a:latin typeface="Georgia"/>
                <a:cs typeface="Georgia"/>
              </a:rPr>
              <a:t>n</a:t>
            </a:r>
            <a:r>
              <a:rPr sz="2800" dirty="0">
                <a:latin typeface="Georgia"/>
                <a:cs typeface="Georgia"/>
              </a:rPr>
              <a:t>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644" y="783844"/>
            <a:ext cx="775843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00" dirty="0"/>
              <a:t>C</a:t>
            </a:r>
            <a:r>
              <a:rPr sz="4100" spc="-10" dirty="0"/>
              <a:t>o</a:t>
            </a:r>
            <a:r>
              <a:rPr sz="4100" spc="-5" dirty="0"/>
              <a:t>n</a:t>
            </a:r>
            <a:r>
              <a:rPr sz="4100" dirty="0"/>
              <a:t>t</a:t>
            </a:r>
            <a:r>
              <a:rPr sz="4100" spc="-5" dirty="0"/>
              <a:t>r</a:t>
            </a:r>
            <a:r>
              <a:rPr sz="4100" spc="-10" dirty="0"/>
              <a:t>o</a:t>
            </a:r>
            <a:r>
              <a:rPr sz="4100" dirty="0"/>
              <a:t>l</a:t>
            </a:r>
            <a:r>
              <a:rPr sz="4100" spc="15" dirty="0"/>
              <a:t> </a:t>
            </a:r>
            <a:r>
              <a:rPr sz="4100" dirty="0"/>
              <a:t>C</a:t>
            </a:r>
            <a:r>
              <a:rPr sz="4100" spc="-10" dirty="0"/>
              <a:t>o</a:t>
            </a:r>
            <a:r>
              <a:rPr sz="4100" spc="-25" dirty="0"/>
              <a:t>m</a:t>
            </a:r>
            <a:r>
              <a:rPr sz="4100" dirty="0"/>
              <a:t>m</a:t>
            </a:r>
            <a:r>
              <a:rPr sz="4100" spc="-15" dirty="0"/>
              <a:t>u</a:t>
            </a:r>
            <a:r>
              <a:rPr sz="4100" spc="-5" dirty="0"/>
              <a:t>ni</a:t>
            </a:r>
            <a:r>
              <a:rPr sz="4100" dirty="0"/>
              <a:t>c</a:t>
            </a:r>
            <a:r>
              <a:rPr sz="4100" spc="-10" dirty="0"/>
              <a:t>a</a:t>
            </a:r>
            <a:r>
              <a:rPr sz="4100" dirty="0"/>
              <a:t>t</a:t>
            </a:r>
            <a:r>
              <a:rPr sz="4100" spc="-5" dirty="0"/>
              <a:t>i</a:t>
            </a:r>
            <a:r>
              <a:rPr sz="4100" spc="-10" dirty="0"/>
              <a:t>o</a:t>
            </a:r>
            <a:r>
              <a:rPr sz="4100" spc="-5" dirty="0"/>
              <a:t>n</a:t>
            </a:r>
            <a:r>
              <a:rPr sz="4100" dirty="0"/>
              <a:t>s:</a:t>
            </a:r>
            <a:r>
              <a:rPr sz="4100" spc="15" dirty="0"/>
              <a:t> </a:t>
            </a:r>
            <a:r>
              <a:rPr sz="4100" spc="-15" dirty="0"/>
              <a:t>Ou</a:t>
            </a:r>
            <a:r>
              <a:rPr sz="4100" dirty="0"/>
              <a:t>tp</a:t>
            </a:r>
            <a:r>
              <a:rPr sz="4100" spc="-15" dirty="0"/>
              <a:t>u</a:t>
            </a:r>
            <a:r>
              <a:rPr sz="4100" dirty="0"/>
              <a:t>t</a:t>
            </a:r>
            <a:endParaRPr sz="4100"/>
          </a:p>
        </p:txBody>
      </p:sp>
      <p:sp>
        <p:nvSpPr>
          <p:cNvPr id="5" name="object 5"/>
          <p:cNvSpPr txBox="1"/>
          <p:nvPr/>
        </p:nvSpPr>
        <p:spPr>
          <a:xfrm>
            <a:off x="499363" y="6309435"/>
            <a:ext cx="2228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20" dirty="0">
                <a:solidFill>
                  <a:srgbClr val="7B5E1D"/>
                </a:solidFill>
                <a:latin typeface="Georgia"/>
                <a:cs typeface="Georgia"/>
              </a:rPr>
              <a:t>2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9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096" rIns="0" bIns="0" rtlCol="0">
            <a:spAutoFit/>
          </a:bodyPr>
          <a:lstStyle/>
          <a:p>
            <a:pPr marL="695960" indent="-514984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696595" algn="l"/>
              </a:tabLst>
            </a:pPr>
            <a:r>
              <a:rPr spc="-10" dirty="0"/>
              <a:t>W</a:t>
            </a:r>
            <a:r>
              <a:rPr spc="-5" dirty="0"/>
              <a:t>o</a:t>
            </a:r>
            <a:r>
              <a:rPr spc="-30" dirty="0"/>
              <a:t>r</a:t>
            </a:r>
            <a:r>
              <a:rPr dirty="0"/>
              <a:t>k</a:t>
            </a:r>
            <a:r>
              <a:rPr spc="10" dirty="0"/>
              <a:t> </a:t>
            </a:r>
            <a:r>
              <a:rPr spc="-40" dirty="0"/>
              <a:t>P</a:t>
            </a:r>
            <a:r>
              <a:rPr spc="5" dirty="0"/>
              <a:t>e</a:t>
            </a:r>
            <a:r>
              <a:rPr dirty="0"/>
              <a:t>r</a:t>
            </a:r>
            <a:r>
              <a:rPr spc="-30" dirty="0"/>
              <a:t>f</a:t>
            </a:r>
            <a:r>
              <a:rPr spc="-5" dirty="0"/>
              <a:t>o</a:t>
            </a:r>
            <a:r>
              <a:rPr spc="-30" dirty="0"/>
              <a:t>r</a:t>
            </a:r>
            <a:r>
              <a:rPr spc="-5" dirty="0"/>
              <a:t>m</a:t>
            </a:r>
            <a:r>
              <a:rPr spc="-30" dirty="0"/>
              <a:t>a</a:t>
            </a:r>
            <a:r>
              <a:rPr spc="-10" dirty="0"/>
              <a:t>nc</a:t>
            </a:r>
            <a:r>
              <a:rPr dirty="0"/>
              <a:t>e</a:t>
            </a:r>
            <a:r>
              <a:rPr spc="30" dirty="0"/>
              <a:t> </a:t>
            </a:r>
            <a:r>
              <a:rPr spc="5" dirty="0"/>
              <a:t>I</a:t>
            </a:r>
            <a:r>
              <a:rPr spc="-10" dirty="0"/>
              <a:t>n</a:t>
            </a:r>
            <a:r>
              <a:rPr spc="-30" dirty="0"/>
              <a:t>f</a:t>
            </a:r>
            <a:r>
              <a:rPr spc="-5" dirty="0"/>
              <a:t>o</a:t>
            </a:r>
            <a:r>
              <a:rPr dirty="0"/>
              <a:t>r</a:t>
            </a:r>
            <a:r>
              <a:rPr spc="-30" dirty="0"/>
              <a:t>m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</a:p>
          <a:p>
            <a:pPr marL="695960" indent="-514984">
              <a:lnSpc>
                <a:spcPct val="100000"/>
              </a:lnSpc>
              <a:spcBef>
                <a:spcPts val="2520"/>
              </a:spcBef>
              <a:buClr>
                <a:srgbClr val="765E54"/>
              </a:buClr>
              <a:buAutoNum type="arabicPeriod"/>
              <a:tabLst>
                <a:tab pos="696595" algn="l"/>
              </a:tabLst>
            </a:pPr>
            <a:r>
              <a:rPr spc="-5" dirty="0"/>
              <a:t>C</a:t>
            </a:r>
            <a:r>
              <a:rPr spc="-10" dirty="0"/>
              <a:t>h</a:t>
            </a:r>
            <a:r>
              <a:rPr spc="-30" dirty="0"/>
              <a:t>a</a:t>
            </a:r>
            <a:r>
              <a:rPr spc="-10" dirty="0"/>
              <a:t>n</a:t>
            </a:r>
            <a:r>
              <a:rPr spc="-20" dirty="0"/>
              <a:t>g</a:t>
            </a:r>
            <a:r>
              <a:rPr dirty="0"/>
              <a:t>e</a:t>
            </a:r>
            <a:r>
              <a:rPr spc="-5" dirty="0"/>
              <a:t> </a:t>
            </a:r>
            <a:r>
              <a:rPr spc="-30" dirty="0"/>
              <a:t>R</a:t>
            </a:r>
            <a:r>
              <a:rPr spc="5" dirty="0"/>
              <a:t>e</a:t>
            </a:r>
            <a:r>
              <a:rPr spc="-15" dirty="0"/>
              <a:t>q</a:t>
            </a:r>
            <a:r>
              <a:rPr spc="-35" dirty="0"/>
              <a:t>u</a:t>
            </a:r>
            <a:r>
              <a:rPr spc="-15" dirty="0"/>
              <a:t>e</a:t>
            </a:r>
            <a:r>
              <a:rPr spc="5" dirty="0"/>
              <a:t>s</a:t>
            </a:r>
            <a:r>
              <a:rPr spc="-35" dirty="0"/>
              <a:t>t</a:t>
            </a:r>
            <a:r>
              <a:rPr dirty="0"/>
              <a:t>s</a:t>
            </a:r>
          </a:p>
          <a:p>
            <a:pPr marL="695960" indent="-514984">
              <a:lnSpc>
                <a:spcPct val="100000"/>
              </a:lnSpc>
              <a:spcBef>
                <a:spcPts val="2375"/>
              </a:spcBef>
              <a:buClr>
                <a:srgbClr val="765E54"/>
              </a:buClr>
              <a:buAutoNum type="arabicPeriod"/>
              <a:tabLst>
                <a:tab pos="696595" algn="l"/>
              </a:tabLst>
            </a:pPr>
            <a:r>
              <a:rPr spc="-1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30" dirty="0"/>
              <a:t>j</a:t>
            </a:r>
            <a:r>
              <a:rPr spc="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spc="-15" dirty="0"/>
              <a:t>M</a:t>
            </a:r>
            <a:r>
              <a:rPr spc="-5" dirty="0"/>
              <a:t>a</a:t>
            </a:r>
            <a:r>
              <a:rPr spc="-35" dirty="0"/>
              <a:t>n</a:t>
            </a:r>
            <a:r>
              <a:rPr spc="-30" dirty="0"/>
              <a:t>a</a:t>
            </a:r>
            <a:r>
              <a:rPr spc="5" dirty="0"/>
              <a:t>g</a:t>
            </a:r>
            <a:r>
              <a:rPr spc="-15" dirty="0"/>
              <a:t>e</a:t>
            </a:r>
            <a:r>
              <a:rPr spc="-5" dirty="0"/>
              <a:t>m</a:t>
            </a:r>
            <a:r>
              <a:rPr spc="-15"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10" dirty="0"/>
              <a:t> </a:t>
            </a:r>
            <a:r>
              <a:rPr spc="-15" dirty="0"/>
              <a:t>Pl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U</a:t>
            </a:r>
            <a:r>
              <a:rPr dirty="0"/>
              <a:t>p</a:t>
            </a:r>
            <a:r>
              <a:rPr spc="-10" dirty="0"/>
              <a:t>d</a:t>
            </a:r>
            <a:r>
              <a:rPr spc="-5" dirty="0"/>
              <a:t>a</a:t>
            </a:r>
            <a:r>
              <a:rPr spc="-35" dirty="0"/>
              <a:t>t</a:t>
            </a:r>
            <a:r>
              <a:rPr spc="-15" dirty="0"/>
              <a:t>e</a:t>
            </a:r>
            <a:r>
              <a:rPr dirty="0"/>
              <a:t>s</a:t>
            </a:r>
          </a:p>
          <a:p>
            <a:pPr marL="699135" indent="-518159">
              <a:lnSpc>
                <a:spcPct val="100000"/>
              </a:lnSpc>
              <a:spcBef>
                <a:spcPts val="2400"/>
              </a:spcBef>
              <a:buClr>
                <a:srgbClr val="765E54"/>
              </a:buClr>
              <a:buAutoNum type="arabicPeriod"/>
              <a:tabLst>
                <a:tab pos="699135" algn="l"/>
              </a:tabLst>
            </a:pPr>
            <a:r>
              <a:rPr spc="-40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30" dirty="0"/>
              <a:t>j</a:t>
            </a:r>
            <a:r>
              <a:rPr spc="5" dirty="0"/>
              <a:t>e</a:t>
            </a:r>
            <a:r>
              <a:rPr spc="-10" dirty="0"/>
              <a:t>c</a:t>
            </a:r>
            <a:r>
              <a:rPr dirty="0"/>
              <a:t>t</a:t>
            </a:r>
            <a:r>
              <a:rPr spc="-25" dirty="0"/>
              <a:t> </a:t>
            </a:r>
            <a:r>
              <a:rPr spc="5" dirty="0"/>
              <a:t>D</a:t>
            </a:r>
            <a:r>
              <a:rPr spc="-30" dirty="0"/>
              <a:t>o</a:t>
            </a:r>
            <a:r>
              <a:rPr spc="-10" dirty="0"/>
              <a:t>cu</a:t>
            </a:r>
            <a:r>
              <a:rPr spc="-30" dirty="0"/>
              <a:t>m</a:t>
            </a:r>
            <a:r>
              <a:rPr spc="-15"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15" dirty="0"/>
              <a:t> </a:t>
            </a:r>
            <a:r>
              <a:rPr spc="-10" dirty="0"/>
              <a:t>U</a:t>
            </a:r>
            <a:r>
              <a:rPr dirty="0"/>
              <a:t>p</a:t>
            </a:r>
            <a:r>
              <a:rPr spc="-10" dirty="0"/>
              <a:t>d</a:t>
            </a:r>
            <a:r>
              <a:rPr spc="-5" dirty="0"/>
              <a:t>a</a:t>
            </a:r>
            <a:r>
              <a:rPr spc="-15" dirty="0"/>
              <a:t>te</a:t>
            </a:r>
            <a:r>
              <a:rPr dirty="0"/>
              <a:t>s</a:t>
            </a:r>
          </a:p>
          <a:p>
            <a:pPr marL="695960" indent="-514984">
              <a:lnSpc>
                <a:spcPct val="100000"/>
              </a:lnSpc>
              <a:spcBef>
                <a:spcPts val="2400"/>
              </a:spcBef>
              <a:buClr>
                <a:srgbClr val="765E54"/>
              </a:buClr>
              <a:buAutoNum type="arabicPeriod"/>
              <a:tabLst>
                <a:tab pos="696595" algn="l"/>
              </a:tabLst>
            </a:pPr>
            <a:r>
              <a:rPr spc="-5" dirty="0"/>
              <a:t>O</a:t>
            </a:r>
            <a:r>
              <a:rPr spc="-30" dirty="0"/>
              <a:t>r</a:t>
            </a:r>
            <a:r>
              <a:rPr spc="5" dirty="0"/>
              <a:t>g</a:t>
            </a:r>
            <a:r>
              <a:rPr spc="-30" dirty="0"/>
              <a:t>a</a:t>
            </a:r>
            <a:r>
              <a:rPr spc="-10" dirty="0"/>
              <a:t>ni</a:t>
            </a:r>
            <a:r>
              <a:rPr spc="-30" dirty="0"/>
              <a:t>z</a:t>
            </a:r>
            <a:r>
              <a:rPr spc="-5" dirty="0"/>
              <a:t>a</a:t>
            </a:r>
            <a:r>
              <a:rPr spc="-15" dirty="0"/>
              <a:t>t</a:t>
            </a:r>
            <a:r>
              <a:rPr spc="-10" dirty="0"/>
              <a:t>i</a:t>
            </a:r>
            <a:r>
              <a:rPr spc="-5" dirty="0"/>
              <a:t>o</a:t>
            </a:r>
            <a:r>
              <a:rPr spc="-35" dirty="0"/>
              <a:t>n</a:t>
            </a:r>
            <a:r>
              <a:rPr spc="-5" dirty="0"/>
              <a:t>a</a:t>
            </a:r>
            <a:r>
              <a:rPr dirty="0"/>
              <a:t>l</a:t>
            </a:r>
            <a:r>
              <a:rPr spc="45" dirty="0"/>
              <a:t> </a:t>
            </a:r>
            <a:r>
              <a:rPr spc="-1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30" dirty="0"/>
              <a:t>c</a:t>
            </a:r>
            <a:r>
              <a:rPr spc="-15" dirty="0"/>
              <a:t>e</a:t>
            </a:r>
            <a:r>
              <a:rPr spc="5" dirty="0"/>
              <a:t>s</a:t>
            </a:r>
            <a:r>
              <a:rPr dirty="0"/>
              <a:t>s</a:t>
            </a:r>
            <a:r>
              <a:rPr spc="20" dirty="0"/>
              <a:t> </a:t>
            </a:r>
            <a:r>
              <a:rPr spc="-15" dirty="0"/>
              <a:t>Ass</a:t>
            </a:r>
            <a:r>
              <a:rPr spc="5" dirty="0"/>
              <a:t>e</a:t>
            </a:r>
            <a:r>
              <a:rPr spc="-35" dirty="0"/>
              <a:t>t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U</a:t>
            </a:r>
            <a:r>
              <a:rPr dirty="0"/>
              <a:t>p</a:t>
            </a:r>
            <a:r>
              <a:rPr spc="-35" dirty="0"/>
              <a:t>d</a:t>
            </a:r>
            <a:r>
              <a:rPr spc="-5" dirty="0"/>
              <a:t>a</a:t>
            </a:r>
            <a:r>
              <a:rPr spc="-15" dirty="0"/>
              <a:t>te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183" y="4965191"/>
            <a:ext cx="3557016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619" y="6309435"/>
            <a:ext cx="23177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0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238829"/>
            <a:ext cx="7620000" cy="3319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800"/>
              </a:lnSpc>
            </a:pP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V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oo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 </a:t>
            </a:r>
            <a:r>
              <a:rPr sz="2400" spc="-28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hniqu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er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 </a:t>
            </a:r>
            <a:r>
              <a:rPr sz="2400" spc="-6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ing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hi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e,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 </a:t>
            </a:r>
            <a:r>
              <a:rPr sz="2400" spc="-5" dirty="0">
                <a:latin typeface="Verdana"/>
                <a:cs typeface="Verdana"/>
              </a:rPr>
              <a:t>sc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dul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ey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86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285" dirty="0">
                <a:latin typeface="Verdana"/>
                <a:cs typeface="Verdana"/>
              </a:rPr>
              <a:t>T</a:t>
            </a:r>
            <a:r>
              <a:rPr sz="2400" spc="-45" dirty="0">
                <a:latin typeface="Verdana"/>
                <a:cs typeface="Verdana"/>
              </a:rPr>
              <a:t>re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ly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86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160" dirty="0">
                <a:latin typeface="Verdana"/>
                <a:cs typeface="Verdana"/>
              </a:rPr>
              <a:t>V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ly</a:t>
            </a:r>
            <a:r>
              <a:rPr sz="2400" spc="1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86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ed </a:t>
            </a:r>
            <a:r>
              <a:rPr sz="2400" spc="-160" dirty="0">
                <a:latin typeface="Verdana"/>
                <a:cs typeface="Verdana"/>
              </a:rPr>
              <a:t>V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lu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 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ly</a:t>
            </a:r>
            <a:r>
              <a:rPr sz="2400" spc="1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612775" indent="-600075">
              <a:lnSpc>
                <a:spcPct val="100000"/>
              </a:lnSpc>
              <a:spcBef>
                <a:spcPts val="860"/>
              </a:spcBef>
              <a:buClr>
                <a:srgbClr val="765E54"/>
              </a:buClr>
              <a:buAutoNum type="alphaUcPeriod"/>
              <a:tabLst>
                <a:tab pos="613410" algn="l"/>
              </a:tabLst>
            </a:pPr>
            <a:r>
              <a:rPr sz="2400" spc="-15" dirty="0">
                <a:latin typeface="Verdana"/>
                <a:cs typeface="Verdana"/>
              </a:rPr>
              <a:t>S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dul</a:t>
            </a:r>
            <a:r>
              <a:rPr sz="2400" dirty="0">
                <a:latin typeface="Verdana"/>
                <a:cs typeface="Verdana"/>
              </a:rPr>
              <a:t>e/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ly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183" y="5611367"/>
            <a:ext cx="3557016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287" y="6309435"/>
            <a:ext cx="2806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32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232408"/>
            <a:ext cx="7776209" cy="426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4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th</a:t>
            </a:r>
            <a:r>
              <a:rPr sz="2200" dirty="0">
                <a:latin typeface="Verdana"/>
                <a:cs typeface="Verdana"/>
              </a:rPr>
              <a:t>e e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25" dirty="0">
                <a:latin typeface="Verdana"/>
                <a:cs typeface="Verdana"/>
              </a:rPr>
              <a:t>c</a:t>
            </a:r>
            <a:r>
              <a:rPr sz="2200" spc="5" dirty="0">
                <a:latin typeface="Verdana"/>
                <a:cs typeface="Verdana"/>
              </a:rPr>
              <a:t>h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dirty="0">
                <a:latin typeface="Verdana"/>
                <a:cs typeface="Verdana"/>
              </a:rPr>
              <a:t>ec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,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e </a:t>
            </a:r>
            <a:r>
              <a:rPr sz="2200" spc="-10" dirty="0">
                <a:latin typeface="Verdana"/>
                <a:cs typeface="Verdana"/>
              </a:rPr>
              <a:t>pr</a:t>
            </a:r>
            <a:r>
              <a:rPr sz="2200" spc="-25" dirty="0">
                <a:latin typeface="Verdana"/>
                <a:cs typeface="Verdana"/>
              </a:rPr>
              <a:t>o</a:t>
            </a:r>
            <a:r>
              <a:rPr sz="2200" spc="-20" dirty="0">
                <a:latin typeface="Verdana"/>
                <a:cs typeface="Verdana"/>
              </a:rPr>
              <a:t>j</a:t>
            </a:r>
            <a:r>
              <a:rPr sz="2200" dirty="0">
                <a:latin typeface="Verdana"/>
                <a:cs typeface="Verdana"/>
              </a:rPr>
              <a:t>ect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5" dirty="0">
                <a:latin typeface="Verdana"/>
                <a:cs typeface="Verdana"/>
              </a:rPr>
              <a:t>a</a:t>
            </a:r>
            <a:r>
              <a:rPr sz="2200" spc="5" dirty="0">
                <a:latin typeface="Verdana"/>
                <a:cs typeface="Verdana"/>
              </a:rPr>
              <a:t>m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spc="5" dirty="0">
                <a:latin typeface="Verdana"/>
                <a:cs typeface="Verdana"/>
              </a:rPr>
              <a:t>d</a:t>
            </a:r>
            <a:endParaRPr sz="2200">
              <a:latin typeface="Verdana"/>
              <a:cs typeface="Verdana"/>
            </a:endParaRPr>
          </a:p>
          <a:p>
            <a:pPr marL="12700" marR="58419">
              <a:lnSpc>
                <a:spcPct val="130000"/>
              </a:lnSpc>
              <a:spcBef>
                <a:spcPts val="20"/>
              </a:spcBef>
            </a:pPr>
            <a:r>
              <a:rPr sz="2200" spc="-10" dirty="0">
                <a:latin typeface="Verdana"/>
                <a:cs typeface="Verdana"/>
              </a:rPr>
              <a:t>pr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pa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es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ed s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15" dirty="0">
                <a:latin typeface="Verdana"/>
                <a:cs typeface="Verdana"/>
              </a:rPr>
              <a:t>mm</a:t>
            </a:r>
            <a:r>
              <a:rPr sz="2200" spc="-10" dirty="0">
                <a:latin typeface="Verdana"/>
                <a:cs typeface="Verdana"/>
              </a:rPr>
              <a:t>ar</a:t>
            </a:r>
            <a:r>
              <a:rPr sz="2200" dirty="0">
                <a:latin typeface="Verdana"/>
                <a:cs typeface="Verdana"/>
              </a:rPr>
              <a:t>y </a:t>
            </a:r>
            <a:r>
              <a:rPr sz="2200" spc="-10" dirty="0">
                <a:latin typeface="Verdana"/>
                <a:cs typeface="Verdana"/>
              </a:rPr>
              <a:t>tha</a:t>
            </a:r>
            <a:r>
              <a:rPr sz="2200" dirty="0">
                <a:latin typeface="Verdana"/>
                <a:cs typeface="Verdana"/>
              </a:rPr>
              <a:t>t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25" dirty="0">
                <a:latin typeface="Verdana"/>
                <a:cs typeface="Verdana"/>
              </a:rPr>
              <a:t>c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on</a:t>
            </a:r>
            <a:r>
              <a:rPr sz="2200" spc="-10" dirty="0">
                <a:latin typeface="Verdana"/>
                <a:cs typeface="Verdana"/>
              </a:rPr>
              <a:t> a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l of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e 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ll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w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g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65" dirty="0">
                <a:latin typeface="Verdana"/>
                <a:cs typeface="Verdana"/>
              </a:rPr>
              <a:t>x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p</a:t>
            </a:r>
            <a:r>
              <a:rPr sz="2200" spc="5" dirty="0"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FFFF00"/>
                </a:solidFill>
                <a:latin typeface="Georgia"/>
                <a:cs typeface="Georgia"/>
              </a:rPr>
              <a:t>:</a:t>
            </a:r>
            <a:endParaRPr sz="2200">
              <a:latin typeface="Georgia"/>
              <a:cs typeface="Georgia"/>
            </a:endParaRPr>
          </a:p>
          <a:p>
            <a:pPr marL="622300" marR="641985" indent="-609600">
              <a:lnSpc>
                <a:spcPct val="129099"/>
              </a:lnSpc>
              <a:spcBef>
                <a:spcPts val="2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200" dirty="0">
                <a:latin typeface="Verdana"/>
                <a:cs typeface="Verdana"/>
              </a:rPr>
              <a:t>S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spc="-10" dirty="0">
                <a:latin typeface="Verdana"/>
                <a:cs typeface="Verdana"/>
              </a:rPr>
              <a:t>ar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g</a:t>
            </a:r>
            <a:r>
              <a:rPr sz="2200" spc="-5" dirty="0">
                <a:latin typeface="Verdana"/>
                <a:cs typeface="Verdana"/>
              </a:rPr>
              <a:t> B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st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P</a:t>
            </a:r>
            <a:r>
              <a:rPr sz="2200" spc="-60" dirty="0">
                <a:latin typeface="Verdana"/>
                <a:cs typeface="Verdana"/>
              </a:rPr>
              <a:t>r</a:t>
            </a:r>
            <a:r>
              <a:rPr sz="2200" spc="-3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25" dirty="0">
                <a:latin typeface="Verdana"/>
                <a:cs typeface="Verdana"/>
              </a:rPr>
              <a:t>ce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5" dirty="0">
                <a:latin typeface="Verdana"/>
                <a:cs typeface="Verdana"/>
              </a:rPr>
              <a:t>h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er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spc="-3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5" dirty="0">
                <a:latin typeface="Verdana"/>
                <a:cs typeface="Verdana"/>
              </a:rPr>
              <a:t>n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e o</a:t>
            </a:r>
            <a:r>
              <a:rPr sz="2200" spc="-10" dirty="0">
                <a:latin typeface="Verdana"/>
                <a:cs typeface="Verdana"/>
              </a:rPr>
              <a:t>rga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zat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5" dirty="0">
                <a:latin typeface="Verdana"/>
                <a:cs typeface="Verdana"/>
              </a:rPr>
              <a:t>on</a:t>
            </a:r>
            <a:endParaRPr sz="22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79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200" spc="-120" dirty="0">
                <a:latin typeface="Verdana"/>
                <a:cs typeface="Verdana"/>
              </a:rPr>
              <a:t>W</a:t>
            </a:r>
            <a:r>
              <a:rPr sz="2200" spc="-35" dirty="0">
                <a:latin typeface="Verdana"/>
                <a:cs typeface="Verdana"/>
              </a:rPr>
              <a:t>ar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spc="-5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g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5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pr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0" dirty="0">
                <a:latin typeface="Verdana"/>
                <a:cs typeface="Verdana"/>
              </a:rPr>
              <a:t>b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622300" marR="5080" indent="-609600">
              <a:lnSpc>
                <a:spcPct val="129099"/>
              </a:lnSpc>
              <a:spcBef>
                <a:spcPts val="4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200" dirty="0">
                <a:latin typeface="Verdana"/>
                <a:cs typeface="Verdana"/>
              </a:rPr>
              <a:t>S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10" dirty="0">
                <a:latin typeface="Verdana"/>
                <a:cs typeface="Verdana"/>
              </a:rPr>
              <a:t>g</a:t>
            </a:r>
            <a:r>
              <a:rPr sz="2200" spc="-30" dirty="0">
                <a:latin typeface="Verdana"/>
                <a:cs typeface="Verdana"/>
              </a:rPr>
              <a:t>g</a:t>
            </a:r>
            <a:r>
              <a:rPr sz="2200" dirty="0">
                <a:latin typeface="Verdana"/>
                <a:cs typeface="Verdana"/>
              </a:rPr>
              <a:t>es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g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m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gat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15" dirty="0">
                <a:latin typeface="Verdana"/>
                <a:cs typeface="Verdana"/>
              </a:rPr>
              <a:t>k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5" dirty="0">
                <a:latin typeface="Verdana"/>
                <a:cs typeface="Verdana"/>
              </a:rPr>
              <a:t>f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5" dirty="0">
                <a:latin typeface="Verdana"/>
                <a:cs typeface="Verdana"/>
              </a:rPr>
              <a:t>i</a:t>
            </a:r>
            <a:r>
              <a:rPr sz="2200" spc="-40" dirty="0">
                <a:latin typeface="Verdana"/>
                <a:cs typeface="Verdana"/>
              </a:rPr>
              <a:t>v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y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o e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30" dirty="0">
                <a:latin typeface="Verdana"/>
                <a:cs typeface="Verdana"/>
              </a:rPr>
              <a:t>u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30" dirty="0">
                <a:latin typeface="Verdana"/>
                <a:cs typeface="Verdana"/>
              </a:rPr>
              <a:t>u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2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2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622300" marR="28575" indent="-609600">
              <a:lnSpc>
                <a:spcPts val="3460"/>
              </a:lnSpc>
              <a:spcBef>
                <a:spcPts val="22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200" dirty="0">
                <a:latin typeface="Verdana"/>
                <a:cs typeface="Verdana"/>
              </a:rPr>
              <a:t>S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spc="-10" dirty="0">
                <a:latin typeface="Verdana"/>
                <a:cs typeface="Verdana"/>
              </a:rPr>
              <a:t>ar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g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y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e </a:t>
            </a:r>
            <a:r>
              <a:rPr sz="2200" spc="-3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os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35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40" dirty="0">
                <a:latin typeface="Verdana"/>
                <a:cs typeface="Verdana"/>
              </a:rPr>
              <a:t>v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3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ec</a:t>
            </a:r>
            <a:r>
              <a:rPr sz="2200" spc="-35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e </a:t>
            </a:r>
            <a:r>
              <a:rPr sz="2200" spc="-10" dirty="0">
                <a:latin typeface="Verdana"/>
                <a:cs typeface="Verdana"/>
              </a:rPr>
              <a:t>p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spc="-2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j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ct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or 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p</a:t>
            </a:r>
            <a:r>
              <a:rPr sz="2200" spc="-30" dirty="0">
                <a:latin typeface="Verdana"/>
                <a:cs typeface="Verdana"/>
              </a:rPr>
              <a:t>li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-10" dirty="0">
                <a:latin typeface="Verdana"/>
                <a:cs typeface="Verdana"/>
              </a:rPr>
              <a:t>at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5" dirty="0">
                <a:latin typeface="Verdana"/>
                <a:cs typeface="Verdana"/>
              </a:rPr>
              <a:t>on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0" dirty="0">
                <a:latin typeface="Verdana"/>
                <a:cs typeface="Verdana"/>
              </a:rPr>
              <a:t>l</a:t>
            </a:r>
            <a:r>
              <a:rPr sz="2200" dirty="0">
                <a:latin typeface="Verdana"/>
                <a:cs typeface="Verdana"/>
              </a:rPr>
              <a:t>se</a:t>
            </a:r>
            <a:r>
              <a:rPr sz="2200" spc="-5" dirty="0">
                <a:latin typeface="Verdana"/>
                <a:cs typeface="Verdana"/>
              </a:rPr>
              <a:t>wh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4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5" dirty="0">
                <a:latin typeface="Verdana"/>
                <a:cs typeface="Verdana"/>
              </a:rPr>
              <a:t>n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h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0" dirty="0">
                <a:latin typeface="Verdana"/>
                <a:cs typeface="Verdana"/>
              </a:rPr>
              <a:t>rga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z</a:t>
            </a:r>
            <a:r>
              <a:rPr sz="2200" spc="-35" dirty="0">
                <a:latin typeface="Verdana"/>
                <a:cs typeface="Verdana"/>
              </a:rPr>
              <a:t>a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5" dirty="0">
                <a:latin typeface="Verdana"/>
                <a:cs typeface="Verdana"/>
              </a:rPr>
              <a:t>on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183" y="5574791"/>
            <a:ext cx="3557016" cy="877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491" y="675640"/>
            <a:ext cx="11709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287" y="6309435"/>
            <a:ext cx="28067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33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172" y="1521073"/>
            <a:ext cx="7642225" cy="346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800"/>
              </a:lnSpc>
              <a:tabLst>
                <a:tab pos="4076700" algn="l"/>
              </a:tabLst>
            </a:pPr>
            <a:r>
              <a:rPr sz="2400" spc="-10" dirty="0">
                <a:latin typeface="Verdana"/>
                <a:cs typeface="Verdana"/>
              </a:rPr>
              <a:t>Ex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u="heavy" dirty="0">
                <a:latin typeface="Verdana"/>
                <a:cs typeface="Verdana"/>
              </a:rPr>
              <a:t> 	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10" dirty="0">
                <a:latin typeface="Verdana"/>
                <a:cs typeface="Verdana"/>
              </a:rPr>
              <a:t>li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li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 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5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197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200" spc="-120" dirty="0">
                <a:latin typeface="Verdana"/>
                <a:cs typeface="Verdana"/>
              </a:rPr>
              <a:t>V</a:t>
            </a:r>
            <a:r>
              <a:rPr sz="2200" spc="-25" dirty="0">
                <a:latin typeface="Verdana"/>
                <a:cs typeface="Verdana"/>
              </a:rPr>
              <a:t>e</a:t>
            </a:r>
            <a:r>
              <a:rPr sz="2200" spc="-35" dirty="0">
                <a:latin typeface="Verdana"/>
                <a:cs typeface="Verdana"/>
              </a:rPr>
              <a:t>r</a:t>
            </a:r>
            <a:r>
              <a:rPr sz="2200" spc="-30" dirty="0">
                <a:latin typeface="Verdana"/>
                <a:cs typeface="Verdana"/>
              </a:rPr>
              <a:t>b</a:t>
            </a:r>
            <a:r>
              <a:rPr sz="2200" spc="-3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l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765E54"/>
              </a:buClr>
              <a:buFont typeface="Verdana"/>
              <a:buAutoNum type="alphaUcPeriod"/>
            </a:pPr>
            <a:endParaRPr sz="175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200" spc="-95" dirty="0">
                <a:latin typeface="Verdana"/>
                <a:cs typeface="Verdana"/>
              </a:rPr>
              <a:t>W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spc="-30" dirty="0">
                <a:latin typeface="Verdana"/>
                <a:cs typeface="Verdana"/>
              </a:rPr>
              <a:t>i</a:t>
            </a:r>
            <a:r>
              <a:rPr sz="2200" spc="-35" dirty="0">
                <a:latin typeface="Verdana"/>
                <a:cs typeface="Verdana"/>
              </a:rPr>
              <a:t>tt</a:t>
            </a:r>
            <a:r>
              <a:rPr sz="2200" dirty="0">
                <a:latin typeface="Verdana"/>
                <a:cs typeface="Verdana"/>
              </a:rPr>
              <a:t>en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Clr>
                <a:srgbClr val="765E54"/>
              </a:buClr>
              <a:buFont typeface="Verdana"/>
              <a:buAutoNum type="alphaUcPeriod"/>
            </a:pPr>
            <a:endParaRPr sz="175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200" spc="-75" dirty="0">
                <a:latin typeface="Verdana"/>
                <a:cs typeface="Verdana"/>
              </a:rPr>
              <a:t>F</a:t>
            </a:r>
            <a:r>
              <a:rPr sz="2200" spc="-25" dirty="0">
                <a:latin typeface="Verdana"/>
                <a:cs typeface="Verdana"/>
              </a:rPr>
              <a:t>o</a:t>
            </a:r>
            <a:r>
              <a:rPr sz="2200" spc="-35" dirty="0">
                <a:latin typeface="Verdana"/>
                <a:cs typeface="Verdana"/>
              </a:rPr>
              <a:t>rm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l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"/>
              </a:spcBef>
              <a:buClr>
                <a:srgbClr val="765E54"/>
              </a:buClr>
              <a:buFont typeface="Verdana"/>
              <a:buAutoNum type="alphaUcPeriod"/>
            </a:pPr>
            <a:endParaRPr sz="175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200" spc="-20" dirty="0">
                <a:latin typeface="Verdana"/>
                <a:cs typeface="Verdana"/>
              </a:rPr>
              <a:t>N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30" dirty="0">
                <a:latin typeface="Verdana"/>
                <a:cs typeface="Verdana"/>
              </a:rPr>
              <a:t>n</a:t>
            </a:r>
            <a:r>
              <a:rPr sz="2200" spc="-65" dirty="0">
                <a:latin typeface="Verdana"/>
                <a:cs typeface="Verdana"/>
              </a:rPr>
              <a:t>v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r</a:t>
            </a:r>
            <a:r>
              <a:rPr sz="2200" spc="-30" dirty="0">
                <a:latin typeface="Verdana"/>
                <a:cs typeface="Verdana"/>
              </a:rPr>
              <a:t>b</a:t>
            </a:r>
            <a:r>
              <a:rPr sz="2200" spc="-10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l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183" y="5282184"/>
            <a:ext cx="3557016" cy="89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675640"/>
            <a:ext cx="11709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6309435"/>
            <a:ext cx="22097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90" y="1371478"/>
            <a:ext cx="6053455" cy="3649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53720">
              <a:lnSpc>
                <a:spcPct val="151700"/>
              </a:lnSpc>
            </a:pP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W</a:t>
            </a:r>
            <a:r>
              <a:rPr sz="2400" dirty="0">
                <a:latin typeface="Verdana"/>
                <a:cs typeface="Verdana"/>
              </a:rPr>
              <a:t>BS</a:t>
            </a:r>
            <a:r>
              <a:rPr sz="2400" spc="-5" dirty="0">
                <a:latin typeface="Verdana"/>
                <a:cs typeface="Verdana"/>
              </a:rPr>
              <a:t> ca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 b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ff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hi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2014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213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5" dirty="0">
                <a:latin typeface="Verdana"/>
                <a:cs typeface="Verdana"/>
              </a:rPr>
              <a:t>z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2135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10" dirty="0">
                <a:latin typeface="Verdana"/>
                <a:cs typeface="Verdana"/>
              </a:rPr>
              <a:t>Ex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h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Clr>
                <a:srgbClr val="765E54"/>
              </a:buClr>
              <a:buFont typeface="Verdana"/>
              <a:buAutoNum type="alphaUcPeriod"/>
            </a:pPr>
            <a:endParaRPr sz="1850">
              <a:latin typeface="Times New Roman"/>
              <a:cs typeface="Times New Roman"/>
            </a:endParaRPr>
          </a:p>
          <a:p>
            <a:pPr marL="612775" indent="-600075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613410" algn="l"/>
              </a:tabLst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x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6183" y="5321808"/>
            <a:ext cx="3557016" cy="89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491" y="572008"/>
            <a:ext cx="11709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Qu</a:t>
            </a:r>
            <a:r>
              <a:rPr spc="-5" dirty="0"/>
              <a:t>iz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531" y="6312482"/>
            <a:ext cx="22288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05"/>
              </a:lnSpc>
            </a:pP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1396105"/>
            <a:ext cx="7790180" cy="363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800"/>
              </a:lnSpc>
            </a:pP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y re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ul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bl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k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rs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2039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y</a:t>
            </a:r>
            <a:r>
              <a:rPr sz="2400" dirty="0">
                <a:latin typeface="Verdana"/>
                <a:cs typeface="Verdana"/>
              </a:rPr>
              <a:t>ed</a:t>
            </a:r>
            <a:endParaRPr sz="24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2110"/>
              </a:spcBef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spc="-285" dirty="0">
                <a:latin typeface="Verdana"/>
                <a:cs typeface="Verdana"/>
              </a:rPr>
              <a:t>T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60" dirty="0">
                <a:latin typeface="Verdana"/>
                <a:cs typeface="Verdana"/>
              </a:rPr>
              <a:t>u</a:t>
            </a:r>
            <a:r>
              <a:rPr sz="2400" spc="-5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60" dirty="0">
                <a:latin typeface="Verdana"/>
                <a:cs typeface="Verdana"/>
              </a:rPr>
              <a:t>v</a:t>
            </a:r>
            <a:r>
              <a:rPr sz="2400" dirty="0">
                <a:latin typeface="Verdana"/>
                <a:cs typeface="Verdana"/>
              </a:rPr>
              <a:t>el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nh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765E54"/>
              </a:buClr>
              <a:buFont typeface="Verdana"/>
              <a:buAutoNum type="alphaUcPeriod"/>
            </a:pPr>
            <a:endParaRPr sz="185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lphaUcPeriod"/>
              <a:tabLst>
                <a:tab pos="622300" algn="l"/>
              </a:tabLst>
            </a:pPr>
            <a:r>
              <a:rPr sz="2400" dirty="0">
                <a:latin typeface="Verdana"/>
                <a:cs typeface="Verdana"/>
              </a:rPr>
              <a:t>Co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li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5" dirty="0">
                <a:latin typeface="Verdana"/>
                <a:cs typeface="Verdana"/>
              </a:rPr>
              <a:t>cc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612775" indent="-600075">
              <a:lnSpc>
                <a:spcPct val="100000"/>
              </a:lnSpc>
              <a:spcBef>
                <a:spcPts val="2110"/>
              </a:spcBef>
              <a:buClr>
                <a:srgbClr val="765E54"/>
              </a:buClr>
              <a:buAutoNum type="alphaUcPeriod"/>
              <a:tabLst>
                <a:tab pos="613410" algn="l"/>
              </a:tabLst>
            </a:pPr>
            <a:r>
              <a:rPr sz="2400" spc="-1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ni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spc="25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pl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as</a:t>
            </a:r>
            <a:r>
              <a:rPr sz="2400" dirty="0">
                <a:latin typeface="Verdana"/>
                <a:cs typeface="Verdana"/>
              </a:rPr>
              <a:t>ed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1644" y="2188464"/>
            <a:ext cx="251714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15" dirty="0"/>
              <a:t>T</a:t>
            </a:r>
            <a:r>
              <a:rPr sz="4200" dirty="0"/>
              <a:t>h</a:t>
            </a:r>
            <a:r>
              <a:rPr sz="4200" spc="-10" dirty="0"/>
              <a:t>a</a:t>
            </a:r>
            <a:r>
              <a:rPr sz="4200" spc="-15" dirty="0"/>
              <a:t>n</a:t>
            </a:r>
            <a:r>
              <a:rPr sz="4200" dirty="0"/>
              <a:t>k</a:t>
            </a:r>
            <a:r>
              <a:rPr sz="4200" spc="15" dirty="0"/>
              <a:t> </a:t>
            </a:r>
            <a:r>
              <a:rPr sz="4200" spc="-5" dirty="0"/>
              <a:t>y</a:t>
            </a:r>
            <a:r>
              <a:rPr sz="4200" spc="-15" dirty="0"/>
              <a:t>o</a:t>
            </a:r>
            <a:r>
              <a:rPr sz="4200" dirty="0"/>
              <a:t>u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834644" y="6027928"/>
            <a:ext cx="2165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7B5E1D"/>
                </a:solidFill>
                <a:latin typeface="Georgia"/>
                <a:cs typeface="Georgia"/>
              </a:rPr>
              <a:t>3</a:t>
            </a: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5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0391" y="1548383"/>
            <a:ext cx="3962400" cy="395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523" y="632967"/>
            <a:ext cx="740727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</a:t>
            </a:r>
            <a:r>
              <a:rPr spc="-25" dirty="0"/>
              <a:t>mm</a:t>
            </a:r>
            <a:r>
              <a:rPr spc="-15" dirty="0"/>
              <a:t>un</a:t>
            </a:r>
            <a:r>
              <a:rPr spc="-5" dirty="0"/>
              <a:t>i</a:t>
            </a:r>
            <a:r>
              <a:rPr spc="-10" dirty="0"/>
              <a:t>c</a:t>
            </a:r>
            <a:r>
              <a:rPr dirty="0"/>
              <a:t>a</a:t>
            </a:r>
            <a:r>
              <a:rPr spc="-10" dirty="0"/>
              <a:t>t</a:t>
            </a:r>
            <a:r>
              <a:rPr spc="-5" dirty="0"/>
              <a:t>ion</a:t>
            </a:r>
            <a:r>
              <a:rPr spc="15" dirty="0"/>
              <a:t> </a:t>
            </a:r>
            <a:r>
              <a:rPr spc="-5" dirty="0"/>
              <a:t>is </a:t>
            </a:r>
            <a:r>
              <a:rPr dirty="0"/>
              <a:t>I</a:t>
            </a:r>
            <a:r>
              <a:rPr spc="-25" dirty="0"/>
              <a:t>m</a:t>
            </a:r>
            <a:r>
              <a:rPr spc="-5" dirty="0"/>
              <a:t>po</a:t>
            </a:r>
            <a:r>
              <a:rPr spc="-10" dirty="0"/>
              <a:t>rt</a:t>
            </a:r>
            <a:r>
              <a:rPr spc="-15" dirty="0"/>
              <a:t>an</a:t>
            </a:r>
            <a:r>
              <a:rPr spc="-10" dirty="0"/>
              <a:t>t</a:t>
            </a:r>
            <a:r>
              <a:rPr spc="-5" dirty="0"/>
              <a:t>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4200" y="6309435"/>
            <a:ext cx="1498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1782064"/>
            <a:ext cx="3535045" cy="275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765E54"/>
              </a:buClr>
              <a:buSzPct val="59375"/>
              <a:buFont typeface="Wingdings"/>
              <a:buChar char=""/>
              <a:tabLst>
                <a:tab pos="332740" algn="l"/>
              </a:tabLst>
            </a:pPr>
            <a:r>
              <a:rPr sz="3200" spc="-15" dirty="0">
                <a:latin typeface="Georgia"/>
                <a:cs typeface="Georgia"/>
              </a:rPr>
              <a:t>W</a:t>
            </a:r>
            <a:r>
              <a:rPr sz="3200" spc="-20" dirty="0">
                <a:latin typeface="Georgia"/>
                <a:cs typeface="Georgia"/>
              </a:rPr>
              <a:t>hy</a:t>
            </a:r>
            <a:r>
              <a:rPr sz="3200" spc="-5" dirty="0">
                <a:latin typeface="Georgia"/>
                <a:cs typeface="Georgia"/>
              </a:rPr>
              <a:t>?</a:t>
            </a:r>
            <a:endParaRPr sz="3200">
              <a:latin typeface="Georgia"/>
              <a:cs typeface="Georgia"/>
            </a:endParaRPr>
          </a:p>
          <a:p>
            <a:pPr marL="332740" marR="5080" indent="-320040">
              <a:lnSpc>
                <a:spcPct val="148700"/>
              </a:lnSpc>
              <a:spcBef>
                <a:spcPts val="670"/>
              </a:spcBef>
              <a:buClr>
                <a:srgbClr val="765E54"/>
              </a:buClr>
              <a:buSzPct val="59375"/>
              <a:buFont typeface="Wingdings"/>
              <a:buChar char=""/>
              <a:tabLst>
                <a:tab pos="332740" algn="l"/>
              </a:tabLst>
            </a:pPr>
            <a:r>
              <a:rPr sz="3200" spc="-5" dirty="0">
                <a:latin typeface="Georgia"/>
                <a:cs typeface="Georgia"/>
              </a:rPr>
              <a:t>It</a:t>
            </a:r>
            <a:r>
              <a:rPr sz="3200" dirty="0">
                <a:latin typeface="Georgia"/>
                <a:cs typeface="Georgia"/>
              </a:rPr>
              <a:t> </a:t>
            </a:r>
            <a:r>
              <a:rPr sz="3200" spc="-20" dirty="0">
                <a:latin typeface="Georgia"/>
                <a:cs typeface="Georgia"/>
              </a:rPr>
              <a:t>c</a:t>
            </a:r>
            <a:r>
              <a:rPr sz="3200" spc="-5" dirty="0">
                <a:latin typeface="Georgia"/>
                <a:cs typeface="Georgia"/>
              </a:rPr>
              <a:t>on</a:t>
            </a:r>
            <a:r>
              <a:rPr sz="3200" spc="-20" dirty="0">
                <a:latin typeface="Georgia"/>
                <a:cs typeface="Georgia"/>
              </a:rPr>
              <a:t>s</a:t>
            </a:r>
            <a:r>
              <a:rPr sz="3200" dirty="0">
                <a:latin typeface="Georgia"/>
                <a:cs typeface="Georgia"/>
              </a:rPr>
              <a:t>u</a:t>
            </a:r>
            <a:r>
              <a:rPr sz="3200" spc="-20" dirty="0">
                <a:latin typeface="Georgia"/>
                <a:cs typeface="Georgia"/>
              </a:rPr>
              <a:t>m</a:t>
            </a:r>
            <a:r>
              <a:rPr sz="3200" spc="0" dirty="0">
                <a:latin typeface="Georgia"/>
                <a:cs typeface="Georgia"/>
              </a:rPr>
              <a:t>e</a:t>
            </a:r>
            <a:r>
              <a:rPr sz="3200" spc="20" dirty="0">
                <a:latin typeface="Georgia"/>
                <a:cs typeface="Georgia"/>
              </a:rPr>
              <a:t>s</a:t>
            </a:r>
            <a:r>
              <a:rPr sz="3200" b="1" u="heavy" spc="-50" dirty="0">
                <a:latin typeface="Georgia"/>
                <a:cs typeface="Georgia"/>
              </a:rPr>
              <a:t> </a:t>
            </a:r>
            <a:r>
              <a:rPr sz="3200" b="1" u="heavy" spc="125" dirty="0">
                <a:latin typeface="Georgia"/>
                <a:cs typeface="Georgia"/>
              </a:rPr>
              <a:t>90</a:t>
            </a:r>
            <a:r>
              <a:rPr sz="3200" b="1" u="heavy" spc="-185" dirty="0">
                <a:latin typeface="Georgia"/>
                <a:cs typeface="Georgia"/>
              </a:rPr>
              <a:t>%</a:t>
            </a:r>
            <a:r>
              <a:rPr sz="3200" b="1" spc="-5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of a </a:t>
            </a:r>
            <a:r>
              <a:rPr sz="3200" spc="-15" dirty="0">
                <a:latin typeface="Georgia"/>
                <a:cs typeface="Georgia"/>
              </a:rPr>
              <a:t>P</a:t>
            </a:r>
            <a:r>
              <a:rPr sz="3200" spc="-25" dirty="0">
                <a:latin typeface="Georgia"/>
                <a:cs typeface="Georgia"/>
              </a:rPr>
              <a:t>r</a:t>
            </a:r>
            <a:r>
              <a:rPr sz="3200" spc="-5" dirty="0">
                <a:latin typeface="Georgia"/>
                <a:cs typeface="Georgia"/>
              </a:rPr>
              <a:t>o</a:t>
            </a:r>
            <a:r>
              <a:rPr sz="3200" spc="10" dirty="0">
                <a:latin typeface="Georgia"/>
                <a:cs typeface="Georgia"/>
              </a:rPr>
              <a:t>j</a:t>
            </a:r>
            <a:r>
              <a:rPr sz="3200" spc="-15" dirty="0">
                <a:latin typeface="Georgia"/>
                <a:cs typeface="Georgia"/>
              </a:rPr>
              <a:t>e</a:t>
            </a:r>
            <a:r>
              <a:rPr sz="3200" spc="-20" dirty="0">
                <a:latin typeface="Georgia"/>
                <a:cs typeface="Georgia"/>
              </a:rPr>
              <a:t>c</a:t>
            </a:r>
            <a:r>
              <a:rPr sz="3200" spc="-5" dirty="0">
                <a:latin typeface="Georgia"/>
                <a:cs typeface="Georgia"/>
              </a:rPr>
              <a:t>t </a:t>
            </a:r>
            <a:r>
              <a:rPr sz="3200" spc="-25" dirty="0">
                <a:latin typeface="Georgia"/>
                <a:cs typeface="Georgia"/>
              </a:rPr>
              <a:t>M</a:t>
            </a:r>
            <a:r>
              <a:rPr sz="3200" spc="-10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n</a:t>
            </a:r>
            <a:r>
              <a:rPr sz="3200" spc="-10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g</a:t>
            </a:r>
            <a:r>
              <a:rPr sz="3200" spc="0" dirty="0">
                <a:latin typeface="Georgia"/>
                <a:cs typeface="Georgia"/>
              </a:rPr>
              <a:t>e</a:t>
            </a:r>
            <a:r>
              <a:rPr sz="3200" spc="-25" dirty="0">
                <a:latin typeface="Georgia"/>
                <a:cs typeface="Georgia"/>
              </a:rPr>
              <a:t>r</a:t>
            </a:r>
            <a:r>
              <a:rPr sz="3200" spc="-15" dirty="0">
                <a:latin typeface="Georgia"/>
                <a:cs typeface="Georgia"/>
              </a:rPr>
              <a:t>’</a:t>
            </a:r>
            <a:r>
              <a:rPr sz="3200" spc="-5" dirty="0">
                <a:latin typeface="Georgia"/>
                <a:cs typeface="Georgia"/>
              </a:rPr>
              <a:t>s</a:t>
            </a:r>
            <a:r>
              <a:rPr sz="3200" spc="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</a:t>
            </a:r>
            <a:r>
              <a:rPr sz="3200" spc="5" dirty="0">
                <a:latin typeface="Georgia"/>
                <a:cs typeface="Georgia"/>
              </a:rPr>
              <a:t>i</a:t>
            </a:r>
            <a:r>
              <a:rPr sz="3200" spc="-20" dirty="0">
                <a:latin typeface="Georgia"/>
                <a:cs typeface="Georgia"/>
              </a:rPr>
              <a:t>m</a:t>
            </a:r>
            <a:r>
              <a:rPr sz="3200" spc="-15" dirty="0">
                <a:latin typeface="Georgia"/>
                <a:cs typeface="Georgia"/>
              </a:rPr>
              <a:t>e</a:t>
            </a:r>
            <a:r>
              <a:rPr sz="3200" spc="-5" dirty="0">
                <a:latin typeface="Georgia"/>
                <a:cs typeface="Georgia"/>
              </a:rPr>
              <a:t>.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40"/>
                </a:moveTo>
                <a:lnTo>
                  <a:pt x="9144000" y="320040"/>
                </a:lnTo>
                <a:lnTo>
                  <a:pt x="9144000" y="0"/>
                </a:lnTo>
                <a:lnTo>
                  <a:pt x="0" y="0"/>
                </a:lnTo>
                <a:lnTo>
                  <a:pt x="0" y="3200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0"/>
            <a:ext cx="8610600" cy="228600"/>
          </a:xfrm>
          <a:custGeom>
            <a:avLst/>
            <a:gdLst/>
            <a:ahLst/>
            <a:cxnLst/>
            <a:rect l="l" t="t" r="r" b="b"/>
            <a:pathLst>
              <a:path w="8610600" h="228600">
                <a:moveTo>
                  <a:pt x="0" y="228600"/>
                </a:moveTo>
                <a:lnTo>
                  <a:pt x="8610600" y="228600"/>
                </a:lnTo>
                <a:lnTo>
                  <a:pt x="8610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65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55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9808" y="533400"/>
            <a:ext cx="7656576" cy="5498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644" y="6287008"/>
            <a:ext cx="1257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4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95808"/>
            <a:ext cx="8406765" cy="58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/>
              <a:t>1</a:t>
            </a:r>
            <a:r>
              <a:rPr sz="3800" spc="-10" dirty="0"/>
              <a:t>0</a:t>
            </a:r>
            <a:r>
              <a:rPr sz="3800" spc="-5" dirty="0"/>
              <a:t>.1</a:t>
            </a:r>
            <a:r>
              <a:rPr sz="3800" spc="-20" dirty="0"/>
              <a:t> P</a:t>
            </a:r>
            <a:r>
              <a:rPr sz="3800" spc="-10" dirty="0"/>
              <a:t>l</a:t>
            </a:r>
            <a:r>
              <a:rPr sz="3800" spc="-5" dirty="0"/>
              <a:t>an</a:t>
            </a:r>
            <a:r>
              <a:rPr sz="3800" spc="-10" dirty="0"/>
              <a:t> </a:t>
            </a:r>
            <a:r>
              <a:rPr sz="3800" spc="-30" dirty="0"/>
              <a:t>C</a:t>
            </a:r>
            <a:r>
              <a:rPr sz="3800" spc="0" dirty="0"/>
              <a:t>o</a:t>
            </a:r>
            <a:r>
              <a:rPr sz="3800" spc="-5" dirty="0"/>
              <a:t>m</a:t>
            </a:r>
            <a:r>
              <a:rPr sz="3800" spc="-25" dirty="0"/>
              <a:t>m</a:t>
            </a:r>
            <a:r>
              <a:rPr sz="3800" spc="-5" dirty="0"/>
              <a:t>u</a:t>
            </a:r>
            <a:r>
              <a:rPr sz="3800" spc="-20" dirty="0"/>
              <a:t>n</a:t>
            </a:r>
            <a:r>
              <a:rPr sz="3800" spc="-15" dirty="0"/>
              <a:t>i</a:t>
            </a:r>
            <a:r>
              <a:rPr sz="3800" spc="-5" dirty="0"/>
              <a:t>ca</a:t>
            </a:r>
            <a:r>
              <a:rPr sz="3800" dirty="0"/>
              <a:t>t</a:t>
            </a:r>
            <a:r>
              <a:rPr sz="3800" spc="-15" dirty="0"/>
              <a:t>i</a:t>
            </a:r>
            <a:r>
              <a:rPr sz="3800" spc="0" dirty="0"/>
              <a:t>o</a:t>
            </a:r>
            <a:r>
              <a:rPr sz="3800" spc="-5" dirty="0"/>
              <a:t>n</a:t>
            </a:r>
            <a:r>
              <a:rPr sz="3800" spc="50" dirty="0"/>
              <a:t> </a:t>
            </a:r>
            <a:r>
              <a:rPr sz="3800" spc="-10" dirty="0"/>
              <a:t>Ma</a:t>
            </a:r>
            <a:r>
              <a:rPr sz="3800" spc="-20" dirty="0"/>
              <a:t>n</a:t>
            </a:r>
            <a:r>
              <a:rPr sz="3800" spc="-5" dirty="0"/>
              <a:t>a</a:t>
            </a:r>
            <a:r>
              <a:rPr sz="3800" spc="-20" dirty="0"/>
              <a:t>g</a:t>
            </a:r>
            <a:r>
              <a:rPr sz="3800" spc="0" dirty="0"/>
              <a:t>e</a:t>
            </a:r>
            <a:r>
              <a:rPr sz="3800" spc="-25" dirty="0"/>
              <a:t>m</a:t>
            </a:r>
            <a:r>
              <a:rPr sz="3800" spc="0" dirty="0"/>
              <a:t>e</a:t>
            </a:r>
            <a:r>
              <a:rPr sz="3800" spc="-20" dirty="0"/>
              <a:t>n</a:t>
            </a:r>
            <a:r>
              <a:rPr sz="3800" spc="-5" dirty="0"/>
              <a:t>t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807212" y="5549138"/>
            <a:ext cx="18859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10" dirty="0">
                <a:solidFill>
                  <a:srgbClr val="765E54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212" y="1091306"/>
            <a:ext cx="739140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13300"/>
              </a:lnSpc>
              <a:buClr>
                <a:srgbClr val="765E54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3600" spc="-15" baseline="1157" dirty="0">
                <a:latin typeface="Verdana"/>
                <a:cs typeface="Verdana"/>
              </a:rPr>
              <a:t>D</a:t>
            </a:r>
            <a:r>
              <a:rPr sz="3600" baseline="1157" dirty="0">
                <a:latin typeface="Verdana"/>
                <a:cs typeface="Verdana"/>
              </a:rPr>
              <a:t>e</a:t>
            </a:r>
            <a:r>
              <a:rPr sz="3600" spc="-22" baseline="1157" dirty="0">
                <a:latin typeface="Verdana"/>
                <a:cs typeface="Verdana"/>
              </a:rPr>
              <a:t>t</a:t>
            </a:r>
            <a:r>
              <a:rPr sz="3600" baseline="1157" dirty="0">
                <a:latin typeface="Verdana"/>
                <a:cs typeface="Verdana"/>
              </a:rPr>
              <a:t>er</a:t>
            </a:r>
            <a:r>
              <a:rPr sz="3600" spc="-22" baseline="1157" dirty="0">
                <a:latin typeface="Verdana"/>
                <a:cs typeface="Verdana"/>
              </a:rPr>
              <a:t>m</a:t>
            </a:r>
            <a:r>
              <a:rPr sz="3600" spc="-15" baseline="1157" dirty="0">
                <a:latin typeface="Verdana"/>
                <a:cs typeface="Verdana"/>
              </a:rPr>
              <a:t>inin</a:t>
            </a:r>
            <a:r>
              <a:rPr sz="3600" baseline="1157" dirty="0">
                <a:latin typeface="Verdana"/>
                <a:cs typeface="Verdana"/>
              </a:rPr>
              <a:t>g</a:t>
            </a:r>
            <a:r>
              <a:rPr sz="3600" spc="60" baseline="1157" dirty="0">
                <a:latin typeface="Verdana"/>
                <a:cs typeface="Verdana"/>
              </a:rPr>
              <a:t> </a:t>
            </a:r>
            <a:r>
              <a:rPr sz="3600" spc="-22" baseline="1157" dirty="0">
                <a:latin typeface="Verdana"/>
                <a:cs typeface="Verdana"/>
              </a:rPr>
              <a:t>St</a:t>
            </a:r>
            <a:r>
              <a:rPr sz="3600" spc="-7" baseline="1157" dirty="0">
                <a:latin typeface="Verdana"/>
                <a:cs typeface="Verdana"/>
              </a:rPr>
              <a:t>a</a:t>
            </a:r>
            <a:r>
              <a:rPr sz="3600" spc="-52" baseline="1157" dirty="0">
                <a:latin typeface="Verdana"/>
                <a:cs typeface="Verdana"/>
              </a:rPr>
              <a:t>k</a:t>
            </a:r>
            <a:r>
              <a:rPr sz="3600" baseline="1157" dirty="0">
                <a:latin typeface="Verdana"/>
                <a:cs typeface="Verdana"/>
              </a:rPr>
              <a:t>e</a:t>
            </a:r>
            <a:r>
              <a:rPr sz="3600" spc="-15" baseline="1157" dirty="0">
                <a:latin typeface="Verdana"/>
                <a:cs typeface="Verdana"/>
              </a:rPr>
              <a:t>h</a:t>
            </a:r>
            <a:r>
              <a:rPr sz="3600" baseline="1157" dirty="0">
                <a:latin typeface="Verdana"/>
                <a:cs typeface="Verdana"/>
              </a:rPr>
              <a:t>o</a:t>
            </a:r>
            <a:r>
              <a:rPr sz="3600" spc="-15" baseline="1157" dirty="0">
                <a:latin typeface="Verdana"/>
                <a:cs typeface="Verdana"/>
              </a:rPr>
              <a:t>ld</a:t>
            </a:r>
            <a:r>
              <a:rPr sz="3600" baseline="1157" dirty="0">
                <a:latin typeface="Verdana"/>
                <a:cs typeface="Verdana"/>
              </a:rPr>
              <a:t>er</a:t>
            </a:r>
            <a:r>
              <a:rPr sz="3600" spc="82" baseline="1157" dirty="0">
                <a:latin typeface="Verdana"/>
                <a:cs typeface="Verdana"/>
              </a:rPr>
              <a:t> </a:t>
            </a:r>
            <a:r>
              <a:rPr sz="3600" spc="-44" baseline="1157" dirty="0">
                <a:latin typeface="Verdana"/>
                <a:cs typeface="Verdana"/>
              </a:rPr>
              <a:t>s</a:t>
            </a:r>
            <a:r>
              <a:rPr sz="3600" baseline="1157" dirty="0">
                <a:latin typeface="Verdana"/>
                <a:cs typeface="Verdana"/>
              </a:rPr>
              <a:t>’ </a:t>
            </a:r>
            <a:r>
              <a:rPr sz="3600" spc="-15" baseline="1157" dirty="0">
                <a:latin typeface="Verdana"/>
                <a:cs typeface="Verdana"/>
              </a:rPr>
              <a:t>in</a:t>
            </a:r>
            <a:r>
              <a:rPr sz="3600" spc="-7" baseline="1157" dirty="0">
                <a:latin typeface="Verdana"/>
                <a:cs typeface="Verdana"/>
              </a:rPr>
              <a:t>f</a:t>
            </a:r>
            <a:r>
              <a:rPr sz="3600" baseline="1157" dirty="0">
                <a:latin typeface="Verdana"/>
                <a:cs typeface="Verdana"/>
              </a:rPr>
              <a:t>or</a:t>
            </a:r>
            <a:r>
              <a:rPr sz="3600" spc="-22" baseline="1157" dirty="0">
                <a:latin typeface="Verdana"/>
                <a:cs typeface="Verdana"/>
              </a:rPr>
              <a:t>m</a:t>
            </a:r>
            <a:r>
              <a:rPr sz="3600" spc="-7" baseline="1157" dirty="0">
                <a:latin typeface="Verdana"/>
                <a:cs typeface="Verdana"/>
              </a:rPr>
              <a:t>a</a:t>
            </a:r>
            <a:r>
              <a:rPr sz="3600" spc="-22" baseline="1157" dirty="0">
                <a:latin typeface="Verdana"/>
                <a:cs typeface="Verdana"/>
              </a:rPr>
              <a:t>t</a:t>
            </a:r>
            <a:r>
              <a:rPr sz="3600" spc="-52" baseline="1157" dirty="0">
                <a:latin typeface="Verdana"/>
                <a:cs typeface="Verdana"/>
              </a:rPr>
              <a:t>i</a:t>
            </a:r>
            <a:r>
              <a:rPr sz="3600" baseline="1157" dirty="0">
                <a:latin typeface="Verdana"/>
                <a:cs typeface="Verdana"/>
              </a:rPr>
              <a:t>on</a:t>
            </a:r>
            <a:r>
              <a:rPr sz="3600" spc="52" baseline="1157" dirty="0">
                <a:latin typeface="Verdana"/>
                <a:cs typeface="Verdana"/>
              </a:rPr>
              <a:t> </a:t>
            </a:r>
            <a:r>
              <a:rPr sz="3600" spc="-15" baseline="1157" dirty="0">
                <a:latin typeface="Verdana"/>
                <a:cs typeface="Verdana"/>
              </a:rPr>
              <a:t>n</a:t>
            </a:r>
            <a:r>
              <a:rPr sz="3600" baseline="1157" dirty="0">
                <a:latin typeface="Verdana"/>
                <a:cs typeface="Verdana"/>
              </a:rPr>
              <a:t>ee</a:t>
            </a:r>
            <a:r>
              <a:rPr sz="3600" spc="-15" baseline="1157" dirty="0">
                <a:latin typeface="Verdana"/>
                <a:cs typeface="Verdana"/>
              </a:rPr>
              <a:t>d</a:t>
            </a:r>
            <a:r>
              <a:rPr sz="3600" baseline="1157" dirty="0">
                <a:latin typeface="Verdana"/>
                <a:cs typeface="Verdana"/>
              </a:rPr>
              <a:t>s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pp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5" dirty="0">
                <a:latin typeface="Verdana"/>
                <a:cs typeface="Verdana"/>
              </a:rPr>
              <a:t>ac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452" y="2100326"/>
            <a:ext cx="19177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452" y="2588005"/>
            <a:ext cx="19177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3452" y="3072638"/>
            <a:ext cx="19177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452" y="3560317"/>
            <a:ext cx="19177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765E54"/>
                </a:solidFill>
                <a:latin typeface="Wingdings"/>
                <a:cs typeface="Wingdings"/>
              </a:rPr>
              <a:t></a:t>
            </a:r>
            <a:endParaRPr sz="17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1611" y="1907016"/>
            <a:ext cx="5681345" cy="238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58085">
              <a:lnSpc>
                <a:spcPct val="138700"/>
              </a:lnSpc>
            </a:pPr>
            <a:r>
              <a:rPr sz="2300" spc="-5" dirty="0">
                <a:latin typeface="Verdana"/>
                <a:cs typeface="Verdana"/>
              </a:rPr>
              <a:t>W</a:t>
            </a:r>
            <a:r>
              <a:rPr sz="2300" dirty="0">
                <a:latin typeface="Verdana"/>
                <a:cs typeface="Verdana"/>
              </a:rPr>
              <a:t>ho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10" dirty="0">
                <a:latin typeface="Verdana"/>
                <a:cs typeface="Verdana"/>
              </a:rPr>
              <a:t>ee</a:t>
            </a:r>
            <a:r>
              <a:rPr sz="2300" dirty="0">
                <a:latin typeface="Verdana"/>
                <a:cs typeface="Verdana"/>
              </a:rPr>
              <a:t>ds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-30" dirty="0">
                <a:latin typeface="Verdana"/>
                <a:cs typeface="Verdana"/>
              </a:rPr>
              <a:t>W</a:t>
            </a:r>
            <a:r>
              <a:rPr sz="2300" dirty="0">
                <a:latin typeface="Verdana"/>
                <a:cs typeface="Verdana"/>
              </a:rPr>
              <a:t>hat </a:t>
            </a:r>
            <a:r>
              <a:rPr sz="2300" spc="-5" dirty="0">
                <a:latin typeface="Verdana"/>
                <a:cs typeface="Verdana"/>
              </a:rPr>
              <a:t>W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h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5" dirty="0">
                <a:latin typeface="Verdana"/>
                <a:cs typeface="Verdana"/>
              </a:rPr>
              <a:t>/</a:t>
            </a:r>
            <a:r>
              <a:rPr sz="2300" spc="-5" dirty="0">
                <a:latin typeface="Verdana"/>
                <a:cs typeface="Verdana"/>
              </a:rPr>
              <a:t>s</a:t>
            </a:r>
            <a:r>
              <a:rPr sz="2300" dirty="0">
                <a:latin typeface="Verdana"/>
                <a:cs typeface="Verdana"/>
              </a:rPr>
              <a:t>he</a:t>
            </a:r>
            <a:r>
              <a:rPr sz="2300" spc="-3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10" dirty="0">
                <a:latin typeface="Verdana"/>
                <a:cs typeface="Verdana"/>
              </a:rPr>
              <a:t>ee</a:t>
            </a:r>
            <a:r>
              <a:rPr sz="2300" dirty="0">
                <a:latin typeface="Verdana"/>
                <a:cs typeface="Verdana"/>
              </a:rPr>
              <a:t>ds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t </a:t>
            </a:r>
            <a:r>
              <a:rPr sz="2300" spc="-5" dirty="0">
                <a:latin typeface="Verdana"/>
                <a:cs typeface="Verdana"/>
              </a:rPr>
              <a:t>W</a:t>
            </a:r>
            <a:r>
              <a:rPr sz="2300" dirty="0">
                <a:latin typeface="Verdana"/>
                <a:cs typeface="Verdana"/>
              </a:rPr>
              <a:t>ho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w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l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-10" dirty="0">
                <a:latin typeface="Verdana"/>
                <a:cs typeface="Verdana"/>
              </a:rPr>
              <a:t>li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r</a:t>
            </a: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22600"/>
              </a:lnSpc>
              <a:spcBef>
                <a:spcPts val="455"/>
              </a:spcBef>
            </a:pPr>
            <a:r>
              <a:rPr sz="2300" spc="-5" dirty="0">
                <a:latin typeface="Verdana"/>
                <a:cs typeface="Verdana"/>
              </a:rPr>
              <a:t>H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w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w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spc="-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l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1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be</a:t>
            </a:r>
            <a:r>
              <a:rPr sz="2300" spc="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d</a:t>
            </a:r>
            <a:r>
              <a:rPr sz="2300" spc="-35" dirty="0">
                <a:latin typeface="Verdana"/>
                <a:cs typeface="Verdana"/>
              </a:rPr>
              <a:t>e</a:t>
            </a:r>
            <a:r>
              <a:rPr sz="2300" spc="-10" dirty="0">
                <a:latin typeface="Verdana"/>
                <a:cs typeface="Verdana"/>
              </a:rPr>
              <a:t>li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d </a:t>
            </a:r>
            <a:r>
              <a:rPr sz="2300" spc="5" dirty="0">
                <a:latin typeface="Verdana"/>
                <a:cs typeface="Verdana"/>
              </a:rPr>
              <a:t>(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p</a:t>
            </a:r>
            <a:r>
              <a:rPr sz="2300" spc="-10" dirty="0">
                <a:latin typeface="Verdana"/>
                <a:cs typeface="Verdana"/>
              </a:rPr>
              <a:t>o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dirty="0">
                <a:latin typeface="Verdana"/>
                <a:cs typeface="Verdana"/>
              </a:rPr>
              <a:t>t,</a:t>
            </a:r>
            <a:r>
              <a:rPr sz="2300" spc="2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15" dirty="0">
                <a:latin typeface="Verdana"/>
                <a:cs typeface="Verdana"/>
              </a:rPr>
              <a:t>m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-1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, </a:t>
            </a:r>
            <a:r>
              <a:rPr sz="2300" spc="-25" dirty="0">
                <a:latin typeface="Verdana"/>
                <a:cs typeface="Verdana"/>
              </a:rPr>
              <a:t>v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spc="-5" dirty="0">
                <a:latin typeface="Verdana"/>
                <a:cs typeface="Verdana"/>
              </a:rPr>
              <a:t>r</a:t>
            </a:r>
            <a:r>
              <a:rPr sz="2300" spc="-25" dirty="0">
                <a:latin typeface="Verdana"/>
                <a:cs typeface="Verdana"/>
              </a:rPr>
              <a:t>b</a:t>
            </a:r>
            <a:r>
              <a:rPr sz="2300" spc="-20" dirty="0">
                <a:latin typeface="Verdana"/>
                <a:cs typeface="Verdana"/>
              </a:rPr>
              <a:t>a</a:t>
            </a:r>
            <a:r>
              <a:rPr sz="2300" spc="10" dirty="0">
                <a:latin typeface="Verdana"/>
                <a:cs typeface="Verdana"/>
              </a:rPr>
              <a:t>l</a:t>
            </a:r>
            <a:r>
              <a:rPr sz="2300" dirty="0">
                <a:latin typeface="Verdana"/>
                <a:cs typeface="Verdana"/>
              </a:rPr>
              <a:t>,</a:t>
            </a:r>
            <a:r>
              <a:rPr sz="2300" spc="-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…</a:t>
            </a:r>
            <a:r>
              <a:rPr sz="2300" spc="1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e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-5" dirty="0">
                <a:latin typeface="Verdana"/>
                <a:cs typeface="Verdana"/>
              </a:rPr>
              <a:t>c</a:t>
            </a:r>
            <a:r>
              <a:rPr sz="2300" spc="-25" dirty="0">
                <a:latin typeface="Verdana"/>
                <a:cs typeface="Verdana"/>
              </a:rPr>
              <a:t>.</a:t>
            </a:r>
            <a:r>
              <a:rPr sz="2300" dirty="0">
                <a:latin typeface="Verdana"/>
                <a:cs typeface="Verdana"/>
              </a:rPr>
              <a:t>)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212" y="4395094"/>
            <a:ext cx="7251065" cy="858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16700"/>
              </a:lnSpc>
              <a:buClr>
                <a:srgbClr val="765E54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1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ul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pl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nn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y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vi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ug</a:t>
            </a:r>
            <a:r>
              <a:rPr sz="2400" dirty="0">
                <a:latin typeface="Verdana"/>
                <a:cs typeface="Verdana"/>
              </a:rPr>
              <a:t>h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li</a:t>
            </a:r>
            <a:r>
              <a:rPr sz="2400" spc="-30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7252" y="5355335"/>
            <a:ext cx="7074534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2400" spc="-5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3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15" dirty="0">
                <a:latin typeface="Verdana"/>
                <a:cs typeface="Verdana"/>
              </a:rPr>
              <a:t>c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pl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nn</a:t>
            </a:r>
            <a:r>
              <a:rPr sz="2400" spc="10" dirty="0">
                <a:latin typeface="Verdana"/>
                <a:cs typeface="Verdana"/>
              </a:rPr>
              <a:t>i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o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ig</a:t>
            </a:r>
            <a:r>
              <a:rPr sz="2400" spc="1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1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bl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6287008"/>
            <a:ext cx="1187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5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96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4000" dirty="0"/>
              <a:t>Pl</a:t>
            </a:r>
            <a:r>
              <a:rPr sz="4000" spc="-35" dirty="0"/>
              <a:t>a</a:t>
            </a:r>
            <a:r>
              <a:rPr sz="4000" dirty="0"/>
              <a:t>n</a:t>
            </a:r>
            <a:r>
              <a:rPr sz="4000" spc="15" dirty="0"/>
              <a:t> </a:t>
            </a:r>
            <a:r>
              <a:rPr sz="4000" spc="-5" dirty="0"/>
              <a:t>Co</a:t>
            </a:r>
            <a:r>
              <a:rPr sz="4000" spc="-10" dirty="0"/>
              <a:t>mm</a:t>
            </a:r>
            <a:r>
              <a:rPr sz="4000" spc="-30" dirty="0"/>
              <a:t>u</a:t>
            </a:r>
            <a:r>
              <a:rPr sz="4000" dirty="0"/>
              <a:t>nic</a:t>
            </a:r>
            <a:r>
              <a:rPr sz="4000" spc="-35" dirty="0"/>
              <a:t>a</a:t>
            </a:r>
            <a:r>
              <a:rPr sz="4000" dirty="0"/>
              <a:t>ti</a:t>
            </a:r>
            <a:r>
              <a:rPr sz="4000" spc="-5" dirty="0"/>
              <a:t>o</a:t>
            </a:r>
            <a:r>
              <a:rPr sz="4000" dirty="0"/>
              <a:t>n</a:t>
            </a:r>
            <a:r>
              <a:rPr sz="4000" spc="-5" dirty="0"/>
              <a:t>s</a:t>
            </a:r>
            <a:r>
              <a:rPr sz="4000" dirty="0"/>
              <a:t>:</a:t>
            </a:r>
            <a:r>
              <a:rPr sz="4000" spc="25" dirty="0"/>
              <a:t> </a:t>
            </a:r>
            <a:r>
              <a:rPr sz="4000" spc="-5" dirty="0"/>
              <a:t>I</a:t>
            </a:r>
            <a:r>
              <a:rPr sz="4000" spc="-20" dirty="0"/>
              <a:t>n</a:t>
            </a:r>
            <a:r>
              <a:rPr sz="4000" spc="-15" dirty="0"/>
              <a:t>p</a:t>
            </a:r>
            <a:r>
              <a:rPr sz="4000" spc="-5" dirty="0"/>
              <a:t>u</a:t>
            </a:r>
            <a:r>
              <a:rPr sz="4000" dirty="0"/>
              <a:t>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21868" y="1360932"/>
            <a:ext cx="7849234" cy="441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buClr>
                <a:srgbClr val="765E54"/>
              </a:buClr>
              <a:buAutoNum type="arabicPeriod"/>
              <a:tabLst>
                <a:tab pos="622300" algn="l"/>
              </a:tabLst>
            </a:pPr>
            <a:r>
              <a:rPr sz="2700" spc="-5" dirty="0">
                <a:latin typeface="Verdana"/>
                <a:cs typeface="Verdana"/>
              </a:rPr>
              <a:t>P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-15" dirty="0">
                <a:latin typeface="Verdana"/>
                <a:cs typeface="Verdana"/>
              </a:rPr>
              <a:t>o</a:t>
            </a:r>
            <a:r>
              <a:rPr sz="2700" dirty="0">
                <a:latin typeface="Verdana"/>
                <a:cs typeface="Verdana"/>
              </a:rPr>
              <a:t>j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-20" dirty="0">
                <a:latin typeface="Verdana"/>
                <a:cs typeface="Verdana"/>
              </a:rPr>
              <a:t>c</a:t>
            </a:r>
            <a:r>
              <a:rPr sz="2700" dirty="0">
                <a:latin typeface="Verdana"/>
                <a:cs typeface="Verdana"/>
              </a:rPr>
              <a:t>t</a:t>
            </a:r>
            <a:r>
              <a:rPr sz="2700" spc="10" dirty="0">
                <a:latin typeface="Verdana"/>
                <a:cs typeface="Verdana"/>
              </a:rPr>
              <a:t> </a:t>
            </a:r>
            <a:r>
              <a:rPr sz="2700" spc="-30" dirty="0">
                <a:latin typeface="Verdana"/>
                <a:cs typeface="Verdana"/>
              </a:rPr>
              <a:t>M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-15" dirty="0">
                <a:latin typeface="Verdana"/>
                <a:cs typeface="Verdana"/>
              </a:rPr>
              <a:t>n</a:t>
            </a:r>
            <a:r>
              <a:rPr sz="2700" spc="5" dirty="0">
                <a:latin typeface="Verdana"/>
                <a:cs typeface="Verdana"/>
              </a:rPr>
              <a:t>a</a:t>
            </a:r>
            <a:r>
              <a:rPr sz="2700" spc="-35" dirty="0">
                <a:latin typeface="Verdana"/>
                <a:cs typeface="Verdana"/>
              </a:rPr>
              <a:t>g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dirty="0">
                <a:latin typeface="Verdana"/>
                <a:cs typeface="Verdana"/>
              </a:rPr>
              <a:t>m</a:t>
            </a:r>
            <a:r>
              <a:rPr sz="2700" spc="-35" dirty="0">
                <a:latin typeface="Verdana"/>
                <a:cs typeface="Verdana"/>
              </a:rPr>
              <a:t>e</a:t>
            </a:r>
            <a:r>
              <a:rPr sz="2700" spc="-15" dirty="0">
                <a:latin typeface="Verdana"/>
                <a:cs typeface="Verdana"/>
              </a:rPr>
              <a:t>n</a:t>
            </a:r>
            <a:r>
              <a:rPr sz="2700" dirty="0">
                <a:latin typeface="Verdana"/>
                <a:cs typeface="Verdana"/>
              </a:rPr>
              <a:t>t</a:t>
            </a:r>
            <a:r>
              <a:rPr sz="2700" spc="5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P</a:t>
            </a:r>
            <a:r>
              <a:rPr sz="2700" spc="-25" dirty="0">
                <a:latin typeface="Verdana"/>
                <a:cs typeface="Verdana"/>
              </a:rPr>
              <a:t>l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5" dirty="0">
                <a:latin typeface="Verdana"/>
                <a:cs typeface="Verdana"/>
              </a:rPr>
              <a:t>n</a:t>
            </a:r>
            <a:endParaRPr sz="2700">
              <a:latin typeface="Verdana"/>
              <a:cs typeface="Verdana"/>
            </a:endParaRPr>
          </a:p>
          <a:p>
            <a:pPr marL="622300" indent="-609600">
              <a:lnSpc>
                <a:spcPct val="100000"/>
              </a:lnSpc>
              <a:spcBef>
                <a:spcPts val="1705"/>
              </a:spcBef>
              <a:buClr>
                <a:srgbClr val="765E54"/>
              </a:buClr>
              <a:buAutoNum type="arabicPeriod"/>
              <a:tabLst>
                <a:tab pos="622300" algn="l"/>
              </a:tabLst>
            </a:pPr>
            <a:r>
              <a:rPr sz="2700" spc="-35" dirty="0">
                <a:latin typeface="Verdana"/>
                <a:cs typeface="Verdana"/>
              </a:rPr>
              <a:t>S</a:t>
            </a:r>
            <a:r>
              <a:rPr sz="2700" spc="5" dirty="0">
                <a:latin typeface="Verdana"/>
                <a:cs typeface="Verdana"/>
              </a:rPr>
              <a:t>t</a:t>
            </a:r>
            <a:r>
              <a:rPr sz="2700" spc="-20" dirty="0">
                <a:latin typeface="Verdana"/>
                <a:cs typeface="Verdana"/>
              </a:rPr>
              <a:t>ak</a:t>
            </a:r>
            <a:r>
              <a:rPr sz="2700" spc="-35" dirty="0">
                <a:latin typeface="Verdana"/>
                <a:cs typeface="Verdana"/>
              </a:rPr>
              <a:t>e</a:t>
            </a:r>
            <a:r>
              <a:rPr sz="2700" spc="-15" dirty="0">
                <a:latin typeface="Verdana"/>
                <a:cs typeface="Verdana"/>
              </a:rPr>
              <a:t>h</a:t>
            </a:r>
            <a:r>
              <a:rPr sz="2700" spc="10" dirty="0">
                <a:latin typeface="Verdana"/>
                <a:cs typeface="Verdana"/>
              </a:rPr>
              <a:t>o</a:t>
            </a:r>
            <a:r>
              <a:rPr sz="2700" spc="-25" dirty="0">
                <a:latin typeface="Verdana"/>
                <a:cs typeface="Verdana"/>
              </a:rPr>
              <a:t>l</a:t>
            </a:r>
            <a:r>
              <a:rPr sz="2700" spc="-10" dirty="0">
                <a:latin typeface="Verdana"/>
                <a:cs typeface="Verdana"/>
              </a:rPr>
              <a:t>de</a:t>
            </a:r>
            <a:r>
              <a:rPr sz="2700" spc="5" dirty="0">
                <a:latin typeface="Verdana"/>
                <a:cs typeface="Verdana"/>
              </a:rPr>
              <a:t>r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85" dirty="0">
                <a:latin typeface="Verdana"/>
                <a:cs typeface="Verdana"/>
              </a:rPr>
              <a:t>R</a:t>
            </a:r>
            <a:r>
              <a:rPr sz="2700" spc="-10" dirty="0">
                <a:latin typeface="Verdana"/>
                <a:cs typeface="Verdana"/>
              </a:rPr>
              <a:t>eg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-20" dirty="0">
                <a:latin typeface="Verdana"/>
                <a:cs typeface="Verdana"/>
              </a:rPr>
              <a:t>s</a:t>
            </a:r>
            <a:r>
              <a:rPr sz="2700" spc="-15" dirty="0">
                <a:latin typeface="Verdana"/>
                <a:cs typeface="Verdana"/>
              </a:rPr>
              <a:t>t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5" dirty="0">
                <a:latin typeface="Verdana"/>
                <a:cs typeface="Verdana"/>
              </a:rPr>
              <a:t>r</a:t>
            </a:r>
            <a:endParaRPr sz="2700">
              <a:latin typeface="Verdana"/>
              <a:cs typeface="Verdana"/>
            </a:endParaRPr>
          </a:p>
          <a:p>
            <a:pPr marL="622300" marR="5080" indent="-609600">
              <a:lnSpc>
                <a:spcPct val="128499"/>
              </a:lnSpc>
              <a:spcBef>
                <a:spcPts val="755"/>
              </a:spcBef>
              <a:buClr>
                <a:srgbClr val="765E54"/>
              </a:buClr>
              <a:buAutoNum type="arabicPeriod"/>
              <a:tabLst>
                <a:tab pos="622300" algn="l"/>
              </a:tabLst>
            </a:pPr>
            <a:r>
              <a:rPr sz="2700" spc="-35" dirty="0">
                <a:latin typeface="Verdana"/>
                <a:cs typeface="Verdana"/>
              </a:rPr>
              <a:t>E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-15" dirty="0">
                <a:latin typeface="Verdana"/>
                <a:cs typeface="Verdana"/>
              </a:rPr>
              <a:t>t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10" dirty="0">
                <a:latin typeface="Verdana"/>
                <a:cs typeface="Verdana"/>
              </a:rPr>
              <a:t>p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5" dirty="0">
                <a:latin typeface="Verdana"/>
                <a:cs typeface="Verdana"/>
              </a:rPr>
              <a:t>se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35" dirty="0">
                <a:latin typeface="Verdana"/>
                <a:cs typeface="Verdana"/>
              </a:rPr>
              <a:t>E</a:t>
            </a:r>
            <a:r>
              <a:rPr sz="2700" spc="-40" dirty="0">
                <a:latin typeface="Verdana"/>
                <a:cs typeface="Verdana"/>
              </a:rPr>
              <a:t>n</a:t>
            </a:r>
            <a:r>
              <a:rPr sz="2700" spc="-20" dirty="0">
                <a:latin typeface="Verdana"/>
                <a:cs typeface="Verdana"/>
              </a:rPr>
              <a:t>v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15" dirty="0">
                <a:latin typeface="Verdana"/>
                <a:cs typeface="Verdana"/>
              </a:rPr>
              <a:t>o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-20" dirty="0">
                <a:latin typeface="Verdana"/>
                <a:cs typeface="Verdana"/>
              </a:rPr>
              <a:t>m</a:t>
            </a:r>
            <a:r>
              <a:rPr sz="2700" spc="-35" dirty="0">
                <a:latin typeface="Verdana"/>
                <a:cs typeface="Verdana"/>
              </a:rPr>
              <a:t>e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-15" dirty="0">
                <a:latin typeface="Verdana"/>
                <a:cs typeface="Verdana"/>
              </a:rPr>
              <a:t>t</a:t>
            </a:r>
            <a:r>
              <a:rPr sz="2700" spc="5" dirty="0">
                <a:latin typeface="Verdana"/>
                <a:cs typeface="Verdana"/>
              </a:rPr>
              <a:t>al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F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-45" dirty="0">
                <a:latin typeface="Verdana"/>
                <a:cs typeface="Verdana"/>
              </a:rPr>
              <a:t>c</a:t>
            </a:r>
            <a:r>
              <a:rPr sz="2700" spc="-40" dirty="0">
                <a:latin typeface="Verdana"/>
                <a:cs typeface="Verdana"/>
              </a:rPr>
              <a:t>t</a:t>
            </a:r>
            <a:r>
              <a:rPr sz="2700" spc="-15" dirty="0">
                <a:latin typeface="Verdana"/>
                <a:cs typeface="Verdana"/>
              </a:rPr>
              <a:t>o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-20" dirty="0">
                <a:latin typeface="Verdana"/>
                <a:cs typeface="Verdana"/>
              </a:rPr>
              <a:t>s</a:t>
            </a:r>
            <a:r>
              <a:rPr sz="2700" spc="5" dirty="0">
                <a:latin typeface="Verdana"/>
                <a:cs typeface="Verdana"/>
              </a:rPr>
              <a:t>: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C</a:t>
            </a:r>
            <a:r>
              <a:rPr sz="2700" spc="-15" dirty="0">
                <a:latin typeface="Verdana"/>
                <a:cs typeface="Verdana"/>
              </a:rPr>
              <a:t>o</a:t>
            </a:r>
            <a:r>
              <a:rPr sz="2700" spc="-20" dirty="0">
                <a:latin typeface="Verdana"/>
                <a:cs typeface="Verdana"/>
              </a:rPr>
              <a:t>m</a:t>
            </a:r>
            <a:r>
              <a:rPr sz="2700" spc="-35" dirty="0">
                <a:latin typeface="Verdana"/>
                <a:cs typeface="Verdana"/>
              </a:rPr>
              <a:t>p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-40" dirty="0">
                <a:latin typeface="Verdana"/>
                <a:cs typeface="Verdana"/>
              </a:rPr>
              <a:t>n</a:t>
            </a:r>
            <a:r>
              <a:rPr sz="2700" spc="-20" dirty="0">
                <a:latin typeface="Verdana"/>
                <a:cs typeface="Verdana"/>
              </a:rPr>
              <a:t>y</a:t>
            </a:r>
            <a:r>
              <a:rPr sz="2700" spc="-135" dirty="0">
                <a:latin typeface="Verdana"/>
                <a:cs typeface="Verdana"/>
              </a:rPr>
              <a:t>’</a:t>
            </a:r>
            <a:r>
              <a:rPr sz="2700" spc="5" dirty="0">
                <a:latin typeface="Verdana"/>
                <a:cs typeface="Verdana"/>
              </a:rPr>
              <a:t>s</a:t>
            </a:r>
            <a:r>
              <a:rPr sz="2700" spc="3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c</a:t>
            </a:r>
            <a:r>
              <a:rPr sz="2700" spc="10" dirty="0">
                <a:latin typeface="Verdana"/>
                <a:cs typeface="Verdana"/>
              </a:rPr>
              <a:t>u</a:t>
            </a:r>
            <a:r>
              <a:rPr sz="2700" spc="-25" dirty="0">
                <a:latin typeface="Verdana"/>
                <a:cs typeface="Verdana"/>
              </a:rPr>
              <a:t>l</a:t>
            </a:r>
            <a:r>
              <a:rPr sz="2700" spc="-15" dirty="0">
                <a:latin typeface="Verdana"/>
                <a:cs typeface="Verdana"/>
              </a:rPr>
              <a:t>tu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dirty="0">
                <a:latin typeface="Verdana"/>
                <a:cs typeface="Verdana"/>
              </a:rPr>
              <a:t>,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-20" dirty="0">
                <a:latin typeface="Verdana"/>
                <a:cs typeface="Verdana"/>
              </a:rPr>
              <a:t>f</a:t>
            </a:r>
            <a:r>
              <a:rPr sz="2700" spc="-50" dirty="0">
                <a:latin typeface="Verdana"/>
                <a:cs typeface="Verdana"/>
              </a:rPr>
              <a:t>r</a:t>
            </a:r>
            <a:r>
              <a:rPr sz="2700" spc="-20" dirty="0">
                <a:latin typeface="Verdana"/>
                <a:cs typeface="Verdana"/>
              </a:rPr>
              <a:t>as</a:t>
            </a:r>
            <a:r>
              <a:rPr sz="2700" spc="5" dirty="0">
                <a:latin typeface="Verdana"/>
                <a:cs typeface="Verdana"/>
              </a:rPr>
              <a:t>t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-15" dirty="0">
                <a:latin typeface="Verdana"/>
                <a:cs typeface="Verdana"/>
              </a:rPr>
              <a:t>u</a:t>
            </a:r>
            <a:r>
              <a:rPr sz="2700" spc="5" dirty="0">
                <a:latin typeface="Verdana"/>
                <a:cs typeface="Verdana"/>
              </a:rPr>
              <a:t>c</a:t>
            </a:r>
            <a:r>
              <a:rPr sz="2700" spc="-15" dirty="0">
                <a:latin typeface="Verdana"/>
                <a:cs typeface="Verdana"/>
              </a:rPr>
              <a:t>tu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dirty="0">
                <a:latin typeface="Verdana"/>
                <a:cs typeface="Verdana"/>
              </a:rPr>
              <a:t>,</a:t>
            </a:r>
            <a:r>
              <a:rPr sz="2700" spc="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45" dirty="0">
                <a:latin typeface="Verdana"/>
                <a:cs typeface="Verdana"/>
              </a:rPr>
              <a:t>k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dirty="0">
                <a:latin typeface="Verdana"/>
                <a:cs typeface="Verdana"/>
              </a:rPr>
              <a:t>t</a:t>
            </a:r>
            <a:r>
              <a:rPr sz="2700" spc="5" dirty="0">
                <a:latin typeface="Verdana"/>
                <a:cs typeface="Verdana"/>
              </a:rPr>
              <a:t> c</a:t>
            </a:r>
            <a:r>
              <a:rPr sz="2700" spc="-15" dirty="0">
                <a:latin typeface="Verdana"/>
                <a:cs typeface="Verdana"/>
              </a:rPr>
              <a:t>o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-10" dirty="0">
                <a:latin typeface="Verdana"/>
                <a:cs typeface="Verdana"/>
              </a:rPr>
              <a:t>d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5" dirty="0">
                <a:latin typeface="Verdana"/>
                <a:cs typeface="Verdana"/>
              </a:rPr>
              <a:t>t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10" dirty="0">
                <a:latin typeface="Verdana"/>
                <a:cs typeface="Verdana"/>
              </a:rPr>
              <a:t>o</a:t>
            </a:r>
            <a:r>
              <a:rPr sz="2700" spc="-15" dirty="0">
                <a:latin typeface="Verdana"/>
                <a:cs typeface="Verdana"/>
              </a:rPr>
              <a:t>n</a:t>
            </a:r>
            <a:r>
              <a:rPr sz="2700" spc="5" dirty="0">
                <a:latin typeface="Verdana"/>
                <a:cs typeface="Verdana"/>
              </a:rPr>
              <a:t>s</a:t>
            </a:r>
            <a:r>
              <a:rPr sz="2700" spc="1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-15" dirty="0">
                <a:latin typeface="Verdana"/>
                <a:cs typeface="Verdana"/>
              </a:rPr>
              <a:t>t</a:t>
            </a:r>
            <a:r>
              <a:rPr sz="2700" spc="5" dirty="0">
                <a:latin typeface="Verdana"/>
                <a:cs typeface="Verdana"/>
              </a:rPr>
              <a:t>c.</a:t>
            </a:r>
            <a:endParaRPr sz="2700">
              <a:latin typeface="Verdana"/>
              <a:cs typeface="Verdana"/>
            </a:endParaRPr>
          </a:p>
          <a:p>
            <a:pPr marL="622300" marR="223520" indent="-609600">
              <a:lnSpc>
                <a:spcPct val="128499"/>
              </a:lnSpc>
              <a:spcBef>
                <a:spcPts val="825"/>
              </a:spcBef>
              <a:buClr>
                <a:srgbClr val="765E54"/>
              </a:buClr>
              <a:buAutoNum type="arabicPeriod"/>
              <a:tabLst>
                <a:tab pos="622300" algn="l"/>
              </a:tabLst>
            </a:pPr>
            <a:r>
              <a:rPr sz="2700" dirty="0">
                <a:latin typeface="Verdana"/>
                <a:cs typeface="Verdana"/>
              </a:rPr>
              <a:t>O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-10" dirty="0">
                <a:latin typeface="Verdana"/>
                <a:cs typeface="Verdana"/>
              </a:rPr>
              <a:t>g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-10" dirty="0">
                <a:latin typeface="Verdana"/>
                <a:cs typeface="Verdana"/>
              </a:rPr>
              <a:t>z</a:t>
            </a:r>
            <a:r>
              <a:rPr sz="2700" spc="-20" dirty="0">
                <a:latin typeface="Verdana"/>
                <a:cs typeface="Verdana"/>
              </a:rPr>
              <a:t>a</a:t>
            </a:r>
            <a:r>
              <a:rPr sz="2700" spc="5" dirty="0">
                <a:latin typeface="Verdana"/>
                <a:cs typeface="Verdana"/>
              </a:rPr>
              <a:t>t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-15" dirty="0">
                <a:latin typeface="Verdana"/>
                <a:cs typeface="Verdana"/>
              </a:rPr>
              <a:t>on</a:t>
            </a:r>
            <a:r>
              <a:rPr sz="2700" spc="5" dirty="0">
                <a:latin typeface="Verdana"/>
                <a:cs typeface="Verdana"/>
              </a:rPr>
              <a:t>al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Pr</a:t>
            </a:r>
            <a:r>
              <a:rPr sz="2700" spc="-15" dirty="0">
                <a:latin typeface="Verdana"/>
                <a:cs typeface="Verdana"/>
              </a:rPr>
              <a:t>o</a:t>
            </a:r>
            <a:r>
              <a:rPr sz="2700" spc="5" dirty="0">
                <a:latin typeface="Verdana"/>
                <a:cs typeface="Verdana"/>
              </a:rPr>
              <a:t>c</a:t>
            </a:r>
            <a:r>
              <a:rPr sz="2700" spc="-35" dirty="0">
                <a:latin typeface="Verdana"/>
                <a:cs typeface="Verdana"/>
              </a:rPr>
              <a:t>e</a:t>
            </a:r>
            <a:r>
              <a:rPr sz="2700" spc="5" dirty="0">
                <a:latin typeface="Verdana"/>
                <a:cs typeface="Verdana"/>
              </a:rPr>
              <a:t>ss</a:t>
            </a:r>
            <a:r>
              <a:rPr sz="2700" spc="25" dirty="0">
                <a:latin typeface="Verdana"/>
                <a:cs typeface="Verdana"/>
              </a:rPr>
              <a:t> </a:t>
            </a:r>
            <a:r>
              <a:rPr sz="2700" spc="-35" dirty="0">
                <a:latin typeface="Verdana"/>
                <a:cs typeface="Verdana"/>
              </a:rPr>
              <a:t>A</a:t>
            </a:r>
            <a:r>
              <a:rPr sz="2700" spc="-20" dirty="0">
                <a:latin typeface="Verdana"/>
                <a:cs typeface="Verdana"/>
              </a:rPr>
              <a:t>s</a:t>
            </a:r>
            <a:r>
              <a:rPr sz="2700" spc="5" dirty="0">
                <a:latin typeface="Verdana"/>
                <a:cs typeface="Verdana"/>
              </a:rPr>
              <a:t>s</a:t>
            </a:r>
            <a:r>
              <a:rPr sz="2700" spc="-35" dirty="0">
                <a:latin typeface="Verdana"/>
                <a:cs typeface="Verdana"/>
              </a:rPr>
              <a:t>e</a:t>
            </a:r>
            <a:r>
              <a:rPr sz="2700" spc="5" dirty="0">
                <a:latin typeface="Verdana"/>
                <a:cs typeface="Verdana"/>
              </a:rPr>
              <a:t>ts:</a:t>
            </a:r>
            <a:r>
              <a:rPr sz="2700" spc="-5" dirty="0">
                <a:latin typeface="Verdana"/>
                <a:cs typeface="Verdana"/>
              </a:rPr>
              <a:t> </a:t>
            </a:r>
            <a:r>
              <a:rPr sz="2700" spc="5" dirty="0">
                <a:latin typeface="Verdana"/>
                <a:cs typeface="Verdana"/>
              </a:rPr>
              <a:t>H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5" dirty="0">
                <a:latin typeface="Verdana"/>
                <a:cs typeface="Verdana"/>
              </a:rPr>
              <a:t>st</a:t>
            </a:r>
            <a:r>
              <a:rPr sz="2700" spc="10" dirty="0">
                <a:latin typeface="Verdana"/>
                <a:cs typeface="Verdana"/>
              </a:rPr>
              <a:t>o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5" dirty="0">
                <a:latin typeface="Verdana"/>
                <a:cs typeface="Verdana"/>
              </a:rPr>
              <a:t>cal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-20" dirty="0">
                <a:latin typeface="Verdana"/>
                <a:cs typeface="Verdana"/>
              </a:rPr>
              <a:t>c</a:t>
            </a:r>
            <a:r>
              <a:rPr sz="2700" spc="10" dirty="0">
                <a:latin typeface="Verdana"/>
                <a:cs typeface="Verdana"/>
              </a:rPr>
              <a:t>o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35" dirty="0">
                <a:latin typeface="Verdana"/>
                <a:cs typeface="Verdana"/>
              </a:rPr>
              <a:t>d</a:t>
            </a:r>
            <a:r>
              <a:rPr sz="2700" spc="20" dirty="0">
                <a:latin typeface="Verdana"/>
                <a:cs typeface="Verdana"/>
              </a:rPr>
              <a:t>s</a:t>
            </a:r>
            <a:r>
              <a:rPr sz="2700" spc="5" dirty="0">
                <a:latin typeface="Verdana"/>
                <a:cs typeface="Verdana"/>
              </a:rPr>
              <a:t>-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l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-20" dirty="0">
                <a:latin typeface="Verdana"/>
                <a:cs typeface="Verdana"/>
              </a:rPr>
              <a:t>ss</a:t>
            </a:r>
            <a:r>
              <a:rPr sz="2700" spc="-15" dirty="0">
                <a:latin typeface="Verdana"/>
                <a:cs typeface="Verdana"/>
              </a:rPr>
              <a:t>o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5" dirty="0">
                <a:latin typeface="Verdana"/>
                <a:cs typeface="Verdana"/>
              </a:rPr>
              <a:t>s</a:t>
            </a:r>
            <a:r>
              <a:rPr sz="2700" spc="30" dirty="0">
                <a:latin typeface="Verdana"/>
                <a:cs typeface="Verdana"/>
              </a:rPr>
              <a:t> </a:t>
            </a:r>
            <a:r>
              <a:rPr sz="2700" spc="-50" dirty="0">
                <a:latin typeface="Verdana"/>
                <a:cs typeface="Verdana"/>
              </a:rPr>
              <a:t>l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5" dirty="0">
                <a:latin typeface="Verdana"/>
                <a:cs typeface="Verdana"/>
              </a:rPr>
              <a:t>a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5" dirty="0">
                <a:latin typeface="Verdana"/>
                <a:cs typeface="Verdana"/>
              </a:rPr>
              <a:t>d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spc="5" dirty="0">
                <a:latin typeface="Verdana"/>
                <a:cs typeface="Verdana"/>
              </a:rPr>
              <a:t>–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5" dirty="0">
                <a:latin typeface="Verdana"/>
                <a:cs typeface="Verdana"/>
              </a:rPr>
              <a:t>t</a:t>
            </a:r>
            <a:r>
              <a:rPr sz="2700" spc="-35" dirty="0">
                <a:latin typeface="Verdana"/>
                <a:cs typeface="Verdana"/>
              </a:rPr>
              <a:t>e</a:t>
            </a:r>
            <a:r>
              <a:rPr sz="2700" dirty="0">
                <a:latin typeface="Verdana"/>
                <a:cs typeface="Verdana"/>
              </a:rPr>
              <a:t>m</a:t>
            </a:r>
            <a:r>
              <a:rPr sz="2700" spc="-10" dirty="0">
                <a:latin typeface="Verdana"/>
                <a:cs typeface="Verdana"/>
              </a:rPr>
              <a:t>p</a:t>
            </a:r>
            <a:r>
              <a:rPr sz="2700" spc="-25" dirty="0">
                <a:latin typeface="Verdana"/>
                <a:cs typeface="Verdana"/>
              </a:rPr>
              <a:t>l</a:t>
            </a:r>
            <a:r>
              <a:rPr sz="2700" spc="5" dirty="0">
                <a:latin typeface="Verdana"/>
                <a:cs typeface="Verdana"/>
              </a:rPr>
              <a:t>a</a:t>
            </a:r>
            <a:r>
              <a:rPr sz="2700" spc="-15" dirty="0">
                <a:latin typeface="Verdana"/>
                <a:cs typeface="Verdana"/>
              </a:rPr>
              <a:t>t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30" dirty="0">
                <a:latin typeface="Verdana"/>
                <a:cs typeface="Verdana"/>
              </a:rPr>
              <a:t>s</a:t>
            </a:r>
            <a:r>
              <a:rPr sz="2700" spc="5" dirty="0">
                <a:latin typeface="Verdana"/>
                <a:cs typeface="Verdana"/>
              </a:rPr>
              <a:t>-</a:t>
            </a:r>
            <a:r>
              <a:rPr sz="270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g</a:t>
            </a:r>
            <a:r>
              <a:rPr sz="2700" spc="10" dirty="0">
                <a:latin typeface="Verdana"/>
                <a:cs typeface="Verdana"/>
              </a:rPr>
              <a:t>u</a:t>
            </a:r>
            <a:r>
              <a:rPr sz="2700" spc="-25" dirty="0">
                <a:latin typeface="Verdana"/>
                <a:cs typeface="Verdana"/>
              </a:rPr>
              <a:t>i</a:t>
            </a:r>
            <a:r>
              <a:rPr sz="2700" spc="-10" dirty="0">
                <a:latin typeface="Verdana"/>
                <a:cs typeface="Verdana"/>
              </a:rPr>
              <a:t>de</a:t>
            </a:r>
            <a:r>
              <a:rPr sz="2700" spc="-25" dirty="0">
                <a:latin typeface="Verdana"/>
                <a:cs typeface="Verdana"/>
              </a:rPr>
              <a:t>li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5" dirty="0">
                <a:latin typeface="Verdana"/>
                <a:cs typeface="Verdana"/>
              </a:rPr>
              <a:t>s</a:t>
            </a:r>
            <a:r>
              <a:rPr sz="2700" spc="40" dirty="0">
                <a:latin typeface="Verdana"/>
                <a:cs typeface="Verdana"/>
              </a:rPr>
              <a:t> </a:t>
            </a:r>
            <a:r>
              <a:rPr sz="2700" spc="5" dirty="0">
                <a:latin typeface="Verdana"/>
                <a:cs typeface="Verdana"/>
              </a:rPr>
              <a:t>&amp;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P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10" dirty="0">
                <a:latin typeface="Verdana"/>
                <a:cs typeface="Verdana"/>
              </a:rPr>
              <a:t>o</a:t>
            </a:r>
            <a:r>
              <a:rPr sz="2700" spc="-20" dirty="0">
                <a:latin typeface="Verdana"/>
                <a:cs typeface="Verdana"/>
              </a:rPr>
              <a:t>c</a:t>
            </a:r>
            <a:r>
              <a:rPr sz="2700" spc="-10" dirty="0">
                <a:latin typeface="Verdana"/>
                <a:cs typeface="Verdana"/>
              </a:rPr>
              <a:t>ed</a:t>
            </a:r>
            <a:r>
              <a:rPr sz="2700" spc="-15" dirty="0">
                <a:latin typeface="Verdana"/>
                <a:cs typeface="Verdana"/>
              </a:rPr>
              <a:t>u</a:t>
            </a:r>
            <a:r>
              <a:rPr sz="2700" spc="-5" dirty="0">
                <a:latin typeface="Verdana"/>
                <a:cs typeface="Verdana"/>
              </a:rPr>
              <a:t>r</a:t>
            </a:r>
            <a:r>
              <a:rPr sz="2700" spc="-10" dirty="0">
                <a:latin typeface="Verdana"/>
                <a:cs typeface="Verdana"/>
              </a:rPr>
              <a:t>e</a:t>
            </a:r>
            <a:r>
              <a:rPr sz="2700" spc="-20" dirty="0">
                <a:latin typeface="Verdana"/>
                <a:cs typeface="Verdana"/>
              </a:rPr>
              <a:t>s</a:t>
            </a:r>
            <a:r>
              <a:rPr sz="2700" dirty="0"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363" y="6287008"/>
            <a:ext cx="1257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6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7623" y="2654807"/>
            <a:ext cx="5498591" cy="3569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1763" y="606044"/>
            <a:ext cx="7966709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10" dirty="0"/>
              <a:t>Pl</a:t>
            </a:r>
            <a:r>
              <a:rPr sz="3700" spc="-5" dirty="0"/>
              <a:t>an</a:t>
            </a:r>
            <a:r>
              <a:rPr sz="3700" spc="5" dirty="0"/>
              <a:t> </a:t>
            </a:r>
            <a:r>
              <a:rPr sz="3700" spc="-5" dirty="0"/>
              <a:t>C</a:t>
            </a:r>
            <a:r>
              <a:rPr sz="3700" spc="-10" dirty="0"/>
              <a:t>o</a:t>
            </a:r>
            <a:r>
              <a:rPr sz="3700" spc="-30" dirty="0"/>
              <a:t>m</a:t>
            </a:r>
            <a:r>
              <a:rPr sz="3700" spc="-5" dirty="0"/>
              <a:t>m</a:t>
            </a:r>
            <a:r>
              <a:rPr sz="3700" spc="-25" dirty="0"/>
              <a:t>u</a:t>
            </a:r>
            <a:r>
              <a:rPr sz="3700" spc="-10" dirty="0"/>
              <a:t>n</a:t>
            </a:r>
            <a:r>
              <a:rPr sz="3700" spc="-35" dirty="0"/>
              <a:t>i</a:t>
            </a:r>
            <a:r>
              <a:rPr sz="3700" spc="-5" dirty="0"/>
              <a:t>ca</a:t>
            </a:r>
            <a:r>
              <a:rPr sz="3700" spc="-10" dirty="0"/>
              <a:t>tio</a:t>
            </a:r>
            <a:r>
              <a:rPr sz="3700" spc="-5" dirty="0"/>
              <a:t>n</a:t>
            </a:r>
            <a:r>
              <a:rPr sz="3700" spc="60" dirty="0"/>
              <a:t> </a:t>
            </a:r>
            <a:r>
              <a:rPr sz="3700" spc="-5" dirty="0"/>
              <a:t>M</a:t>
            </a:r>
            <a:r>
              <a:rPr sz="3700" spc="-20" dirty="0"/>
              <a:t>g</a:t>
            </a:r>
            <a:r>
              <a:rPr sz="3700" spc="-5" dirty="0"/>
              <a:t>m</a:t>
            </a:r>
            <a:r>
              <a:rPr sz="3700" spc="-35" dirty="0"/>
              <a:t>t</a:t>
            </a:r>
            <a:r>
              <a:rPr sz="3700" dirty="0"/>
              <a:t>.</a:t>
            </a:r>
            <a:r>
              <a:rPr sz="3700" spc="-5" dirty="0"/>
              <a:t>:</a:t>
            </a:r>
            <a:r>
              <a:rPr sz="3700" spc="10" dirty="0"/>
              <a:t> </a:t>
            </a:r>
            <a:r>
              <a:rPr sz="3700" spc="-5" dirty="0"/>
              <a:t>T</a:t>
            </a:r>
            <a:r>
              <a:rPr sz="3700" spc="-15" dirty="0"/>
              <a:t> </a:t>
            </a:r>
            <a:r>
              <a:rPr sz="3700" spc="-5" dirty="0"/>
              <a:t>&amp;</a:t>
            </a:r>
            <a:r>
              <a:rPr sz="3700" spc="-15" dirty="0"/>
              <a:t> </a:t>
            </a:r>
            <a:r>
              <a:rPr sz="3700" spc="-5" dirty="0"/>
              <a:t>T</a:t>
            </a:r>
            <a:r>
              <a:rPr sz="3700" spc="-15" dirty="0"/>
              <a:t> </a:t>
            </a:r>
            <a:r>
              <a:rPr sz="3700" spc="-5" dirty="0"/>
              <a:t>(</a:t>
            </a:r>
            <a:r>
              <a:rPr sz="3700" spc="-15" dirty="0"/>
              <a:t>1</a:t>
            </a:r>
            <a:r>
              <a:rPr sz="3700" spc="-5" dirty="0"/>
              <a:t>)</a:t>
            </a:r>
            <a:endParaRPr sz="3700"/>
          </a:p>
        </p:txBody>
      </p:sp>
      <p:sp>
        <p:nvSpPr>
          <p:cNvPr id="7" name="object 7"/>
          <p:cNvSpPr txBox="1"/>
          <p:nvPr/>
        </p:nvSpPr>
        <p:spPr>
          <a:xfrm>
            <a:off x="556768" y="6309435"/>
            <a:ext cx="2006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8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612" y="1276258"/>
            <a:ext cx="7287895" cy="1751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 marR="5080" indent="-609600">
              <a:lnSpc>
                <a:spcPct val="119400"/>
              </a:lnSpc>
              <a:tabLst>
                <a:tab pos="621665" algn="l"/>
              </a:tabLst>
            </a:pPr>
            <a:r>
              <a:rPr sz="2400" b="1" spc="-80" dirty="0">
                <a:solidFill>
                  <a:srgbClr val="765E54"/>
                </a:solidFill>
                <a:latin typeface="Verdana"/>
                <a:cs typeface="Verdana"/>
              </a:rPr>
              <a:t>1</a:t>
            </a:r>
            <a:r>
              <a:rPr sz="2400" b="1" spc="-45" dirty="0">
                <a:solidFill>
                  <a:srgbClr val="765E54"/>
                </a:solidFill>
                <a:latin typeface="Verdana"/>
                <a:cs typeface="Verdana"/>
              </a:rPr>
              <a:t>.</a:t>
            </a:r>
            <a:r>
              <a:rPr sz="2400" b="1" dirty="0">
                <a:solidFill>
                  <a:srgbClr val="765E54"/>
                </a:solidFill>
                <a:latin typeface="Verdana"/>
                <a:cs typeface="Verdana"/>
              </a:rPr>
              <a:t>	</a:t>
            </a:r>
            <a:r>
              <a:rPr sz="2400" b="1" spc="-90" dirty="0">
                <a:latin typeface="Verdana"/>
                <a:cs typeface="Verdana"/>
              </a:rPr>
              <a:t>C</a:t>
            </a:r>
            <a:r>
              <a:rPr sz="2400" b="1" spc="-95" dirty="0">
                <a:latin typeface="Verdana"/>
                <a:cs typeface="Verdana"/>
              </a:rPr>
              <a:t>o</a:t>
            </a:r>
            <a:r>
              <a:rPr sz="2400" b="1" spc="-140" dirty="0">
                <a:latin typeface="Verdana"/>
                <a:cs typeface="Verdana"/>
              </a:rPr>
              <a:t>mm</a:t>
            </a:r>
            <a:r>
              <a:rPr sz="2400" b="1" spc="-80" dirty="0">
                <a:latin typeface="Verdana"/>
                <a:cs typeface="Verdana"/>
              </a:rPr>
              <a:t>u</a:t>
            </a:r>
            <a:r>
              <a:rPr sz="2400" b="1" spc="-105" dirty="0">
                <a:latin typeface="Verdana"/>
                <a:cs typeface="Verdana"/>
              </a:rPr>
              <a:t>n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95" dirty="0">
                <a:latin typeface="Verdana"/>
                <a:cs typeface="Verdana"/>
              </a:rPr>
              <a:t>c</a:t>
            </a:r>
            <a:r>
              <a:rPr sz="2400" b="1" spc="-70" dirty="0">
                <a:latin typeface="Verdana"/>
                <a:cs typeface="Verdana"/>
              </a:rPr>
              <a:t>a</a:t>
            </a:r>
            <a:r>
              <a:rPr sz="2400" b="1" spc="-90" dirty="0">
                <a:latin typeface="Verdana"/>
                <a:cs typeface="Verdana"/>
              </a:rPr>
              <a:t>t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114" dirty="0">
                <a:latin typeface="Verdana"/>
                <a:cs typeface="Verdana"/>
              </a:rPr>
              <a:t>o</a:t>
            </a:r>
            <a:r>
              <a:rPr sz="2400" b="1" spc="-85" dirty="0">
                <a:latin typeface="Verdana"/>
                <a:cs typeface="Verdana"/>
              </a:rPr>
              <a:t>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105" dirty="0">
                <a:latin typeface="Verdana"/>
                <a:cs typeface="Verdana"/>
              </a:rPr>
              <a:t>R</a:t>
            </a:r>
            <a:r>
              <a:rPr sz="2400" b="1" spc="-110" dirty="0">
                <a:latin typeface="Verdana"/>
                <a:cs typeface="Verdana"/>
              </a:rPr>
              <a:t>e</a:t>
            </a:r>
            <a:r>
              <a:rPr sz="2400" b="1" spc="-95" dirty="0">
                <a:latin typeface="Verdana"/>
                <a:cs typeface="Verdana"/>
              </a:rPr>
              <a:t>q</a:t>
            </a:r>
            <a:r>
              <a:rPr sz="2400" b="1" spc="-80" dirty="0">
                <a:latin typeface="Verdana"/>
                <a:cs typeface="Verdana"/>
              </a:rPr>
              <a:t>u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65" dirty="0">
                <a:latin typeface="Verdana"/>
                <a:cs typeface="Verdana"/>
              </a:rPr>
              <a:t>r</a:t>
            </a:r>
            <a:r>
              <a:rPr sz="2400" b="1" spc="-110" dirty="0">
                <a:latin typeface="Verdana"/>
                <a:cs typeface="Verdana"/>
              </a:rPr>
              <a:t>e</a:t>
            </a:r>
            <a:r>
              <a:rPr sz="2400" b="1" spc="-120" dirty="0">
                <a:latin typeface="Verdana"/>
                <a:cs typeface="Verdana"/>
              </a:rPr>
              <a:t>m</a:t>
            </a:r>
            <a:r>
              <a:rPr sz="2400" b="1" spc="-110" dirty="0">
                <a:latin typeface="Verdana"/>
                <a:cs typeface="Verdana"/>
              </a:rPr>
              <a:t>e</a:t>
            </a:r>
            <a:r>
              <a:rPr sz="2400" b="1" spc="-80" dirty="0">
                <a:latin typeface="Verdana"/>
                <a:cs typeface="Verdana"/>
              </a:rPr>
              <a:t>n</a:t>
            </a:r>
            <a:r>
              <a:rPr sz="2400" b="1" spc="-65" dirty="0">
                <a:latin typeface="Verdana"/>
                <a:cs typeface="Verdana"/>
              </a:rPr>
              <a:t>t</a:t>
            </a:r>
            <a:r>
              <a:rPr sz="2400" b="1" spc="-70" dirty="0">
                <a:latin typeface="Verdana"/>
                <a:cs typeface="Verdana"/>
              </a:rPr>
              <a:t>s</a:t>
            </a:r>
            <a:r>
              <a:rPr sz="2400" b="1" spc="-30" dirty="0">
                <a:latin typeface="Verdana"/>
                <a:cs typeface="Verdana"/>
              </a:rPr>
              <a:t> </a:t>
            </a:r>
            <a:r>
              <a:rPr sz="2400" b="1" spc="-95" dirty="0">
                <a:latin typeface="Verdana"/>
                <a:cs typeface="Verdana"/>
              </a:rPr>
              <a:t>A</a:t>
            </a:r>
            <a:r>
              <a:rPr sz="2400" b="1" spc="-105" dirty="0">
                <a:latin typeface="Verdana"/>
                <a:cs typeface="Verdana"/>
              </a:rPr>
              <a:t>n</a:t>
            </a:r>
            <a:r>
              <a:rPr sz="2400" b="1" spc="-95" dirty="0">
                <a:latin typeface="Verdana"/>
                <a:cs typeface="Verdana"/>
              </a:rPr>
              <a:t>a</a:t>
            </a:r>
            <a:r>
              <a:rPr sz="2400" b="1" spc="-35" dirty="0">
                <a:latin typeface="Verdana"/>
                <a:cs typeface="Verdana"/>
              </a:rPr>
              <a:t>l</a:t>
            </a:r>
            <a:r>
              <a:rPr sz="2400" b="1" spc="-80" dirty="0">
                <a:latin typeface="Verdana"/>
                <a:cs typeface="Verdana"/>
              </a:rPr>
              <a:t>y</a:t>
            </a:r>
            <a:r>
              <a:rPr sz="2400" b="1" spc="-105" dirty="0">
                <a:latin typeface="Verdana"/>
                <a:cs typeface="Verdana"/>
              </a:rPr>
              <a:t>s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80" dirty="0">
                <a:latin typeface="Verdana"/>
                <a:cs typeface="Verdana"/>
              </a:rPr>
              <a:t>s</a:t>
            </a:r>
            <a:r>
              <a:rPr sz="2400" b="1" spc="-50" dirty="0">
                <a:latin typeface="Verdana"/>
                <a:cs typeface="Verdana"/>
              </a:rPr>
              <a:t>:</a:t>
            </a:r>
            <a:r>
              <a:rPr sz="2400" b="1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ee</a:t>
            </a:r>
            <a:r>
              <a:rPr sz="2400" spc="-10" dirty="0">
                <a:latin typeface="Verdana"/>
                <a:cs typeface="Verdana"/>
              </a:rPr>
              <a:t>d</a:t>
            </a:r>
            <a:r>
              <a:rPr sz="2400" dirty="0">
                <a:latin typeface="Verdana"/>
                <a:cs typeface="Verdana"/>
              </a:rPr>
              <a:t>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 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spc="-35" dirty="0">
                <a:latin typeface="Verdana"/>
                <a:cs typeface="Verdana"/>
              </a:rPr>
              <a:t>t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80" dirty="0">
                <a:latin typeface="Verdana"/>
                <a:cs typeface="Verdana"/>
              </a:rPr>
              <a:t>k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60" dirty="0">
                <a:latin typeface="Verdana"/>
                <a:cs typeface="Verdana"/>
              </a:rPr>
              <a:t>h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60" dirty="0">
                <a:latin typeface="Verdana"/>
                <a:cs typeface="Verdana"/>
              </a:rPr>
              <a:t>d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35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.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5" dirty="0">
                <a:latin typeface="Verdana"/>
                <a:cs typeface="Verdana"/>
              </a:rPr>
              <a:t>mm</a:t>
            </a:r>
            <a:r>
              <a:rPr sz="2400" spc="-10" dirty="0">
                <a:latin typeface="Verdana"/>
                <a:cs typeface="Verdana"/>
              </a:rPr>
              <a:t>uni</a:t>
            </a:r>
            <a:r>
              <a:rPr sz="2400" spc="-5" dirty="0">
                <a:latin typeface="Verdana"/>
                <a:cs typeface="Verdana"/>
              </a:rPr>
              <a:t>ca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s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nn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036" y="4018279"/>
            <a:ext cx="1653539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Verdana"/>
                <a:cs typeface="Verdana"/>
              </a:rPr>
              <a:t>N</a:t>
            </a:r>
            <a:r>
              <a:rPr sz="2800" spc="-30" dirty="0">
                <a:latin typeface="Verdana"/>
                <a:cs typeface="Verdana"/>
              </a:rPr>
              <a:t>(</a:t>
            </a:r>
            <a:r>
              <a:rPr sz="2800" spc="20" dirty="0">
                <a:latin typeface="Verdana"/>
                <a:cs typeface="Verdana"/>
              </a:rPr>
              <a:t>N</a:t>
            </a:r>
            <a:r>
              <a:rPr sz="2800" spc="-5" dirty="0">
                <a:latin typeface="Verdana"/>
                <a:cs typeface="Verdana"/>
              </a:rPr>
              <a:t>-</a:t>
            </a:r>
            <a:r>
              <a:rPr sz="2800" spc="-35" dirty="0">
                <a:latin typeface="Verdana"/>
                <a:cs typeface="Verdana"/>
              </a:rPr>
              <a:t>1</a:t>
            </a:r>
            <a:r>
              <a:rPr sz="2800" spc="-10" dirty="0">
                <a:latin typeface="Verdana"/>
                <a:cs typeface="Verdana"/>
              </a:rPr>
              <a:t>)/</a:t>
            </a:r>
            <a:r>
              <a:rPr sz="2800" spc="5" dirty="0"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716" y="606044"/>
            <a:ext cx="8027670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spc="-10" dirty="0"/>
              <a:t>Pl</a:t>
            </a:r>
            <a:r>
              <a:rPr sz="3700" spc="-5" dirty="0"/>
              <a:t>an</a:t>
            </a:r>
            <a:r>
              <a:rPr sz="3700" spc="5" dirty="0"/>
              <a:t> </a:t>
            </a:r>
            <a:r>
              <a:rPr sz="3700" spc="-5" dirty="0"/>
              <a:t>C</a:t>
            </a:r>
            <a:r>
              <a:rPr sz="3700" spc="-10" dirty="0"/>
              <a:t>o</a:t>
            </a:r>
            <a:r>
              <a:rPr sz="3700" spc="-30" dirty="0"/>
              <a:t>m</a:t>
            </a:r>
            <a:r>
              <a:rPr sz="3700" spc="-5" dirty="0"/>
              <a:t>m</a:t>
            </a:r>
            <a:r>
              <a:rPr sz="3700" spc="-25" dirty="0"/>
              <a:t>u</a:t>
            </a:r>
            <a:r>
              <a:rPr sz="3700" spc="-10" dirty="0"/>
              <a:t>n</a:t>
            </a:r>
            <a:r>
              <a:rPr sz="3700" spc="-35" dirty="0"/>
              <a:t>i</a:t>
            </a:r>
            <a:r>
              <a:rPr sz="3700" spc="-5" dirty="0"/>
              <a:t>ca</a:t>
            </a:r>
            <a:r>
              <a:rPr sz="3700" spc="-10" dirty="0"/>
              <a:t>tio</a:t>
            </a:r>
            <a:r>
              <a:rPr sz="3700" spc="-5" dirty="0"/>
              <a:t>n</a:t>
            </a:r>
            <a:r>
              <a:rPr sz="3700" spc="60" dirty="0"/>
              <a:t> </a:t>
            </a:r>
            <a:r>
              <a:rPr sz="3700" spc="-5" dirty="0"/>
              <a:t>M</a:t>
            </a:r>
            <a:r>
              <a:rPr sz="3700" spc="-20" dirty="0"/>
              <a:t>g</a:t>
            </a:r>
            <a:r>
              <a:rPr sz="3700" spc="-5" dirty="0"/>
              <a:t>m</a:t>
            </a:r>
            <a:r>
              <a:rPr sz="3700" spc="-35" dirty="0"/>
              <a:t>t</a:t>
            </a:r>
            <a:r>
              <a:rPr sz="3700" dirty="0"/>
              <a:t>.</a:t>
            </a:r>
            <a:r>
              <a:rPr sz="3700" spc="-5" dirty="0"/>
              <a:t>:</a:t>
            </a:r>
            <a:r>
              <a:rPr sz="3700" spc="10" dirty="0"/>
              <a:t> </a:t>
            </a:r>
            <a:r>
              <a:rPr sz="3700" spc="-5" dirty="0"/>
              <a:t>T</a:t>
            </a:r>
            <a:r>
              <a:rPr sz="3700" spc="-15" dirty="0"/>
              <a:t> </a:t>
            </a:r>
            <a:r>
              <a:rPr sz="3700" spc="-5" dirty="0"/>
              <a:t>&amp;</a:t>
            </a:r>
            <a:r>
              <a:rPr sz="3700" spc="-15" dirty="0"/>
              <a:t> </a:t>
            </a:r>
            <a:r>
              <a:rPr sz="3700" spc="-5" dirty="0"/>
              <a:t>T</a:t>
            </a:r>
            <a:r>
              <a:rPr sz="3700" spc="-15" dirty="0"/>
              <a:t> </a:t>
            </a:r>
            <a:r>
              <a:rPr sz="3700" spc="-5" dirty="0"/>
              <a:t>(</a:t>
            </a:r>
            <a:r>
              <a:rPr sz="3700" spc="-15" dirty="0"/>
              <a:t>2</a:t>
            </a:r>
            <a:r>
              <a:rPr sz="3700" spc="-5" dirty="0"/>
              <a:t>)</a:t>
            </a:r>
            <a:endParaRPr sz="3700"/>
          </a:p>
        </p:txBody>
      </p:sp>
      <p:sp>
        <p:nvSpPr>
          <p:cNvPr id="5" name="object 5"/>
          <p:cNvSpPr txBox="1"/>
          <p:nvPr/>
        </p:nvSpPr>
        <p:spPr>
          <a:xfrm>
            <a:off x="556768" y="6309435"/>
            <a:ext cx="20066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sz="1400" spc="-5" dirty="0">
                <a:solidFill>
                  <a:srgbClr val="7B5E1D"/>
                </a:solidFill>
                <a:latin typeface="Georgia"/>
                <a:cs typeface="Georgia"/>
              </a:rPr>
              <a:t>9</a:t>
            </a:fld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0095" indent="-609600">
              <a:lnSpc>
                <a:spcPct val="100000"/>
              </a:lnSpc>
              <a:buClr>
                <a:srgbClr val="765E54"/>
              </a:buClr>
              <a:buAutoNum type="arabicPeriod" startAt="2"/>
              <a:tabLst>
                <a:tab pos="760095" algn="l"/>
              </a:tabLst>
            </a:pPr>
            <a:r>
              <a:rPr sz="2400" b="1" spc="-90" dirty="0">
                <a:latin typeface="Verdana"/>
                <a:cs typeface="Verdana"/>
              </a:rPr>
              <a:t>C</a:t>
            </a:r>
            <a:r>
              <a:rPr sz="2400" b="1" spc="-95" dirty="0">
                <a:latin typeface="Verdana"/>
                <a:cs typeface="Verdana"/>
              </a:rPr>
              <a:t>o</a:t>
            </a:r>
            <a:r>
              <a:rPr sz="2400" b="1" spc="-140" dirty="0">
                <a:latin typeface="Verdana"/>
                <a:cs typeface="Verdana"/>
              </a:rPr>
              <a:t>mm</a:t>
            </a:r>
            <a:r>
              <a:rPr sz="2400" b="1" spc="-80" dirty="0">
                <a:latin typeface="Verdana"/>
                <a:cs typeface="Verdana"/>
              </a:rPr>
              <a:t>u</a:t>
            </a:r>
            <a:r>
              <a:rPr sz="2400" b="1" spc="-105" dirty="0">
                <a:latin typeface="Verdana"/>
                <a:cs typeface="Verdana"/>
              </a:rPr>
              <a:t>n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95" dirty="0">
                <a:latin typeface="Verdana"/>
                <a:cs typeface="Verdana"/>
              </a:rPr>
              <a:t>c</a:t>
            </a:r>
            <a:r>
              <a:rPr sz="2400" b="1" spc="-70" dirty="0">
                <a:latin typeface="Verdana"/>
                <a:cs typeface="Verdana"/>
              </a:rPr>
              <a:t>a</a:t>
            </a:r>
            <a:r>
              <a:rPr sz="2400" b="1" spc="-90" dirty="0">
                <a:latin typeface="Verdana"/>
                <a:cs typeface="Verdana"/>
              </a:rPr>
              <a:t>t</a:t>
            </a:r>
            <a:r>
              <a:rPr sz="2400" b="1" spc="-35" dirty="0">
                <a:latin typeface="Verdana"/>
                <a:cs typeface="Verdana"/>
              </a:rPr>
              <a:t>i</a:t>
            </a:r>
            <a:r>
              <a:rPr sz="2400" b="1" spc="-114" dirty="0">
                <a:latin typeface="Verdana"/>
                <a:cs typeface="Verdana"/>
              </a:rPr>
              <a:t>o</a:t>
            </a:r>
            <a:r>
              <a:rPr sz="2400" b="1" spc="-85" dirty="0">
                <a:latin typeface="Verdana"/>
                <a:cs typeface="Verdana"/>
              </a:rPr>
              <a:t>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85" dirty="0">
                <a:latin typeface="Verdana"/>
                <a:cs typeface="Verdana"/>
              </a:rPr>
              <a:t>T</a:t>
            </a:r>
            <a:r>
              <a:rPr sz="2400" b="1" spc="-110" dirty="0">
                <a:latin typeface="Verdana"/>
                <a:cs typeface="Verdana"/>
              </a:rPr>
              <a:t>e</a:t>
            </a:r>
            <a:r>
              <a:rPr sz="2400" b="1" spc="-70" dirty="0">
                <a:latin typeface="Verdana"/>
                <a:cs typeface="Verdana"/>
              </a:rPr>
              <a:t>c</a:t>
            </a:r>
            <a:r>
              <a:rPr sz="2400" b="1" spc="-105" dirty="0">
                <a:latin typeface="Verdana"/>
                <a:cs typeface="Verdana"/>
              </a:rPr>
              <a:t>h</a:t>
            </a:r>
            <a:r>
              <a:rPr sz="2400" b="1" spc="-80" dirty="0">
                <a:latin typeface="Verdana"/>
                <a:cs typeface="Verdana"/>
              </a:rPr>
              <a:t>n</a:t>
            </a:r>
            <a:r>
              <a:rPr sz="2400" b="1" spc="-95" dirty="0">
                <a:latin typeface="Verdana"/>
                <a:cs typeface="Verdana"/>
              </a:rPr>
              <a:t>o</a:t>
            </a:r>
            <a:r>
              <a:rPr sz="2400" b="1" spc="-35" dirty="0">
                <a:latin typeface="Verdana"/>
                <a:cs typeface="Verdana"/>
              </a:rPr>
              <a:t>l</a:t>
            </a:r>
            <a:r>
              <a:rPr sz="2400" b="1" spc="-95" dirty="0">
                <a:latin typeface="Verdana"/>
                <a:cs typeface="Verdana"/>
              </a:rPr>
              <a:t>o</a:t>
            </a:r>
            <a:r>
              <a:rPr sz="2400" b="1" spc="-120" dirty="0">
                <a:latin typeface="Verdana"/>
                <a:cs typeface="Verdana"/>
              </a:rPr>
              <a:t>g</a:t>
            </a:r>
            <a:r>
              <a:rPr sz="2400" b="1" spc="-65" dirty="0">
                <a:latin typeface="Verdana"/>
                <a:cs typeface="Verdana"/>
              </a:rPr>
              <a:t>y:</a:t>
            </a:r>
            <a:r>
              <a:rPr sz="2400" b="1" spc="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aff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ed </a:t>
            </a:r>
            <a:r>
              <a:rPr sz="2400" spc="-10" dirty="0">
                <a:latin typeface="Verdana"/>
                <a:cs typeface="Verdana"/>
              </a:rPr>
              <a:t>b</a:t>
            </a:r>
            <a:r>
              <a:rPr sz="240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1122680" lvl="1" indent="-514984">
              <a:lnSpc>
                <a:spcPct val="100000"/>
              </a:lnSpc>
              <a:spcBef>
                <a:spcPts val="1100"/>
              </a:spcBef>
              <a:buClr>
                <a:srgbClr val="765E54"/>
              </a:buClr>
              <a:buFont typeface="Wingdings"/>
              <a:buChar char=""/>
              <a:tabLst>
                <a:tab pos="1123315" algn="l"/>
              </a:tabLst>
            </a:pP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r</a:t>
            </a:r>
            <a:r>
              <a:rPr sz="2400" spc="-1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eed 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h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40" dirty="0">
                <a:latin typeface="Verdana"/>
                <a:cs typeface="Verdana"/>
              </a:rPr>
              <a:t>m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1122680" marR="947419" lvl="1" indent="-514984">
              <a:lnSpc>
                <a:spcPct val="124200"/>
              </a:lnSpc>
              <a:spcBef>
                <a:spcPts val="455"/>
              </a:spcBef>
              <a:buClr>
                <a:srgbClr val="765E54"/>
              </a:buClr>
              <a:buFont typeface="Wingdings"/>
              <a:buChar char=""/>
              <a:tabLst>
                <a:tab pos="1123315" algn="l"/>
              </a:tabLst>
            </a:pPr>
            <a:r>
              <a:rPr sz="2400" spc="-10" dirty="0">
                <a:latin typeface="Verdana"/>
                <a:cs typeface="Verdana"/>
              </a:rPr>
              <a:t>Exp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ed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3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aff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g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(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xp</a:t>
            </a:r>
            <a:r>
              <a:rPr sz="2400" dirty="0">
                <a:latin typeface="Verdana"/>
                <a:cs typeface="Verdana"/>
              </a:rPr>
              <a:t>er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e,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45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ining</a:t>
            </a:r>
            <a:r>
              <a:rPr sz="2400" dirty="0">
                <a:latin typeface="Verdana"/>
                <a:cs typeface="Verdana"/>
              </a:rPr>
              <a:t>, … 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.</a:t>
            </a:r>
            <a:r>
              <a:rPr sz="2400" dirty="0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1122680" lvl="1" indent="-514984">
              <a:lnSpc>
                <a:spcPct val="100000"/>
              </a:lnSpc>
              <a:spcBef>
                <a:spcPts val="1080"/>
              </a:spcBef>
              <a:buClr>
                <a:srgbClr val="765E54"/>
              </a:buClr>
              <a:buFont typeface="Wingdings"/>
              <a:buChar char=""/>
              <a:tabLst>
                <a:tab pos="1123315" algn="l"/>
              </a:tabLst>
            </a:pPr>
            <a:r>
              <a:rPr sz="2400" spc="-60" dirty="0">
                <a:latin typeface="Verdana"/>
                <a:cs typeface="Verdana"/>
              </a:rPr>
              <a:t>Av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il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bili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y 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285" dirty="0">
                <a:latin typeface="Verdana"/>
                <a:cs typeface="Verdana"/>
              </a:rPr>
              <a:t>T</a:t>
            </a:r>
            <a:r>
              <a:rPr sz="2400" spc="-45" dirty="0">
                <a:latin typeface="Verdana"/>
                <a:cs typeface="Verdana"/>
              </a:rPr>
              <a:t>e</a:t>
            </a:r>
            <a:r>
              <a:rPr sz="2400" spc="-30" dirty="0">
                <a:latin typeface="Verdana"/>
                <a:cs typeface="Verdana"/>
              </a:rPr>
              <a:t>c</a:t>
            </a:r>
            <a:r>
              <a:rPr sz="2400" spc="-35" dirty="0">
                <a:latin typeface="Verdana"/>
                <a:cs typeface="Verdana"/>
              </a:rPr>
              <a:t>h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l</a:t>
            </a:r>
            <a:r>
              <a:rPr sz="2400" spc="-20" dirty="0">
                <a:latin typeface="Verdana"/>
                <a:cs typeface="Verdana"/>
              </a:rPr>
              <a:t>o</a:t>
            </a:r>
            <a:r>
              <a:rPr sz="2400" spc="-35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1122680" lvl="1" indent="-514984">
              <a:lnSpc>
                <a:spcPct val="100000"/>
              </a:lnSpc>
              <a:spcBef>
                <a:spcPts val="1150"/>
              </a:spcBef>
              <a:buClr>
                <a:srgbClr val="765E54"/>
              </a:buClr>
              <a:buFont typeface="Wingdings"/>
              <a:buChar char=""/>
              <a:tabLst>
                <a:tab pos="1123315" algn="l"/>
              </a:tabLst>
            </a:pP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as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30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122680" lvl="1" indent="-514984">
              <a:lnSpc>
                <a:spcPct val="100000"/>
              </a:lnSpc>
              <a:spcBef>
                <a:spcPts val="1200"/>
              </a:spcBef>
              <a:buClr>
                <a:srgbClr val="765E54"/>
              </a:buClr>
              <a:buFont typeface="Wingdings"/>
              <a:buChar char=""/>
              <a:tabLst>
                <a:tab pos="1123315" algn="l"/>
              </a:tabLst>
            </a:pPr>
            <a:r>
              <a:rPr sz="2400" spc="-10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j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n</a:t>
            </a:r>
            <a:r>
              <a:rPr sz="2400" spc="-10" dirty="0">
                <a:latin typeface="Verdana"/>
                <a:cs typeface="Verdana"/>
              </a:rPr>
              <a:t>v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ro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40" dirty="0">
                <a:latin typeface="Verdana"/>
                <a:cs typeface="Verdana"/>
              </a:rPr>
              <a:t>m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1122680" lvl="1" indent="-514984">
              <a:lnSpc>
                <a:spcPct val="100000"/>
              </a:lnSpc>
              <a:spcBef>
                <a:spcPts val="1150"/>
              </a:spcBef>
              <a:buClr>
                <a:srgbClr val="765E54"/>
              </a:buClr>
              <a:buFont typeface="Wingdings"/>
              <a:buChar char=""/>
              <a:tabLst>
                <a:tab pos="1123315" algn="l"/>
              </a:tabLst>
            </a:pPr>
            <a:r>
              <a:rPr sz="2400" spc="-1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s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ivi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spc="-10" dirty="0">
                <a:latin typeface="Verdana"/>
                <a:cs typeface="Verdana"/>
              </a:rPr>
              <a:t>id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spc="-10" dirty="0">
                <a:latin typeface="Verdana"/>
                <a:cs typeface="Verdana"/>
              </a:rPr>
              <a:t>li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y</a:t>
            </a:r>
            <a:r>
              <a:rPr sz="2400" spc="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spc="-5" dirty="0">
                <a:latin typeface="Verdana"/>
                <a:cs typeface="Verdana"/>
              </a:rPr>
              <a:t>f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30" dirty="0">
                <a:latin typeface="Verdana"/>
                <a:cs typeface="Verdana"/>
              </a:rPr>
              <a:t>a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1024</Words>
  <Application>Microsoft Office PowerPoint</Application>
  <PresentationFormat>On-screen Show (4:3)</PresentationFormat>
  <Paragraphs>267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Calibri</vt:lpstr>
      <vt:lpstr>DejaVu Sans</vt:lpstr>
      <vt:lpstr>Georgia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Agenda</vt:lpstr>
      <vt:lpstr>Communication is Important!</vt:lpstr>
      <vt:lpstr>PowerPoint Presentation</vt:lpstr>
      <vt:lpstr>10.1 Plan Communication Management</vt:lpstr>
      <vt:lpstr>Plan Communications: Inputs</vt:lpstr>
      <vt:lpstr>Plan Communication Mgmt.: T &amp; T (1)</vt:lpstr>
      <vt:lpstr>Plan Communication Mgmt.: T &amp; T (2)</vt:lpstr>
      <vt:lpstr>PowerPoint Presentation</vt:lpstr>
      <vt:lpstr>Plan Communication Mgmt.: T &amp; T (3)</vt:lpstr>
      <vt:lpstr>Plan Communications: T &amp; T (4)</vt:lpstr>
      <vt:lpstr>Plan Communications: Outputs</vt:lpstr>
      <vt:lpstr>Quiz</vt:lpstr>
      <vt:lpstr>Quiz</vt:lpstr>
      <vt:lpstr>10.2 Manage Communication</vt:lpstr>
      <vt:lpstr>Manage Communication: Inputs</vt:lpstr>
      <vt:lpstr>Manage Communication: T &amp; T</vt:lpstr>
      <vt:lpstr>Manage Communication: Outputs</vt:lpstr>
      <vt:lpstr>Types of Communication</vt:lpstr>
      <vt:lpstr>PowerPoint Presentation</vt:lpstr>
      <vt:lpstr>PowerPoint Presentation</vt:lpstr>
      <vt:lpstr>Communication Barriers (1)</vt:lpstr>
      <vt:lpstr>Communication Barriers (2)</vt:lpstr>
      <vt:lpstr>PowerPoint Presentation</vt:lpstr>
      <vt:lpstr>Quiz</vt:lpstr>
      <vt:lpstr>10.3 Control Communication</vt:lpstr>
      <vt:lpstr>Control Communication: Inputs</vt:lpstr>
      <vt:lpstr>Control Communications: T &amp; T</vt:lpstr>
      <vt:lpstr>Control Communications: Output</vt:lpstr>
      <vt:lpstr>Quiz</vt:lpstr>
      <vt:lpstr>Quiz</vt:lpstr>
      <vt:lpstr>Quiz</vt:lpstr>
      <vt:lpstr>Quiz</vt:lpstr>
      <vt:lpstr>Quiz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Nguyen</dc:creator>
  <cp:lastModifiedBy>Minh Nguyen</cp:lastModifiedBy>
  <cp:revision>1</cp:revision>
  <dcterms:created xsi:type="dcterms:W3CDTF">2015-06-18T08:00:41Z</dcterms:created>
  <dcterms:modified xsi:type="dcterms:W3CDTF">2015-06-18T07:05:34Z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2013-10-28T00:00:00Z</vt:filetime>
  </property>
  <property fmtid="{D5CDD505-2E9C-101B-9397-08002B2CF9AE}" pid="3" name="LastSaved">
    <vt:filetime>2015-06-18T00:00:00Z</vt:filetime>
  </property>
</Properties>
</file>