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37616" y="2246376"/>
            <a:ext cx="7936992" cy="3709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6148" y="587248"/>
            <a:ext cx="7791703" cy="84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290195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290195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290195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290195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290195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100" y="292145"/>
            <a:ext cx="7797800" cy="1445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121" y="1415288"/>
            <a:ext cx="7953756" cy="4721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3240" y="6309435"/>
            <a:ext cx="51244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290195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acebook.com/waleed.naggar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9pPr>
          </a:lstStyle>
          <a:p>
            <a:fld id="{90B4A921-EC18-424F-8E65-ED5444B5961E}" type="datetime1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DejaVu Sans" panose="020B0603030804020204" pitchFamily="34" charset="0"/>
              </a:rPr>
              <a:pPr/>
              <a:t>6/18/2015</a:t>
            </a:fld>
            <a:endParaRPr lang="en-US" altLang="ja-JP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50" charset="-128"/>
              <a:cs typeface="DejaVu Sans" panose="020B0603030804020204" pitchFamily="34" charset="0"/>
            </a:endParaRPr>
          </a:p>
        </p:txBody>
      </p:sp>
      <p:pic>
        <p:nvPicPr>
          <p:cNvPr id="3075" name="Picture 2" descr="https://cdn.evbuc.com/eventlogos/52084516/pm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>
                <a:ea typeface="ＭＳ Ｐゴシック" panose="020B0600070205080204" pitchFamily="50" charset="-128"/>
              </a:rPr>
              <a:t>Instructor: NGUYEN ANH MINH, MSc, PMP</a:t>
            </a:r>
            <a:endParaRPr lang="ja-JP" altLang="en-US" b="1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54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1183" y="1383793"/>
            <a:ext cx="7278624" cy="4547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3994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2900" spc="-5" dirty="0">
                <a:solidFill>
                  <a:srgbClr val="000000"/>
                </a:solidFill>
              </a:rPr>
              <a:t>R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spc="-10" dirty="0">
                <a:solidFill>
                  <a:srgbClr val="000000"/>
                </a:solidFill>
              </a:rPr>
              <a:t>s</a:t>
            </a:r>
            <a:r>
              <a:rPr sz="2900" dirty="0">
                <a:solidFill>
                  <a:srgbClr val="000000"/>
                </a:solidFill>
              </a:rPr>
              <a:t>k</a:t>
            </a:r>
            <a:r>
              <a:rPr sz="2900" spc="-2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C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dirty="0">
                <a:solidFill>
                  <a:srgbClr val="000000"/>
                </a:solidFill>
              </a:rPr>
              <a:t>t</a:t>
            </a:r>
            <a:r>
              <a:rPr sz="2900" spc="-15" dirty="0">
                <a:solidFill>
                  <a:srgbClr val="000000"/>
                </a:solidFill>
              </a:rPr>
              <a:t>e</a:t>
            </a:r>
            <a:r>
              <a:rPr sz="2900" spc="5" dirty="0">
                <a:solidFill>
                  <a:srgbClr val="000000"/>
                </a:solidFill>
              </a:rPr>
              <a:t>g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15" dirty="0">
                <a:solidFill>
                  <a:srgbClr val="000000"/>
                </a:solidFill>
              </a:rPr>
              <a:t>ie</a:t>
            </a:r>
            <a:r>
              <a:rPr sz="2900" dirty="0">
                <a:solidFill>
                  <a:srgbClr val="000000"/>
                </a:solidFill>
              </a:rPr>
              <a:t>s</a:t>
            </a:r>
            <a:endParaRPr sz="29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195">
              <a:lnSpc>
                <a:spcPts val="150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8032" y="1435609"/>
            <a:ext cx="7504176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074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2900" dirty="0">
                <a:solidFill>
                  <a:srgbClr val="000000"/>
                </a:solidFill>
              </a:rPr>
              <a:t>D</a:t>
            </a:r>
            <a:r>
              <a:rPr sz="2900" spc="-15" dirty="0">
                <a:solidFill>
                  <a:srgbClr val="000000"/>
                </a:solidFill>
              </a:rPr>
              <a:t>e</a:t>
            </a:r>
            <a:r>
              <a:rPr sz="2900" spc="-10" dirty="0">
                <a:solidFill>
                  <a:srgbClr val="000000"/>
                </a:solidFill>
              </a:rPr>
              <a:t>f</a:t>
            </a:r>
            <a:r>
              <a:rPr sz="2900" spc="-15" dirty="0">
                <a:solidFill>
                  <a:srgbClr val="000000"/>
                </a:solidFill>
              </a:rPr>
              <a:t>ini</a:t>
            </a:r>
            <a:r>
              <a:rPr sz="2900" dirty="0">
                <a:solidFill>
                  <a:srgbClr val="000000"/>
                </a:solidFill>
              </a:rPr>
              <a:t>t</a:t>
            </a:r>
            <a:r>
              <a:rPr sz="2900" spc="5" dirty="0">
                <a:solidFill>
                  <a:srgbClr val="000000"/>
                </a:solidFill>
              </a:rPr>
              <a:t>i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dirty="0">
                <a:solidFill>
                  <a:srgbClr val="000000"/>
                </a:solidFill>
              </a:rPr>
              <a:t>n</a:t>
            </a:r>
            <a:r>
              <a:rPr sz="2900" spc="-20" dirty="0">
                <a:solidFill>
                  <a:srgbClr val="000000"/>
                </a:solidFill>
              </a:rPr>
              <a:t> 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dirty="0">
                <a:solidFill>
                  <a:srgbClr val="000000"/>
                </a:solidFill>
              </a:rPr>
              <a:t>f</a:t>
            </a:r>
            <a:r>
              <a:rPr sz="2900" spc="-10" dirty="0">
                <a:solidFill>
                  <a:srgbClr val="000000"/>
                </a:solidFill>
              </a:rPr>
              <a:t> </a:t>
            </a:r>
            <a:r>
              <a:rPr sz="2900" spc="-5" dirty="0">
                <a:solidFill>
                  <a:srgbClr val="000000"/>
                </a:solidFill>
              </a:rPr>
              <a:t>R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spc="-10" dirty="0">
                <a:solidFill>
                  <a:srgbClr val="000000"/>
                </a:solidFill>
              </a:rPr>
              <a:t>s</a:t>
            </a:r>
            <a:r>
              <a:rPr sz="2900" dirty="0">
                <a:solidFill>
                  <a:srgbClr val="000000"/>
                </a:solidFill>
              </a:rPr>
              <a:t>k</a:t>
            </a:r>
            <a:r>
              <a:rPr sz="2900" spc="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P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dirty="0">
                <a:solidFill>
                  <a:srgbClr val="000000"/>
                </a:solidFill>
              </a:rPr>
              <a:t>b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dirty="0">
                <a:solidFill>
                  <a:srgbClr val="000000"/>
                </a:solidFill>
              </a:rPr>
              <a:t>b</a:t>
            </a:r>
            <a:r>
              <a:rPr sz="2900" spc="-35" dirty="0">
                <a:solidFill>
                  <a:srgbClr val="000000"/>
                </a:solidFill>
              </a:rPr>
              <a:t>i</a:t>
            </a:r>
            <a:r>
              <a:rPr sz="2900" spc="5" dirty="0">
                <a:solidFill>
                  <a:srgbClr val="000000"/>
                </a:solidFill>
              </a:rPr>
              <a:t>l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dirty="0">
                <a:solidFill>
                  <a:srgbClr val="000000"/>
                </a:solidFill>
              </a:rPr>
              <a:t>ty</a:t>
            </a:r>
            <a:r>
              <a:rPr sz="2900" spc="-10" dirty="0">
                <a:solidFill>
                  <a:srgbClr val="000000"/>
                </a:solidFill>
              </a:rPr>
              <a:t> 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spc="-15" dirty="0">
                <a:solidFill>
                  <a:srgbClr val="000000"/>
                </a:solidFill>
              </a:rPr>
              <a:t>n</a:t>
            </a:r>
            <a:r>
              <a:rPr sz="2900" dirty="0">
                <a:solidFill>
                  <a:srgbClr val="000000"/>
                </a:solidFill>
              </a:rPr>
              <a:t>d</a:t>
            </a:r>
            <a:r>
              <a:rPr sz="2900" spc="-35" dirty="0">
                <a:solidFill>
                  <a:srgbClr val="000000"/>
                </a:solidFill>
              </a:rPr>
              <a:t> </a:t>
            </a:r>
            <a:r>
              <a:rPr sz="2900" spc="-10" dirty="0">
                <a:solidFill>
                  <a:srgbClr val="000000"/>
                </a:solidFill>
              </a:rPr>
              <a:t>I</a:t>
            </a:r>
            <a:r>
              <a:rPr sz="2900" dirty="0">
                <a:solidFill>
                  <a:srgbClr val="000000"/>
                </a:solidFill>
              </a:rPr>
              <a:t>m</a:t>
            </a:r>
            <a:r>
              <a:rPr sz="2900" spc="-10" dirty="0">
                <a:solidFill>
                  <a:srgbClr val="000000"/>
                </a:solidFill>
              </a:rPr>
              <a:t>p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dirty="0">
                <a:solidFill>
                  <a:srgbClr val="000000"/>
                </a:solidFill>
              </a:rPr>
              <a:t>ct</a:t>
            </a:r>
            <a:endParaRPr sz="2900"/>
          </a:p>
        </p:txBody>
      </p:sp>
      <p:sp>
        <p:nvSpPr>
          <p:cNvPr id="5" name="object 5"/>
          <p:cNvSpPr txBox="1"/>
          <p:nvPr/>
        </p:nvSpPr>
        <p:spPr>
          <a:xfrm>
            <a:off x="801116" y="6309435"/>
            <a:ext cx="21018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10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29584" y="5422391"/>
            <a:ext cx="2706624" cy="938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469" rIns="0" bIns="0" rtlCol="0">
            <a:spAutoFit/>
          </a:bodyPr>
          <a:lstStyle/>
          <a:p>
            <a:pPr marL="60960">
              <a:lnSpc>
                <a:spcPct val="100000"/>
              </a:lnSpc>
            </a:pPr>
            <a:r>
              <a:rPr spc="-20" dirty="0"/>
              <a:t>Qu</a:t>
            </a:r>
            <a:r>
              <a:rPr spc="-5" dirty="0"/>
              <a:t>iz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1930" y="6309435"/>
            <a:ext cx="1778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11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075" y="1165352"/>
            <a:ext cx="7758430" cy="412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250"/>
              </a:lnSpc>
            </a:pPr>
            <a:r>
              <a:rPr sz="2400" dirty="0">
                <a:latin typeface="Georgia"/>
                <a:cs typeface="Georgia"/>
              </a:rPr>
              <a:t>“</a:t>
            </a:r>
            <a:r>
              <a:rPr sz="2400" spc="-5" dirty="0">
                <a:latin typeface="Georgia"/>
                <a:cs typeface="Georgia"/>
              </a:rPr>
              <a:t> A</a:t>
            </a:r>
            <a:r>
              <a:rPr sz="2400" dirty="0">
                <a:latin typeface="Georgia"/>
                <a:cs typeface="Georgia"/>
              </a:rPr>
              <a:t>n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0" dirty="0">
                <a:latin typeface="Georgia"/>
                <a:cs typeface="Georgia"/>
              </a:rPr>
              <a:t>mm</a:t>
            </a:r>
            <a:r>
              <a:rPr sz="2400" dirty="0">
                <a:latin typeface="Georgia"/>
                <a:cs typeface="Georgia"/>
              </a:rPr>
              <a:t>on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40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40" dirty="0">
                <a:latin typeface="Georgia"/>
                <a:cs typeface="Georgia"/>
              </a:rPr>
              <a:t>a</a:t>
            </a:r>
            <a:r>
              <a:rPr sz="2400" spc="-15" dirty="0">
                <a:latin typeface="Georgia"/>
                <a:cs typeface="Georgia"/>
              </a:rPr>
              <a:t>t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ac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z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-10" dirty="0">
                <a:latin typeface="Georgia"/>
                <a:cs typeface="Georgia"/>
              </a:rPr>
              <a:t>se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f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on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 a</a:t>
            </a:r>
            <a:r>
              <a:rPr sz="2400" spc="-15" dirty="0">
                <a:latin typeface="Georgia"/>
                <a:cs typeface="Georgia"/>
              </a:rPr>
              <a:t> d</a:t>
            </a:r>
            <a:r>
              <a:rPr sz="2400" spc="-10" dirty="0">
                <a:latin typeface="Georgia"/>
                <a:cs typeface="Georgia"/>
              </a:rPr>
              <a:t>esi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 o</a:t>
            </a:r>
            <a:r>
              <a:rPr sz="2400" spc="5" dirty="0">
                <a:latin typeface="Georgia"/>
                <a:cs typeface="Georgia"/>
              </a:rPr>
              <a:t>ut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0" dirty="0">
                <a:latin typeface="Georgia"/>
                <a:cs typeface="Georgia"/>
              </a:rPr>
              <a:t>me</a:t>
            </a:r>
            <a:r>
              <a:rPr sz="2400" spc="-5" dirty="0">
                <a:latin typeface="Georgia"/>
                <a:cs typeface="Georgia"/>
              </a:rPr>
              <a:t>”</a:t>
            </a:r>
            <a:r>
              <a:rPr sz="2400" dirty="0">
                <a:latin typeface="Georgia"/>
                <a:cs typeface="Georgia"/>
              </a:rPr>
              <a:t>,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15" dirty="0">
                <a:latin typeface="Georgia"/>
                <a:cs typeface="Georgia"/>
              </a:rPr>
              <a:t> 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0" dirty="0">
                <a:latin typeface="Georgia"/>
                <a:cs typeface="Georgia"/>
              </a:rPr>
              <a:t>mm</a:t>
            </a:r>
            <a:r>
              <a:rPr sz="2400" dirty="0">
                <a:latin typeface="Georgia"/>
                <a:cs typeface="Georgia"/>
              </a:rPr>
              <a:t>on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on</a:t>
            </a:r>
            <a:r>
              <a:rPr sz="2400" spc="-15" dirty="0">
                <a:latin typeface="Georgia"/>
                <a:cs typeface="Georgia"/>
              </a:rPr>
              <a:t> f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2040"/>
              </a:spcBef>
              <a:buClr>
                <a:srgbClr val="765E54"/>
              </a:buClr>
              <a:buAutoNum type="alphaUcPeriod"/>
              <a:tabLst>
                <a:tab pos="469900" algn="l"/>
              </a:tabLst>
            </a:pPr>
            <a:r>
              <a:rPr sz="2400" spc="-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n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ac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G</a:t>
            </a:r>
            <a:r>
              <a:rPr sz="2400" dirty="0">
                <a:latin typeface="Georgia"/>
                <a:cs typeface="Georgia"/>
              </a:rPr>
              <a:t>od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Clr>
                <a:srgbClr val="765E54"/>
              </a:buClr>
              <a:buFont typeface="Georgia"/>
              <a:buAutoNum type="alphaUcPeriod"/>
            </a:pPr>
            <a:endParaRPr sz="185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765E54"/>
              </a:buClr>
              <a:buAutoNum type="alphaUcPeriod"/>
              <a:tabLst>
                <a:tab pos="467359" algn="l"/>
              </a:tabLst>
            </a:pPr>
            <a:r>
              <a:rPr sz="2400" spc="-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n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ke</a:t>
            </a:r>
            <a:endParaRPr sz="240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2135"/>
              </a:spcBef>
              <a:buClr>
                <a:srgbClr val="765E54"/>
              </a:buClr>
              <a:buAutoNum type="alphaUcPeriod"/>
              <a:tabLst>
                <a:tab pos="469900" algn="l"/>
              </a:tabLst>
            </a:pPr>
            <a:r>
              <a:rPr sz="2400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y</a:t>
            </a:r>
            <a:endParaRPr sz="240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2110"/>
              </a:spcBef>
              <a:buClr>
                <a:srgbClr val="765E54"/>
              </a:buClr>
              <a:buAutoNum type="alphaUcPeriod"/>
              <a:tabLst>
                <a:tab pos="469900" algn="l"/>
              </a:tabLst>
            </a:pPr>
            <a:r>
              <a:rPr sz="2400" spc="-10" dirty="0">
                <a:latin typeface="Georgia"/>
                <a:cs typeface="Georgia"/>
              </a:rPr>
              <a:t>Ris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v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si</a:t>
            </a:r>
            <a:r>
              <a:rPr sz="2400" dirty="0">
                <a:latin typeface="Georgia"/>
                <a:cs typeface="Georgia"/>
              </a:rPr>
              <a:t>on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322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5" dirty="0"/>
              <a:t>11</a:t>
            </a:r>
            <a:r>
              <a:rPr spc="-15" dirty="0"/>
              <a:t>.</a:t>
            </a:r>
            <a:r>
              <a:rPr spc="-5" dirty="0"/>
              <a:t>2</a:t>
            </a:r>
            <a:r>
              <a:rPr dirty="0"/>
              <a:t> </a:t>
            </a:r>
            <a:r>
              <a:rPr spc="-20" dirty="0"/>
              <a:t>I</a:t>
            </a:r>
            <a:r>
              <a:rPr spc="0" dirty="0"/>
              <a:t>d</a:t>
            </a:r>
            <a:r>
              <a:rPr spc="-20" dirty="0"/>
              <a:t>e</a:t>
            </a:r>
            <a:r>
              <a:rPr spc="-15" dirty="0"/>
              <a:t>n</a:t>
            </a:r>
            <a:r>
              <a:rPr spc="-10" dirty="0"/>
              <a:t>t</a:t>
            </a:r>
            <a:r>
              <a:rPr spc="-5" dirty="0"/>
              <a:t>i</a:t>
            </a:r>
            <a:r>
              <a:rPr dirty="0"/>
              <a:t>f</a:t>
            </a:r>
            <a:r>
              <a:rPr spc="-5" dirty="0"/>
              <a:t>y</a:t>
            </a:r>
            <a:r>
              <a:rPr spc="25" dirty="0"/>
              <a:t> </a:t>
            </a:r>
            <a:r>
              <a:rPr spc="-30" dirty="0"/>
              <a:t>R</a:t>
            </a:r>
            <a:r>
              <a:rPr spc="-5" dirty="0"/>
              <a:t>i</a:t>
            </a:r>
            <a:r>
              <a:rPr spc="-10" dirty="0"/>
              <a:t>sk</a:t>
            </a:r>
            <a:r>
              <a:rPr spc="-5"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195">
              <a:lnSpc>
                <a:spcPts val="150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40739" y="2118867"/>
            <a:ext cx="7040245" cy="2238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10" dirty="0">
                <a:latin typeface="Georgia"/>
                <a:cs typeface="Georgia"/>
              </a:rPr>
              <a:t>I</a:t>
            </a:r>
            <a:r>
              <a:rPr sz="2900" spc="-15" dirty="0">
                <a:latin typeface="Georgia"/>
                <a:cs typeface="Georgia"/>
              </a:rPr>
              <a:t>den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f</a:t>
            </a:r>
            <a:r>
              <a:rPr sz="2900" dirty="0">
                <a:latin typeface="Georgia"/>
                <a:cs typeface="Georgia"/>
              </a:rPr>
              <a:t>y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ks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15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de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2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inin</a:t>
            </a:r>
            <a:r>
              <a:rPr sz="2900" dirty="0">
                <a:latin typeface="Georgia"/>
                <a:cs typeface="Georgia"/>
              </a:rPr>
              <a:t>g</a:t>
            </a:r>
            <a:endParaRPr sz="2900">
              <a:latin typeface="Georgia"/>
              <a:cs typeface="Georgia"/>
            </a:endParaRPr>
          </a:p>
          <a:p>
            <a:pPr marL="12700" marR="895985">
              <a:lnSpc>
                <a:spcPct val="200700"/>
              </a:lnSpc>
              <a:spcBef>
                <a:spcPts val="95"/>
              </a:spcBef>
            </a:pPr>
            <a:r>
              <a:rPr sz="2900" spc="-10" dirty="0">
                <a:latin typeface="Georgia"/>
                <a:cs typeface="Georgia"/>
              </a:rPr>
              <a:t>w</a:t>
            </a:r>
            <a:r>
              <a:rPr sz="2900" spc="-15" dirty="0">
                <a:latin typeface="Georgia"/>
                <a:cs typeface="Georgia"/>
              </a:rPr>
              <a:t>hi</a:t>
            </a:r>
            <a:r>
              <a:rPr sz="2900" dirty="0">
                <a:latin typeface="Georgia"/>
                <a:cs typeface="Georgia"/>
              </a:rPr>
              <a:t>ch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ks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y</a:t>
            </a:r>
            <a:r>
              <a:rPr sz="2900" spc="-5" dirty="0">
                <a:latin typeface="Georgia"/>
                <a:cs typeface="Georgia"/>
              </a:rPr>
              <a:t> a</a:t>
            </a:r>
            <a:r>
              <a:rPr sz="2900" spc="-10" dirty="0">
                <a:latin typeface="Georgia"/>
                <a:cs typeface="Georgia"/>
              </a:rPr>
              <a:t>ff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 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oj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d </a:t>
            </a:r>
            <a:r>
              <a:rPr sz="2900" spc="-15" dirty="0">
                <a:latin typeface="Georgia"/>
                <a:cs typeface="Georgia"/>
              </a:rPr>
              <a:t>d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cum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cs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6213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4000" spc="-5" dirty="0"/>
              <a:t>I</a:t>
            </a:r>
            <a:r>
              <a:rPr sz="4000" dirty="0"/>
              <a:t>d</a:t>
            </a:r>
            <a:r>
              <a:rPr sz="4000" spc="-20" dirty="0"/>
              <a:t>en</a:t>
            </a:r>
            <a:r>
              <a:rPr sz="4000" dirty="0"/>
              <a:t>ti</a:t>
            </a:r>
            <a:r>
              <a:rPr sz="4000" spc="-10" dirty="0"/>
              <a:t>f</a:t>
            </a:r>
            <a:r>
              <a:rPr sz="4000" dirty="0"/>
              <a:t>y</a:t>
            </a:r>
            <a:r>
              <a:rPr sz="4000" spc="10" dirty="0"/>
              <a:t> </a:t>
            </a:r>
            <a:r>
              <a:rPr sz="4000" spc="-10" dirty="0"/>
              <a:t>R</a:t>
            </a:r>
            <a:r>
              <a:rPr sz="4000" dirty="0"/>
              <a:t>i</a:t>
            </a:r>
            <a:r>
              <a:rPr sz="4000" spc="-5" dirty="0"/>
              <a:t>s</a:t>
            </a:r>
            <a:r>
              <a:rPr sz="4000" spc="-20" dirty="0"/>
              <a:t>k</a:t>
            </a:r>
            <a:r>
              <a:rPr sz="4000" spc="-30" dirty="0"/>
              <a:t>s</a:t>
            </a:r>
            <a:r>
              <a:rPr sz="4000" dirty="0"/>
              <a:t>: </a:t>
            </a:r>
            <a:r>
              <a:rPr sz="4000" spc="-5" dirty="0"/>
              <a:t>I</a:t>
            </a:r>
            <a:r>
              <a:rPr sz="4000" dirty="0"/>
              <a:t>n</a:t>
            </a:r>
            <a:r>
              <a:rPr sz="4000" spc="-15" dirty="0"/>
              <a:t>p</a:t>
            </a:r>
            <a:r>
              <a:rPr sz="4000" spc="-5" dirty="0"/>
              <a:t>u</a:t>
            </a:r>
            <a:r>
              <a:rPr sz="4000" dirty="0"/>
              <a:t>ts</a:t>
            </a:r>
            <a:r>
              <a:rPr sz="4000" spc="-15" dirty="0"/>
              <a:t> </a:t>
            </a:r>
            <a:r>
              <a:rPr sz="4000" spc="-20" dirty="0"/>
              <a:t>(1</a:t>
            </a:r>
            <a:r>
              <a:rPr sz="4000" dirty="0"/>
              <a:t>)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195">
              <a:lnSpc>
                <a:spcPts val="150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2391" rIns="0" bIns="0" rtlCol="0">
            <a:spAutoFit/>
          </a:bodyPr>
          <a:lstStyle/>
          <a:p>
            <a:pPr marL="711835" indent="-454025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713105" algn="l"/>
              </a:tabLst>
            </a:pPr>
            <a:r>
              <a:rPr sz="2600" spc="-10" dirty="0"/>
              <a:t>R</a:t>
            </a:r>
            <a:r>
              <a:rPr sz="2600" dirty="0"/>
              <a:t>is</a:t>
            </a:r>
            <a:r>
              <a:rPr sz="2600" spc="-5" dirty="0"/>
              <a:t>k</a:t>
            </a:r>
            <a:r>
              <a:rPr sz="2600" spc="-15" dirty="0"/>
              <a:t> </a:t>
            </a:r>
            <a:r>
              <a:rPr sz="2600" dirty="0"/>
              <a:t>M</a:t>
            </a:r>
            <a:r>
              <a:rPr sz="2600" spc="-20" dirty="0"/>
              <a:t>a</a:t>
            </a:r>
            <a:r>
              <a:rPr sz="2600" spc="-5" dirty="0"/>
              <a:t>n</a:t>
            </a:r>
            <a:r>
              <a:rPr sz="2600" spc="-20" dirty="0"/>
              <a:t>a</a:t>
            </a:r>
            <a:r>
              <a:rPr sz="2600" spc="10" dirty="0"/>
              <a:t>g</a:t>
            </a:r>
            <a:r>
              <a:rPr sz="2600" spc="-15" dirty="0"/>
              <a:t>e</a:t>
            </a:r>
            <a:r>
              <a:rPr sz="2600" spc="-20" dirty="0"/>
              <a:t>m</a:t>
            </a:r>
            <a:r>
              <a:rPr sz="2600" spc="-15" dirty="0"/>
              <a:t>e</a:t>
            </a:r>
            <a:r>
              <a:rPr sz="2600" spc="10" dirty="0"/>
              <a:t>n</a:t>
            </a:r>
            <a:r>
              <a:rPr sz="2600" spc="-5" dirty="0"/>
              <a:t>t</a:t>
            </a:r>
            <a:r>
              <a:rPr sz="2600" spc="45" dirty="0"/>
              <a:t> </a:t>
            </a:r>
            <a:r>
              <a:rPr sz="2600" spc="-5" dirty="0"/>
              <a:t>Pl</a:t>
            </a:r>
            <a:r>
              <a:rPr sz="2600" spc="-20" dirty="0"/>
              <a:t>a</a:t>
            </a:r>
            <a:r>
              <a:rPr sz="2600" spc="-5" dirty="0"/>
              <a:t>n</a:t>
            </a:r>
            <a:endParaRPr sz="2600"/>
          </a:p>
          <a:p>
            <a:pPr marL="711835" indent="-454025">
              <a:lnSpc>
                <a:spcPct val="100000"/>
              </a:lnSpc>
              <a:spcBef>
                <a:spcPts val="2255"/>
              </a:spcBef>
              <a:buClr>
                <a:srgbClr val="765E54"/>
              </a:buClr>
              <a:buAutoNum type="arabicPeriod"/>
              <a:tabLst>
                <a:tab pos="713105" algn="l"/>
              </a:tabLst>
            </a:pPr>
            <a:r>
              <a:rPr sz="2600" dirty="0"/>
              <a:t>C</a:t>
            </a:r>
            <a:r>
              <a:rPr sz="2600" spc="-15" dirty="0"/>
              <a:t>o</a:t>
            </a:r>
            <a:r>
              <a:rPr sz="2600" dirty="0"/>
              <a:t>s</a:t>
            </a:r>
            <a:r>
              <a:rPr sz="2600" spc="-5" dirty="0"/>
              <a:t>t</a:t>
            </a:r>
            <a:r>
              <a:rPr sz="2600" dirty="0"/>
              <a:t> m</a:t>
            </a:r>
            <a:r>
              <a:rPr sz="2600" spc="-20" dirty="0"/>
              <a:t>a</a:t>
            </a:r>
            <a:r>
              <a:rPr sz="2600" spc="10" dirty="0"/>
              <a:t>n</a:t>
            </a:r>
            <a:r>
              <a:rPr sz="2600" spc="-20" dirty="0"/>
              <a:t>a</a:t>
            </a:r>
            <a:r>
              <a:rPr sz="2600" spc="-10" dirty="0"/>
              <a:t>g</a:t>
            </a:r>
            <a:r>
              <a:rPr sz="2600" spc="-15" dirty="0"/>
              <a:t>e</a:t>
            </a:r>
            <a:r>
              <a:rPr sz="2600" dirty="0"/>
              <a:t>m</a:t>
            </a:r>
            <a:r>
              <a:rPr sz="2600" spc="-15" dirty="0"/>
              <a:t>e</a:t>
            </a:r>
            <a:r>
              <a:rPr sz="2600" spc="-5" dirty="0"/>
              <a:t>nt</a:t>
            </a:r>
            <a:r>
              <a:rPr sz="2600" spc="25" dirty="0"/>
              <a:t> </a:t>
            </a:r>
            <a:r>
              <a:rPr sz="2600" spc="-5" dirty="0"/>
              <a:t>Pl</a:t>
            </a:r>
            <a:r>
              <a:rPr sz="2600" spc="-20" dirty="0"/>
              <a:t>a</a:t>
            </a:r>
            <a:r>
              <a:rPr sz="2600" spc="-5" dirty="0"/>
              <a:t>n</a:t>
            </a:r>
            <a:endParaRPr sz="2600"/>
          </a:p>
          <a:p>
            <a:pPr marL="711835" indent="-454025">
              <a:lnSpc>
                <a:spcPct val="100000"/>
              </a:lnSpc>
              <a:spcBef>
                <a:spcPts val="2280"/>
              </a:spcBef>
              <a:buClr>
                <a:srgbClr val="765E54"/>
              </a:buClr>
              <a:buAutoNum type="arabicPeriod"/>
              <a:tabLst>
                <a:tab pos="713105" algn="l"/>
              </a:tabLst>
            </a:pPr>
            <a:r>
              <a:rPr sz="2600" dirty="0"/>
              <a:t>S</a:t>
            </a:r>
            <a:r>
              <a:rPr sz="2600" spc="-10" dirty="0"/>
              <a:t>c</a:t>
            </a:r>
            <a:r>
              <a:rPr sz="2600" spc="-5" dirty="0"/>
              <a:t>h</a:t>
            </a:r>
            <a:r>
              <a:rPr sz="2600" spc="-15" dirty="0"/>
              <a:t>e</a:t>
            </a:r>
            <a:r>
              <a:rPr sz="2600" spc="-10" dirty="0"/>
              <a:t>d</a:t>
            </a:r>
            <a:r>
              <a:rPr sz="2600" spc="-15" dirty="0"/>
              <a:t>u</a:t>
            </a:r>
            <a:r>
              <a:rPr sz="2600" spc="10" dirty="0"/>
              <a:t>l</a:t>
            </a:r>
            <a:r>
              <a:rPr sz="2600" spc="-5" dirty="0"/>
              <a:t>e</a:t>
            </a:r>
            <a:r>
              <a:rPr sz="2600" spc="-15" dirty="0"/>
              <a:t> </a:t>
            </a:r>
            <a:r>
              <a:rPr sz="2600" dirty="0"/>
              <a:t>M</a:t>
            </a:r>
            <a:r>
              <a:rPr sz="2600" spc="-20" dirty="0"/>
              <a:t>a</a:t>
            </a:r>
            <a:r>
              <a:rPr sz="2600" spc="10" dirty="0"/>
              <a:t>n</a:t>
            </a:r>
            <a:r>
              <a:rPr sz="2600" spc="-20" dirty="0"/>
              <a:t>a</a:t>
            </a:r>
            <a:r>
              <a:rPr sz="2600" spc="-10" dirty="0"/>
              <a:t>g</a:t>
            </a:r>
            <a:r>
              <a:rPr sz="2600" spc="5" dirty="0"/>
              <a:t>e</a:t>
            </a:r>
            <a:r>
              <a:rPr sz="2600" spc="-20" dirty="0"/>
              <a:t>m</a:t>
            </a:r>
            <a:r>
              <a:rPr sz="2600" spc="-15" dirty="0"/>
              <a:t>e</a:t>
            </a:r>
            <a:r>
              <a:rPr sz="2600" spc="-5" dirty="0"/>
              <a:t>nt</a:t>
            </a:r>
            <a:r>
              <a:rPr sz="2600" spc="25" dirty="0"/>
              <a:t> </a:t>
            </a:r>
            <a:r>
              <a:rPr sz="2600" spc="-5" dirty="0"/>
              <a:t>P</a:t>
            </a:r>
            <a:r>
              <a:rPr sz="2600" spc="10" dirty="0"/>
              <a:t>l</a:t>
            </a:r>
            <a:r>
              <a:rPr sz="2600" spc="-20" dirty="0"/>
              <a:t>a</a:t>
            </a:r>
            <a:r>
              <a:rPr sz="2600" spc="-5" dirty="0"/>
              <a:t>n</a:t>
            </a:r>
            <a:endParaRPr sz="2600"/>
          </a:p>
          <a:p>
            <a:pPr marL="711835" indent="-454025">
              <a:lnSpc>
                <a:spcPct val="100000"/>
              </a:lnSpc>
              <a:spcBef>
                <a:spcPts val="2255"/>
              </a:spcBef>
              <a:buClr>
                <a:srgbClr val="765E54"/>
              </a:buClr>
              <a:buAutoNum type="arabicPeriod"/>
              <a:tabLst>
                <a:tab pos="713105" algn="l"/>
              </a:tabLst>
            </a:pPr>
            <a:r>
              <a:rPr sz="2600" spc="-25" dirty="0"/>
              <a:t>Q</a:t>
            </a:r>
            <a:r>
              <a:rPr sz="2600" spc="5" dirty="0"/>
              <a:t>u</a:t>
            </a:r>
            <a:r>
              <a:rPr sz="2600" spc="-20" dirty="0"/>
              <a:t>a</a:t>
            </a:r>
            <a:r>
              <a:rPr sz="2600" spc="-5" dirty="0"/>
              <a:t>l</a:t>
            </a:r>
            <a:r>
              <a:rPr sz="2600" dirty="0"/>
              <a:t>i</a:t>
            </a:r>
            <a:r>
              <a:rPr sz="2600" spc="-15" dirty="0"/>
              <a:t>t</a:t>
            </a:r>
            <a:r>
              <a:rPr sz="2600" spc="-5" dirty="0"/>
              <a:t>y</a:t>
            </a:r>
            <a:r>
              <a:rPr sz="2600" spc="35" dirty="0"/>
              <a:t> </a:t>
            </a:r>
            <a:r>
              <a:rPr sz="2600" spc="-20" dirty="0"/>
              <a:t>Ma</a:t>
            </a:r>
            <a:r>
              <a:rPr sz="2600" spc="10" dirty="0"/>
              <a:t>n</a:t>
            </a:r>
            <a:r>
              <a:rPr sz="2600" spc="-20" dirty="0"/>
              <a:t>a</a:t>
            </a:r>
            <a:r>
              <a:rPr sz="2600" spc="10" dirty="0"/>
              <a:t>g</a:t>
            </a:r>
            <a:r>
              <a:rPr sz="2600" spc="-15" dirty="0"/>
              <a:t>e</a:t>
            </a:r>
            <a:r>
              <a:rPr sz="2600" dirty="0"/>
              <a:t>m</a:t>
            </a:r>
            <a:r>
              <a:rPr sz="2600" spc="-15" dirty="0"/>
              <a:t>e</a:t>
            </a:r>
            <a:r>
              <a:rPr sz="2600" spc="-5" dirty="0"/>
              <a:t>nt</a:t>
            </a:r>
            <a:r>
              <a:rPr sz="2600" spc="20" dirty="0"/>
              <a:t> </a:t>
            </a:r>
            <a:r>
              <a:rPr sz="2600" spc="-5" dirty="0"/>
              <a:t>P</a:t>
            </a:r>
            <a:r>
              <a:rPr sz="2600" spc="10" dirty="0"/>
              <a:t>l</a:t>
            </a:r>
            <a:r>
              <a:rPr sz="2600" spc="-20" dirty="0"/>
              <a:t>a</a:t>
            </a:r>
            <a:r>
              <a:rPr sz="2600" spc="-5" dirty="0"/>
              <a:t>n</a:t>
            </a:r>
            <a:endParaRPr sz="2600"/>
          </a:p>
          <a:p>
            <a:pPr marL="711835" indent="-454025">
              <a:lnSpc>
                <a:spcPct val="100000"/>
              </a:lnSpc>
              <a:spcBef>
                <a:spcPts val="2280"/>
              </a:spcBef>
              <a:buClr>
                <a:srgbClr val="765E54"/>
              </a:buClr>
              <a:buAutoNum type="arabicPeriod"/>
              <a:tabLst>
                <a:tab pos="713105" algn="l"/>
              </a:tabLst>
            </a:pPr>
            <a:r>
              <a:rPr sz="2600" spc="-20" dirty="0"/>
              <a:t>H</a:t>
            </a:r>
            <a:r>
              <a:rPr sz="2600" spc="-15" dirty="0"/>
              <a:t>u</a:t>
            </a:r>
            <a:r>
              <a:rPr sz="2600" dirty="0"/>
              <a:t>m</a:t>
            </a:r>
            <a:r>
              <a:rPr sz="2600" spc="-20" dirty="0"/>
              <a:t>a</a:t>
            </a:r>
            <a:r>
              <a:rPr sz="2600" spc="-5" dirty="0"/>
              <a:t>n</a:t>
            </a:r>
            <a:r>
              <a:rPr sz="2600" spc="15" dirty="0"/>
              <a:t> </a:t>
            </a:r>
            <a:r>
              <a:rPr sz="2600" spc="-10" dirty="0"/>
              <a:t>R</a:t>
            </a:r>
            <a:r>
              <a:rPr sz="2600" spc="-15" dirty="0"/>
              <a:t>e</a:t>
            </a:r>
            <a:r>
              <a:rPr sz="2600" dirty="0"/>
              <a:t>s</a:t>
            </a:r>
            <a:r>
              <a:rPr sz="2600" spc="0" dirty="0"/>
              <a:t>o</a:t>
            </a:r>
            <a:r>
              <a:rPr sz="2600" spc="-15" dirty="0"/>
              <a:t>ur</a:t>
            </a:r>
            <a:r>
              <a:rPr sz="2600" spc="5" dirty="0"/>
              <a:t>c</a:t>
            </a:r>
            <a:r>
              <a:rPr sz="2600" spc="-5" dirty="0"/>
              <a:t>e</a:t>
            </a:r>
            <a:r>
              <a:rPr sz="2600" spc="15" dirty="0"/>
              <a:t> </a:t>
            </a:r>
            <a:r>
              <a:rPr sz="2600" spc="-20" dirty="0"/>
              <a:t>Ma</a:t>
            </a:r>
            <a:r>
              <a:rPr sz="2600" spc="10" dirty="0"/>
              <a:t>n</a:t>
            </a:r>
            <a:r>
              <a:rPr sz="2600" spc="-20" dirty="0"/>
              <a:t>a</a:t>
            </a:r>
            <a:r>
              <a:rPr sz="2600" spc="-10" dirty="0"/>
              <a:t>g</a:t>
            </a:r>
            <a:r>
              <a:rPr sz="2600" spc="5" dirty="0"/>
              <a:t>e</a:t>
            </a:r>
            <a:r>
              <a:rPr sz="2600" spc="-20" dirty="0"/>
              <a:t>m</a:t>
            </a:r>
            <a:r>
              <a:rPr sz="2600" spc="-15" dirty="0"/>
              <a:t>e</a:t>
            </a:r>
            <a:r>
              <a:rPr sz="2600" spc="-5" dirty="0"/>
              <a:t>nt</a:t>
            </a:r>
            <a:r>
              <a:rPr sz="2600" spc="20" dirty="0"/>
              <a:t> </a:t>
            </a:r>
            <a:r>
              <a:rPr sz="2600" spc="-5" dirty="0"/>
              <a:t>P</a:t>
            </a:r>
            <a:r>
              <a:rPr sz="2600" spc="10" dirty="0"/>
              <a:t>l</a:t>
            </a:r>
            <a:r>
              <a:rPr sz="2600" spc="-20" dirty="0"/>
              <a:t>a</a:t>
            </a:r>
            <a:r>
              <a:rPr sz="2600" spc="-5" dirty="0"/>
              <a:t>n</a:t>
            </a:r>
            <a:endParaRPr sz="2600"/>
          </a:p>
          <a:p>
            <a:pPr marL="711835" indent="-454025">
              <a:lnSpc>
                <a:spcPct val="100000"/>
              </a:lnSpc>
              <a:spcBef>
                <a:spcPts val="2230"/>
              </a:spcBef>
              <a:buClr>
                <a:srgbClr val="765E54"/>
              </a:buClr>
              <a:buAutoNum type="arabicPeriod"/>
              <a:tabLst>
                <a:tab pos="713105" algn="l"/>
              </a:tabLst>
            </a:pPr>
            <a:r>
              <a:rPr sz="2600" dirty="0"/>
              <a:t>S</a:t>
            </a:r>
            <a:r>
              <a:rPr sz="2600" spc="-10" dirty="0"/>
              <a:t>c</a:t>
            </a:r>
            <a:r>
              <a:rPr sz="2600" spc="-15" dirty="0"/>
              <a:t>o</a:t>
            </a:r>
            <a:r>
              <a:rPr sz="2600" spc="-5" dirty="0"/>
              <a:t>pe</a:t>
            </a:r>
            <a:r>
              <a:rPr sz="2600" spc="5" dirty="0"/>
              <a:t> </a:t>
            </a:r>
            <a:r>
              <a:rPr sz="2600" spc="-10" dirty="0"/>
              <a:t>B</a:t>
            </a:r>
            <a:r>
              <a:rPr sz="2600" spc="-20" dirty="0"/>
              <a:t>a</a:t>
            </a:r>
            <a:r>
              <a:rPr sz="2600" dirty="0"/>
              <a:t>s</a:t>
            </a:r>
            <a:r>
              <a:rPr sz="2600" spc="-15" dirty="0"/>
              <a:t>e</a:t>
            </a:r>
            <a:r>
              <a:rPr sz="2600" spc="-5" dirty="0"/>
              <a:t>l</a:t>
            </a:r>
            <a:r>
              <a:rPr sz="2600" dirty="0"/>
              <a:t>i</a:t>
            </a:r>
            <a:r>
              <a:rPr sz="2600" spc="-5" dirty="0"/>
              <a:t>ne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322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20" dirty="0"/>
              <a:t>I</a:t>
            </a:r>
            <a:r>
              <a:rPr spc="-10" dirty="0"/>
              <a:t>d</a:t>
            </a:r>
            <a:r>
              <a:rPr dirty="0"/>
              <a:t>e</a:t>
            </a:r>
            <a:r>
              <a:rPr spc="-15" dirty="0"/>
              <a:t>n</a:t>
            </a:r>
            <a:r>
              <a:rPr spc="-10" dirty="0"/>
              <a:t>t</a:t>
            </a:r>
            <a:r>
              <a:rPr spc="-5" dirty="0"/>
              <a:t>i</a:t>
            </a:r>
            <a:r>
              <a:rPr dirty="0"/>
              <a:t>f</a:t>
            </a:r>
            <a:r>
              <a:rPr spc="-5" dirty="0"/>
              <a:t>y </a:t>
            </a:r>
            <a:r>
              <a:rPr spc="-30" dirty="0"/>
              <a:t>R</a:t>
            </a:r>
            <a:r>
              <a:rPr spc="-5" dirty="0"/>
              <a:t>i</a:t>
            </a:r>
            <a:r>
              <a:rPr spc="5" dirty="0"/>
              <a:t>s</a:t>
            </a:r>
            <a:r>
              <a:rPr spc="-10" dirty="0"/>
              <a:t>ks</a:t>
            </a:r>
            <a:r>
              <a:rPr spc="-5" dirty="0"/>
              <a:t>:</a:t>
            </a:r>
            <a:r>
              <a:rPr spc="-15" dirty="0"/>
              <a:t> </a:t>
            </a:r>
            <a:r>
              <a:rPr spc="-20" dirty="0"/>
              <a:t>I</a:t>
            </a:r>
            <a:r>
              <a:rPr spc="-15" dirty="0"/>
              <a:t>n</a:t>
            </a:r>
            <a:r>
              <a:rPr spc="-5" dirty="0"/>
              <a:t>p</a:t>
            </a:r>
            <a:r>
              <a:rPr dirty="0"/>
              <a:t>u</a:t>
            </a:r>
            <a:r>
              <a:rPr spc="-10" dirty="0"/>
              <a:t>t</a:t>
            </a:r>
            <a:r>
              <a:rPr spc="-5" dirty="0"/>
              <a:t>s </a:t>
            </a:r>
            <a:r>
              <a:rPr spc="20" dirty="0"/>
              <a:t>(</a:t>
            </a:r>
            <a:r>
              <a:rPr spc="-20" dirty="0"/>
              <a:t>2</a:t>
            </a:r>
            <a:r>
              <a:rPr spc="-5"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195">
              <a:lnSpc>
                <a:spcPts val="150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9344" rIns="0" bIns="0" rtlCol="0">
            <a:spAutoFit/>
          </a:bodyPr>
          <a:lstStyle/>
          <a:p>
            <a:pPr marL="784860" indent="-511809">
              <a:lnSpc>
                <a:spcPct val="100000"/>
              </a:lnSpc>
              <a:buClr>
                <a:srgbClr val="765E54"/>
              </a:buClr>
              <a:buAutoNum type="arabicPeriod" startAt="7"/>
              <a:tabLst>
                <a:tab pos="786130" algn="l"/>
              </a:tabLst>
            </a:pPr>
            <a:r>
              <a:rPr sz="2600" spc="-5" dirty="0"/>
              <a:t>A</a:t>
            </a:r>
            <a:r>
              <a:rPr sz="2600" spc="-10" dirty="0"/>
              <a:t>c</a:t>
            </a:r>
            <a:r>
              <a:rPr sz="2600" spc="-15" dirty="0"/>
              <a:t>t</a:t>
            </a:r>
            <a:r>
              <a:rPr sz="2600" dirty="0"/>
              <a:t>i</a:t>
            </a:r>
            <a:r>
              <a:rPr sz="2600" spc="-5" dirty="0"/>
              <a:t>v</a:t>
            </a:r>
            <a:r>
              <a:rPr sz="2600" dirty="0"/>
              <a:t>i</a:t>
            </a:r>
            <a:r>
              <a:rPr sz="2600" spc="-15" dirty="0"/>
              <a:t>t</a:t>
            </a:r>
            <a:r>
              <a:rPr sz="2600" spc="-5" dirty="0"/>
              <a:t>y</a:t>
            </a:r>
            <a:r>
              <a:rPr sz="2600" spc="-10" dirty="0"/>
              <a:t> </a:t>
            </a:r>
            <a:r>
              <a:rPr sz="2600" spc="-25" dirty="0"/>
              <a:t>C</a:t>
            </a:r>
            <a:r>
              <a:rPr sz="2600" spc="-15" dirty="0"/>
              <a:t>o</a:t>
            </a:r>
            <a:r>
              <a:rPr sz="2600" dirty="0"/>
              <a:t>s</a:t>
            </a:r>
            <a:r>
              <a:rPr sz="2600" spc="-5" dirty="0"/>
              <a:t>t E</a:t>
            </a:r>
            <a:r>
              <a:rPr sz="2600" dirty="0"/>
              <a:t>s</a:t>
            </a:r>
            <a:r>
              <a:rPr sz="2600" spc="-15" dirty="0"/>
              <a:t>t</a:t>
            </a:r>
            <a:r>
              <a:rPr sz="2600" spc="20" dirty="0"/>
              <a:t>i</a:t>
            </a:r>
            <a:r>
              <a:rPr sz="2600" spc="-20" dirty="0"/>
              <a:t>ma</a:t>
            </a:r>
            <a:r>
              <a:rPr sz="2600" spc="0" dirty="0"/>
              <a:t>t</a:t>
            </a:r>
            <a:r>
              <a:rPr sz="2600" spc="-15" dirty="0"/>
              <a:t>e</a:t>
            </a:r>
            <a:r>
              <a:rPr sz="2600" spc="-5" dirty="0"/>
              <a:t>s</a:t>
            </a:r>
            <a:endParaRPr sz="2600"/>
          </a:p>
          <a:p>
            <a:pPr marL="784860" indent="-511809">
              <a:lnSpc>
                <a:spcPct val="100000"/>
              </a:lnSpc>
              <a:spcBef>
                <a:spcPts val="1485"/>
              </a:spcBef>
              <a:buClr>
                <a:srgbClr val="765E54"/>
              </a:buClr>
              <a:buAutoNum type="arabicPeriod" startAt="7"/>
              <a:tabLst>
                <a:tab pos="786130" algn="l"/>
              </a:tabLst>
            </a:pPr>
            <a:r>
              <a:rPr sz="2600" spc="-30" dirty="0"/>
              <a:t>A</a:t>
            </a:r>
            <a:r>
              <a:rPr sz="2600" spc="5" dirty="0"/>
              <a:t>c</a:t>
            </a:r>
            <a:r>
              <a:rPr sz="2600" spc="-15" dirty="0"/>
              <a:t>t</a:t>
            </a:r>
            <a:r>
              <a:rPr sz="2600" dirty="0"/>
              <a:t>i</a:t>
            </a:r>
            <a:r>
              <a:rPr sz="2600" spc="-5" dirty="0"/>
              <a:t>v</a:t>
            </a:r>
            <a:r>
              <a:rPr sz="2600" dirty="0"/>
              <a:t>i</a:t>
            </a:r>
            <a:r>
              <a:rPr sz="2600" spc="-15" dirty="0"/>
              <a:t>t</a:t>
            </a:r>
            <a:r>
              <a:rPr sz="2600" spc="-5" dirty="0"/>
              <a:t>y</a:t>
            </a:r>
            <a:r>
              <a:rPr sz="2600" spc="-30" dirty="0"/>
              <a:t> </a:t>
            </a:r>
            <a:r>
              <a:rPr sz="2600" spc="-10" dirty="0"/>
              <a:t>D</a:t>
            </a:r>
            <a:r>
              <a:rPr sz="2600" spc="5" dirty="0"/>
              <a:t>u</a:t>
            </a:r>
            <a:r>
              <a:rPr sz="2600" spc="-15" dirty="0"/>
              <a:t>r</a:t>
            </a:r>
            <a:r>
              <a:rPr sz="2600" dirty="0"/>
              <a:t>a</a:t>
            </a:r>
            <a:r>
              <a:rPr sz="2600" spc="-15" dirty="0"/>
              <a:t>t</a:t>
            </a:r>
            <a:r>
              <a:rPr sz="2600" dirty="0"/>
              <a:t>i</a:t>
            </a:r>
            <a:r>
              <a:rPr sz="2600" spc="-15" dirty="0"/>
              <a:t>o</a:t>
            </a:r>
            <a:r>
              <a:rPr sz="2600" spc="-5" dirty="0"/>
              <a:t>n</a:t>
            </a:r>
            <a:r>
              <a:rPr sz="2600" spc="20" dirty="0"/>
              <a:t> </a:t>
            </a:r>
            <a:r>
              <a:rPr sz="2600" spc="-5" dirty="0"/>
              <a:t>E</a:t>
            </a:r>
            <a:r>
              <a:rPr sz="2600" dirty="0"/>
              <a:t>s</a:t>
            </a:r>
            <a:r>
              <a:rPr sz="2600" spc="-15" dirty="0"/>
              <a:t>t</a:t>
            </a:r>
            <a:r>
              <a:rPr sz="2600" dirty="0"/>
              <a:t>i</a:t>
            </a:r>
            <a:r>
              <a:rPr sz="2600" spc="-20" dirty="0"/>
              <a:t>ma</a:t>
            </a:r>
            <a:r>
              <a:rPr sz="2600" spc="-15" dirty="0"/>
              <a:t>te</a:t>
            </a:r>
            <a:r>
              <a:rPr sz="2600" spc="-5" dirty="0"/>
              <a:t>s</a:t>
            </a:r>
            <a:endParaRPr sz="2600"/>
          </a:p>
          <a:p>
            <a:pPr marL="784860" indent="-511809">
              <a:lnSpc>
                <a:spcPct val="100000"/>
              </a:lnSpc>
              <a:spcBef>
                <a:spcPts val="1560"/>
              </a:spcBef>
              <a:buClr>
                <a:srgbClr val="765E54"/>
              </a:buClr>
              <a:buAutoNum type="arabicPeriod" startAt="7"/>
              <a:tabLst>
                <a:tab pos="786130" algn="l"/>
              </a:tabLst>
            </a:pPr>
            <a:r>
              <a:rPr sz="2600" dirty="0"/>
              <a:t>S</a:t>
            </a:r>
            <a:r>
              <a:rPr sz="2600" spc="-15" dirty="0"/>
              <a:t>t</a:t>
            </a:r>
            <a:r>
              <a:rPr sz="2600" spc="-20" dirty="0"/>
              <a:t>a</a:t>
            </a:r>
            <a:r>
              <a:rPr sz="2600" spc="10" dirty="0"/>
              <a:t>k</a:t>
            </a:r>
            <a:r>
              <a:rPr sz="2600" spc="-15" dirty="0"/>
              <a:t>e</a:t>
            </a:r>
            <a:r>
              <a:rPr sz="2600" spc="-5" dirty="0"/>
              <a:t>h</a:t>
            </a:r>
            <a:r>
              <a:rPr sz="2600" spc="-15" dirty="0"/>
              <a:t>o</a:t>
            </a:r>
            <a:r>
              <a:rPr sz="2600" spc="-5" dirty="0"/>
              <a:t>l</a:t>
            </a:r>
            <a:r>
              <a:rPr sz="2600" spc="5" dirty="0"/>
              <a:t>d</a:t>
            </a:r>
            <a:r>
              <a:rPr sz="2600" spc="-15" dirty="0"/>
              <a:t>e</a:t>
            </a:r>
            <a:r>
              <a:rPr sz="2600" spc="-5" dirty="0"/>
              <a:t>r </a:t>
            </a:r>
            <a:r>
              <a:rPr sz="2600" spc="5" dirty="0"/>
              <a:t>R</a:t>
            </a:r>
            <a:r>
              <a:rPr sz="2600" spc="-15" dirty="0"/>
              <a:t>e</a:t>
            </a:r>
            <a:r>
              <a:rPr sz="2600" spc="-10" dirty="0"/>
              <a:t>g</a:t>
            </a:r>
            <a:r>
              <a:rPr sz="2600" dirty="0"/>
              <a:t>is</a:t>
            </a:r>
            <a:r>
              <a:rPr sz="2600" spc="-15" dirty="0"/>
              <a:t>te</a:t>
            </a:r>
            <a:r>
              <a:rPr sz="2600" spc="-5" dirty="0"/>
              <a:t>r</a:t>
            </a:r>
            <a:endParaRPr sz="2600"/>
          </a:p>
          <a:p>
            <a:pPr marL="781685" indent="-508634">
              <a:lnSpc>
                <a:spcPct val="100000"/>
              </a:lnSpc>
              <a:spcBef>
                <a:spcPts val="1560"/>
              </a:spcBef>
              <a:buClr>
                <a:srgbClr val="765E54"/>
              </a:buClr>
              <a:buAutoNum type="arabicPeriod" startAt="7"/>
              <a:tabLst>
                <a:tab pos="782955" algn="l"/>
              </a:tabLst>
            </a:pPr>
            <a:r>
              <a:rPr sz="2600" spc="10" dirty="0"/>
              <a:t>P</a:t>
            </a:r>
            <a:r>
              <a:rPr sz="2600" spc="-15" dirty="0"/>
              <a:t>ro</a:t>
            </a:r>
            <a:r>
              <a:rPr sz="2600" dirty="0"/>
              <a:t>j</a:t>
            </a:r>
            <a:r>
              <a:rPr sz="2600" spc="-15" dirty="0"/>
              <a:t>e</a:t>
            </a:r>
            <a:r>
              <a:rPr sz="2600" spc="5" dirty="0"/>
              <a:t>c</a:t>
            </a:r>
            <a:r>
              <a:rPr sz="2600" spc="-5" dirty="0"/>
              <a:t>t</a:t>
            </a:r>
            <a:r>
              <a:rPr sz="2600" spc="-15" dirty="0"/>
              <a:t> </a:t>
            </a:r>
            <a:r>
              <a:rPr sz="2600" spc="-10" dirty="0"/>
              <a:t>D</a:t>
            </a:r>
            <a:r>
              <a:rPr sz="2600" spc="0" dirty="0"/>
              <a:t>o</a:t>
            </a:r>
            <a:r>
              <a:rPr sz="2600" spc="-10" dirty="0"/>
              <a:t>c</a:t>
            </a:r>
            <a:r>
              <a:rPr sz="2600" spc="-15" dirty="0"/>
              <a:t>u</a:t>
            </a:r>
            <a:r>
              <a:rPr sz="2600" dirty="0"/>
              <a:t>m</a:t>
            </a:r>
            <a:r>
              <a:rPr sz="2600" spc="-15" dirty="0"/>
              <a:t>e</a:t>
            </a:r>
            <a:r>
              <a:rPr sz="2600" spc="10" dirty="0"/>
              <a:t>n</a:t>
            </a:r>
            <a:r>
              <a:rPr sz="2600" spc="-15" dirty="0"/>
              <a:t>t</a:t>
            </a:r>
            <a:r>
              <a:rPr sz="2600" spc="-5" dirty="0"/>
              <a:t>s</a:t>
            </a:r>
            <a:endParaRPr sz="2600"/>
          </a:p>
          <a:p>
            <a:pPr marL="781685" indent="-508634">
              <a:lnSpc>
                <a:spcPct val="100000"/>
              </a:lnSpc>
              <a:spcBef>
                <a:spcPts val="1560"/>
              </a:spcBef>
              <a:buClr>
                <a:srgbClr val="765E54"/>
              </a:buClr>
              <a:buAutoNum type="arabicPeriod" startAt="7"/>
              <a:tabLst>
                <a:tab pos="782955" algn="l"/>
              </a:tabLst>
            </a:pPr>
            <a:r>
              <a:rPr sz="2600" spc="10" dirty="0"/>
              <a:t>P</a:t>
            </a:r>
            <a:r>
              <a:rPr sz="2600" spc="-15" dirty="0"/>
              <a:t>ro</a:t>
            </a:r>
            <a:r>
              <a:rPr sz="2600" spc="5" dirty="0"/>
              <a:t>c</a:t>
            </a:r>
            <a:r>
              <a:rPr sz="2600" spc="-15" dirty="0"/>
              <a:t>ur</a:t>
            </a:r>
            <a:r>
              <a:rPr sz="2600" spc="5" dirty="0"/>
              <a:t>e</a:t>
            </a:r>
            <a:r>
              <a:rPr sz="2600" spc="-20" dirty="0"/>
              <a:t>m</a:t>
            </a:r>
            <a:r>
              <a:rPr sz="2600" spc="-15" dirty="0"/>
              <a:t>e</a:t>
            </a:r>
            <a:r>
              <a:rPr sz="2600" spc="10" dirty="0"/>
              <a:t>n</a:t>
            </a:r>
            <a:r>
              <a:rPr sz="2600" spc="-5" dirty="0"/>
              <a:t>t</a:t>
            </a:r>
            <a:r>
              <a:rPr sz="2600" spc="-25" dirty="0"/>
              <a:t> </a:t>
            </a:r>
            <a:r>
              <a:rPr sz="2600" spc="5" dirty="0"/>
              <a:t>D</a:t>
            </a:r>
            <a:r>
              <a:rPr sz="2600" spc="-15" dirty="0"/>
              <a:t>o</a:t>
            </a:r>
            <a:r>
              <a:rPr sz="2600" spc="5" dirty="0"/>
              <a:t>c</a:t>
            </a:r>
            <a:r>
              <a:rPr sz="2600" spc="-15" dirty="0"/>
              <a:t>u</a:t>
            </a:r>
            <a:r>
              <a:rPr sz="2600" spc="-20" dirty="0"/>
              <a:t>m</a:t>
            </a:r>
            <a:r>
              <a:rPr sz="2600" spc="-15" dirty="0"/>
              <a:t>e</a:t>
            </a:r>
            <a:r>
              <a:rPr sz="2600" spc="-5" dirty="0"/>
              <a:t>n</a:t>
            </a:r>
            <a:r>
              <a:rPr sz="2600" spc="-15" dirty="0"/>
              <a:t>t</a:t>
            </a:r>
            <a:r>
              <a:rPr sz="2600" spc="-5" dirty="0"/>
              <a:t>s</a:t>
            </a:r>
            <a:endParaRPr sz="2600"/>
          </a:p>
          <a:p>
            <a:pPr marL="781685" indent="-508634">
              <a:lnSpc>
                <a:spcPct val="100000"/>
              </a:lnSpc>
              <a:spcBef>
                <a:spcPts val="1580"/>
              </a:spcBef>
              <a:buClr>
                <a:srgbClr val="765E54"/>
              </a:buClr>
              <a:buAutoNum type="arabicPeriod" startAt="7"/>
              <a:tabLst>
                <a:tab pos="782955" algn="l"/>
              </a:tabLst>
            </a:pPr>
            <a:r>
              <a:rPr sz="2600" spc="-5" dirty="0"/>
              <a:t>En</a:t>
            </a:r>
            <a:r>
              <a:rPr sz="2600" spc="0" dirty="0"/>
              <a:t>t</a:t>
            </a:r>
            <a:r>
              <a:rPr sz="2600" spc="-15" dirty="0"/>
              <a:t>er</a:t>
            </a:r>
            <a:r>
              <a:rPr sz="2600" spc="-5" dirty="0"/>
              <a:t>p</a:t>
            </a:r>
            <a:r>
              <a:rPr sz="2600" spc="-15" dirty="0"/>
              <a:t>r</a:t>
            </a:r>
            <a:r>
              <a:rPr sz="2600" dirty="0"/>
              <a:t>is</a:t>
            </a:r>
            <a:r>
              <a:rPr sz="2600" spc="-5" dirty="0"/>
              <a:t>e Env</a:t>
            </a:r>
            <a:r>
              <a:rPr sz="2600" dirty="0"/>
              <a:t>i</a:t>
            </a:r>
            <a:r>
              <a:rPr sz="2600" spc="-15" dirty="0"/>
              <a:t>r</a:t>
            </a:r>
            <a:r>
              <a:rPr sz="2600" spc="0" dirty="0"/>
              <a:t>o</a:t>
            </a:r>
            <a:r>
              <a:rPr sz="2600" spc="-5" dirty="0"/>
              <a:t>n</a:t>
            </a:r>
            <a:r>
              <a:rPr sz="2600" spc="-20" dirty="0"/>
              <a:t>m</a:t>
            </a:r>
            <a:r>
              <a:rPr sz="2600" spc="-15" dirty="0"/>
              <a:t>e</a:t>
            </a:r>
            <a:r>
              <a:rPr sz="2600" spc="-5" dirty="0"/>
              <a:t>n</a:t>
            </a:r>
            <a:r>
              <a:rPr sz="2600" spc="0" dirty="0"/>
              <a:t>t</a:t>
            </a:r>
            <a:r>
              <a:rPr sz="2600" spc="-20" dirty="0"/>
              <a:t>a</a:t>
            </a:r>
            <a:r>
              <a:rPr sz="2600" spc="-5" dirty="0"/>
              <a:t>l</a:t>
            </a:r>
            <a:r>
              <a:rPr sz="2600" spc="20" dirty="0"/>
              <a:t> </a:t>
            </a:r>
            <a:r>
              <a:rPr sz="2600" spc="-5" dirty="0"/>
              <a:t>F</a:t>
            </a:r>
            <a:r>
              <a:rPr sz="2600" dirty="0"/>
              <a:t>a</a:t>
            </a:r>
            <a:r>
              <a:rPr sz="2600" spc="-10" dirty="0"/>
              <a:t>c</a:t>
            </a:r>
            <a:r>
              <a:rPr sz="2600" spc="-15" dirty="0"/>
              <a:t>t</a:t>
            </a:r>
            <a:r>
              <a:rPr sz="2600" spc="0" dirty="0"/>
              <a:t>o</a:t>
            </a:r>
            <a:r>
              <a:rPr sz="2600" spc="-15" dirty="0"/>
              <a:t>r</a:t>
            </a:r>
            <a:r>
              <a:rPr sz="2600" spc="-5" dirty="0"/>
              <a:t>s</a:t>
            </a:r>
            <a:endParaRPr sz="2600"/>
          </a:p>
          <a:p>
            <a:pPr marL="784860" indent="-511809">
              <a:lnSpc>
                <a:spcPct val="100000"/>
              </a:lnSpc>
              <a:spcBef>
                <a:spcPts val="1560"/>
              </a:spcBef>
              <a:buClr>
                <a:srgbClr val="765E54"/>
              </a:buClr>
              <a:buAutoNum type="arabicPeriod" startAt="7"/>
              <a:tabLst>
                <a:tab pos="786130" algn="l"/>
              </a:tabLst>
            </a:pPr>
            <a:r>
              <a:rPr sz="2600" dirty="0"/>
              <a:t>O</a:t>
            </a:r>
            <a:r>
              <a:rPr sz="2600" spc="-15" dirty="0"/>
              <a:t>r</a:t>
            </a:r>
            <a:r>
              <a:rPr sz="2600" spc="-10" dirty="0"/>
              <a:t>g</a:t>
            </a:r>
            <a:r>
              <a:rPr sz="2600" spc="-20" dirty="0"/>
              <a:t>a</a:t>
            </a:r>
            <a:r>
              <a:rPr sz="2600" spc="-5" dirty="0"/>
              <a:t>n</a:t>
            </a:r>
            <a:r>
              <a:rPr sz="2600" dirty="0"/>
              <a:t>i</a:t>
            </a:r>
            <a:r>
              <a:rPr sz="2600" spc="10" dirty="0"/>
              <a:t>z</a:t>
            </a:r>
            <a:r>
              <a:rPr sz="2600" spc="-20" dirty="0"/>
              <a:t>a</a:t>
            </a:r>
            <a:r>
              <a:rPr sz="2600" spc="-15" dirty="0"/>
              <a:t>t</a:t>
            </a:r>
            <a:r>
              <a:rPr sz="2600" dirty="0"/>
              <a:t>i</a:t>
            </a:r>
            <a:r>
              <a:rPr sz="2600" spc="-15" dirty="0"/>
              <a:t>o</a:t>
            </a:r>
            <a:r>
              <a:rPr sz="2600" spc="10" dirty="0"/>
              <a:t>n</a:t>
            </a:r>
            <a:r>
              <a:rPr sz="2600" spc="-20" dirty="0"/>
              <a:t>a</a:t>
            </a:r>
            <a:r>
              <a:rPr sz="2600" spc="-5" dirty="0"/>
              <a:t>l</a:t>
            </a:r>
            <a:r>
              <a:rPr sz="2600" spc="40" dirty="0"/>
              <a:t> </a:t>
            </a:r>
            <a:r>
              <a:rPr sz="2600" spc="-5" dirty="0"/>
              <a:t>P</a:t>
            </a:r>
            <a:r>
              <a:rPr sz="2600" spc="0" dirty="0"/>
              <a:t>r</a:t>
            </a:r>
            <a:r>
              <a:rPr sz="2600" spc="-15" dirty="0"/>
              <a:t>o</a:t>
            </a:r>
            <a:r>
              <a:rPr sz="2600" spc="-10" dirty="0"/>
              <a:t>c</a:t>
            </a:r>
            <a:r>
              <a:rPr sz="2600" spc="-15" dirty="0"/>
              <a:t>e</a:t>
            </a:r>
            <a:r>
              <a:rPr sz="2600" dirty="0"/>
              <a:t>s</a:t>
            </a:r>
            <a:r>
              <a:rPr sz="2600" spc="-5" dirty="0"/>
              <a:t>s </a:t>
            </a:r>
            <a:r>
              <a:rPr sz="2600" spc="-30" dirty="0"/>
              <a:t>A</a:t>
            </a:r>
            <a:r>
              <a:rPr sz="2600" dirty="0"/>
              <a:t>ss</a:t>
            </a:r>
            <a:r>
              <a:rPr sz="2600" spc="-15" dirty="0"/>
              <a:t>et</a:t>
            </a:r>
            <a:r>
              <a:rPr sz="2600" spc="-5" dirty="0"/>
              <a:t>s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322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20" dirty="0"/>
              <a:t>I</a:t>
            </a:r>
            <a:r>
              <a:rPr spc="-10" dirty="0"/>
              <a:t>d</a:t>
            </a:r>
            <a:r>
              <a:rPr dirty="0"/>
              <a:t>e</a:t>
            </a:r>
            <a:r>
              <a:rPr spc="-15" dirty="0"/>
              <a:t>n</a:t>
            </a:r>
            <a:r>
              <a:rPr spc="-10" dirty="0"/>
              <a:t>t</a:t>
            </a:r>
            <a:r>
              <a:rPr spc="-5" dirty="0"/>
              <a:t>i</a:t>
            </a:r>
            <a:r>
              <a:rPr dirty="0"/>
              <a:t>f</a:t>
            </a:r>
            <a:r>
              <a:rPr spc="-5" dirty="0"/>
              <a:t>y </a:t>
            </a:r>
            <a:r>
              <a:rPr spc="-30" dirty="0"/>
              <a:t>R</a:t>
            </a:r>
            <a:r>
              <a:rPr spc="-5" dirty="0"/>
              <a:t>i</a:t>
            </a:r>
            <a:r>
              <a:rPr spc="5" dirty="0"/>
              <a:t>s</a:t>
            </a:r>
            <a:r>
              <a:rPr spc="-10" dirty="0"/>
              <a:t>ks</a:t>
            </a:r>
            <a:r>
              <a:rPr spc="-5" dirty="0"/>
              <a:t>:</a:t>
            </a:r>
            <a:r>
              <a:rPr spc="-15" dirty="0"/>
              <a:t> 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-10" dirty="0"/>
              <a:t>&amp;</a:t>
            </a:r>
            <a:r>
              <a:rPr spc="20" dirty="0"/>
              <a:t> 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-5" dirty="0"/>
              <a:t>(1)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195">
              <a:lnSpc>
                <a:spcPts val="150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40739" y="1746503"/>
            <a:ext cx="5165725" cy="989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725" indent="-454025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467359" algn="l"/>
              </a:tabLst>
            </a:pPr>
            <a:r>
              <a:rPr sz="2400" dirty="0">
                <a:latin typeface="Georgia"/>
                <a:cs typeface="Georgia"/>
              </a:rPr>
              <a:t>Do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me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on </a:t>
            </a:r>
            <a:r>
              <a:rPr sz="2400" spc="-10" dirty="0">
                <a:latin typeface="Georgia"/>
                <a:cs typeface="Georgia"/>
              </a:rPr>
              <a:t>R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v</a:t>
            </a:r>
            <a:r>
              <a:rPr sz="2400" spc="-10" dirty="0">
                <a:latin typeface="Georgia"/>
                <a:cs typeface="Georgia"/>
              </a:rPr>
              <a:t>ie</a:t>
            </a:r>
            <a:r>
              <a:rPr sz="2400" dirty="0">
                <a:latin typeface="Georgia"/>
                <a:cs typeface="Georgia"/>
              </a:rPr>
              <a:t>ws</a:t>
            </a:r>
            <a:endParaRPr sz="2400">
              <a:latin typeface="Georgia"/>
              <a:cs typeface="Georgia"/>
            </a:endParaRPr>
          </a:p>
          <a:p>
            <a:pPr marL="466725" indent="-454025">
              <a:lnSpc>
                <a:spcPct val="100000"/>
              </a:lnSpc>
              <a:spcBef>
                <a:spcPts val="1945"/>
              </a:spcBef>
              <a:buClr>
                <a:srgbClr val="765E54"/>
              </a:buClr>
              <a:buAutoNum type="arabicPeriod"/>
              <a:tabLst>
                <a:tab pos="467359" algn="l"/>
              </a:tabLst>
            </a:pPr>
            <a:r>
              <a:rPr sz="2400" spc="-5" dirty="0">
                <a:latin typeface="Georgia"/>
                <a:cs typeface="Georgia"/>
              </a:rPr>
              <a:t>In</a:t>
            </a:r>
            <a:r>
              <a:rPr sz="2400" spc="5" dirty="0">
                <a:latin typeface="Georgia"/>
                <a:cs typeface="Georgia"/>
              </a:rPr>
              <a:t>f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on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G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he</a:t>
            </a:r>
            <a:r>
              <a:rPr sz="2400" spc="-30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q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6500" y="3037840"/>
            <a:ext cx="18351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7772" y="2973832"/>
            <a:ext cx="165925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latin typeface="Georgia"/>
                <a:cs typeface="Georgia"/>
              </a:rPr>
              <a:t>B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0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s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15" dirty="0">
                <a:latin typeface="Georgia"/>
                <a:cs typeface="Georgia"/>
              </a:rPr>
              <a:t>mi</a:t>
            </a:r>
            <a:r>
              <a:rPr sz="2000" spc="5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g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6500" y="3574288"/>
            <a:ext cx="18351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7772" y="3510279"/>
            <a:ext cx="201041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latin typeface="Georgia"/>
                <a:cs typeface="Georgia"/>
              </a:rPr>
              <a:t>D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l</a:t>
            </a:r>
            <a:r>
              <a:rPr sz="2000" spc="0" dirty="0">
                <a:latin typeface="Georgia"/>
                <a:cs typeface="Georgia"/>
              </a:rPr>
              <a:t>p</a:t>
            </a:r>
            <a:r>
              <a:rPr sz="2000" spc="-15" dirty="0">
                <a:latin typeface="Georgia"/>
                <a:cs typeface="Georgia"/>
              </a:rPr>
              <a:t>h</a:t>
            </a:r>
            <a:r>
              <a:rPr sz="2000" spc="-5" dirty="0">
                <a:latin typeface="Georgia"/>
                <a:cs typeface="Georgia"/>
              </a:rPr>
              <a:t>i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20" dirty="0">
                <a:latin typeface="Georgia"/>
                <a:cs typeface="Georgia"/>
              </a:rPr>
              <a:t>c</a:t>
            </a:r>
            <a:r>
              <a:rPr sz="2000" spc="-15" dirty="0">
                <a:latin typeface="Georgia"/>
                <a:cs typeface="Georgia"/>
              </a:rPr>
              <a:t>h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0" dirty="0">
                <a:latin typeface="Georgia"/>
                <a:cs typeface="Georgia"/>
              </a:rPr>
              <a:t>i</a:t>
            </a:r>
            <a:r>
              <a:rPr sz="2000" spc="-20" dirty="0">
                <a:latin typeface="Georgia"/>
                <a:cs typeface="Georgia"/>
              </a:rPr>
              <a:t>q</a:t>
            </a:r>
            <a:r>
              <a:rPr sz="2000" spc="-5" dirty="0">
                <a:latin typeface="Georgia"/>
                <a:cs typeface="Georgia"/>
              </a:rPr>
              <a:t>ue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6500" y="4107688"/>
            <a:ext cx="18351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7772" y="4043679"/>
            <a:ext cx="144970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15" dirty="0">
                <a:latin typeface="Georgia"/>
                <a:cs typeface="Georgia"/>
              </a:rPr>
              <a:t>vi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-15" dirty="0">
                <a:latin typeface="Georgia"/>
                <a:cs typeface="Georgia"/>
              </a:rPr>
              <a:t>wi</a:t>
            </a:r>
            <a:r>
              <a:rPr sz="2000" spc="5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g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6500" y="4641088"/>
            <a:ext cx="18351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7772" y="4577079"/>
            <a:ext cx="229044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oot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C</a:t>
            </a:r>
            <a:r>
              <a:rPr sz="2000" spc="-5" dirty="0">
                <a:latin typeface="Georgia"/>
                <a:cs typeface="Georgia"/>
              </a:rPr>
              <a:t>ause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An</a:t>
            </a:r>
            <a:r>
              <a:rPr sz="2000" spc="-5" dirty="0">
                <a:latin typeface="Georgia"/>
                <a:cs typeface="Georgia"/>
              </a:rPr>
              <a:t>alys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0739" y="5132832"/>
            <a:ext cx="291401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spc="-10" dirty="0">
                <a:solidFill>
                  <a:srgbClr val="765E54"/>
                </a:solidFill>
                <a:latin typeface="Georgia"/>
                <a:cs typeface="Georgia"/>
              </a:rPr>
              <a:t>3</a:t>
            </a:r>
            <a:r>
              <a:rPr sz="2400" dirty="0">
                <a:solidFill>
                  <a:srgbClr val="765E54"/>
                </a:solidFill>
                <a:latin typeface="Georgia"/>
                <a:cs typeface="Georgia"/>
              </a:rPr>
              <a:t>.	</a:t>
            </a:r>
            <a:r>
              <a:rPr sz="2400" spc="-10" dirty="0">
                <a:latin typeface="Georgia"/>
                <a:cs typeface="Georgia"/>
              </a:rPr>
              <a:t>Che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is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An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ysi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322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20" dirty="0"/>
              <a:t>I</a:t>
            </a:r>
            <a:r>
              <a:rPr spc="-10" dirty="0"/>
              <a:t>d</a:t>
            </a:r>
            <a:r>
              <a:rPr dirty="0"/>
              <a:t>e</a:t>
            </a:r>
            <a:r>
              <a:rPr spc="-15" dirty="0"/>
              <a:t>n</a:t>
            </a:r>
            <a:r>
              <a:rPr spc="-10" dirty="0"/>
              <a:t>t</a:t>
            </a:r>
            <a:r>
              <a:rPr spc="-5" dirty="0"/>
              <a:t>i</a:t>
            </a:r>
            <a:r>
              <a:rPr dirty="0"/>
              <a:t>f</a:t>
            </a:r>
            <a:r>
              <a:rPr spc="-5" dirty="0"/>
              <a:t>y </a:t>
            </a:r>
            <a:r>
              <a:rPr spc="-30" dirty="0"/>
              <a:t>R</a:t>
            </a:r>
            <a:r>
              <a:rPr spc="-5" dirty="0"/>
              <a:t>i</a:t>
            </a:r>
            <a:r>
              <a:rPr spc="5" dirty="0"/>
              <a:t>s</a:t>
            </a:r>
            <a:r>
              <a:rPr spc="-10" dirty="0"/>
              <a:t>ks</a:t>
            </a:r>
            <a:r>
              <a:rPr spc="-5" dirty="0"/>
              <a:t>:</a:t>
            </a:r>
            <a:r>
              <a:rPr spc="-15" dirty="0"/>
              <a:t> 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-10" dirty="0"/>
              <a:t>&amp;</a:t>
            </a:r>
            <a:r>
              <a:rPr spc="20" dirty="0"/>
              <a:t> 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-5" dirty="0"/>
              <a:t>(</a:t>
            </a:r>
            <a:r>
              <a:rPr spc="-20" dirty="0"/>
              <a:t>2</a:t>
            </a:r>
            <a:r>
              <a:rPr spc="-5" dirty="0"/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7831" y="5831215"/>
            <a:ext cx="41275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2515"/>
              </a:lnSpc>
            </a:pPr>
            <a:r>
              <a:rPr sz="2400" spc="-10" dirty="0">
                <a:solidFill>
                  <a:srgbClr val="765E54"/>
                </a:solidFill>
                <a:latin typeface="Georgia"/>
                <a:cs typeface="Georgia"/>
              </a:rPr>
              <a:t>7</a:t>
            </a:r>
            <a:r>
              <a:rPr sz="2400" dirty="0">
                <a:solidFill>
                  <a:srgbClr val="765E54"/>
                </a:solidFill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spcBef>
                <a:spcPts val="1070"/>
              </a:spcBef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17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4891" y="5831215"/>
            <a:ext cx="23647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5"/>
              </a:lnSpc>
            </a:pP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x</a:t>
            </a:r>
            <a:r>
              <a:rPr sz="2400" spc="15" dirty="0">
                <a:latin typeface="Georgia"/>
                <a:cs typeface="Georgia"/>
              </a:rPr>
              <a:t>p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-10" dirty="0">
                <a:latin typeface="Georgia"/>
                <a:cs typeface="Georgia"/>
              </a:rPr>
              <a:t>me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746503"/>
            <a:ext cx="3961129" cy="989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725" indent="-454025">
              <a:lnSpc>
                <a:spcPct val="100000"/>
              </a:lnSpc>
              <a:buClr>
                <a:srgbClr val="765E54"/>
              </a:buClr>
              <a:buAutoNum type="arabicPeriod" startAt="4"/>
              <a:tabLst>
                <a:tab pos="467359" algn="l"/>
              </a:tabLst>
            </a:pPr>
            <a:r>
              <a:rPr sz="2400" spc="-5" dirty="0">
                <a:latin typeface="Georgia"/>
                <a:cs typeface="Georgia"/>
              </a:rPr>
              <a:t>A</a:t>
            </a:r>
            <a:r>
              <a:rPr sz="2400" spc="-10" dirty="0">
                <a:latin typeface="Georgia"/>
                <a:cs typeface="Georgia"/>
              </a:rPr>
              <a:t>ss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An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ysi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  <a:p>
            <a:pPr marL="466725" indent="-454025">
              <a:lnSpc>
                <a:spcPct val="100000"/>
              </a:lnSpc>
              <a:spcBef>
                <a:spcPts val="1945"/>
              </a:spcBef>
              <a:buClr>
                <a:srgbClr val="765E54"/>
              </a:buClr>
              <a:buAutoNum type="arabicPeriod" startAt="4"/>
              <a:tabLst>
                <a:tab pos="467359" algn="l"/>
              </a:tabLst>
            </a:pPr>
            <a:r>
              <a:rPr sz="2400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a</a:t>
            </a:r>
            <a:r>
              <a:rPr sz="2400" spc="-10" dirty="0">
                <a:latin typeface="Georgia"/>
                <a:cs typeface="Georgia"/>
              </a:rPr>
              <a:t>mmi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10" dirty="0">
                <a:latin typeface="Georgia"/>
                <a:cs typeface="Georgia"/>
              </a:rPr>
              <a:t>h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q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9547" y="3037840"/>
            <a:ext cx="18351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0819" y="2973832"/>
            <a:ext cx="302196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latin typeface="Georgia"/>
                <a:cs typeface="Georgia"/>
              </a:rPr>
              <a:t>C</a:t>
            </a:r>
            <a:r>
              <a:rPr sz="2000" spc="-5" dirty="0">
                <a:latin typeface="Georgia"/>
                <a:cs typeface="Georgia"/>
              </a:rPr>
              <a:t>aus</a:t>
            </a:r>
            <a:r>
              <a:rPr sz="2000" spc="0" dirty="0">
                <a:latin typeface="Georgia"/>
                <a:cs typeface="Georgia"/>
              </a:rPr>
              <a:t>e</a:t>
            </a:r>
            <a:r>
              <a:rPr sz="2000" spc="-10" dirty="0">
                <a:latin typeface="Georgia"/>
                <a:cs typeface="Georgia"/>
              </a:rPr>
              <a:t>-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5" dirty="0">
                <a:latin typeface="Georgia"/>
                <a:cs typeface="Georgia"/>
              </a:rPr>
              <a:t>d</a:t>
            </a:r>
            <a:r>
              <a:rPr sz="2000" spc="10" dirty="0">
                <a:latin typeface="Georgia"/>
                <a:cs typeface="Georgia"/>
              </a:rPr>
              <a:t>-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ff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ct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g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10" dirty="0">
                <a:latin typeface="Georgia"/>
                <a:cs typeface="Georgia"/>
              </a:rPr>
              <a:t>a</a:t>
            </a:r>
            <a:r>
              <a:rPr sz="2000" spc="-20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9547" y="3574288"/>
            <a:ext cx="18351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0819" y="3510279"/>
            <a:ext cx="333057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S</a:t>
            </a:r>
            <a:r>
              <a:rPr sz="2000" spc="-5" dirty="0">
                <a:latin typeface="Georgia"/>
                <a:cs typeface="Georgia"/>
              </a:rPr>
              <a:t>ys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0" dirty="0">
                <a:latin typeface="Georgia"/>
                <a:cs typeface="Georgia"/>
              </a:rPr>
              <a:t>em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or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oc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ss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flow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c</a:t>
            </a:r>
            <a:r>
              <a:rPr sz="2000" spc="-15" dirty="0">
                <a:latin typeface="Georgia"/>
                <a:cs typeface="Georgia"/>
              </a:rPr>
              <a:t>h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9547" y="4107688"/>
            <a:ext cx="18351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0819" y="4043679"/>
            <a:ext cx="218376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flu</a:t>
            </a:r>
            <a:r>
              <a:rPr sz="2000" spc="-10" dirty="0">
                <a:latin typeface="Georgia"/>
                <a:cs typeface="Georgia"/>
              </a:rPr>
              <a:t>en</a:t>
            </a:r>
            <a:r>
              <a:rPr sz="2000" spc="-5" dirty="0">
                <a:latin typeface="Georgia"/>
                <a:cs typeface="Georgia"/>
              </a:rPr>
              <a:t>ce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d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g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10" dirty="0">
                <a:latin typeface="Georgia"/>
                <a:cs typeface="Georgia"/>
              </a:rPr>
              <a:t>a</a:t>
            </a:r>
            <a:r>
              <a:rPr sz="2000" spc="-20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739" y="4404481"/>
            <a:ext cx="7546975" cy="1132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3300"/>
              </a:lnSpc>
              <a:tabLst>
                <a:tab pos="469265" algn="l"/>
              </a:tabLst>
            </a:pPr>
            <a:r>
              <a:rPr sz="2400" dirty="0">
                <a:solidFill>
                  <a:srgbClr val="765E54"/>
                </a:solidFill>
                <a:latin typeface="Georgia"/>
                <a:cs typeface="Georgia"/>
              </a:rPr>
              <a:t>6.	</a:t>
            </a:r>
            <a:r>
              <a:rPr sz="2400" spc="-5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W</a:t>
            </a:r>
            <a:r>
              <a:rPr sz="2400" spc="-1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An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ysi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3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(</a:t>
            </a:r>
            <a:r>
              <a:rPr sz="2400" spc="-30" dirty="0">
                <a:latin typeface="Georgia"/>
                <a:cs typeface="Georgia"/>
              </a:rPr>
              <a:t>S</a:t>
            </a:r>
            <a:r>
              <a:rPr sz="2400" spc="-15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ess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O</a:t>
            </a:r>
            <a:r>
              <a:rPr sz="2400" spc="15" dirty="0">
                <a:latin typeface="Georgia"/>
                <a:cs typeface="Georgia"/>
              </a:rPr>
              <a:t>p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tu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ies</a:t>
            </a:r>
            <a:r>
              <a:rPr sz="2400" dirty="0">
                <a:latin typeface="Georgia"/>
                <a:cs typeface="Georgia"/>
              </a:rPr>
              <a:t>, 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1588008"/>
            <a:ext cx="4608576" cy="2602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38215" y="2855976"/>
            <a:ext cx="2919984" cy="3099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054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2400" spc="-5" dirty="0">
                <a:solidFill>
                  <a:srgbClr val="000000"/>
                </a:solidFill>
              </a:rPr>
              <a:t>In</a:t>
            </a:r>
            <a:r>
              <a:rPr sz="2400" spc="5" dirty="0">
                <a:solidFill>
                  <a:srgbClr val="000000"/>
                </a:solidFill>
              </a:rPr>
              <a:t>flu</a:t>
            </a:r>
            <a:r>
              <a:rPr sz="2400" spc="-10" dirty="0">
                <a:solidFill>
                  <a:srgbClr val="000000"/>
                </a:solidFill>
              </a:rPr>
              <a:t>e</a:t>
            </a:r>
            <a:r>
              <a:rPr sz="2400" spc="-5" dirty="0">
                <a:solidFill>
                  <a:srgbClr val="000000"/>
                </a:solidFill>
              </a:rPr>
              <a:t>n</a:t>
            </a:r>
            <a:r>
              <a:rPr sz="2400" spc="-15" dirty="0">
                <a:solidFill>
                  <a:srgbClr val="000000"/>
                </a:solidFill>
              </a:rPr>
              <a:t>c</a:t>
            </a:r>
            <a:r>
              <a:rPr sz="2400" dirty="0">
                <a:solidFill>
                  <a:srgbClr val="000000"/>
                </a:solidFill>
              </a:rPr>
              <a:t>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</a:t>
            </a:r>
            <a:r>
              <a:rPr sz="2400" spc="-10" dirty="0">
                <a:solidFill>
                  <a:srgbClr val="000000"/>
                </a:solidFill>
              </a:rPr>
              <a:t>i</a:t>
            </a:r>
            <a:r>
              <a:rPr sz="2400" spc="-15" dirty="0">
                <a:solidFill>
                  <a:srgbClr val="000000"/>
                </a:solidFill>
              </a:rPr>
              <a:t>a</a:t>
            </a:r>
            <a:r>
              <a:rPr sz="2400" dirty="0">
                <a:solidFill>
                  <a:srgbClr val="000000"/>
                </a:solidFill>
              </a:rPr>
              <a:t>g</a:t>
            </a:r>
            <a:r>
              <a:rPr sz="2400" spc="-5" dirty="0">
                <a:solidFill>
                  <a:srgbClr val="000000"/>
                </a:solidFill>
              </a:rPr>
              <a:t>r</a:t>
            </a:r>
            <a:r>
              <a:rPr sz="2400" spc="-15" dirty="0">
                <a:solidFill>
                  <a:srgbClr val="000000"/>
                </a:solidFill>
              </a:rPr>
              <a:t>a</a:t>
            </a:r>
            <a:r>
              <a:rPr sz="2400" dirty="0">
                <a:solidFill>
                  <a:srgbClr val="000000"/>
                </a:solidFill>
              </a:rPr>
              <a:t>m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5638291" y="2176271"/>
            <a:ext cx="210312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W</a:t>
            </a:r>
            <a:r>
              <a:rPr sz="2400" spc="-1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An</a:t>
            </a:r>
            <a:r>
              <a:rPr sz="2400" spc="-40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ysi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340" y="6287008"/>
            <a:ext cx="1905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17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9223" y="1167383"/>
            <a:ext cx="8418576" cy="4940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462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3800" spc="-5" dirty="0"/>
              <a:t>Id</a:t>
            </a:r>
            <a:r>
              <a:rPr sz="3800" spc="-20" dirty="0"/>
              <a:t>en</a:t>
            </a:r>
            <a:r>
              <a:rPr sz="3800" dirty="0"/>
              <a:t>t</a:t>
            </a:r>
            <a:r>
              <a:rPr sz="3800" spc="-15" dirty="0"/>
              <a:t>i</a:t>
            </a:r>
            <a:r>
              <a:rPr sz="3800" spc="-20" dirty="0"/>
              <a:t>f</a:t>
            </a:r>
            <a:r>
              <a:rPr sz="3800" spc="-5" dirty="0"/>
              <a:t>y</a:t>
            </a:r>
            <a:r>
              <a:rPr sz="3800" spc="25" dirty="0"/>
              <a:t> </a:t>
            </a:r>
            <a:r>
              <a:rPr sz="3800" spc="-15" dirty="0"/>
              <a:t>Ris</a:t>
            </a:r>
            <a:r>
              <a:rPr sz="3800" spc="-5" dirty="0"/>
              <a:t>k</a:t>
            </a:r>
            <a:r>
              <a:rPr sz="3800" spc="-15" dirty="0"/>
              <a:t>s</a:t>
            </a:r>
            <a:r>
              <a:rPr sz="3800" spc="-5" dirty="0"/>
              <a:t>:</a:t>
            </a:r>
            <a:r>
              <a:rPr sz="3800" dirty="0"/>
              <a:t> </a:t>
            </a:r>
            <a:r>
              <a:rPr sz="3800" spc="-10" dirty="0"/>
              <a:t>Ou</a:t>
            </a:r>
            <a:r>
              <a:rPr sz="3800" dirty="0"/>
              <a:t>t</a:t>
            </a:r>
            <a:r>
              <a:rPr sz="3800" spc="-15" dirty="0"/>
              <a:t>p</a:t>
            </a:r>
            <a:r>
              <a:rPr sz="3800" spc="-5" dirty="0"/>
              <a:t>u</a:t>
            </a:r>
            <a:r>
              <a:rPr sz="3800" dirty="0"/>
              <a:t>t</a:t>
            </a:r>
            <a:r>
              <a:rPr sz="3800" spc="-5" dirty="0"/>
              <a:t>s</a:t>
            </a:r>
            <a:endParaRPr sz="3800"/>
          </a:p>
        </p:txBody>
      </p:sp>
      <p:sp>
        <p:nvSpPr>
          <p:cNvPr id="6" name="object 6"/>
          <p:cNvSpPr txBox="1"/>
          <p:nvPr/>
        </p:nvSpPr>
        <p:spPr>
          <a:xfrm>
            <a:off x="3964940" y="1366520"/>
            <a:ext cx="244284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765E54"/>
                </a:solidFill>
                <a:latin typeface="Georgia"/>
                <a:cs typeface="Georgia"/>
              </a:rPr>
              <a:t>1</a:t>
            </a:r>
            <a:r>
              <a:rPr sz="2800" dirty="0">
                <a:solidFill>
                  <a:srgbClr val="765E54"/>
                </a:solidFill>
                <a:latin typeface="Georgia"/>
                <a:cs typeface="Georgia"/>
              </a:rPr>
              <a:t>.</a:t>
            </a:r>
            <a:r>
              <a:rPr sz="2800" spc="55" dirty="0">
                <a:solidFill>
                  <a:srgbClr val="765E54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k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483" y="6287008"/>
            <a:ext cx="20701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18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9pPr>
          </a:lstStyle>
          <a:p>
            <a:fld id="{7393AECD-2602-4F7D-A581-343BC1B8E3F8}" type="datetime1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DejaVu Sans" panose="020B0603030804020204" pitchFamily="34" charset="0"/>
              </a:rPr>
              <a:pPr/>
              <a:t>6/18/2015</a:t>
            </a:fld>
            <a:endParaRPr lang="en-US" altLang="ja-JP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50" charset="-128"/>
              <a:cs typeface="DejaVu Sans" panose="020B0603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925" y="2967038"/>
            <a:ext cx="1841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ja-JP" sz="54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50" charset="-128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>
              <a:ea typeface="ＭＳ Ｐゴシック" panose="020B0600070205080204" pitchFamily="50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9109" y="2819400"/>
            <a:ext cx="754578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54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 </a:t>
            </a:r>
            <a:r>
              <a:rPr lang="en-US" altLang="ja-JP" sz="54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Risk</a:t>
            </a:r>
            <a:r>
              <a:rPr lang="en-US" altLang="ja-JP" sz="54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ja-JP" sz="54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4548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44823" y="5422391"/>
            <a:ext cx="2679192" cy="938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469" rIns="0" bIns="0" rtlCol="0">
            <a:spAutoFit/>
          </a:bodyPr>
          <a:lstStyle/>
          <a:p>
            <a:pPr marL="60960">
              <a:lnSpc>
                <a:spcPct val="100000"/>
              </a:lnSpc>
            </a:pPr>
            <a:r>
              <a:rPr spc="-20" dirty="0"/>
              <a:t>Qu</a:t>
            </a:r>
            <a:r>
              <a:rPr spc="-5" dirty="0"/>
              <a:t>iz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5500" y="1394459"/>
            <a:ext cx="7811134" cy="3535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10" dirty="0">
                <a:latin typeface="Georgia"/>
                <a:cs typeface="Georgia"/>
              </a:rPr>
              <a:t>R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s</a:t>
            </a:r>
            <a:r>
              <a:rPr sz="2700" spc="5" dirty="0">
                <a:latin typeface="Georgia"/>
                <a:cs typeface="Georgia"/>
              </a:rPr>
              <a:t>k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to</a:t>
            </a:r>
            <a:r>
              <a:rPr sz="2700" spc="-35" dirty="0">
                <a:latin typeface="Georgia"/>
                <a:cs typeface="Georgia"/>
              </a:rPr>
              <a:t>l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10" dirty="0">
                <a:latin typeface="Georgia"/>
                <a:cs typeface="Georgia"/>
              </a:rPr>
              <a:t>m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d 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-20" dirty="0">
                <a:latin typeface="Georgia"/>
                <a:cs typeface="Georgia"/>
              </a:rPr>
              <a:t>d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r</a:t>
            </a:r>
            <a:r>
              <a:rPr sz="2700" spc="-25" dirty="0">
                <a:latin typeface="Georgia"/>
                <a:cs typeface="Georgia"/>
              </a:rPr>
              <a:t> t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35" dirty="0">
                <a:latin typeface="Georgia"/>
                <a:cs typeface="Georgia"/>
              </a:rPr>
              <a:t>l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dirty="0">
                <a:latin typeface="Georgia"/>
                <a:cs typeface="Georgia"/>
              </a:rPr>
              <a:t>:</a:t>
            </a:r>
            <a:endParaRPr sz="270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2170"/>
              </a:spcBef>
              <a:buClr>
                <a:srgbClr val="765E54"/>
              </a:buClr>
              <a:buAutoNum type="alphaUcPeriod"/>
              <a:tabLst>
                <a:tab pos="467359" algn="l"/>
              </a:tabLst>
            </a:pPr>
            <a:r>
              <a:rPr sz="2400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k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35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 r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466725" indent="-454025">
              <a:lnSpc>
                <a:spcPct val="100000"/>
              </a:lnSpc>
              <a:spcBef>
                <a:spcPts val="2135"/>
              </a:spcBef>
              <a:buClr>
                <a:srgbClr val="765E54"/>
              </a:buClr>
              <a:buAutoNum type="alphaUcPeriod"/>
              <a:tabLst>
                <a:tab pos="467359" algn="l"/>
              </a:tabLst>
            </a:pPr>
            <a:r>
              <a:rPr sz="2400" dirty="0">
                <a:latin typeface="Verdana"/>
                <a:cs typeface="Verdana"/>
              </a:rPr>
              <a:t>T</a:t>
            </a:r>
            <a:r>
              <a:rPr sz="2400" spc="-35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35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35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Clr>
                <a:srgbClr val="765E54"/>
              </a:buClr>
              <a:buFont typeface="Verdana"/>
              <a:buAutoNum type="alphaUcPeriod"/>
            </a:pPr>
            <a:endParaRPr sz="185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765E54"/>
              </a:buClr>
              <a:buAutoNum type="alphaUcPeriod"/>
              <a:tabLst>
                <a:tab pos="467359" algn="l"/>
              </a:tabLst>
            </a:pPr>
            <a:r>
              <a:rPr sz="2400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 sc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dul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469900" marR="5080" indent="-457200">
              <a:lnSpc>
                <a:spcPct val="153300"/>
              </a:lnSpc>
              <a:spcBef>
                <a:spcPts val="625"/>
              </a:spcBef>
              <a:buClr>
                <a:srgbClr val="765E54"/>
              </a:buClr>
              <a:buAutoNum type="alphaUcPeriod"/>
              <a:tabLst>
                <a:tab pos="461009" algn="l"/>
              </a:tabLst>
            </a:pP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kn</a:t>
            </a:r>
            <a:r>
              <a:rPr sz="2400" spc="2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w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ow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35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ers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</a:t>
            </a:r>
            <a:r>
              <a:rPr sz="2400" spc="-10" dirty="0">
                <a:latin typeface="Verdana"/>
                <a:cs typeface="Verdana"/>
              </a:rPr>
              <a:t>il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ac</a:t>
            </a:r>
            <a:r>
              <a:rPr sz="2400" dirty="0">
                <a:latin typeface="Verdana"/>
                <a:cs typeface="Verdana"/>
              </a:rPr>
              <a:t>t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35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6287008"/>
            <a:ext cx="2019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19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2198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3200" spc="-15" dirty="0"/>
              <a:t>11</a:t>
            </a:r>
            <a:r>
              <a:rPr sz="3200" spc="-5" dirty="0"/>
              <a:t>.3</a:t>
            </a:r>
            <a:r>
              <a:rPr sz="3200" spc="-10" dirty="0"/>
              <a:t> </a:t>
            </a:r>
            <a:r>
              <a:rPr sz="3200" spc="-15" dirty="0"/>
              <a:t>P</a:t>
            </a:r>
            <a:r>
              <a:rPr sz="3200" spc="0" dirty="0"/>
              <a:t>e</a:t>
            </a:r>
            <a:r>
              <a:rPr sz="3200" spc="-25" dirty="0"/>
              <a:t>r</a:t>
            </a:r>
            <a:r>
              <a:rPr sz="3200" spc="-15" dirty="0"/>
              <a:t>f</a:t>
            </a:r>
            <a:r>
              <a:rPr sz="3200" spc="20" dirty="0"/>
              <a:t>o</a:t>
            </a:r>
            <a:r>
              <a:rPr sz="3200" spc="-25" dirty="0"/>
              <a:t>r</a:t>
            </a:r>
            <a:r>
              <a:rPr sz="3200" spc="-10" dirty="0"/>
              <a:t>m</a:t>
            </a:r>
            <a:r>
              <a:rPr sz="3200" spc="10" dirty="0"/>
              <a:t> </a:t>
            </a:r>
            <a:r>
              <a:rPr sz="3200" spc="-15" dirty="0"/>
              <a:t>Q</a:t>
            </a:r>
            <a:r>
              <a:rPr sz="3200" dirty="0"/>
              <a:t>u</a:t>
            </a:r>
            <a:r>
              <a:rPr sz="3200" spc="5" dirty="0"/>
              <a:t>a</a:t>
            </a:r>
            <a:r>
              <a:rPr sz="3200" spc="-10" dirty="0"/>
              <a:t>l</a:t>
            </a:r>
            <a:r>
              <a:rPr sz="3200" spc="-5" dirty="0"/>
              <a:t>it</a:t>
            </a:r>
            <a:r>
              <a:rPr sz="3200" spc="-10" dirty="0"/>
              <a:t>a</a:t>
            </a:r>
            <a:r>
              <a:rPr sz="3200" spc="-5" dirty="0"/>
              <a:t>ti</a:t>
            </a:r>
            <a:r>
              <a:rPr sz="3200" spc="-15" dirty="0"/>
              <a:t>v</a:t>
            </a:r>
            <a:r>
              <a:rPr sz="3200" spc="-5" dirty="0"/>
              <a:t>e</a:t>
            </a:r>
            <a:r>
              <a:rPr sz="3200" spc="20" dirty="0"/>
              <a:t> </a:t>
            </a:r>
            <a:r>
              <a:rPr sz="3200" spc="-25" dirty="0"/>
              <a:t>R</a:t>
            </a:r>
            <a:r>
              <a:rPr sz="3200" spc="-5" dirty="0"/>
              <a:t>i</a:t>
            </a:r>
            <a:r>
              <a:rPr sz="3200" dirty="0"/>
              <a:t>s</a:t>
            </a:r>
            <a:r>
              <a:rPr sz="3200" spc="-5" dirty="0"/>
              <a:t>k</a:t>
            </a:r>
            <a:r>
              <a:rPr sz="3200" dirty="0"/>
              <a:t> </a:t>
            </a:r>
            <a:r>
              <a:rPr sz="3200" spc="-20" dirty="0"/>
              <a:t>A</a:t>
            </a:r>
            <a:r>
              <a:rPr sz="3200" spc="-5" dirty="0"/>
              <a:t>n</a:t>
            </a:r>
            <a:r>
              <a:rPr sz="3200" spc="-10" dirty="0"/>
              <a:t>a</a:t>
            </a:r>
            <a:r>
              <a:rPr sz="3200" spc="5" dirty="0"/>
              <a:t>l</a:t>
            </a:r>
            <a:r>
              <a:rPr sz="3200" spc="-20" dirty="0"/>
              <a:t>ys</a:t>
            </a:r>
            <a:r>
              <a:rPr sz="3200" spc="5" dirty="0"/>
              <a:t>i</a:t>
            </a:r>
            <a:r>
              <a:rPr sz="3200" spc="-5" dirty="0"/>
              <a:t>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23823" y="6309435"/>
            <a:ext cx="41275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21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2118867"/>
            <a:ext cx="7439659" cy="2238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-10" dirty="0">
                <a:latin typeface="Georgia"/>
                <a:cs typeface="Georgia"/>
              </a:rPr>
              <a:t> 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10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z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10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ks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fo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1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f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he</a:t>
            </a:r>
            <a:r>
              <a:rPr sz="2900" dirty="0">
                <a:latin typeface="Georgia"/>
                <a:cs typeface="Georgia"/>
              </a:rPr>
              <a:t>r</a:t>
            </a:r>
            <a:endParaRPr sz="2900">
              <a:latin typeface="Georgia"/>
              <a:cs typeface="Georgia"/>
            </a:endParaRPr>
          </a:p>
          <a:p>
            <a:pPr marL="12700" marR="5080">
              <a:lnSpc>
                <a:spcPct val="200000"/>
              </a:lnSpc>
              <a:spcBef>
                <a:spcPts val="145"/>
              </a:spcBef>
            </a:pP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ly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by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0" dirty="0">
                <a:latin typeface="Georgia"/>
                <a:cs typeface="Georgia"/>
              </a:rPr>
              <a:t>ss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mb</a:t>
            </a:r>
            <a:r>
              <a:rPr sz="2900" spc="-15" dirty="0">
                <a:latin typeface="Georgia"/>
                <a:cs typeface="Georgia"/>
              </a:rPr>
              <a:t>inin</a:t>
            </a:r>
            <a:r>
              <a:rPr sz="2900" dirty="0">
                <a:latin typeface="Georgia"/>
                <a:cs typeface="Georgia"/>
              </a:rPr>
              <a:t>g t</a:t>
            </a:r>
            <a:r>
              <a:rPr sz="2900" spc="-15" dirty="0">
                <a:latin typeface="Georgia"/>
                <a:cs typeface="Georgia"/>
              </a:rPr>
              <a:t>hei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 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b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b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ty</a:t>
            </a:r>
            <a:r>
              <a:rPr sz="2900" spc="1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-6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ccu</a:t>
            </a:r>
            <a:r>
              <a:rPr sz="2900" spc="5" dirty="0">
                <a:latin typeface="Georgia"/>
                <a:cs typeface="Georgia"/>
              </a:rPr>
              <a:t>rr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ce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25" dirty="0">
                <a:latin typeface="Georgia"/>
                <a:cs typeface="Georgia"/>
              </a:rPr>
              <a:t>m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ct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2198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3200" spc="-15" dirty="0"/>
              <a:t>Pe</a:t>
            </a:r>
            <a:r>
              <a:rPr sz="3200" dirty="0"/>
              <a:t>r</a:t>
            </a:r>
            <a:r>
              <a:rPr sz="3200" spc="-15" dirty="0"/>
              <a:t>f</a:t>
            </a:r>
            <a:r>
              <a:rPr sz="3200" spc="-5" dirty="0"/>
              <a:t>o</a:t>
            </a:r>
            <a:r>
              <a:rPr sz="3200" dirty="0"/>
              <a:t>r</a:t>
            </a:r>
            <a:r>
              <a:rPr sz="3200" spc="-10" dirty="0"/>
              <a:t>m</a:t>
            </a:r>
            <a:r>
              <a:rPr sz="3200" spc="15" dirty="0"/>
              <a:t> </a:t>
            </a:r>
            <a:r>
              <a:rPr sz="3200" spc="-15" dirty="0"/>
              <a:t>Q</a:t>
            </a:r>
            <a:r>
              <a:rPr sz="3200" dirty="0"/>
              <a:t>u</a:t>
            </a:r>
            <a:r>
              <a:rPr sz="3200" spc="-10" dirty="0"/>
              <a:t>al</a:t>
            </a:r>
            <a:r>
              <a:rPr sz="3200" spc="-5" dirty="0"/>
              <a:t>it</a:t>
            </a:r>
            <a:r>
              <a:rPr sz="3200" spc="-10" dirty="0"/>
              <a:t>a</a:t>
            </a:r>
            <a:r>
              <a:rPr sz="3200" spc="10" dirty="0"/>
              <a:t>t</a:t>
            </a:r>
            <a:r>
              <a:rPr sz="3200" spc="-5" dirty="0"/>
              <a:t>i</a:t>
            </a:r>
            <a:r>
              <a:rPr sz="3200" spc="-15" dirty="0"/>
              <a:t>v</a:t>
            </a:r>
            <a:r>
              <a:rPr sz="3200" spc="-5" dirty="0"/>
              <a:t>e </a:t>
            </a:r>
            <a:r>
              <a:rPr sz="3200" spc="-25" dirty="0"/>
              <a:t>R</a:t>
            </a:r>
            <a:r>
              <a:rPr sz="3200" spc="-5" dirty="0"/>
              <a:t>i</a:t>
            </a:r>
            <a:r>
              <a:rPr sz="3200" dirty="0"/>
              <a:t>s</a:t>
            </a:r>
            <a:r>
              <a:rPr sz="3200" spc="-5" dirty="0"/>
              <a:t>k</a:t>
            </a:r>
            <a:r>
              <a:rPr sz="3200" spc="25" dirty="0"/>
              <a:t> </a:t>
            </a:r>
            <a:r>
              <a:rPr sz="3200" spc="-20" dirty="0"/>
              <a:t>A</a:t>
            </a:r>
            <a:r>
              <a:rPr sz="3200" spc="-5" dirty="0"/>
              <a:t>n</a:t>
            </a:r>
            <a:r>
              <a:rPr sz="3200" spc="-10" dirty="0"/>
              <a:t>al</a:t>
            </a:r>
            <a:r>
              <a:rPr sz="3200" dirty="0"/>
              <a:t>y</a:t>
            </a:r>
            <a:r>
              <a:rPr sz="3200" spc="-20" dirty="0"/>
              <a:t>s</a:t>
            </a:r>
            <a:r>
              <a:rPr sz="3200" spc="5" dirty="0"/>
              <a:t>i</a:t>
            </a:r>
            <a:r>
              <a:rPr sz="3200" dirty="0"/>
              <a:t>s</a:t>
            </a:r>
            <a:r>
              <a:rPr sz="3200" spc="-5" dirty="0"/>
              <a:t>:</a:t>
            </a:r>
            <a:r>
              <a:rPr sz="3200" spc="40" dirty="0"/>
              <a:t> </a:t>
            </a:r>
            <a:r>
              <a:rPr sz="3200" spc="-5" dirty="0"/>
              <a:t>In</a:t>
            </a:r>
            <a:r>
              <a:rPr sz="3200" spc="-10" dirty="0"/>
              <a:t>p</a:t>
            </a:r>
            <a:r>
              <a:rPr sz="3200" dirty="0"/>
              <a:t>u</a:t>
            </a:r>
            <a:r>
              <a:rPr sz="3200" spc="-5" dirty="0"/>
              <a:t>ts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23823" y="6309435"/>
            <a:ext cx="41275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22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0011" rIns="0" bIns="0" rtlCol="0">
            <a:spAutoFit/>
          </a:bodyPr>
          <a:lstStyle/>
          <a:p>
            <a:pPr marL="77279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774065" algn="l"/>
              </a:tabLst>
            </a:pPr>
            <a:r>
              <a:rPr spc="-5" dirty="0"/>
              <a:t>R</a:t>
            </a:r>
            <a:r>
              <a:rPr spc="-15" dirty="0"/>
              <a:t>i</a:t>
            </a:r>
            <a:r>
              <a:rPr spc="-10" dirty="0"/>
              <a:t>s</a:t>
            </a:r>
            <a:r>
              <a:rPr dirty="0"/>
              <a:t>k</a:t>
            </a:r>
            <a:r>
              <a:rPr spc="-20" dirty="0"/>
              <a:t> </a:t>
            </a:r>
            <a:r>
              <a:rPr spc="-10" dirty="0"/>
              <a:t>M</a:t>
            </a:r>
            <a:r>
              <a:rPr spc="-5" dirty="0"/>
              <a:t>a</a:t>
            </a:r>
            <a:r>
              <a:rPr spc="-15" dirty="0"/>
              <a:t>n</a:t>
            </a:r>
            <a:r>
              <a:rPr spc="-5" dirty="0"/>
              <a:t>a</a:t>
            </a:r>
            <a:r>
              <a:rPr spc="5" dirty="0"/>
              <a:t>g</a:t>
            </a:r>
            <a:r>
              <a:rPr spc="-15" dirty="0"/>
              <a:t>e</a:t>
            </a:r>
            <a:r>
              <a:rPr spc="-25" dirty="0"/>
              <a:t>m</a:t>
            </a:r>
            <a:r>
              <a:rPr spc="-15" dirty="0"/>
              <a:t>en</a:t>
            </a:r>
            <a:r>
              <a:rPr dirty="0"/>
              <a:t>t</a:t>
            </a:r>
            <a:r>
              <a:rPr spc="5" dirty="0"/>
              <a:t> </a:t>
            </a:r>
            <a:r>
              <a:rPr dirty="0"/>
              <a:t>P</a:t>
            </a:r>
            <a:r>
              <a:rPr spc="5" dirty="0"/>
              <a:t>l</a:t>
            </a:r>
            <a:r>
              <a:rPr spc="-5" dirty="0"/>
              <a:t>a</a:t>
            </a:r>
            <a:r>
              <a:rPr dirty="0"/>
              <a:t>n</a:t>
            </a:r>
          </a:p>
          <a:p>
            <a:pPr marL="772795" indent="-514984">
              <a:lnSpc>
                <a:spcPct val="100000"/>
              </a:lnSpc>
              <a:spcBef>
                <a:spcPts val="2445"/>
              </a:spcBef>
              <a:buClr>
                <a:srgbClr val="765E54"/>
              </a:buClr>
              <a:buAutoNum type="arabicPeriod"/>
              <a:tabLst>
                <a:tab pos="774065" algn="l"/>
              </a:tabLst>
            </a:pPr>
            <a:r>
              <a:rPr dirty="0"/>
              <a:t>Sc</a:t>
            </a:r>
            <a:r>
              <a:rPr spc="-10" dirty="0"/>
              <a:t>op</a:t>
            </a:r>
            <a:r>
              <a:rPr dirty="0"/>
              <a:t>e</a:t>
            </a:r>
            <a:r>
              <a:rPr spc="-30" dirty="0"/>
              <a:t> </a:t>
            </a:r>
            <a:r>
              <a:rPr spc="-10" dirty="0"/>
              <a:t>B</a:t>
            </a:r>
            <a:r>
              <a:rPr spc="-5" dirty="0"/>
              <a:t>a</a:t>
            </a:r>
            <a:r>
              <a:rPr spc="-10" dirty="0"/>
              <a:t>s</a:t>
            </a:r>
            <a:r>
              <a:rPr spc="-15" dirty="0"/>
              <a:t>e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5" dirty="0"/>
              <a:t>n</a:t>
            </a:r>
            <a:r>
              <a:rPr dirty="0"/>
              <a:t>e</a:t>
            </a:r>
          </a:p>
          <a:p>
            <a:pPr marL="772795" indent="-514984">
              <a:lnSpc>
                <a:spcPct val="100000"/>
              </a:lnSpc>
              <a:spcBef>
                <a:spcPts val="2425"/>
              </a:spcBef>
              <a:buClr>
                <a:srgbClr val="765E54"/>
              </a:buClr>
              <a:buAutoNum type="arabicPeriod"/>
              <a:tabLst>
                <a:tab pos="774065" algn="l"/>
              </a:tabLst>
            </a:pPr>
            <a:r>
              <a:rPr spc="-5" dirty="0"/>
              <a:t>R</a:t>
            </a:r>
            <a:r>
              <a:rPr spc="-15" dirty="0"/>
              <a:t>i</a:t>
            </a:r>
            <a:r>
              <a:rPr spc="-10" dirty="0"/>
              <a:t>s</a:t>
            </a:r>
            <a:r>
              <a:rPr dirty="0"/>
              <a:t>k</a:t>
            </a:r>
            <a:r>
              <a:rPr spc="-20" dirty="0"/>
              <a:t> </a:t>
            </a:r>
            <a:r>
              <a:rPr spc="-5" dirty="0"/>
              <a:t>R</a:t>
            </a:r>
            <a:r>
              <a:rPr spc="-15" dirty="0"/>
              <a:t>e</a:t>
            </a:r>
            <a:r>
              <a:rPr spc="5" dirty="0"/>
              <a:t>g</a:t>
            </a:r>
            <a:r>
              <a:rPr spc="-15" dirty="0"/>
              <a:t>i</a:t>
            </a:r>
            <a:r>
              <a:rPr spc="-10" dirty="0"/>
              <a:t>s</a:t>
            </a:r>
            <a:r>
              <a:rPr dirty="0"/>
              <a:t>t</a:t>
            </a:r>
            <a:r>
              <a:rPr spc="-15" dirty="0"/>
              <a:t>e</a:t>
            </a:r>
            <a:r>
              <a:rPr dirty="0"/>
              <a:t>r</a:t>
            </a:r>
          </a:p>
          <a:p>
            <a:pPr marL="772795" indent="-514984">
              <a:lnSpc>
                <a:spcPct val="100000"/>
              </a:lnSpc>
              <a:spcBef>
                <a:spcPts val="2445"/>
              </a:spcBef>
              <a:buClr>
                <a:srgbClr val="765E54"/>
              </a:buClr>
              <a:buAutoNum type="arabicPeriod"/>
              <a:tabLst>
                <a:tab pos="774065" algn="l"/>
              </a:tabLst>
            </a:pPr>
            <a:r>
              <a:rPr spc="-5" dirty="0"/>
              <a:t>E</a:t>
            </a:r>
            <a:r>
              <a:rPr spc="-15" dirty="0"/>
              <a:t>n</a:t>
            </a:r>
            <a:r>
              <a:rPr dirty="0"/>
              <a:t>t</a:t>
            </a:r>
            <a:r>
              <a:rPr spc="-15" dirty="0"/>
              <a:t>e</a:t>
            </a:r>
            <a:r>
              <a:rPr spc="5" dirty="0"/>
              <a:t>r</a:t>
            </a:r>
            <a:r>
              <a:rPr spc="-10" dirty="0"/>
              <a:t>p</a:t>
            </a:r>
            <a:r>
              <a:rPr spc="5" dirty="0"/>
              <a:t>r</a:t>
            </a:r>
            <a:r>
              <a:rPr spc="-15" dirty="0"/>
              <a:t>i</a:t>
            </a:r>
            <a:r>
              <a:rPr spc="-10" dirty="0"/>
              <a:t>s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E</a:t>
            </a:r>
            <a:r>
              <a:rPr spc="-15" dirty="0"/>
              <a:t>n</a:t>
            </a:r>
            <a:r>
              <a:rPr spc="-10" dirty="0"/>
              <a:t>v</a:t>
            </a:r>
            <a:r>
              <a:rPr spc="5" dirty="0"/>
              <a:t>ir</a:t>
            </a:r>
            <a:r>
              <a:rPr spc="-10" dirty="0"/>
              <a:t>o</a:t>
            </a:r>
            <a:r>
              <a:rPr spc="-15" dirty="0"/>
              <a:t>n</a:t>
            </a:r>
            <a:r>
              <a:rPr dirty="0"/>
              <a:t>m</a:t>
            </a:r>
            <a:r>
              <a:rPr spc="-15" dirty="0"/>
              <a:t>en</a:t>
            </a:r>
            <a:r>
              <a:rPr dirty="0"/>
              <a:t>t</a:t>
            </a:r>
            <a:r>
              <a:rPr spc="-5" dirty="0"/>
              <a:t>a</a:t>
            </a:r>
            <a:r>
              <a:rPr dirty="0"/>
              <a:t>l</a:t>
            </a:r>
            <a:r>
              <a:rPr spc="-5" dirty="0"/>
              <a:t> </a:t>
            </a:r>
            <a:r>
              <a:rPr spc="-15" dirty="0"/>
              <a:t>F</a:t>
            </a:r>
            <a:r>
              <a:rPr spc="-5" dirty="0"/>
              <a:t>a</a:t>
            </a:r>
            <a:r>
              <a:rPr dirty="0"/>
              <a:t>ct</a:t>
            </a:r>
            <a:r>
              <a:rPr spc="-10" dirty="0"/>
              <a:t>o</a:t>
            </a:r>
            <a:r>
              <a:rPr spc="5" dirty="0"/>
              <a:t>r</a:t>
            </a:r>
            <a:r>
              <a:rPr dirty="0"/>
              <a:t>s</a:t>
            </a:r>
          </a:p>
          <a:p>
            <a:pPr marL="772795" indent="-514984">
              <a:lnSpc>
                <a:spcPct val="100000"/>
              </a:lnSpc>
              <a:spcBef>
                <a:spcPts val="2470"/>
              </a:spcBef>
              <a:buClr>
                <a:srgbClr val="765E54"/>
              </a:buClr>
              <a:buAutoNum type="arabicPeriod"/>
              <a:tabLst>
                <a:tab pos="774065" algn="l"/>
              </a:tabLst>
            </a:pPr>
            <a:r>
              <a:rPr spc="-10" dirty="0"/>
              <a:t>O</a:t>
            </a:r>
            <a:r>
              <a:rPr spc="-20" dirty="0"/>
              <a:t>r</a:t>
            </a:r>
            <a:r>
              <a:rPr spc="5" dirty="0"/>
              <a:t>g</a:t>
            </a:r>
            <a:r>
              <a:rPr spc="-5" dirty="0"/>
              <a:t>a</a:t>
            </a:r>
            <a:r>
              <a:rPr spc="-15" dirty="0"/>
              <a:t>ni</a:t>
            </a:r>
            <a:r>
              <a:rPr dirty="0"/>
              <a:t>z</a:t>
            </a:r>
            <a:r>
              <a:rPr spc="-5" dirty="0"/>
              <a:t>a</a:t>
            </a:r>
            <a:r>
              <a:rPr dirty="0"/>
              <a:t>t</a:t>
            </a:r>
            <a:r>
              <a:rPr spc="-15" dirty="0"/>
              <a:t>i</a:t>
            </a:r>
            <a:r>
              <a:rPr spc="-10" dirty="0"/>
              <a:t>o</a:t>
            </a:r>
            <a:r>
              <a:rPr spc="-15" dirty="0"/>
              <a:t>n</a:t>
            </a:r>
            <a:r>
              <a:rPr spc="-5" dirty="0"/>
              <a:t>a</a:t>
            </a:r>
            <a:r>
              <a:rPr dirty="0"/>
              <a:t>l</a:t>
            </a:r>
            <a:r>
              <a:rPr spc="20" dirty="0"/>
              <a:t> </a:t>
            </a:r>
            <a:r>
              <a:rPr dirty="0"/>
              <a:t>P</a:t>
            </a:r>
            <a:r>
              <a:rPr spc="5" dirty="0"/>
              <a:t>r</a:t>
            </a:r>
            <a:r>
              <a:rPr spc="-10" dirty="0"/>
              <a:t>o</a:t>
            </a:r>
            <a:r>
              <a:rPr dirty="0"/>
              <a:t>c</a:t>
            </a:r>
            <a:r>
              <a:rPr spc="-15" dirty="0"/>
              <a:t>e</a:t>
            </a:r>
            <a:r>
              <a:rPr spc="-10" dirty="0"/>
              <a:t>s</a:t>
            </a:r>
            <a:r>
              <a:rPr dirty="0"/>
              <a:t>s</a:t>
            </a:r>
            <a:r>
              <a:rPr spc="-45" dirty="0"/>
              <a:t> </a:t>
            </a:r>
            <a:r>
              <a:rPr spc="-10" dirty="0"/>
              <a:t>Ass</a:t>
            </a:r>
            <a:r>
              <a:rPr spc="-15" dirty="0"/>
              <a:t>e</a:t>
            </a:r>
            <a:r>
              <a:rPr dirty="0"/>
              <a:t>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48" y="587248"/>
            <a:ext cx="54260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310"/>
              </a:lnSpc>
            </a:pPr>
            <a:r>
              <a:rPr sz="2800" spc="-15" dirty="0">
                <a:solidFill>
                  <a:srgbClr val="765E54"/>
                </a:solidFill>
                <a:latin typeface="Georgia"/>
                <a:cs typeface="Georgia"/>
              </a:rPr>
              <a:t>P</a:t>
            </a:r>
            <a:r>
              <a:rPr sz="2800" spc="5" dirty="0">
                <a:solidFill>
                  <a:srgbClr val="765E54"/>
                </a:solidFill>
                <a:latin typeface="Georgia"/>
                <a:cs typeface="Georgia"/>
              </a:rPr>
              <a:t>e</a:t>
            </a:r>
            <a:r>
              <a:rPr sz="2800" spc="-30" dirty="0">
                <a:solidFill>
                  <a:srgbClr val="765E54"/>
                </a:solidFill>
                <a:latin typeface="Georgia"/>
                <a:cs typeface="Georgia"/>
              </a:rPr>
              <a:t>r</a:t>
            </a:r>
            <a:r>
              <a:rPr sz="2800" spc="-5" dirty="0">
                <a:solidFill>
                  <a:srgbClr val="765E54"/>
                </a:solidFill>
                <a:latin typeface="Georgia"/>
                <a:cs typeface="Georgia"/>
              </a:rPr>
              <a:t>fo</a:t>
            </a:r>
            <a:r>
              <a:rPr sz="2800" spc="-30" dirty="0">
                <a:solidFill>
                  <a:srgbClr val="765E54"/>
                </a:solidFill>
                <a:latin typeface="Georgia"/>
                <a:cs typeface="Georgia"/>
              </a:rPr>
              <a:t>r</a:t>
            </a:r>
            <a:r>
              <a:rPr sz="2800" spc="5" dirty="0">
                <a:solidFill>
                  <a:srgbClr val="765E54"/>
                </a:solidFill>
                <a:latin typeface="Georgia"/>
                <a:cs typeface="Georgia"/>
              </a:rPr>
              <a:t>m</a:t>
            </a:r>
            <a:r>
              <a:rPr sz="2800" spc="10" dirty="0">
                <a:solidFill>
                  <a:srgbClr val="765E54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765E54"/>
                </a:solidFill>
                <a:latin typeface="Georgia"/>
                <a:cs typeface="Georgia"/>
              </a:rPr>
              <a:t>Qua</a:t>
            </a:r>
            <a:r>
              <a:rPr sz="2800" spc="-15" dirty="0">
                <a:solidFill>
                  <a:srgbClr val="765E54"/>
                </a:solidFill>
                <a:latin typeface="Georgia"/>
                <a:cs typeface="Georgia"/>
              </a:rPr>
              <a:t>l</a:t>
            </a:r>
            <a:r>
              <a:rPr sz="2800" spc="-10" dirty="0">
                <a:solidFill>
                  <a:srgbClr val="765E54"/>
                </a:solidFill>
                <a:latin typeface="Georgia"/>
                <a:cs typeface="Georgia"/>
              </a:rPr>
              <a:t>i</a:t>
            </a:r>
            <a:r>
              <a:rPr sz="2800" spc="-35" dirty="0">
                <a:solidFill>
                  <a:srgbClr val="765E54"/>
                </a:solidFill>
                <a:latin typeface="Georgia"/>
                <a:cs typeface="Georgia"/>
              </a:rPr>
              <a:t>t</a:t>
            </a:r>
            <a:r>
              <a:rPr sz="2800" spc="-5" dirty="0">
                <a:solidFill>
                  <a:srgbClr val="765E54"/>
                </a:solidFill>
                <a:latin typeface="Georgia"/>
                <a:cs typeface="Georgia"/>
              </a:rPr>
              <a:t>a</a:t>
            </a:r>
            <a:r>
              <a:rPr sz="2800" spc="-15" dirty="0">
                <a:solidFill>
                  <a:srgbClr val="765E54"/>
                </a:solidFill>
                <a:latin typeface="Georgia"/>
                <a:cs typeface="Georgia"/>
              </a:rPr>
              <a:t>t</a:t>
            </a:r>
            <a:r>
              <a:rPr sz="2800" spc="-10" dirty="0">
                <a:solidFill>
                  <a:srgbClr val="765E54"/>
                </a:solidFill>
                <a:latin typeface="Georgia"/>
                <a:cs typeface="Georgia"/>
              </a:rPr>
              <a:t>i</a:t>
            </a:r>
            <a:r>
              <a:rPr sz="2800" spc="-35" dirty="0">
                <a:solidFill>
                  <a:srgbClr val="765E54"/>
                </a:solidFill>
                <a:latin typeface="Georgia"/>
                <a:cs typeface="Georgia"/>
              </a:rPr>
              <a:t>v</a:t>
            </a:r>
            <a:r>
              <a:rPr sz="2800" dirty="0">
                <a:solidFill>
                  <a:srgbClr val="765E54"/>
                </a:solidFill>
                <a:latin typeface="Georgia"/>
                <a:cs typeface="Georgia"/>
              </a:rPr>
              <a:t>e</a:t>
            </a:r>
            <a:r>
              <a:rPr sz="2800" spc="30" dirty="0">
                <a:solidFill>
                  <a:srgbClr val="765E54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765E54"/>
                </a:solidFill>
                <a:latin typeface="Georgia"/>
                <a:cs typeface="Georgia"/>
              </a:rPr>
              <a:t>Ri</a:t>
            </a:r>
            <a:r>
              <a:rPr sz="2800" spc="5" dirty="0">
                <a:solidFill>
                  <a:srgbClr val="765E54"/>
                </a:solidFill>
                <a:latin typeface="Georgia"/>
                <a:cs typeface="Georgia"/>
              </a:rPr>
              <a:t>s</a:t>
            </a:r>
            <a:r>
              <a:rPr sz="2800" dirty="0">
                <a:solidFill>
                  <a:srgbClr val="765E54"/>
                </a:solidFill>
                <a:latin typeface="Georgia"/>
                <a:cs typeface="Georgia"/>
              </a:rPr>
              <a:t>k</a:t>
            </a:r>
            <a:r>
              <a:rPr sz="2800" spc="35" dirty="0">
                <a:solidFill>
                  <a:srgbClr val="765E54"/>
                </a:solidFill>
                <a:latin typeface="Georgia"/>
                <a:cs typeface="Georgia"/>
              </a:rPr>
              <a:t> </a:t>
            </a:r>
            <a:r>
              <a:rPr sz="2800" spc="-35" dirty="0">
                <a:solidFill>
                  <a:srgbClr val="765E54"/>
                </a:solidFill>
                <a:latin typeface="Georgia"/>
                <a:cs typeface="Georgia"/>
              </a:rPr>
              <a:t>A</a:t>
            </a:r>
            <a:r>
              <a:rPr sz="2800" spc="-10" dirty="0">
                <a:solidFill>
                  <a:srgbClr val="765E54"/>
                </a:solidFill>
                <a:latin typeface="Georgia"/>
                <a:cs typeface="Georgia"/>
              </a:rPr>
              <a:t>n</a:t>
            </a:r>
            <a:r>
              <a:rPr sz="2800" spc="-5" dirty="0">
                <a:solidFill>
                  <a:srgbClr val="765E54"/>
                </a:solidFill>
                <a:latin typeface="Georgia"/>
                <a:cs typeface="Georgia"/>
              </a:rPr>
              <a:t>a</a:t>
            </a:r>
            <a:r>
              <a:rPr sz="2800" spc="-40" dirty="0">
                <a:solidFill>
                  <a:srgbClr val="765E54"/>
                </a:solidFill>
                <a:latin typeface="Georgia"/>
                <a:cs typeface="Georgia"/>
              </a:rPr>
              <a:t>l</a:t>
            </a:r>
            <a:r>
              <a:rPr sz="2800" spc="5" dirty="0">
                <a:solidFill>
                  <a:srgbClr val="765E54"/>
                </a:solidFill>
                <a:latin typeface="Georgia"/>
                <a:cs typeface="Georgia"/>
              </a:rPr>
              <a:t>ys</a:t>
            </a:r>
            <a:r>
              <a:rPr sz="2800" spc="-35" dirty="0">
                <a:solidFill>
                  <a:srgbClr val="765E54"/>
                </a:solidFill>
                <a:latin typeface="Georgia"/>
                <a:cs typeface="Georgia"/>
              </a:rPr>
              <a:t>i</a:t>
            </a:r>
            <a:r>
              <a:rPr sz="2800" spc="-15" dirty="0">
                <a:solidFill>
                  <a:srgbClr val="765E54"/>
                </a:solidFill>
                <a:latin typeface="Georgia"/>
                <a:cs typeface="Georgia"/>
              </a:rPr>
              <a:t>s</a:t>
            </a:r>
            <a:r>
              <a:rPr sz="2800" dirty="0">
                <a:solidFill>
                  <a:srgbClr val="765E54"/>
                </a:solidFill>
                <a:latin typeface="Georgia"/>
                <a:cs typeface="Georgia"/>
              </a:rPr>
              <a:t>: </a:t>
            </a:r>
            <a:r>
              <a:rPr sz="2800" spc="-10" dirty="0">
                <a:solidFill>
                  <a:srgbClr val="765E54"/>
                </a:solidFill>
                <a:latin typeface="Georgia"/>
                <a:cs typeface="Georgia"/>
              </a:rPr>
              <a:t>T</a:t>
            </a:r>
            <a:r>
              <a:rPr sz="2800" spc="-5" dirty="0">
                <a:solidFill>
                  <a:srgbClr val="765E54"/>
                </a:solidFill>
                <a:latin typeface="Georgia"/>
                <a:cs typeface="Georgia"/>
              </a:rPr>
              <a:t>oo</a:t>
            </a:r>
            <a:r>
              <a:rPr sz="2800" spc="-15" dirty="0">
                <a:solidFill>
                  <a:srgbClr val="765E54"/>
                </a:solidFill>
                <a:latin typeface="Georgia"/>
                <a:cs typeface="Georgia"/>
              </a:rPr>
              <a:t>l</a:t>
            </a:r>
            <a:r>
              <a:rPr sz="2800" dirty="0">
                <a:solidFill>
                  <a:srgbClr val="765E54"/>
                </a:solidFill>
                <a:latin typeface="Georgia"/>
                <a:cs typeface="Georgia"/>
              </a:rPr>
              <a:t>s</a:t>
            </a:r>
            <a:r>
              <a:rPr sz="2800" spc="10" dirty="0">
                <a:solidFill>
                  <a:srgbClr val="765E54"/>
                </a:solidFill>
                <a:latin typeface="Georgia"/>
                <a:cs typeface="Georgia"/>
              </a:rPr>
              <a:t> </a:t>
            </a:r>
            <a:r>
              <a:rPr sz="2800" spc="5" dirty="0">
                <a:solidFill>
                  <a:srgbClr val="765E54"/>
                </a:solidFill>
                <a:latin typeface="Georgia"/>
                <a:cs typeface="Georgia"/>
              </a:rPr>
              <a:t>&amp;</a:t>
            </a:r>
            <a:r>
              <a:rPr sz="2800" spc="-30" dirty="0">
                <a:solidFill>
                  <a:srgbClr val="765E54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765E54"/>
                </a:solidFill>
                <a:latin typeface="Georgia"/>
                <a:cs typeface="Georgia"/>
              </a:rPr>
              <a:t>Te</a:t>
            </a:r>
            <a:r>
              <a:rPr sz="2800" spc="-10" dirty="0">
                <a:solidFill>
                  <a:srgbClr val="765E54"/>
                </a:solidFill>
                <a:latin typeface="Georgia"/>
                <a:cs typeface="Georgia"/>
              </a:rPr>
              <a:t>chni</a:t>
            </a:r>
            <a:r>
              <a:rPr sz="2800" spc="-15" dirty="0">
                <a:solidFill>
                  <a:srgbClr val="765E54"/>
                </a:solidFill>
                <a:latin typeface="Georgia"/>
                <a:cs typeface="Georgia"/>
              </a:rPr>
              <a:t>q</a:t>
            </a:r>
            <a:r>
              <a:rPr sz="2800" spc="-35" dirty="0">
                <a:solidFill>
                  <a:srgbClr val="765E54"/>
                </a:solidFill>
                <a:latin typeface="Georgia"/>
                <a:cs typeface="Georgia"/>
              </a:rPr>
              <a:t>u</a:t>
            </a:r>
            <a:r>
              <a:rPr sz="2800" spc="-15" dirty="0">
                <a:solidFill>
                  <a:srgbClr val="765E54"/>
                </a:solidFill>
                <a:latin typeface="Georgia"/>
                <a:cs typeface="Georgia"/>
              </a:rPr>
              <a:t>e</a:t>
            </a:r>
            <a:r>
              <a:rPr sz="2800" dirty="0">
                <a:solidFill>
                  <a:srgbClr val="765E54"/>
                </a:solidFill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823" y="6309435"/>
            <a:ext cx="41275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23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615947"/>
            <a:ext cx="5467985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900" spc="-5" dirty="0">
                <a:solidFill>
                  <a:srgbClr val="765E54"/>
                </a:solidFill>
                <a:latin typeface="Georgia"/>
                <a:cs typeface="Georgia"/>
              </a:rPr>
              <a:t>1</a:t>
            </a:r>
            <a:r>
              <a:rPr sz="2900" dirty="0">
                <a:solidFill>
                  <a:srgbClr val="765E54"/>
                </a:solidFill>
                <a:latin typeface="Georgia"/>
                <a:cs typeface="Georgia"/>
              </a:rPr>
              <a:t>.	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25" dirty="0">
                <a:latin typeface="Georgia"/>
                <a:cs typeface="Georgia"/>
              </a:rPr>
              <a:t>b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b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ty</a:t>
            </a:r>
            <a:r>
              <a:rPr sz="2900" spc="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6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2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x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3100" y="966723"/>
            <a:ext cx="7973059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0" dirty="0"/>
              <a:t>P</a:t>
            </a:r>
            <a:r>
              <a:rPr sz="3500" spc="5" dirty="0"/>
              <a:t>e</a:t>
            </a:r>
            <a:r>
              <a:rPr sz="3500" dirty="0"/>
              <a:t>r</a:t>
            </a:r>
            <a:r>
              <a:rPr sz="3500" spc="-15" dirty="0"/>
              <a:t>f</a:t>
            </a:r>
            <a:r>
              <a:rPr sz="3500" dirty="0"/>
              <a:t>o</a:t>
            </a:r>
            <a:r>
              <a:rPr sz="3500" spc="-25" dirty="0"/>
              <a:t>r</a:t>
            </a:r>
            <a:r>
              <a:rPr sz="3500" dirty="0"/>
              <a:t>m</a:t>
            </a:r>
            <a:r>
              <a:rPr sz="3500" spc="25" dirty="0"/>
              <a:t> </a:t>
            </a:r>
            <a:r>
              <a:rPr sz="3500" dirty="0"/>
              <a:t>Q</a:t>
            </a:r>
            <a:r>
              <a:rPr sz="3500" spc="-25" dirty="0"/>
              <a:t>u</a:t>
            </a:r>
            <a:r>
              <a:rPr sz="3500" dirty="0"/>
              <a:t>a</a:t>
            </a:r>
            <a:r>
              <a:rPr sz="3500" spc="-20" dirty="0"/>
              <a:t>l</a:t>
            </a:r>
            <a:r>
              <a:rPr sz="3500" dirty="0"/>
              <a:t>i</a:t>
            </a:r>
            <a:r>
              <a:rPr sz="3500" spc="-15" dirty="0"/>
              <a:t>t</a:t>
            </a:r>
            <a:r>
              <a:rPr sz="3500" dirty="0"/>
              <a:t>a</a:t>
            </a:r>
            <a:r>
              <a:rPr sz="3500" spc="-15" dirty="0"/>
              <a:t>t</a:t>
            </a:r>
            <a:r>
              <a:rPr sz="3500" dirty="0"/>
              <a:t>i</a:t>
            </a:r>
            <a:r>
              <a:rPr sz="3500" spc="-20" dirty="0"/>
              <a:t>v</a:t>
            </a:r>
            <a:r>
              <a:rPr sz="3500" dirty="0"/>
              <a:t>e</a:t>
            </a:r>
            <a:r>
              <a:rPr sz="3500" spc="25" dirty="0"/>
              <a:t> </a:t>
            </a:r>
            <a:r>
              <a:rPr sz="3500" spc="-20" dirty="0"/>
              <a:t>R</a:t>
            </a:r>
            <a:r>
              <a:rPr sz="3500" dirty="0"/>
              <a:t>i</a:t>
            </a:r>
            <a:r>
              <a:rPr sz="3500" spc="-5" dirty="0"/>
              <a:t>s</a:t>
            </a:r>
            <a:r>
              <a:rPr sz="3500" dirty="0"/>
              <a:t>k</a:t>
            </a:r>
            <a:r>
              <a:rPr sz="3500" spc="-45" dirty="0"/>
              <a:t> </a:t>
            </a:r>
            <a:r>
              <a:rPr sz="3500" spc="-5" dirty="0"/>
              <a:t>A</a:t>
            </a:r>
            <a:r>
              <a:rPr sz="3500" spc="-15" dirty="0"/>
              <a:t>n</a:t>
            </a:r>
            <a:r>
              <a:rPr sz="3500" dirty="0"/>
              <a:t>aly</a:t>
            </a:r>
            <a:r>
              <a:rPr sz="3500" spc="-5" dirty="0"/>
              <a:t>s</a:t>
            </a:r>
            <a:r>
              <a:rPr sz="3500" dirty="0"/>
              <a:t>i</a:t>
            </a:r>
            <a:r>
              <a:rPr sz="3500" spc="-5" dirty="0"/>
              <a:t>s</a:t>
            </a:r>
            <a:r>
              <a:rPr sz="3500" dirty="0"/>
              <a:t>:</a:t>
            </a:r>
            <a:r>
              <a:rPr sz="3500" spc="10" dirty="0"/>
              <a:t> </a:t>
            </a:r>
            <a:r>
              <a:rPr sz="3500" dirty="0"/>
              <a:t>T</a:t>
            </a:r>
            <a:r>
              <a:rPr sz="3500" spc="-15" dirty="0"/>
              <a:t> </a:t>
            </a:r>
            <a:r>
              <a:rPr sz="3500" dirty="0"/>
              <a:t>&amp; T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431800" y="6309435"/>
            <a:ext cx="28829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152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24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8676" rIns="0" bIns="0" rtlCol="0">
            <a:spAutoFit/>
          </a:bodyPr>
          <a:lstStyle/>
          <a:p>
            <a:pPr marL="772795" indent="-514984">
              <a:lnSpc>
                <a:spcPct val="100000"/>
              </a:lnSpc>
              <a:buClr>
                <a:srgbClr val="765E54"/>
              </a:buClr>
              <a:buAutoNum type="arabicPeriod" startAt="2"/>
              <a:tabLst>
                <a:tab pos="774065" algn="l"/>
              </a:tabLst>
            </a:pPr>
            <a:r>
              <a:rPr spc="-5" dirty="0"/>
              <a:t>R</a:t>
            </a:r>
            <a:r>
              <a:rPr spc="-15" dirty="0"/>
              <a:t>i</a:t>
            </a:r>
            <a:r>
              <a:rPr spc="-10" dirty="0"/>
              <a:t>s</a:t>
            </a:r>
            <a:r>
              <a:rPr dirty="0"/>
              <a:t>k</a:t>
            </a:r>
            <a:r>
              <a:rPr spc="-20" dirty="0"/>
              <a:t> </a:t>
            </a:r>
            <a:r>
              <a:rPr dirty="0"/>
              <a:t>P</a:t>
            </a:r>
            <a:r>
              <a:rPr spc="5" dirty="0"/>
              <a:t>r</a:t>
            </a:r>
            <a:r>
              <a:rPr spc="-10" dirty="0"/>
              <a:t>o</a:t>
            </a:r>
            <a:r>
              <a:rPr spc="-25" dirty="0"/>
              <a:t>b</a:t>
            </a:r>
            <a:r>
              <a:rPr spc="-5" dirty="0"/>
              <a:t>a</a:t>
            </a:r>
            <a:r>
              <a:rPr dirty="0"/>
              <a:t>b</a:t>
            </a:r>
            <a:r>
              <a:rPr spc="-15" dirty="0"/>
              <a:t>i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-25" dirty="0"/>
              <a:t>t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-15" dirty="0"/>
              <a:t>n</a:t>
            </a:r>
            <a:r>
              <a:rPr dirty="0"/>
              <a:t>d</a:t>
            </a:r>
            <a:r>
              <a:rPr spc="-35" dirty="0"/>
              <a:t> </a:t>
            </a: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</a:t>
            </a:r>
            <a:r>
              <a:rPr spc="-5" dirty="0"/>
              <a:t>a</a:t>
            </a:r>
            <a:r>
              <a:rPr dirty="0"/>
              <a:t>ct</a:t>
            </a:r>
            <a:r>
              <a:rPr spc="-5" dirty="0"/>
              <a:t> </a:t>
            </a:r>
            <a:r>
              <a:rPr spc="-10" dirty="0"/>
              <a:t>Ass</a:t>
            </a:r>
            <a:r>
              <a:rPr spc="-15" dirty="0"/>
              <a:t>e</a:t>
            </a:r>
            <a:r>
              <a:rPr spc="10" dirty="0"/>
              <a:t>s</a:t>
            </a:r>
            <a:r>
              <a:rPr spc="-10" dirty="0"/>
              <a:t>s</a:t>
            </a:r>
            <a:r>
              <a:rPr dirty="0"/>
              <a:t>m</a:t>
            </a:r>
            <a:r>
              <a:rPr spc="-15" dirty="0"/>
              <a:t>en</a:t>
            </a:r>
            <a:r>
              <a:rPr dirty="0"/>
              <a:t>t</a:t>
            </a:r>
          </a:p>
          <a:p>
            <a:pPr marL="772795" indent="-514984">
              <a:lnSpc>
                <a:spcPct val="100000"/>
              </a:lnSpc>
              <a:spcBef>
                <a:spcPts val="2590"/>
              </a:spcBef>
              <a:buClr>
                <a:srgbClr val="765E54"/>
              </a:buClr>
              <a:buAutoNum type="arabicPeriod" startAt="2"/>
              <a:tabLst>
                <a:tab pos="774065" algn="l"/>
              </a:tabLst>
            </a:pPr>
            <a:r>
              <a:rPr spc="-5" dirty="0"/>
              <a:t>R</a:t>
            </a:r>
            <a:r>
              <a:rPr spc="-15" dirty="0"/>
              <a:t>i</a:t>
            </a:r>
            <a:r>
              <a:rPr spc="-10" dirty="0"/>
              <a:t>s</a:t>
            </a:r>
            <a:r>
              <a:rPr dirty="0"/>
              <a:t>k</a:t>
            </a:r>
            <a:r>
              <a:rPr spc="-20" dirty="0"/>
              <a:t> </a:t>
            </a:r>
            <a:r>
              <a:rPr dirty="0"/>
              <a:t>D</a:t>
            </a:r>
            <a:r>
              <a:rPr spc="-30" dirty="0"/>
              <a:t>a</a:t>
            </a:r>
            <a:r>
              <a:rPr dirty="0"/>
              <a:t>ta</a:t>
            </a:r>
            <a:r>
              <a:rPr spc="-15" dirty="0"/>
              <a:t> </a:t>
            </a:r>
            <a:r>
              <a:rPr spc="-10" dirty="0"/>
              <a:t>Q</a:t>
            </a:r>
            <a:r>
              <a:rPr dirty="0"/>
              <a:t>u</a:t>
            </a:r>
            <a:r>
              <a:rPr spc="-5" dirty="0"/>
              <a:t>a</a:t>
            </a:r>
            <a:r>
              <a:rPr spc="5" dirty="0"/>
              <a:t>l</a:t>
            </a:r>
            <a:r>
              <a:rPr spc="-35" dirty="0"/>
              <a:t>i</a:t>
            </a:r>
            <a:r>
              <a:rPr dirty="0"/>
              <a:t>ty</a:t>
            </a:r>
            <a:r>
              <a:rPr spc="5" dirty="0"/>
              <a:t> </a:t>
            </a:r>
            <a:r>
              <a:rPr spc="-10" dirty="0"/>
              <a:t>Ass</a:t>
            </a:r>
            <a:r>
              <a:rPr spc="-15" dirty="0"/>
              <a:t>e</a:t>
            </a:r>
            <a:r>
              <a:rPr spc="-10" dirty="0"/>
              <a:t>ss</a:t>
            </a:r>
            <a:r>
              <a:rPr dirty="0"/>
              <a:t>m</a:t>
            </a:r>
            <a:r>
              <a:rPr spc="-15" dirty="0"/>
              <a:t>en</a:t>
            </a:r>
            <a:r>
              <a:rPr dirty="0"/>
              <a:t>t</a:t>
            </a:r>
          </a:p>
          <a:p>
            <a:pPr marL="772795" indent="-514984">
              <a:lnSpc>
                <a:spcPct val="100000"/>
              </a:lnSpc>
              <a:spcBef>
                <a:spcPts val="2445"/>
              </a:spcBef>
              <a:buClr>
                <a:srgbClr val="765E54"/>
              </a:buClr>
              <a:buAutoNum type="arabicPeriod" startAt="2"/>
              <a:tabLst>
                <a:tab pos="774065" algn="l"/>
              </a:tabLst>
            </a:pPr>
            <a:r>
              <a:rPr spc="-5" dirty="0"/>
              <a:t>R</a:t>
            </a:r>
            <a:r>
              <a:rPr spc="-15" dirty="0"/>
              <a:t>i</a:t>
            </a:r>
            <a:r>
              <a:rPr spc="-10" dirty="0"/>
              <a:t>s</a:t>
            </a:r>
            <a:r>
              <a:rPr dirty="0"/>
              <a:t>k</a:t>
            </a:r>
            <a:r>
              <a:rPr spc="-20" dirty="0"/>
              <a:t> 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t</a:t>
            </a:r>
            <a:r>
              <a:rPr spc="-15" dirty="0"/>
              <a:t>e</a:t>
            </a:r>
            <a:r>
              <a:rPr spc="5" dirty="0"/>
              <a:t>g</a:t>
            </a:r>
            <a:r>
              <a:rPr spc="-35" dirty="0"/>
              <a:t>o</a:t>
            </a:r>
            <a:r>
              <a:rPr spc="5" dirty="0"/>
              <a:t>r</a:t>
            </a:r>
            <a:r>
              <a:rPr spc="-15" dirty="0"/>
              <a:t>i</a:t>
            </a:r>
            <a:r>
              <a:rPr dirty="0"/>
              <a:t>z</a:t>
            </a:r>
            <a:r>
              <a:rPr spc="-30" dirty="0"/>
              <a:t>a</a:t>
            </a:r>
            <a:r>
              <a:rPr dirty="0"/>
              <a:t>t</a:t>
            </a:r>
            <a:r>
              <a:rPr spc="-15" dirty="0"/>
              <a:t>i</a:t>
            </a:r>
            <a:r>
              <a:rPr spc="-10" dirty="0"/>
              <a:t>o</a:t>
            </a:r>
            <a:r>
              <a:rPr dirty="0"/>
              <a:t>n</a:t>
            </a:r>
          </a:p>
          <a:p>
            <a:pPr marL="772795" indent="-514984">
              <a:lnSpc>
                <a:spcPct val="100000"/>
              </a:lnSpc>
              <a:spcBef>
                <a:spcPts val="2445"/>
              </a:spcBef>
              <a:buClr>
                <a:srgbClr val="765E54"/>
              </a:buClr>
              <a:buAutoNum type="arabicPeriod" startAt="2"/>
              <a:tabLst>
                <a:tab pos="774065" algn="l"/>
              </a:tabLst>
            </a:pPr>
            <a:r>
              <a:rPr spc="-5" dirty="0"/>
              <a:t>R</a:t>
            </a:r>
            <a:r>
              <a:rPr spc="-15" dirty="0"/>
              <a:t>i</a:t>
            </a:r>
            <a:r>
              <a:rPr spc="-10" dirty="0"/>
              <a:t>s</a:t>
            </a:r>
            <a:r>
              <a:rPr dirty="0"/>
              <a:t>k</a:t>
            </a:r>
            <a:r>
              <a:rPr spc="-20" dirty="0"/>
              <a:t> </a:t>
            </a:r>
            <a:r>
              <a:rPr spc="-15" dirty="0"/>
              <a:t>U</a:t>
            </a:r>
            <a:r>
              <a:rPr spc="5" dirty="0"/>
              <a:t>rg</a:t>
            </a:r>
            <a:r>
              <a:rPr spc="-15" dirty="0"/>
              <a:t>en</a:t>
            </a:r>
            <a:r>
              <a:rPr dirty="0"/>
              <a:t>cy</a:t>
            </a:r>
            <a:r>
              <a:rPr spc="-5" dirty="0"/>
              <a:t> </a:t>
            </a:r>
            <a:r>
              <a:rPr spc="-35" dirty="0"/>
              <a:t>A</a:t>
            </a:r>
            <a:r>
              <a:rPr spc="-10" dirty="0"/>
              <a:t>ss</a:t>
            </a:r>
            <a:r>
              <a:rPr spc="-15" dirty="0"/>
              <a:t>e</a:t>
            </a:r>
            <a:r>
              <a:rPr spc="-10" dirty="0"/>
              <a:t>ss</a:t>
            </a:r>
            <a:r>
              <a:rPr dirty="0"/>
              <a:t>m</a:t>
            </a:r>
            <a:r>
              <a:rPr spc="-15" dirty="0"/>
              <a:t>en</a:t>
            </a:r>
            <a:r>
              <a:rPr dirty="0"/>
              <a:t>t</a:t>
            </a:r>
          </a:p>
          <a:p>
            <a:pPr marL="772795" indent="-514984">
              <a:lnSpc>
                <a:spcPct val="100000"/>
              </a:lnSpc>
              <a:spcBef>
                <a:spcPts val="2445"/>
              </a:spcBef>
              <a:buClr>
                <a:srgbClr val="765E54"/>
              </a:buClr>
              <a:buAutoNum type="arabicPeriod" startAt="2"/>
              <a:tabLst>
                <a:tab pos="774065" algn="l"/>
              </a:tabLst>
            </a:pPr>
            <a:r>
              <a:rPr spc="-5" dirty="0"/>
              <a:t>E</a:t>
            </a:r>
            <a:r>
              <a:rPr spc="-10" dirty="0"/>
              <a:t>xp</a:t>
            </a:r>
            <a:r>
              <a:rPr spc="-15" dirty="0"/>
              <a:t>e</a:t>
            </a:r>
            <a:r>
              <a:rPr spc="5" dirty="0"/>
              <a:t>r</a:t>
            </a:r>
            <a:r>
              <a:rPr dirty="0"/>
              <a:t>t</a:t>
            </a:r>
            <a:r>
              <a:rPr spc="15" dirty="0"/>
              <a:t> </a:t>
            </a:r>
            <a:r>
              <a:rPr dirty="0"/>
              <a:t>Ju</a:t>
            </a:r>
            <a:r>
              <a:rPr spc="-15" dirty="0"/>
              <a:t>d</a:t>
            </a:r>
            <a:r>
              <a:rPr spc="-20" dirty="0"/>
              <a:t>g</a:t>
            </a:r>
            <a:r>
              <a:rPr dirty="0"/>
              <a:t>m</a:t>
            </a:r>
            <a:r>
              <a:rPr spc="-40" dirty="0"/>
              <a:t>e</a:t>
            </a:r>
            <a:r>
              <a:rPr spc="-15" dirty="0"/>
              <a:t>n</a:t>
            </a:r>
            <a:r>
              <a:rPr dirty="0"/>
              <a:t>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974344"/>
            <a:ext cx="776224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/>
              <a:t>Pe</a:t>
            </a:r>
            <a:r>
              <a:rPr sz="3200" dirty="0"/>
              <a:t>r</a:t>
            </a:r>
            <a:r>
              <a:rPr sz="3200" spc="-15" dirty="0"/>
              <a:t>f</a:t>
            </a:r>
            <a:r>
              <a:rPr sz="3200" spc="-5" dirty="0"/>
              <a:t>o</a:t>
            </a:r>
            <a:r>
              <a:rPr sz="3200" dirty="0"/>
              <a:t>r</a:t>
            </a:r>
            <a:r>
              <a:rPr sz="3200" spc="-10" dirty="0"/>
              <a:t>m</a:t>
            </a:r>
            <a:r>
              <a:rPr sz="3200" spc="15" dirty="0"/>
              <a:t> </a:t>
            </a:r>
            <a:r>
              <a:rPr sz="3200" spc="-15" dirty="0"/>
              <a:t>Q</a:t>
            </a:r>
            <a:r>
              <a:rPr sz="3200" dirty="0"/>
              <a:t>u</a:t>
            </a:r>
            <a:r>
              <a:rPr sz="3200" spc="-10" dirty="0"/>
              <a:t>al</a:t>
            </a:r>
            <a:r>
              <a:rPr sz="3200" spc="-5" dirty="0"/>
              <a:t>it</a:t>
            </a:r>
            <a:r>
              <a:rPr sz="3200" spc="-10" dirty="0"/>
              <a:t>a</a:t>
            </a:r>
            <a:r>
              <a:rPr sz="3200" spc="10" dirty="0"/>
              <a:t>t</a:t>
            </a:r>
            <a:r>
              <a:rPr sz="3200" spc="-5" dirty="0"/>
              <a:t>i</a:t>
            </a:r>
            <a:r>
              <a:rPr sz="3200" spc="-15" dirty="0"/>
              <a:t>v</a:t>
            </a:r>
            <a:r>
              <a:rPr sz="3200" spc="-5" dirty="0"/>
              <a:t>e </a:t>
            </a:r>
            <a:r>
              <a:rPr sz="3200" spc="-25" dirty="0"/>
              <a:t>R</a:t>
            </a:r>
            <a:r>
              <a:rPr sz="3200" spc="-5" dirty="0"/>
              <a:t>i</a:t>
            </a:r>
            <a:r>
              <a:rPr sz="3200" dirty="0"/>
              <a:t>s</a:t>
            </a:r>
            <a:r>
              <a:rPr sz="3200" spc="-5" dirty="0"/>
              <a:t>k</a:t>
            </a:r>
            <a:r>
              <a:rPr sz="3200" spc="25" dirty="0"/>
              <a:t> </a:t>
            </a:r>
            <a:r>
              <a:rPr sz="3200" spc="-20" dirty="0"/>
              <a:t>A</a:t>
            </a:r>
            <a:r>
              <a:rPr sz="3200" spc="-5" dirty="0"/>
              <a:t>n</a:t>
            </a:r>
            <a:r>
              <a:rPr sz="3200" spc="-10" dirty="0"/>
              <a:t>al</a:t>
            </a:r>
            <a:r>
              <a:rPr sz="3200" dirty="0"/>
              <a:t>y</a:t>
            </a:r>
            <a:r>
              <a:rPr sz="3200" spc="-20" dirty="0"/>
              <a:t>s</a:t>
            </a:r>
            <a:r>
              <a:rPr sz="3200" spc="5" dirty="0"/>
              <a:t>i</a:t>
            </a:r>
            <a:r>
              <a:rPr sz="3200" dirty="0"/>
              <a:t>s</a:t>
            </a:r>
            <a:r>
              <a:rPr sz="3200" spc="-5" dirty="0"/>
              <a:t>:</a:t>
            </a:r>
            <a:r>
              <a:rPr sz="3200" spc="40" dirty="0"/>
              <a:t> </a:t>
            </a:r>
            <a:r>
              <a:rPr sz="3200" spc="-15" dirty="0"/>
              <a:t>O</a:t>
            </a:r>
            <a:r>
              <a:rPr sz="3200" dirty="0"/>
              <a:t>u</a:t>
            </a:r>
            <a:r>
              <a:rPr sz="3200" spc="-5" dirty="0"/>
              <a:t>t</a:t>
            </a:r>
            <a:r>
              <a:rPr sz="3200" spc="-10" dirty="0"/>
              <a:t>p</a:t>
            </a:r>
            <a:r>
              <a:rPr sz="3200" dirty="0"/>
              <a:t>u</a:t>
            </a:r>
            <a:r>
              <a:rPr sz="3200" spc="-5" dirty="0"/>
              <a:t>ts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431800" y="6309435"/>
            <a:ext cx="28829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152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25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622044"/>
            <a:ext cx="7664450" cy="4148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spc="-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U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-15" dirty="0">
                <a:latin typeface="Georgia"/>
                <a:cs typeface="Georgia"/>
              </a:rPr>
              <a:t>d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 marL="655320" lvl="1" indent="-274320">
              <a:lnSpc>
                <a:spcPct val="100000"/>
              </a:lnSpc>
              <a:spcBef>
                <a:spcPts val="540"/>
              </a:spcBef>
              <a:buClr>
                <a:srgbClr val="765E54"/>
              </a:buClr>
              <a:buSzPct val="69230"/>
              <a:buFont typeface="Wingdings"/>
              <a:buChar char=""/>
              <a:tabLst>
                <a:tab pos="652780" algn="l"/>
              </a:tabLst>
            </a:pPr>
            <a:r>
              <a:rPr sz="2600" spc="-1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ve</a:t>
            </a:r>
            <a:r>
              <a:rPr sz="2600" spc="3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nk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or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 </a:t>
            </a:r>
            <a:r>
              <a:rPr sz="2600" spc="20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 r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5" dirty="0">
                <a:latin typeface="Georgia"/>
                <a:cs typeface="Georgia"/>
              </a:rPr>
              <a:t>ks</a:t>
            </a:r>
            <a:endParaRPr sz="2600">
              <a:latin typeface="Georgia"/>
              <a:cs typeface="Georgia"/>
            </a:endParaRPr>
          </a:p>
          <a:p>
            <a:pPr marL="652780" lvl="1" indent="-271780">
              <a:lnSpc>
                <a:spcPct val="100000"/>
              </a:lnSpc>
              <a:spcBef>
                <a:spcPts val="575"/>
              </a:spcBef>
              <a:buClr>
                <a:srgbClr val="765E54"/>
              </a:buClr>
              <a:buSzPct val="69230"/>
              <a:buFont typeface="Wingdings"/>
              <a:buChar char=""/>
              <a:tabLst>
                <a:tab pos="652780" algn="l"/>
              </a:tabLst>
            </a:pPr>
            <a:r>
              <a:rPr sz="2600" spc="-10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5" dirty="0">
                <a:latin typeface="Georgia"/>
                <a:cs typeface="Georgia"/>
              </a:rPr>
              <a:t>ks 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-15" dirty="0">
                <a:latin typeface="Georgia"/>
                <a:cs typeface="Georgia"/>
              </a:rPr>
              <a:t>rou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d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te</a:t>
            </a:r>
            <a:r>
              <a:rPr sz="2600" spc="10" dirty="0">
                <a:latin typeface="Georgia"/>
                <a:cs typeface="Georgia"/>
              </a:rPr>
              <a:t>g</a:t>
            </a:r>
            <a:r>
              <a:rPr sz="2600" spc="-15" dirty="0">
                <a:latin typeface="Georgia"/>
                <a:cs typeface="Georgia"/>
              </a:rPr>
              <a:t>or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655320" marR="1224280" lvl="1" indent="-274320">
              <a:lnSpc>
                <a:spcPct val="103099"/>
              </a:lnSpc>
              <a:spcBef>
                <a:spcPts val="525"/>
              </a:spcBef>
              <a:buClr>
                <a:srgbClr val="765E54"/>
              </a:buClr>
              <a:buSzPct val="71153"/>
              <a:buFont typeface="Wingdings"/>
              <a:buChar char=""/>
              <a:tabLst>
                <a:tab pos="652780" algn="l"/>
              </a:tabLst>
            </a:pPr>
            <a:r>
              <a:rPr sz="2600" spc="-2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5" dirty="0">
                <a:latin typeface="Georgia"/>
                <a:cs typeface="Georgia"/>
              </a:rPr>
              <a:t>k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20" dirty="0">
                <a:latin typeface="Georgia"/>
                <a:cs typeface="Georgia"/>
              </a:rPr>
              <a:t>p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 p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rt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tte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  <a:p>
            <a:pPr marL="652780" lvl="1" indent="-271780">
              <a:lnSpc>
                <a:spcPct val="100000"/>
              </a:lnSpc>
              <a:spcBef>
                <a:spcPts val="480"/>
              </a:spcBef>
              <a:buClr>
                <a:srgbClr val="765E54"/>
              </a:buClr>
              <a:buSzPct val="69230"/>
              <a:buFont typeface="Wingdings"/>
              <a:buChar char=""/>
              <a:tabLst>
                <a:tab pos="652780" algn="l"/>
              </a:tabLst>
            </a:pPr>
            <a:r>
              <a:rPr sz="2600" spc="-1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5" dirty="0">
                <a:latin typeface="Georgia"/>
                <a:cs typeface="Georgia"/>
              </a:rPr>
              <a:t>ks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2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2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he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-te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0" dirty="0">
                <a:latin typeface="Georgia"/>
                <a:cs typeface="Georgia"/>
              </a:rPr>
              <a:t>m</a:t>
            </a:r>
            <a:endParaRPr sz="2600">
              <a:latin typeface="Georgia"/>
              <a:cs typeface="Georgia"/>
            </a:endParaRPr>
          </a:p>
          <a:p>
            <a:pPr marL="652780" lvl="1" indent="-271780">
              <a:lnSpc>
                <a:spcPct val="100000"/>
              </a:lnSpc>
              <a:spcBef>
                <a:spcPts val="625"/>
              </a:spcBef>
              <a:buClr>
                <a:srgbClr val="765E54"/>
              </a:buClr>
              <a:buSzPct val="69230"/>
              <a:buFont typeface="Wingdings"/>
              <a:buChar char=""/>
              <a:tabLst>
                <a:tab pos="652780" algn="l"/>
              </a:tabLst>
            </a:pPr>
            <a:r>
              <a:rPr sz="2600" spc="-1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5" dirty="0">
                <a:latin typeface="Georgia"/>
                <a:cs typeface="Georgia"/>
              </a:rPr>
              <a:t>ks</a:t>
            </a:r>
            <a:r>
              <a:rPr sz="2600" spc="-10" dirty="0">
                <a:latin typeface="Georgia"/>
                <a:cs typeface="Georgia"/>
              </a:rPr>
              <a:t> f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5" dirty="0">
                <a:latin typeface="Georgia"/>
                <a:cs typeface="Georgia"/>
              </a:rPr>
              <a:t>dd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y</a:t>
            </a:r>
            <a:r>
              <a:rPr sz="2600" dirty="0">
                <a:latin typeface="Georgia"/>
                <a:cs typeface="Georgia"/>
              </a:rPr>
              <a:t>si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nd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e</a:t>
            </a:r>
            <a:endParaRPr sz="2600">
              <a:latin typeface="Georgia"/>
              <a:cs typeface="Georgia"/>
            </a:endParaRPr>
          </a:p>
          <a:p>
            <a:pPr marL="652780" lvl="1" indent="-271780">
              <a:lnSpc>
                <a:spcPct val="100000"/>
              </a:lnSpc>
              <a:spcBef>
                <a:spcPts val="575"/>
              </a:spcBef>
              <a:buClr>
                <a:srgbClr val="765E54"/>
              </a:buClr>
              <a:buSzPct val="69230"/>
              <a:buFont typeface="Wingdings"/>
              <a:buChar char=""/>
              <a:tabLst>
                <a:tab pos="652780" algn="l"/>
              </a:tabLst>
            </a:pPr>
            <a:r>
              <a:rPr sz="2600" spc="-30" dirty="0">
                <a:latin typeface="Georgia"/>
                <a:cs typeface="Georgia"/>
              </a:rPr>
              <a:t>W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 l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0" dirty="0">
                <a:latin typeface="Georgia"/>
                <a:cs typeface="Georgia"/>
              </a:rPr>
              <a:t>w-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or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-15" dirty="0">
                <a:latin typeface="Georgia"/>
                <a:cs typeface="Georgia"/>
              </a:rPr>
              <a:t> r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5" dirty="0">
                <a:latin typeface="Georgia"/>
                <a:cs typeface="Georgia"/>
              </a:rPr>
              <a:t>ks</a:t>
            </a:r>
            <a:endParaRPr sz="2600">
              <a:latin typeface="Georgia"/>
              <a:cs typeface="Georgia"/>
            </a:endParaRPr>
          </a:p>
          <a:p>
            <a:pPr marL="652780" lvl="1" indent="-271780">
              <a:lnSpc>
                <a:spcPct val="100000"/>
              </a:lnSpc>
              <a:spcBef>
                <a:spcPts val="620"/>
              </a:spcBef>
              <a:buClr>
                <a:srgbClr val="765E54"/>
              </a:buClr>
              <a:buSzPct val="69230"/>
              <a:buFont typeface="Wingdings"/>
              <a:buChar char=""/>
              <a:tabLst>
                <a:tab pos="652780" algn="l"/>
              </a:tabLst>
            </a:pP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2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ve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5" dirty="0">
                <a:latin typeface="Georgia"/>
                <a:cs typeface="Georgia"/>
              </a:rPr>
              <a:t>k</a:t>
            </a:r>
            <a:r>
              <a:rPr sz="2600" spc="-20" dirty="0">
                <a:latin typeface="Georgia"/>
                <a:cs typeface="Georgia"/>
              </a:rPr>
              <a:t> 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y</a:t>
            </a:r>
            <a:r>
              <a:rPr sz="2600" dirty="0">
                <a:latin typeface="Georgia"/>
                <a:cs typeface="Georgia"/>
              </a:rPr>
              <a:t>si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504951"/>
            <a:ext cx="6120130" cy="9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90"/>
              </a:lnSpc>
            </a:pPr>
            <a:r>
              <a:rPr sz="3200" b="1" spc="-85" dirty="0">
                <a:latin typeface="Georgia"/>
                <a:cs typeface="Georgia"/>
              </a:rPr>
              <a:t>1</a:t>
            </a:r>
            <a:r>
              <a:rPr sz="3200" b="1" spc="-105" dirty="0">
                <a:latin typeface="Georgia"/>
                <a:cs typeface="Georgia"/>
              </a:rPr>
              <a:t>1</a:t>
            </a:r>
            <a:r>
              <a:rPr sz="3200" b="1" spc="-50" dirty="0">
                <a:latin typeface="Georgia"/>
                <a:cs typeface="Georgia"/>
              </a:rPr>
              <a:t>.</a:t>
            </a:r>
            <a:r>
              <a:rPr sz="3200" b="1" spc="-135" dirty="0">
                <a:latin typeface="Georgia"/>
                <a:cs typeface="Georgia"/>
              </a:rPr>
              <a:t>4</a:t>
            </a:r>
            <a:r>
              <a:rPr sz="3200" b="1" spc="5" dirty="0">
                <a:latin typeface="Georgia"/>
                <a:cs typeface="Georgia"/>
              </a:rPr>
              <a:t> </a:t>
            </a:r>
            <a:r>
              <a:rPr sz="3200" b="1" spc="-140" dirty="0">
                <a:latin typeface="Georgia"/>
                <a:cs typeface="Georgia"/>
              </a:rPr>
              <a:t>P</a:t>
            </a:r>
            <a:r>
              <a:rPr sz="3200" b="1" spc="-105" dirty="0">
                <a:latin typeface="Georgia"/>
                <a:cs typeface="Georgia"/>
              </a:rPr>
              <a:t>e</a:t>
            </a:r>
            <a:r>
              <a:rPr sz="3200" b="1" spc="-85" dirty="0">
                <a:latin typeface="Georgia"/>
                <a:cs typeface="Georgia"/>
              </a:rPr>
              <a:t>r</a:t>
            </a:r>
            <a:r>
              <a:rPr sz="3200" b="1" spc="-65" dirty="0">
                <a:latin typeface="Georgia"/>
                <a:cs typeface="Georgia"/>
              </a:rPr>
              <a:t>f</a:t>
            </a:r>
            <a:r>
              <a:rPr sz="3200" b="1" spc="-120" dirty="0">
                <a:latin typeface="Georgia"/>
                <a:cs typeface="Georgia"/>
              </a:rPr>
              <a:t>o</a:t>
            </a:r>
            <a:r>
              <a:rPr sz="3200" b="1" spc="-60" dirty="0">
                <a:latin typeface="Georgia"/>
                <a:cs typeface="Georgia"/>
              </a:rPr>
              <a:t>r</a:t>
            </a:r>
            <a:r>
              <a:rPr sz="3200" b="1" spc="-215" dirty="0">
                <a:latin typeface="Georgia"/>
                <a:cs typeface="Georgia"/>
              </a:rPr>
              <a:t>m</a:t>
            </a:r>
            <a:r>
              <a:rPr sz="3200" b="1" spc="15" dirty="0">
                <a:latin typeface="Georgia"/>
                <a:cs typeface="Georgia"/>
              </a:rPr>
              <a:t> </a:t>
            </a:r>
            <a:r>
              <a:rPr sz="3200" b="1" spc="-135" dirty="0">
                <a:latin typeface="Georgia"/>
                <a:cs typeface="Georgia"/>
              </a:rPr>
              <a:t>Qu</a:t>
            </a:r>
            <a:r>
              <a:rPr sz="3200" b="1" spc="-110" dirty="0">
                <a:latin typeface="Georgia"/>
                <a:cs typeface="Georgia"/>
              </a:rPr>
              <a:t>a</a:t>
            </a:r>
            <a:r>
              <a:rPr sz="3200" b="1" spc="-125" dirty="0">
                <a:latin typeface="Georgia"/>
                <a:cs typeface="Georgia"/>
              </a:rPr>
              <a:t>n</a:t>
            </a:r>
            <a:r>
              <a:rPr sz="3200" b="1" spc="-55" dirty="0">
                <a:latin typeface="Georgia"/>
                <a:cs typeface="Georgia"/>
              </a:rPr>
              <a:t>t</a:t>
            </a:r>
            <a:r>
              <a:rPr sz="3200" b="1" spc="-60" dirty="0">
                <a:latin typeface="Georgia"/>
                <a:cs typeface="Georgia"/>
              </a:rPr>
              <a:t>i</a:t>
            </a:r>
            <a:r>
              <a:rPr sz="3200" b="1" spc="-55" dirty="0">
                <a:latin typeface="Georgia"/>
                <a:cs typeface="Georgia"/>
              </a:rPr>
              <a:t>t</a:t>
            </a:r>
            <a:r>
              <a:rPr sz="3200" b="1" spc="-135" dirty="0">
                <a:latin typeface="Georgia"/>
                <a:cs typeface="Georgia"/>
              </a:rPr>
              <a:t>a</a:t>
            </a:r>
            <a:r>
              <a:rPr sz="3200" b="1" spc="-55" dirty="0">
                <a:latin typeface="Georgia"/>
                <a:cs typeface="Georgia"/>
              </a:rPr>
              <a:t>t</a:t>
            </a:r>
            <a:r>
              <a:rPr sz="3200" b="1" spc="-60" dirty="0">
                <a:latin typeface="Georgia"/>
                <a:cs typeface="Georgia"/>
              </a:rPr>
              <a:t>i</a:t>
            </a:r>
            <a:r>
              <a:rPr sz="3200" b="1" spc="-90" dirty="0">
                <a:latin typeface="Georgia"/>
                <a:cs typeface="Georgia"/>
              </a:rPr>
              <a:t>v</a:t>
            </a:r>
            <a:r>
              <a:rPr sz="3200" b="1" spc="-120" dirty="0">
                <a:latin typeface="Georgia"/>
                <a:cs typeface="Georgia"/>
              </a:rPr>
              <a:t>e</a:t>
            </a:r>
            <a:r>
              <a:rPr sz="3200" b="1" spc="40" dirty="0">
                <a:latin typeface="Georgia"/>
                <a:cs typeface="Georgia"/>
              </a:rPr>
              <a:t> </a:t>
            </a:r>
            <a:r>
              <a:rPr sz="3200" b="1" spc="-160" dirty="0">
                <a:latin typeface="Georgia"/>
                <a:cs typeface="Georgia"/>
              </a:rPr>
              <a:t>R</a:t>
            </a:r>
            <a:r>
              <a:rPr sz="3200" b="1" spc="-60" dirty="0">
                <a:latin typeface="Georgia"/>
                <a:cs typeface="Georgia"/>
              </a:rPr>
              <a:t>i</a:t>
            </a:r>
            <a:r>
              <a:rPr sz="3200" b="1" spc="-65" dirty="0">
                <a:latin typeface="Georgia"/>
                <a:cs typeface="Georgia"/>
              </a:rPr>
              <a:t>s</a:t>
            </a:r>
            <a:r>
              <a:rPr sz="3200" b="1" spc="-135" dirty="0">
                <a:latin typeface="Georgia"/>
                <a:cs typeface="Georgia"/>
              </a:rPr>
              <a:t>k</a:t>
            </a:r>
            <a:r>
              <a:rPr sz="3200" b="1" spc="-55" dirty="0">
                <a:latin typeface="Georgia"/>
                <a:cs typeface="Georgia"/>
              </a:rPr>
              <a:t> </a:t>
            </a:r>
            <a:r>
              <a:rPr sz="3200" b="1" spc="-130" dirty="0">
                <a:latin typeface="Georgia"/>
                <a:cs typeface="Georgia"/>
              </a:rPr>
              <a:t>A</a:t>
            </a:r>
            <a:r>
              <a:rPr sz="3200" b="1" spc="-125" dirty="0">
                <a:latin typeface="Georgia"/>
                <a:cs typeface="Georgia"/>
              </a:rPr>
              <a:t>n</a:t>
            </a:r>
            <a:r>
              <a:rPr sz="3200" b="1" spc="-110" dirty="0">
                <a:latin typeface="Georgia"/>
                <a:cs typeface="Georgia"/>
              </a:rPr>
              <a:t>a</a:t>
            </a:r>
            <a:r>
              <a:rPr sz="3200" b="1" spc="-55" dirty="0">
                <a:latin typeface="Georgia"/>
                <a:cs typeface="Georgia"/>
              </a:rPr>
              <a:t>l</a:t>
            </a:r>
            <a:r>
              <a:rPr sz="3200" b="1" spc="-100" dirty="0">
                <a:latin typeface="Georgia"/>
                <a:cs typeface="Georgia"/>
              </a:rPr>
              <a:t>y</a:t>
            </a:r>
            <a:r>
              <a:rPr sz="3200" b="1" spc="-90" dirty="0">
                <a:latin typeface="Georgia"/>
                <a:cs typeface="Georgia"/>
              </a:rPr>
              <a:t>s</a:t>
            </a:r>
            <a:r>
              <a:rPr sz="3200" b="1" spc="-60" dirty="0">
                <a:latin typeface="Georgia"/>
                <a:cs typeface="Georgia"/>
              </a:rPr>
              <a:t>i</a:t>
            </a:r>
            <a:r>
              <a:rPr sz="3200" b="1" spc="-110" dirty="0">
                <a:latin typeface="Georgia"/>
                <a:cs typeface="Georgia"/>
              </a:rPr>
              <a:t>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116" y="1539808"/>
            <a:ext cx="7438390" cy="4960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935" marR="339725" indent="-316865">
              <a:lnSpc>
                <a:spcPct val="132400"/>
              </a:lnSpc>
              <a:buClr>
                <a:srgbClr val="765E54"/>
              </a:buClr>
              <a:buFont typeface="Wingdings"/>
              <a:buChar char=""/>
              <a:tabLst>
                <a:tab pos="369570" algn="l"/>
              </a:tabLst>
            </a:pP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 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um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l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y</a:t>
            </a:r>
            <a:r>
              <a:rPr sz="2900" spc="-5" dirty="0">
                <a:latin typeface="Georgia"/>
                <a:cs typeface="Georgia"/>
              </a:rPr>
              <a:t> 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y</a:t>
            </a:r>
            <a:r>
              <a:rPr sz="2900" dirty="0">
                <a:latin typeface="Georgia"/>
                <a:cs typeface="Georgia"/>
              </a:rPr>
              <a:t>z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dirty="0">
                <a:latin typeface="Georgia"/>
                <a:cs typeface="Georgia"/>
              </a:rPr>
              <a:t>g 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 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ff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5" dirty="0">
                <a:latin typeface="Georgia"/>
                <a:cs typeface="Georgia"/>
              </a:rPr>
              <a:t>d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10" dirty="0">
                <a:latin typeface="Georgia"/>
                <a:cs typeface="Georgia"/>
              </a:rPr>
              <a:t>f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10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ks</a:t>
            </a:r>
            <a:r>
              <a:rPr sz="2900" spc="-5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10" dirty="0">
                <a:latin typeface="Georgia"/>
                <a:cs typeface="Georgia"/>
              </a:rPr>
              <a:t>v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l 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35" dirty="0">
                <a:latin typeface="Georgia"/>
                <a:cs typeface="Georgia"/>
              </a:rPr>
              <a:t>o</a:t>
            </a:r>
            <a:r>
              <a:rPr sz="2900" spc="-10" dirty="0">
                <a:latin typeface="Georgia"/>
                <a:cs typeface="Georgia"/>
              </a:rPr>
              <a:t>j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b</a:t>
            </a:r>
            <a:r>
              <a:rPr sz="2900" spc="-10" dirty="0">
                <a:latin typeface="Georgia"/>
                <a:cs typeface="Georgia"/>
              </a:rPr>
              <a:t>j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v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.</a:t>
            </a:r>
            <a:endParaRPr sz="2900">
              <a:latin typeface="Georgia"/>
              <a:cs typeface="Georgia"/>
            </a:endParaRPr>
          </a:p>
          <a:p>
            <a:pPr marL="368935" marR="5080" indent="-316865">
              <a:lnSpc>
                <a:spcPct val="130000"/>
              </a:lnSpc>
              <a:spcBef>
                <a:spcPts val="10"/>
              </a:spcBef>
              <a:buClr>
                <a:srgbClr val="765E54"/>
              </a:buClr>
              <a:buFont typeface="Wingdings"/>
              <a:buChar char=""/>
              <a:tabLst>
                <a:tab pos="369570" algn="l"/>
              </a:tabLst>
            </a:pPr>
            <a:r>
              <a:rPr sz="2900" spc="-10" dirty="0">
                <a:latin typeface="Georgia"/>
                <a:cs typeface="Georgia"/>
              </a:rPr>
              <a:t>Q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v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 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20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ly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10" dirty="0">
                <a:latin typeface="Georgia"/>
                <a:cs typeface="Georgia"/>
              </a:rPr>
              <a:t>p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fo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1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ks 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0" dirty="0">
                <a:latin typeface="Georgia"/>
                <a:cs typeface="Georgia"/>
              </a:rPr>
              <a:t>v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b</a:t>
            </a:r>
            <a:r>
              <a:rPr sz="2900" spc="-15" dirty="0">
                <a:latin typeface="Georgia"/>
                <a:cs typeface="Georgia"/>
              </a:rPr>
              <a:t>ee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ri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z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by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qu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v</a:t>
            </a:r>
            <a:r>
              <a:rPr sz="2900" dirty="0">
                <a:latin typeface="Georgia"/>
                <a:cs typeface="Georgia"/>
              </a:rPr>
              <a:t>e 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ly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0" dirty="0">
                <a:latin typeface="Georgia"/>
                <a:cs typeface="Georgia"/>
              </a:rPr>
              <a:t> po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ll</a:t>
            </a:r>
            <a:r>
              <a:rPr sz="2900" dirty="0">
                <a:latin typeface="Georgia"/>
                <a:cs typeface="Georgia"/>
              </a:rPr>
              <a:t>y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d 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ub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y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-30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oj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ct's c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de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nd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.</a:t>
            </a:r>
            <a:endParaRPr sz="29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spc="-20" dirty="0">
                <a:solidFill>
                  <a:srgbClr val="7B5E1D"/>
                </a:solidFill>
                <a:latin typeface="Georgia"/>
                <a:cs typeface="Georgia"/>
              </a:rPr>
              <a:t>2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5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7963" y="462279"/>
            <a:ext cx="6571615" cy="120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750"/>
              </a:lnSpc>
            </a:pPr>
            <a:r>
              <a:rPr sz="4000" b="1" spc="-145" dirty="0">
                <a:latin typeface="Georgia"/>
                <a:cs typeface="Georgia"/>
              </a:rPr>
              <a:t>P</a:t>
            </a:r>
            <a:r>
              <a:rPr sz="4000" b="1" spc="-130" dirty="0">
                <a:latin typeface="Georgia"/>
                <a:cs typeface="Georgia"/>
              </a:rPr>
              <a:t>e</a:t>
            </a:r>
            <a:r>
              <a:rPr sz="4000" b="1" spc="-100" dirty="0">
                <a:latin typeface="Georgia"/>
                <a:cs typeface="Georgia"/>
              </a:rPr>
              <a:t>rf</a:t>
            </a:r>
            <a:r>
              <a:rPr sz="4000" b="1" spc="-145" dirty="0">
                <a:latin typeface="Georgia"/>
                <a:cs typeface="Georgia"/>
              </a:rPr>
              <a:t>o</a:t>
            </a:r>
            <a:r>
              <a:rPr sz="4000" b="1" spc="-165" dirty="0">
                <a:latin typeface="Georgia"/>
                <a:cs typeface="Georgia"/>
              </a:rPr>
              <a:t>rm</a:t>
            </a:r>
            <a:r>
              <a:rPr sz="4000" b="1" spc="-5" dirty="0">
                <a:latin typeface="Georgia"/>
                <a:cs typeface="Georgia"/>
              </a:rPr>
              <a:t> </a:t>
            </a:r>
            <a:r>
              <a:rPr sz="4000" b="1" spc="-185" dirty="0">
                <a:latin typeface="Georgia"/>
                <a:cs typeface="Georgia"/>
              </a:rPr>
              <a:t>Q</a:t>
            </a:r>
            <a:r>
              <a:rPr sz="4000" b="1" spc="-140" dirty="0">
                <a:latin typeface="Georgia"/>
                <a:cs typeface="Georgia"/>
              </a:rPr>
              <a:t>uan</a:t>
            </a:r>
            <a:r>
              <a:rPr sz="4000" b="1" spc="-80" dirty="0">
                <a:latin typeface="Georgia"/>
                <a:cs typeface="Georgia"/>
              </a:rPr>
              <a:t>t</a:t>
            </a:r>
            <a:r>
              <a:rPr sz="4000" b="1" spc="-75" dirty="0">
                <a:latin typeface="Georgia"/>
                <a:cs typeface="Georgia"/>
              </a:rPr>
              <a:t>i</a:t>
            </a:r>
            <a:r>
              <a:rPr sz="4000" b="1" spc="-80" dirty="0">
                <a:latin typeface="Georgia"/>
                <a:cs typeface="Georgia"/>
              </a:rPr>
              <a:t>t</a:t>
            </a:r>
            <a:r>
              <a:rPr sz="4000" b="1" spc="-130" dirty="0">
                <a:latin typeface="Georgia"/>
                <a:cs typeface="Georgia"/>
              </a:rPr>
              <a:t>a</a:t>
            </a:r>
            <a:r>
              <a:rPr sz="4000" b="1" spc="-105" dirty="0">
                <a:latin typeface="Georgia"/>
                <a:cs typeface="Georgia"/>
              </a:rPr>
              <a:t>t</a:t>
            </a:r>
            <a:r>
              <a:rPr sz="4000" b="1" spc="-75" dirty="0">
                <a:latin typeface="Georgia"/>
                <a:cs typeface="Georgia"/>
              </a:rPr>
              <a:t>i</a:t>
            </a:r>
            <a:r>
              <a:rPr sz="4000" b="1" spc="-140" dirty="0">
                <a:latin typeface="Georgia"/>
                <a:cs typeface="Georgia"/>
              </a:rPr>
              <a:t>v</a:t>
            </a:r>
            <a:r>
              <a:rPr sz="4000" b="1" spc="-125" dirty="0">
                <a:latin typeface="Georgia"/>
                <a:cs typeface="Georgia"/>
              </a:rPr>
              <a:t>e</a:t>
            </a:r>
            <a:r>
              <a:rPr sz="4000" b="1" spc="15" dirty="0">
                <a:latin typeface="Georgia"/>
                <a:cs typeface="Georgia"/>
              </a:rPr>
              <a:t> </a:t>
            </a:r>
            <a:r>
              <a:rPr sz="4000" b="1" spc="-125" dirty="0">
                <a:latin typeface="Georgia"/>
                <a:cs typeface="Georgia"/>
              </a:rPr>
              <a:t>Risk</a:t>
            </a:r>
            <a:r>
              <a:rPr sz="4000" b="1" spc="-55" dirty="0">
                <a:latin typeface="Georgia"/>
                <a:cs typeface="Georgia"/>
              </a:rPr>
              <a:t> </a:t>
            </a:r>
            <a:r>
              <a:rPr sz="4000" b="1" spc="-160" dirty="0">
                <a:latin typeface="Georgia"/>
                <a:cs typeface="Georgia"/>
              </a:rPr>
              <a:t>A</a:t>
            </a:r>
            <a:r>
              <a:rPr sz="4000" b="1" spc="-140" dirty="0">
                <a:latin typeface="Georgia"/>
                <a:cs typeface="Georgia"/>
              </a:rPr>
              <a:t>na</a:t>
            </a:r>
            <a:r>
              <a:rPr sz="4000" b="1" spc="-80" dirty="0">
                <a:latin typeface="Georgia"/>
                <a:cs typeface="Georgia"/>
              </a:rPr>
              <a:t>l</a:t>
            </a:r>
            <a:r>
              <a:rPr sz="4000" b="1" spc="-100" dirty="0">
                <a:latin typeface="Georgia"/>
                <a:cs typeface="Georgia"/>
              </a:rPr>
              <a:t>ysis:</a:t>
            </a:r>
            <a:r>
              <a:rPr sz="4000" b="1" spc="20" dirty="0">
                <a:latin typeface="Georgia"/>
                <a:cs typeface="Georgia"/>
              </a:rPr>
              <a:t> </a:t>
            </a:r>
            <a:r>
              <a:rPr sz="4000" b="1" spc="-105" dirty="0">
                <a:latin typeface="Georgia"/>
                <a:cs typeface="Georgia"/>
              </a:rPr>
              <a:t>I</a:t>
            </a:r>
            <a:r>
              <a:rPr sz="4000" b="1" spc="-170" dirty="0">
                <a:latin typeface="Georgia"/>
                <a:cs typeface="Georgia"/>
              </a:rPr>
              <a:t>n</a:t>
            </a:r>
            <a:r>
              <a:rPr sz="4000" b="1" spc="-145" dirty="0">
                <a:latin typeface="Georgia"/>
                <a:cs typeface="Georgia"/>
              </a:rPr>
              <a:t>pu</a:t>
            </a:r>
            <a:r>
              <a:rPr sz="4000" b="1" spc="-80" dirty="0">
                <a:latin typeface="Georgia"/>
                <a:cs typeface="Georgia"/>
              </a:rPr>
              <a:t>t</a:t>
            </a:r>
            <a:r>
              <a:rPr sz="4000" b="1" spc="-110" dirty="0">
                <a:latin typeface="Georgia"/>
                <a:cs typeface="Georgia"/>
              </a:rPr>
              <a:t>s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2035" rIns="0" bIns="0" rtlCol="0">
            <a:spAutoFit/>
          </a:bodyPr>
          <a:lstStyle/>
          <a:p>
            <a:pPr marL="767080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767715" algn="l"/>
              </a:tabLst>
            </a:pPr>
            <a:r>
              <a:rPr spc="-5" dirty="0"/>
              <a:t>R</a:t>
            </a:r>
            <a:r>
              <a:rPr spc="-15" dirty="0"/>
              <a:t>i</a:t>
            </a:r>
            <a:r>
              <a:rPr spc="-10" dirty="0"/>
              <a:t>s</a:t>
            </a:r>
            <a:r>
              <a:rPr dirty="0"/>
              <a:t>k</a:t>
            </a:r>
            <a:r>
              <a:rPr spc="-20" dirty="0"/>
              <a:t> </a:t>
            </a:r>
            <a:r>
              <a:rPr spc="-10" dirty="0"/>
              <a:t>M</a:t>
            </a:r>
            <a:r>
              <a:rPr spc="-5" dirty="0"/>
              <a:t>a</a:t>
            </a:r>
            <a:r>
              <a:rPr spc="-15" dirty="0"/>
              <a:t>n</a:t>
            </a:r>
            <a:r>
              <a:rPr spc="-5" dirty="0"/>
              <a:t>a</a:t>
            </a:r>
            <a:r>
              <a:rPr spc="5" dirty="0"/>
              <a:t>g</a:t>
            </a:r>
            <a:r>
              <a:rPr spc="-15" dirty="0"/>
              <a:t>e</a:t>
            </a:r>
            <a:r>
              <a:rPr spc="-25" dirty="0"/>
              <a:t>m</a:t>
            </a:r>
            <a:r>
              <a:rPr spc="-15" dirty="0"/>
              <a:t>en</a:t>
            </a:r>
            <a:r>
              <a:rPr dirty="0"/>
              <a:t>t</a:t>
            </a:r>
            <a:r>
              <a:rPr spc="5" dirty="0"/>
              <a:t> </a:t>
            </a:r>
            <a:r>
              <a:rPr dirty="0"/>
              <a:t>P</a:t>
            </a:r>
            <a:r>
              <a:rPr spc="5" dirty="0"/>
              <a:t>l</a:t>
            </a:r>
            <a:r>
              <a:rPr spc="-5" dirty="0"/>
              <a:t>a</a:t>
            </a:r>
            <a:r>
              <a:rPr dirty="0"/>
              <a:t>n</a:t>
            </a:r>
          </a:p>
          <a:p>
            <a:pPr marL="767080" indent="-514984">
              <a:lnSpc>
                <a:spcPct val="100000"/>
              </a:lnSpc>
              <a:spcBef>
                <a:spcPts val="1605"/>
              </a:spcBef>
              <a:buClr>
                <a:srgbClr val="765E54"/>
              </a:buClr>
              <a:buAutoNum type="arabicPeriod"/>
              <a:tabLst>
                <a:tab pos="767715" algn="l"/>
              </a:tabLst>
            </a:pPr>
            <a:r>
              <a:rPr spc="-25" dirty="0"/>
              <a:t>C</a:t>
            </a:r>
            <a:r>
              <a:rPr spc="-10" dirty="0"/>
              <a:t>os</a:t>
            </a:r>
            <a:r>
              <a:rPr dirty="0"/>
              <a:t>t</a:t>
            </a:r>
            <a:r>
              <a:rPr spc="-15" dirty="0"/>
              <a:t> </a:t>
            </a:r>
            <a:r>
              <a:rPr spc="-10" dirty="0"/>
              <a:t>M</a:t>
            </a:r>
            <a:r>
              <a:rPr spc="-5" dirty="0"/>
              <a:t>a</a:t>
            </a:r>
            <a:r>
              <a:rPr spc="-15" dirty="0"/>
              <a:t>n</a:t>
            </a:r>
            <a:r>
              <a:rPr spc="-5" dirty="0"/>
              <a:t>a</a:t>
            </a:r>
            <a:r>
              <a:rPr spc="5" dirty="0"/>
              <a:t>g</a:t>
            </a:r>
            <a:r>
              <a:rPr spc="-15" dirty="0"/>
              <a:t>e</a:t>
            </a:r>
            <a:r>
              <a:rPr dirty="0"/>
              <a:t>m</a:t>
            </a:r>
            <a:r>
              <a:rPr spc="-40" dirty="0"/>
              <a:t>e</a:t>
            </a:r>
            <a:r>
              <a:rPr spc="-15" dirty="0"/>
              <a:t>n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P</a:t>
            </a:r>
            <a:r>
              <a:rPr spc="5" dirty="0"/>
              <a:t>l</a:t>
            </a:r>
            <a:r>
              <a:rPr spc="-5" dirty="0"/>
              <a:t>a</a:t>
            </a:r>
            <a:r>
              <a:rPr dirty="0"/>
              <a:t>n</a:t>
            </a:r>
          </a:p>
          <a:p>
            <a:pPr marL="767080" indent="-514984">
              <a:lnSpc>
                <a:spcPct val="100000"/>
              </a:lnSpc>
              <a:spcBef>
                <a:spcPts val="1750"/>
              </a:spcBef>
              <a:buClr>
                <a:srgbClr val="765E54"/>
              </a:buClr>
              <a:buAutoNum type="arabicPeriod"/>
              <a:tabLst>
                <a:tab pos="767715" algn="l"/>
              </a:tabLst>
            </a:pPr>
            <a:r>
              <a:rPr dirty="0"/>
              <a:t>Sc</a:t>
            </a:r>
            <a:r>
              <a:rPr spc="-15" dirty="0"/>
              <a:t>hed</a:t>
            </a:r>
            <a:r>
              <a:rPr dirty="0"/>
              <a:t>u</a:t>
            </a:r>
            <a:r>
              <a:rPr spc="5" dirty="0"/>
              <a:t>l</a:t>
            </a:r>
            <a:r>
              <a:rPr dirty="0"/>
              <a:t>e</a:t>
            </a:r>
            <a:r>
              <a:rPr spc="-40" dirty="0"/>
              <a:t> </a:t>
            </a:r>
            <a:r>
              <a:rPr spc="-10" dirty="0"/>
              <a:t>M</a:t>
            </a:r>
            <a:r>
              <a:rPr spc="-5" dirty="0"/>
              <a:t>a</a:t>
            </a:r>
            <a:r>
              <a:rPr spc="-15" dirty="0"/>
              <a:t>n</a:t>
            </a:r>
            <a:r>
              <a:rPr spc="-5" dirty="0"/>
              <a:t>a</a:t>
            </a:r>
            <a:r>
              <a:rPr spc="5" dirty="0"/>
              <a:t>g</a:t>
            </a:r>
            <a:r>
              <a:rPr spc="-15" dirty="0"/>
              <a:t>e</a:t>
            </a:r>
            <a:r>
              <a:rPr dirty="0"/>
              <a:t>m</a:t>
            </a:r>
            <a:r>
              <a:rPr spc="-15" dirty="0"/>
              <a:t>en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P</a:t>
            </a:r>
            <a:r>
              <a:rPr spc="5" dirty="0"/>
              <a:t>l</a:t>
            </a:r>
            <a:r>
              <a:rPr spc="-5" dirty="0"/>
              <a:t>a</a:t>
            </a:r>
            <a:r>
              <a:rPr dirty="0"/>
              <a:t>n</a:t>
            </a:r>
          </a:p>
          <a:p>
            <a:pPr marL="767080" indent="-514984">
              <a:lnSpc>
                <a:spcPct val="100000"/>
              </a:lnSpc>
              <a:spcBef>
                <a:spcPts val="1725"/>
              </a:spcBef>
              <a:buClr>
                <a:srgbClr val="765E54"/>
              </a:buClr>
              <a:buAutoNum type="arabicPeriod"/>
              <a:tabLst>
                <a:tab pos="767715" algn="l"/>
              </a:tabLst>
            </a:pPr>
            <a:r>
              <a:rPr spc="-5" dirty="0"/>
              <a:t>R</a:t>
            </a:r>
            <a:r>
              <a:rPr spc="-15" dirty="0"/>
              <a:t>i</a:t>
            </a:r>
            <a:r>
              <a:rPr spc="-10" dirty="0"/>
              <a:t>s</a:t>
            </a:r>
            <a:r>
              <a:rPr dirty="0"/>
              <a:t>k</a:t>
            </a:r>
            <a:r>
              <a:rPr spc="-20" dirty="0"/>
              <a:t> </a:t>
            </a:r>
            <a:r>
              <a:rPr spc="-5" dirty="0"/>
              <a:t>R</a:t>
            </a:r>
            <a:r>
              <a:rPr spc="-15" dirty="0"/>
              <a:t>e</a:t>
            </a:r>
            <a:r>
              <a:rPr spc="5" dirty="0"/>
              <a:t>g</a:t>
            </a:r>
            <a:r>
              <a:rPr spc="-15" dirty="0"/>
              <a:t>i</a:t>
            </a:r>
            <a:r>
              <a:rPr spc="-10" dirty="0"/>
              <a:t>s</a:t>
            </a:r>
            <a:r>
              <a:rPr dirty="0"/>
              <a:t>t</a:t>
            </a:r>
            <a:r>
              <a:rPr spc="-15" dirty="0"/>
              <a:t>e</a:t>
            </a:r>
            <a:r>
              <a:rPr dirty="0"/>
              <a:t>r</a:t>
            </a:r>
          </a:p>
          <a:p>
            <a:pPr marL="767080" indent="-514984">
              <a:lnSpc>
                <a:spcPct val="100000"/>
              </a:lnSpc>
              <a:spcBef>
                <a:spcPts val="1750"/>
              </a:spcBef>
              <a:buClr>
                <a:srgbClr val="765E54"/>
              </a:buClr>
              <a:buAutoNum type="arabicPeriod"/>
              <a:tabLst>
                <a:tab pos="767715" algn="l"/>
              </a:tabLst>
            </a:pPr>
            <a:r>
              <a:rPr spc="-5" dirty="0"/>
              <a:t>E</a:t>
            </a:r>
            <a:r>
              <a:rPr spc="-15" dirty="0"/>
              <a:t>n</a:t>
            </a:r>
            <a:r>
              <a:rPr dirty="0"/>
              <a:t>t</a:t>
            </a:r>
            <a:r>
              <a:rPr spc="-15" dirty="0"/>
              <a:t>e</a:t>
            </a:r>
            <a:r>
              <a:rPr spc="5" dirty="0"/>
              <a:t>r</a:t>
            </a:r>
            <a:r>
              <a:rPr spc="-10" dirty="0"/>
              <a:t>p</a:t>
            </a:r>
            <a:r>
              <a:rPr spc="5" dirty="0"/>
              <a:t>r</a:t>
            </a:r>
            <a:r>
              <a:rPr spc="-15" dirty="0"/>
              <a:t>i</a:t>
            </a:r>
            <a:r>
              <a:rPr spc="-10" dirty="0"/>
              <a:t>s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E</a:t>
            </a:r>
            <a:r>
              <a:rPr spc="-15" dirty="0"/>
              <a:t>n</a:t>
            </a:r>
            <a:r>
              <a:rPr spc="-10" dirty="0"/>
              <a:t>v</a:t>
            </a:r>
            <a:r>
              <a:rPr spc="5" dirty="0"/>
              <a:t>ir</a:t>
            </a:r>
            <a:r>
              <a:rPr spc="-10" dirty="0"/>
              <a:t>o</a:t>
            </a:r>
            <a:r>
              <a:rPr spc="-15" dirty="0"/>
              <a:t>n</a:t>
            </a:r>
            <a:r>
              <a:rPr dirty="0"/>
              <a:t>m</a:t>
            </a:r>
            <a:r>
              <a:rPr spc="-15" dirty="0"/>
              <a:t>en</a:t>
            </a:r>
            <a:r>
              <a:rPr dirty="0"/>
              <a:t>t</a:t>
            </a:r>
            <a:r>
              <a:rPr spc="-5" dirty="0"/>
              <a:t>a</a:t>
            </a:r>
            <a:r>
              <a:rPr dirty="0"/>
              <a:t>l</a:t>
            </a:r>
            <a:r>
              <a:rPr spc="-5" dirty="0"/>
              <a:t> </a:t>
            </a:r>
            <a:r>
              <a:rPr spc="-15" dirty="0"/>
              <a:t>F</a:t>
            </a:r>
            <a:r>
              <a:rPr spc="-5" dirty="0"/>
              <a:t>a</a:t>
            </a:r>
            <a:r>
              <a:rPr dirty="0"/>
              <a:t>ct</a:t>
            </a:r>
            <a:r>
              <a:rPr spc="-10" dirty="0"/>
              <a:t>o</a:t>
            </a:r>
            <a:r>
              <a:rPr spc="5" dirty="0"/>
              <a:t>r</a:t>
            </a:r>
            <a:r>
              <a:rPr dirty="0"/>
              <a:t>s</a:t>
            </a:r>
          </a:p>
          <a:p>
            <a:pPr marL="767080" indent="-514984">
              <a:lnSpc>
                <a:spcPct val="100000"/>
              </a:lnSpc>
              <a:spcBef>
                <a:spcPts val="1725"/>
              </a:spcBef>
              <a:buClr>
                <a:srgbClr val="765E54"/>
              </a:buClr>
              <a:buAutoNum type="arabicPeriod"/>
              <a:tabLst>
                <a:tab pos="767715" algn="l"/>
              </a:tabLst>
            </a:pPr>
            <a:r>
              <a:rPr spc="-10" dirty="0"/>
              <a:t>O</a:t>
            </a:r>
            <a:r>
              <a:rPr spc="5" dirty="0"/>
              <a:t>r</a:t>
            </a:r>
            <a:r>
              <a:rPr spc="-20" dirty="0"/>
              <a:t>g</a:t>
            </a:r>
            <a:r>
              <a:rPr spc="-5" dirty="0"/>
              <a:t>a</a:t>
            </a:r>
            <a:r>
              <a:rPr spc="-15" dirty="0"/>
              <a:t>ni</a:t>
            </a:r>
            <a:r>
              <a:rPr dirty="0"/>
              <a:t>z</a:t>
            </a:r>
            <a:r>
              <a:rPr spc="-5" dirty="0"/>
              <a:t>a</a:t>
            </a:r>
            <a:r>
              <a:rPr dirty="0"/>
              <a:t>t</a:t>
            </a:r>
            <a:r>
              <a:rPr spc="-15" dirty="0"/>
              <a:t>i</a:t>
            </a:r>
            <a:r>
              <a:rPr spc="-10" dirty="0"/>
              <a:t>o</a:t>
            </a:r>
            <a:r>
              <a:rPr spc="-15" dirty="0"/>
              <a:t>n</a:t>
            </a:r>
            <a:r>
              <a:rPr spc="-5" dirty="0"/>
              <a:t>a</a:t>
            </a:r>
            <a:r>
              <a:rPr dirty="0"/>
              <a:t>l</a:t>
            </a:r>
            <a:r>
              <a:rPr spc="20" dirty="0"/>
              <a:t> </a:t>
            </a:r>
            <a:r>
              <a:rPr dirty="0"/>
              <a:t>P</a:t>
            </a:r>
            <a:r>
              <a:rPr spc="5" dirty="0"/>
              <a:t>r</a:t>
            </a:r>
            <a:r>
              <a:rPr spc="-10" dirty="0"/>
              <a:t>o</a:t>
            </a:r>
            <a:r>
              <a:rPr dirty="0"/>
              <a:t>c</a:t>
            </a:r>
            <a:r>
              <a:rPr spc="-15" dirty="0"/>
              <a:t>e</a:t>
            </a:r>
            <a:r>
              <a:rPr spc="-10" dirty="0"/>
              <a:t>s</a:t>
            </a:r>
            <a:r>
              <a:rPr dirty="0"/>
              <a:t>s</a:t>
            </a:r>
            <a:r>
              <a:rPr spc="-45" dirty="0"/>
              <a:t> </a:t>
            </a:r>
            <a:r>
              <a:rPr spc="-10" dirty="0"/>
              <a:t>Ass</a:t>
            </a:r>
            <a:r>
              <a:rPr spc="-15" dirty="0"/>
              <a:t>e</a:t>
            </a:r>
            <a:r>
              <a:rPr dirty="0"/>
              <a:t>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161544"/>
            <a:ext cx="7266305" cy="164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3600" b="1" spc="-135" dirty="0">
                <a:latin typeface="Georgia"/>
                <a:cs typeface="Georgia"/>
              </a:rPr>
              <a:t>P</a:t>
            </a:r>
            <a:r>
              <a:rPr sz="3600" b="1" spc="-120" dirty="0">
                <a:latin typeface="Georgia"/>
                <a:cs typeface="Georgia"/>
              </a:rPr>
              <a:t>e</a:t>
            </a:r>
            <a:r>
              <a:rPr sz="3600" b="1" spc="-85" dirty="0">
                <a:latin typeface="Georgia"/>
                <a:cs typeface="Georgia"/>
              </a:rPr>
              <a:t>rf</a:t>
            </a:r>
            <a:r>
              <a:rPr sz="3600" b="1" spc="-135" dirty="0">
                <a:latin typeface="Georgia"/>
                <a:cs typeface="Georgia"/>
              </a:rPr>
              <a:t>o</a:t>
            </a:r>
            <a:r>
              <a:rPr sz="3600" b="1" spc="-145" dirty="0">
                <a:latin typeface="Georgia"/>
                <a:cs typeface="Georgia"/>
              </a:rPr>
              <a:t>rm</a:t>
            </a:r>
            <a:r>
              <a:rPr sz="3600" b="1" spc="10" dirty="0">
                <a:latin typeface="Georgia"/>
                <a:cs typeface="Georgia"/>
              </a:rPr>
              <a:t> </a:t>
            </a:r>
            <a:r>
              <a:rPr sz="3600" b="1" spc="-150" dirty="0">
                <a:latin typeface="Georgia"/>
                <a:cs typeface="Georgia"/>
              </a:rPr>
              <a:t>Q</a:t>
            </a:r>
            <a:r>
              <a:rPr sz="3600" b="1" spc="-140" dirty="0">
                <a:latin typeface="Georgia"/>
                <a:cs typeface="Georgia"/>
              </a:rPr>
              <a:t>u</a:t>
            </a:r>
            <a:r>
              <a:rPr sz="3600" b="1" spc="-114" dirty="0">
                <a:latin typeface="Georgia"/>
                <a:cs typeface="Georgia"/>
              </a:rPr>
              <a:t>a</a:t>
            </a:r>
            <a:r>
              <a:rPr sz="3600" b="1" spc="-135" dirty="0">
                <a:latin typeface="Georgia"/>
                <a:cs typeface="Georgia"/>
              </a:rPr>
              <a:t>n</a:t>
            </a:r>
            <a:r>
              <a:rPr sz="3600" b="1" spc="-65" dirty="0">
                <a:latin typeface="Georgia"/>
                <a:cs typeface="Georgia"/>
              </a:rPr>
              <a:t>t</a:t>
            </a:r>
            <a:r>
              <a:rPr sz="3600" b="1" spc="-80" dirty="0">
                <a:latin typeface="Georgia"/>
                <a:cs typeface="Georgia"/>
              </a:rPr>
              <a:t>i</a:t>
            </a:r>
            <a:r>
              <a:rPr sz="3600" b="1" spc="-65" dirty="0">
                <a:latin typeface="Georgia"/>
                <a:cs typeface="Georgia"/>
              </a:rPr>
              <a:t>t</a:t>
            </a:r>
            <a:r>
              <a:rPr sz="3600" b="1" spc="-114" dirty="0">
                <a:latin typeface="Georgia"/>
                <a:cs typeface="Georgia"/>
              </a:rPr>
              <a:t>a</a:t>
            </a:r>
            <a:r>
              <a:rPr sz="3600" b="1" spc="-65" dirty="0">
                <a:latin typeface="Georgia"/>
                <a:cs typeface="Georgia"/>
              </a:rPr>
              <a:t>t</a:t>
            </a:r>
            <a:r>
              <a:rPr sz="3600" b="1" spc="-80" dirty="0">
                <a:latin typeface="Georgia"/>
                <a:cs typeface="Georgia"/>
              </a:rPr>
              <a:t>i</a:t>
            </a:r>
            <a:r>
              <a:rPr sz="3600" b="1" spc="-105" dirty="0">
                <a:latin typeface="Georgia"/>
                <a:cs typeface="Georgia"/>
              </a:rPr>
              <a:t>v</a:t>
            </a:r>
            <a:r>
              <a:rPr sz="3600" b="1" spc="-110" dirty="0">
                <a:latin typeface="Georgia"/>
                <a:cs typeface="Georgia"/>
              </a:rPr>
              <a:t>e</a:t>
            </a:r>
            <a:r>
              <a:rPr sz="3600" b="1" spc="-5" dirty="0">
                <a:latin typeface="Georgia"/>
                <a:cs typeface="Georgia"/>
              </a:rPr>
              <a:t> </a:t>
            </a:r>
            <a:r>
              <a:rPr sz="3600" b="1" spc="-120" dirty="0">
                <a:latin typeface="Georgia"/>
                <a:cs typeface="Georgia"/>
              </a:rPr>
              <a:t>Ri</a:t>
            </a:r>
            <a:r>
              <a:rPr sz="3600" b="1" spc="-110" dirty="0">
                <a:latin typeface="Georgia"/>
                <a:cs typeface="Georgia"/>
              </a:rPr>
              <a:t>sk</a:t>
            </a:r>
            <a:r>
              <a:rPr sz="3600" b="1" spc="-95" dirty="0">
                <a:latin typeface="Georgia"/>
                <a:cs typeface="Georgia"/>
              </a:rPr>
              <a:t> A</a:t>
            </a:r>
            <a:r>
              <a:rPr sz="3600" b="1" spc="-135" dirty="0">
                <a:latin typeface="Georgia"/>
                <a:cs typeface="Georgia"/>
              </a:rPr>
              <a:t>n</a:t>
            </a:r>
            <a:r>
              <a:rPr sz="3600" b="1" spc="-95" dirty="0">
                <a:latin typeface="Georgia"/>
                <a:cs typeface="Georgia"/>
              </a:rPr>
              <a:t>alys</a:t>
            </a:r>
            <a:r>
              <a:rPr sz="3600" b="1" spc="-80" dirty="0">
                <a:latin typeface="Georgia"/>
                <a:cs typeface="Georgia"/>
              </a:rPr>
              <a:t>i</a:t>
            </a:r>
            <a:r>
              <a:rPr sz="3600" b="1" spc="-85" dirty="0">
                <a:latin typeface="Georgia"/>
                <a:cs typeface="Georgia"/>
              </a:rPr>
              <a:t>s:</a:t>
            </a:r>
            <a:r>
              <a:rPr sz="3600" b="1" spc="20" dirty="0">
                <a:latin typeface="Georgia"/>
                <a:cs typeface="Georgia"/>
              </a:rPr>
              <a:t> </a:t>
            </a:r>
            <a:r>
              <a:rPr sz="3600" b="1" spc="-140" dirty="0">
                <a:latin typeface="Georgia"/>
                <a:cs typeface="Georgia"/>
              </a:rPr>
              <a:t>T</a:t>
            </a:r>
            <a:r>
              <a:rPr sz="3600" b="1" spc="-135" dirty="0">
                <a:latin typeface="Georgia"/>
                <a:cs typeface="Georgia"/>
              </a:rPr>
              <a:t>o</a:t>
            </a:r>
            <a:r>
              <a:rPr sz="3600" b="1" spc="-110" dirty="0">
                <a:latin typeface="Georgia"/>
                <a:cs typeface="Georgia"/>
              </a:rPr>
              <a:t>o</a:t>
            </a:r>
            <a:r>
              <a:rPr sz="3600" b="1" spc="-80" dirty="0">
                <a:latin typeface="Georgia"/>
                <a:cs typeface="Georgia"/>
              </a:rPr>
              <a:t>ls</a:t>
            </a:r>
            <a:r>
              <a:rPr sz="3600" b="1" dirty="0">
                <a:latin typeface="Georgia"/>
                <a:cs typeface="Georgia"/>
              </a:rPr>
              <a:t> </a:t>
            </a:r>
            <a:r>
              <a:rPr sz="3600" b="1" spc="-150" dirty="0">
                <a:latin typeface="Georgia"/>
                <a:cs typeface="Georgia"/>
              </a:rPr>
              <a:t>&amp;</a:t>
            </a:r>
            <a:r>
              <a:rPr sz="3600" b="1" spc="5" dirty="0">
                <a:latin typeface="Georgia"/>
                <a:cs typeface="Georgia"/>
              </a:rPr>
              <a:t> </a:t>
            </a:r>
            <a:r>
              <a:rPr sz="3600" b="1" spc="-130" dirty="0">
                <a:latin typeface="Georgia"/>
                <a:cs typeface="Georgia"/>
              </a:rPr>
              <a:t>Te</a:t>
            </a:r>
            <a:r>
              <a:rPr sz="3600" b="1" spc="-90" dirty="0">
                <a:latin typeface="Georgia"/>
                <a:cs typeface="Georgia"/>
              </a:rPr>
              <a:t>c</a:t>
            </a:r>
            <a:r>
              <a:rPr sz="3600" b="1" spc="-130" dirty="0">
                <a:latin typeface="Georgia"/>
                <a:cs typeface="Georgia"/>
              </a:rPr>
              <a:t>h</a:t>
            </a:r>
            <a:r>
              <a:rPr sz="3600" b="1" spc="-135" dirty="0">
                <a:latin typeface="Georgia"/>
                <a:cs typeface="Georgia"/>
              </a:rPr>
              <a:t>n</a:t>
            </a:r>
            <a:r>
              <a:rPr sz="3600" b="1" spc="-80" dirty="0">
                <a:latin typeface="Georgia"/>
                <a:cs typeface="Georgia"/>
              </a:rPr>
              <a:t>i</a:t>
            </a:r>
            <a:r>
              <a:rPr sz="3600" b="1" spc="-130" dirty="0">
                <a:latin typeface="Georgia"/>
                <a:cs typeface="Georgia"/>
              </a:rPr>
              <a:t>q</a:t>
            </a:r>
            <a:r>
              <a:rPr sz="3600" b="1" spc="-120" dirty="0">
                <a:latin typeface="Georgia"/>
                <a:cs typeface="Georgia"/>
              </a:rPr>
              <a:t>ue</a:t>
            </a:r>
            <a:r>
              <a:rPr sz="3600" b="1" spc="-100" dirty="0">
                <a:latin typeface="Georgia"/>
                <a:cs typeface="Georgia"/>
              </a:rPr>
              <a:t>s</a:t>
            </a:r>
            <a:r>
              <a:rPr sz="3600" b="1" spc="20" dirty="0">
                <a:latin typeface="Georgia"/>
                <a:cs typeface="Georgia"/>
              </a:rPr>
              <a:t> </a:t>
            </a:r>
            <a:r>
              <a:rPr sz="3600" b="1" spc="-85" dirty="0">
                <a:latin typeface="Georgia"/>
                <a:cs typeface="Georgia"/>
              </a:rPr>
              <a:t>(1)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2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40739" y="2359659"/>
            <a:ext cx="6313805" cy="311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D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ta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1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n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65E54"/>
              </a:buClr>
              <a:buFont typeface="Georgia"/>
              <a:buAutoNum type="arabicPeriod"/>
            </a:pPr>
            <a:endParaRPr sz="32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hni</a:t>
            </a:r>
            <a:r>
              <a:rPr sz="2900" dirty="0">
                <a:latin typeface="Georgia"/>
                <a:cs typeface="Georgia"/>
              </a:rPr>
              <a:t>qu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3250">
              <a:latin typeface="Times New Roman"/>
              <a:cs typeface="Times New Roman"/>
            </a:endParaRPr>
          </a:p>
          <a:p>
            <a:pPr marL="649605" lvl="1" indent="-271145">
              <a:lnSpc>
                <a:spcPct val="100000"/>
              </a:lnSpc>
              <a:buClr>
                <a:srgbClr val="765E54"/>
              </a:buClr>
              <a:buSzPct val="69230"/>
              <a:buFont typeface="Wingdings"/>
              <a:buChar char=""/>
              <a:tabLst>
                <a:tab pos="650240" algn="l"/>
              </a:tabLst>
            </a:pPr>
            <a:r>
              <a:rPr sz="2600" spc="-1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ter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w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endParaRPr sz="26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6"/>
              </a:spcBef>
              <a:buClr>
                <a:srgbClr val="765E54"/>
              </a:buClr>
              <a:buFont typeface="Wingdings"/>
              <a:buChar char=""/>
            </a:pPr>
            <a:endParaRPr sz="3250">
              <a:latin typeface="Times New Roman"/>
              <a:cs typeface="Times New Roman"/>
            </a:endParaRPr>
          </a:p>
          <a:p>
            <a:pPr marL="649605" lvl="1" indent="-271145">
              <a:lnSpc>
                <a:spcPct val="100000"/>
              </a:lnSpc>
              <a:buClr>
                <a:srgbClr val="765E54"/>
              </a:buClr>
              <a:buSzPct val="69230"/>
              <a:buFont typeface="Wingdings"/>
              <a:buChar char=""/>
              <a:tabLst>
                <a:tab pos="650240" algn="l"/>
              </a:tabLst>
            </a:pP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ib</a:t>
            </a:r>
            <a:r>
              <a:rPr sz="2600" spc="-15" dirty="0">
                <a:latin typeface="Georgia"/>
                <a:cs typeface="Georgia"/>
              </a:rPr>
              <a:t>ut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223" y="521208"/>
            <a:ext cx="8266176" cy="417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2762" y="4997703"/>
            <a:ext cx="7438390" cy="748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2720" marR="5080" indent="-2700655">
              <a:lnSpc>
                <a:spcPts val="2950"/>
              </a:lnSpc>
            </a:pPr>
            <a:r>
              <a:rPr sz="2500" spc="-10" dirty="0">
                <a:latin typeface="Georgia"/>
                <a:cs typeface="Georgia"/>
              </a:rPr>
              <a:t>R</a:t>
            </a:r>
            <a:r>
              <a:rPr sz="2500" spc="-20" dirty="0">
                <a:latin typeface="Georgia"/>
                <a:cs typeface="Georgia"/>
              </a:rPr>
              <a:t>an</a:t>
            </a:r>
            <a:r>
              <a:rPr sz="2500" spc="-5" dirty="0">
                <a:latin typeface="Georgia"/>
                <a:cs typeface="Georgia"/>
              </a:rPr>
              <a:t>ge 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f</a:t>
            </a:r>
            <a:r>
              <a:rPr sz="2500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15" dirty="0">
                <a:latin typeface="Georgia"/>
                <a:cs typeface="Georgia"/>
              </a:rPr>
              <a:t>jec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35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C</a:t>
            </a:r>
            <a:r>
              <a:rPr sz="2500" spc="-35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st</a:t>
            </a:r>
            <a:r>
              <a:rPr sz="2500" spc="-4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Est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m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s</a:t>
            </a:r>
            <a:r>
              <a:rPr sz="2500" spc="2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C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ll</a:t>
            </a:r>
            <a:r>
              <a:rPr sz="2500" spc="-15" dirty="0">
                <a:latin typeface="Georgia"/>
                <a:cs typeface="Georgia"/>
              </a:rPr>
              <a:t>ec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25" dirty="0">
                <a:latin typeface="Georgia"/>
                <a:cs typeface="Georgia"/>
              </a:rPr>
              <a:t> </a:t>
            </a:r>
            <a:r>
              <a:rPr sz="2500" spc="-30" dirty="0">
                <a:latin typeface="Georgia"/>
                <a:cs typeface="Georgia"/>
              </a:rPr>
              <a:t>D</a:t>
            </a:r>
            <a:r>
              <a:rPr sz="2500" spc="-5" dirty="0">
                <a:latin typeface="Georgia"/>
                <a:cs typeface="Georgia"/>
              </a:rPr>
              <a:t>u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20" dirty="0">
                <a:latin typeface="Georgia"/>
                <a:cs typeface="Georgia"/>
              </a:rPr>
              <a:t>in</a:t>
            </a:r>
            <a:r>
              <a:rPr sz="2500" spc="-5" dirty="0">
                <a:latin typeface="Georgia"/>
                <a:cs typeface="Georgia"/>
              </a:rPr>
              <a:t>g</a:t>
            </a:r>
            <a:r>
              <a:rPr sz="2500" spc="35" dirty="0">
                <a:latin typeface="Georgia"/>
                <a:cs typeface="Georgia"/>
              </a:rPr>
              <a:t> </a:t>
            </a:r>
            <a:r>
              <a:rPr sz="2500" spc="-30" dirty="0">
                <a:latin typeface="Georgia"/>
                <a:cs typeface="Georgia"/>
              </a:rPr>
              <a:t>t</a:t>
            </a:r>
            <a:r>
              <a:rPr sz="2500" dirty="0">
                <a:latin typeface="Georgia"/>
                <a:cs typeface="Georgia"/>
              </a:rPr>
              <a:t>h</a:t>
            </a:r>
            <a:r>
              <a:rPr sz="2500" spc="-5" dirty="0">
                <a:latin typeface="Georgia"/>
                <a:cs typeface="Georgia"/>
              </a:rPr>
              <a:t>e </a:t>
            </a:r>
            <a:r>
              <a:rPr sz="2500" spc="-10" dirty="0">
                <a:latin typeface="Georgia"/>
                <a:cs typeface="Georgia"/>
              </a:rPr>
              <a:t>R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sk</a:t>
            </a:r>
            <a:r>
              <a:rPr sz="2500" spc="5" dirty="0">
                <a:latin typeface="Georgia"/>
                <a:cs typeface="Georgia"/>
              </a:rPr>
              <a:t> </a:t>
            </a:r>
            <a:r>
              <a:rPr sz="2500" dirty="0">
                <a:latin typeface="Georgia"/>
                <a:cs typeface="Georgia"/>
              </a:rPr>
              <a:t>I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40" dirty="0">
                <a:latin typeface="Georgia"/>
                <a:cs typeface="Georgia"/>
              </a:rPr>
              <a:t>e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v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w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322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</a:t>
            </a:r>
            <a:r>
              <a:rPr spc="-5" dirty="0"/>
              <a:t>o</a:t>
            </a:r>
            <a:r>
              <a:rPr spc="-20" dirty="0"/>
              <a:t>je</a:t>
            </a:r>
            <a:r>
              <a:rPr spc="-10" dirty="0"/>
              <a:t>c</a:t>
            </a:r>
            <a:r>
              <a:rPr spc="-5" dirty="0"/>
              <a:t>t</a:t>
            </a:r>
            <a:r>
              <a:rPr spc="70" dirty="0"/>
              <a:t> </a:t>
            </a:r>
            <a:r>
              <a:rPr spc="-30" dirty="0"/>
              <a:t>R</a:t>
            </a:r>
            <a:r>
              <a:rPr spc="-5" dirty="0"/>
              <a:t>i</a:t>
            </a:r>
            <a:r>
              <a:rPr spc="-10" dirty="0"/>
              <a:t>s</a:t>
            </a:r>
            <a:r>
              <a:rPr spc="-5" dirty="0"/>
              <a:t>k</a:t>
            </a:r>
            <a:r>
              <a:rPr spc="5" dirty="0"/>
              <a:t> </a:t>
            </a:r>
            <a:r>
              <a:rPr spc="-10" dirty="0"/>
              <a:t>M</a:t>
            </a:r>
            <a:r>
              <a:rPr spc="-15" dirty="0"/>
              <a:t>ana</a:t>
            </a:r>
            <a:r>
              <a:rPr spc="0" dirty="0"/>
              <a:t>g</a:t>
            </a:r>
            <a:r>
              <a:rPr spc="-20" dirty="0"/>
              <a:t>e</a:t>
            </a:r>
            <a:r>
              <a:rPr spc="-10" dirty="0"/>
              <a:t>m</a:t>
            </a:r>
            <a:r>
              <a:rPr spc="-20" dirty="0"/>
              <a:t>e</a:t>
            </a:r>
            <a:r>
              <a:rPr spc="0" dirty="0"/>
              <a:t>n</a:t>
            </a:r>
            <a:r>
              <a:rPr spc="-5" dirty="0"/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739" y="1570136"/>
            <a:ext cx="754062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48100"/>
              </a:lnSpc>
              <a:buClr>
                <a:srgbClr val="765E54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20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ss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 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 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5" dirty="0">
                <a:latin typeface="Georgia"/>
                <a:cs typeface="Georgia"/>
              </a:rPr>
              <a:t>k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nt pl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nn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-5" dirty="0">
                <a:latin typeface="Georgia"/>
                <a:cs typeface="Georgia"/>
              </a:rPr>
              <a:t>,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2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n,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y</a:t>
            </a:r>
            <a:r>
              <a:rPr sz="2600" dirty="0">
                <a:latin typeface="Georgia"/>
                <a:cs typeface="Georgia"/>
              </a:rPr>
              <a:t>sis</a:t>
            </a:r>
            <a:r>
              <a:rPr sz="2600" spc="-5" dirty="0">
                <a:latin typeface="Georgia"/>
                <a:cs typeface="Georgia"/>
              </a:rPr>
              <a:t>,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2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e pl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nn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nd</a:t>
            </a:r>
            <a:r>
              <a:rPr sz="2600" dirty="0">
                <a:latin typeface="Georgia"/>
                <a:cs typeface="Georgia"/>
              </a:rPr>
              <a:t> m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nd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tro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endParaRPr sz="2600">
              <a:latin typeface="Georgia"/>
              <a:cs typeface="Georgia"/>
            </a:endParaRPr>
          </a:p>
          <a:p>
            <a:pPr marL="332740" marR="268605" indent="-320040">
              <a:lnSpc>
                <a:spcPct val="149200"/>
              </a:lnSpc>
              <a:spcBef>
                <a:spcPts val="815"/>
              </a:spcBef>
              <a:buClr>
                <a:srgbClr val="765E54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spc="-25" dirty="0">
                <a:latin typeface="Georgia"/>
                <a:cs typeface="Georgia"/>
              </a:rPr>
              <a:t>O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he p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ba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nd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 </a:t>
            </a:r>
            <a:r>
              <a:rPr sz="2600" spc="20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si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ve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20" dirty="0">
                <a:latin typeface="Georgia"/>
                <a:cs typeface="Georgia"/>
              </a:rPr>
              <a:t>v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nd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2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5" dirty="0">
                <a:latin typeface="Georgia"/>
                <a:cs typeface="Georgia"/>
              </a:rPr>
              <a:t>e 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dirty="0">
                <a:latin typeface="Georgia"/>
                <a:cs typeface="Georgia"/>
              </a:rPr>
              <a:t>ba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nd</a:t>
            </a:r>
            <a:r>
              <a:rPr sz="2600" dirty="0">
                <a:latin typeface="Georgia"/>
                <a:cs typeface="Georgia"/>
              </a:rPr>
              <a:t> i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 o</a:t>
            </a:r>
            <a:r>
              <a:rPr sz="2600" spc="-5" dirty="0">
                <a:latin typeface="Georgia"/>
                <a:cs typeface="Georgia"/>
              </a:rPr>
              <a:t>f 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ve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4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he 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36" y="6290055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2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1487425"/>
            <a:ext cx="8013192" cy="4291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3994" rIns="0" bIns="0" rtlCol="0">
            <a:spAutoFit/>
          </a:bodyPr>
          <a:lstStyle/>
          <a:p>
            <a:pPr marL="2146300">
              <a:lnSpc>
                <a:spcPct val="100000"/>
              </a:lnSpc>
            </a:pPr>
            <a:r>
              <a:rPr sz="2900" dirty="0">
                <a:solidFill>
                  <a:srgbClr val="000000"/>
                </a:solidFill>
              </a:rPr>
              <a:t>P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dirty="0">
                <a:solidFill>
                  <a:srgbClr val="000000"/>
                </a:solidFill>
              </a:rPr>
              <a:t>b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dirty="0">
                <a:solidFill>
                  <a:srgbClr val="000000"/>
                </a:solidFill>
              </a:rPr>
              <a:t>b</a:t>
            </a:r>
            <a:r>
              <a:rPr sz="2900" spc="-35" dirty="0">
                <a:solidFill>
                  <a:srgbClr val="000000"/>
                </a:solidFill>
              </a:rPr>
              <a:t>i</a:t>
            </a:r>
            <a:r>
              <a:rPr sz="2900" spc="5" dirty="0">
                <a:solidFill>
                  <a:srgbClr val="000000"/>
                </a:solidFill>
              </a:rPr>
              <a:t>l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dirty="0">
                <a:solidFill>
                  <a:srgbClr val="000000"/>
                </a:solidFill>
              </a:rPr>
              <a:t>ty</a:t>
            </a:r>
            <a:r>
              <a:rPr sz="2900" spc="1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D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spc="-10" dirty="0">
                <a:solidFill>
                  <a:srgbClr val="000000"/>
                </a:solidFill>
              </a:rPr>
              <a:t>s</a:t>
            </a:r>
            <a:r>
              <a:rPr sz="2900" dirty="0">
                <a:solidFill>
                  <a:srgbClr val="000000"/>
                </a:solidFill>
              </a:rPr>
              <a:t>t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spc="-25" dirty="0">
                <a:solidFill>
                  <a:srgbClr val="000000"/>
                </a:solidFill>
              </a:rPr>
              <a:t>b</a:t>
            </a:r>
            <a:r>
              <a:rPr sz="2900" dirty="0">
                <a:solidFill>
                  <a:srgbClr val="000000"/>
                </a:solidFill>
              </a:rPr>
              <a:t>ut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dirty="0">
                <a:solidFill>
                  <a:srgbClr val="000000"/>
                </a:solidFill>
              </a:rPr>
              <a:t>n</a:t>
            </a:r>
            <a:endParaRPr sz="2900"/>
          </a:p>
        </p:txBody>
      </p:sp>
      <p:sp>
        <p:nvSpPr>
          <p:cNvPr id="5" name="object 5"/>
          <p:cNvSpPr txBox="1"/>
          <p:nvPr/>
        </p:nvSpPr>
        <p:spPr>
          <a:xfrm>
            <a:off x="798068" y="6309435"/>
            <a:ext cx="22288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20" dirty="0">
                <a:solidFill>
                  <a:srgbClr val="7B5E1D"/>
                </a:solidFill>
                <a:latin typeface="Georgia"/>
                <a:cs typeface="Georgia"/>
              </a:rPr>
              <a:t>2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9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099"/>
              </a:lnSpc>
            </a:pPr>
            <a:r>
              <a:rPr sz="3700" b="1" spc="-150" dirty="0">
                <a:latin typeface="Georgia"/>
                <a:cs typeface="Georgia"/>
              </a:rPr>
              <a:t>P</a:t>
            </a:r>
            <a:r>
              <a:rPr sz="3700" b="1" spc="-110" dirty="0">
                <a:latin typeface="Georgia"/>
                <a:cs typeface="Georgia"/>
              </a:rPr>
              <a:t>e</a:t>
            </a:r>
            <a:r>
              <a:rPr sz="3700" b="1" spc="-105" dirty="0">
                <a:latin typeface="Georgia"/>
                <a:cs typeface="Georgia"/>
              </a:rPr>
              <a:t>r</a:t>
            </a:r>
            <a:r>
              <a:rPr sz="3700" b="1" spc="-90" dirty="0">
                <a:latin typeface="Georgia"/>
                <a:cs typeface="Georgia"/>
              </a:rPr>
              <a:t>f</a:t>
            </a:r>
            <a:r>
              <a:rPr sz="3700" b="1" spc="-140" dirty="0">
                <a:latin typeface="Georgia"/>
                <a:cs typeface="Georgia"/>
              </a:rPr>
              <a:t>orm</a:t>
            </a:r>
            <a:r>
              <a:rPr sz="3700" b="1" spc="5" dirty="0">
                <a:latin typeface="Georgia"/>
                <a:cs typeface="Georgia"/>
              </a:rPr>
              <a:t> </a:t>
            </a:r>
            <a:r>
              <a:rPr sz="3700" b="1" spc="-145" dirty="0">
                <a:latin typeface="Georgia"/>
                <a:cs typeface="Georgia"/>
              </a:rPr>
              <a:t>Qu</a:t>
            </a:r>
            <a:r>
              <a:rPr sz="3700" b="1" spc="-140" dirty="0">
                <a:latin typeface="Georgia"/>
                <a:cs typeface="Georgia"/>
              </a:rPr>
              <a:t>a</a:t>
            </a:r>
            <a:r>
              <a:rPr sz="3700" b="1" spc="-95" dirty="0">
                <a:latin typeface="Georgia"/>
                <a:cs typeface="Georgia"/>
              </a:rPr>
              <a:t>ntitat</a:t>
            </a:r>
            <a:r>
              <a:rPr sz="3700" b="1" spc="-90" dirty="0">
                <a:latin typeface="Georgia"/>
                <a:cs typeface="Georgia"/>
              </a:rPr>
              <a:t>i</a:t>
            </a:r>
            <a:r>
              <a:rPr sz="3700" b="1" spc="-110" dirty="0">
                <a:latin typeface="Georgia"/>
                <a:cs typeface="Georgia"/>
              </a:rPr>
              <a:t>ve</a:t>
            </a:r>
            <a:r>
              <a:rPr sz="3700" b="1" spc="30" dirty="0">
                <a:latin typeface="Georgia"/>
                <a:cs typeface="Georgia"/>
              </a:rPr>
              <a:t> </a:t>
            </a:r>
            <a:r>
              <a:rPr sz="3700" b="1" spc="-170" dirty="0">
                <a:latin typeface="Georgia"/>
                <a:cs typeface="Georgia"/>
              </a:rPr>
              <a:t>R</a:t>
            </a:r>
            <a:r>
              <a:rPr sz="3700" b="1" spc="-100" dirty="0">
                <a:latin typeface="Georgia"/>
                <a:cs typeface="Georgia"/>
              </a:rPr>
              <a:t>isk</a:t>
            </a:r>
            <a:r>
              <a:rPr sz="3700" b="1" spc="-114" dirty="0">
                <a:latin typeface="Georgia"/>
                <a:cs typeface="Georgia"/>
              </a:rPr>
              <a:t> Ana</a:t>
            </a:r>
            <a:r>
              <a:rPr sz="3700" b="1" spc="-75" dirty="0">
                <a:latin typeface="Georgia"/>
                <a:cs typeface="Georgia"/>
              </a:rPr>
              <a:t>l</a:t>
            </a:r>
            <a:r>
              <a:rPr sz="3700" b="1" spc="-95" dirty="0">
                <a:latin typeface="Georgia"/>
                <a:cs typeface="Georgia"/>
              </a:rPr>
              <a:t>ysi</a:t>
            </a:r>
            <a:r>
              <a:rPr sz="3700" b="1" spc="-125" dirty="0">
                <a:latin typeface="Georgia"/>
                <a:cs typeface="Georgia"/>
              </a:rPr>
              <a:t>s</a:t>
            </a:r>
            <a:r>
              <a:rPr sz="3700" b="1" spc="-75" dirty="0">
                <a:latin typeface="Georgia"/>
                <a:cs typeface="Georgia"/>
              </a:rPr>
              <a:t>:</a:t>
            </a:r>
            <a:r>
              <a:rPr sz="3700" b="1" spc="-5" dirty="0">
                <a:latin typeface="Georgia"/>
                <a:cs typeface="Georgia"/>
              </a:rPr>
              <a:t> </a:t>
            </a:r>
            <a:r>
              <a:rPr sz="3700" b="1" spc="-130" dirty="0">
                <a:latin typeface="Georgia"/>
                <a:cs typeface="Georgia"/>
              </a:rPr>
              <a:t>To</a:t>
            </a:r>
            <a:r>
              <a:rPr sz="3700" b="1" spc="-150" dirty="0">
                <a:latin typeface="Georgia"/>
                <a:cs typeface="Georgia"/>
              </a:rPr>
              <a:t>o</a:t>
            </a:r>
            <a:r>
              <a:rPr sz="3700" b="1" spc="-75" dirty="0">
                <a:latin typeface="Georgia"/>
                <a:cs typeface="Georgia"/>
              </a:rPr>
              <a:t>l</a:t>
            </a:r>
            <a:r>
              <a:rPr sz="3700" b="1" spc="-100" dirty="0">
                <a:latin typeface="Georgia"/>
                <a:cs typeface="Georgia"/>
              </a:rPr>
              <a:t>s</a:t>
            </a:r>
            <a:r>
              <a:rPr sz="3700" b="1" spc="-10" dirty="0">
                <a:latin typeface="Georgia"/>
                <a:cs typeface="Georgia"/>
              </a:rPr>
              <a:t> </a:t>
            </a:r>
            <a:r>
              <a:rPr sz="3700" b="1" spc="-155" dirty="0">
                <a:latin typeface="Georgia"/>
                <a:cs typeface="Georgia"/>
              </a:rPr>
              <a:t>&amp;</a:t>
            </a:r>
            <a:r>
              <a:rPr sz="3700" b="1" dirty="0">
                <a:latin typeface="Georgia"/>
                <a:cs typeface="Georgia"/>
              </a:rPr>
              <a:t> </a:t>
            </a:r>
            <a:r>
              <a:rPr sz="3700" b="1" spc="-135" dirty="0">
                <a:latin typeface="Georgia"/>
                <a:cs typeface="Georgia"/>
              </a:rPr>
              <a:t>T</a:t>
            </a:r>
            <a:r>
              <a:rPr sz="3700" b="1" spc="-105" dirty="0">
                <a:latin typeface="Georgia"/>
                <a:cs typeface="Georgia"/>
              </a:rPr>
              <a:t>ec</a:t>
            </a:r>
            <a:r>
              <a:rPr sz="3700" b="1" spc="-145" dirty="0">
                <a:latin typeface="Georgia"/>
                <a:cs typeface="Georgia"/>
              </a:rPr>
              <a:t>h</a:t>
            </a:r>
            <a:r>
              <a:rPr sz="3700" b="1" spc="-155" dirty="0">
                <a:latin typeface="Georgia"/>
                <a:cs typeface="Georgia"/>
              </a:rPr>
              <a:t>n</a:t>
            </a:r>
            <a:r>
              <a:rPr sz="3700" b="1" spc="-70" dirty="0">
                <a:latin typeface="Georgia"/>
                <a:cs typeface="Georgia"/>
              </a:rPr>
              <a:t>i</a:t>
            </a:r>
            <a:r>
              <a:rPr sz="3700" b="1" spc="-140" dirty="0">
                <a:latin typeface="Georgia"/>
                <a:cs typeface="Georgia"/>
              </a:rPr>
              <a:t>q</a:t>
            </a:r>
            <a:r>
              <a:rPr sz="3700" b="1" spc="-135" dirty="0">
                <a:latin typeface="Georgia"/>
                <a:cs typeface="Georgia"/>
              </a:rPr>
              <a:t>u</a:t>
            </a:r>
            <a:r>
              <a:rPr sz="3700" b="1" spc="-110" dirty="0">
                <a:latin typeface="Georgia"/>
                <a:cs typeface="Georgia"/>
              </a:rPr>
              <a:t>e</a:t>
            </a:r>
            <a:r>
              <a:rPr sz="3700" b="1" spc="-100" dirty="0">
                <a:latin typeface="Georgia"/>
                <a:cs typeface="Georgia"/>
              </a:rPr>
              <a:t>s</a:t>
            </a:r>
            <a:r>
              <a:rPr sz="3700" b="1" dirty="0">
                <a:latin typeface="Georgia"/>
                <a:cs typeface="Georgia"/>
              </a:rPr>
              <a:t> </a:t>
            </a:r>
            <a:r>
              <a:rPr sz="3700" b="1" spc="-125" dirty="0">
                <a:latin typeface="Georgia"/>
                <a:cs typeface="Georgia"/>
              </a:rPr>
              <a:t>(</a:t>
            </a:r>
            <a:r>
              <a:rPr sz="3700" b="1" spc="-114" dirty="0">
                <a:latin typeface="Georgia"/>
                <a:cs typeface="Georgia"/>
              </a:rPr>
              <a:t>2</a:t>
            </a:r>
            <a:r>
              <a:rPr sz="3700" b="1" spc="-90" dirty="0">
                <a:latin typeface="Georgia"/>
                <a:cs typeface="Georgia"/>
              </a:rPr>
              <a:t>)</a:t>
            </a:r>
            <a:endParaRPr sz="37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88923" y="1871827"/>
            <a:ext cx="7157084" cy="4107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marR="5080" indent="-514984">
              <a:lnSpc>
                <a:spcPct val="149000"/>
              </a:lnSpc>
              <a:buClr>
                <a:srgbClr val="765E54"/>
              </a:buClr>
              <a:buAutoNum type="arabicPeriod" startAt="2"/>
              <a:tabLst>
                <a:tab pos="530860" algn="l"/>
              </a:tabLst>
            </a:pPr>
            <a:r>
              <a:rPr sz="2900" spc="-30" dirty="0">
                <a:latin typeface="Georgia"/>
                <a:cs typeface="Georgia"/>
              </a:rPr>
              <a:t>Q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v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 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ly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10" dirty="0">
                <a:latin typeface="Georgia"/>
                <a:cs typeface="Georgia"/>
              </a:rPr>
              <a:t>M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de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dirty="0">
                <a:latin typeface="Georgia"/>
                <a:cs typeface="Georgia"/>
              </a:rPr>
              <a:t>g T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hni</a:t>
            </a:r>
            <a:r>
              <a:rPr sz="2900" dirty="0">
                <a:latin typeface="Georgia"/>
                <a:cs typeface="Georgia"/>
              </a:rPr>
              <a:t>qu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 marL="649605" lvl="1" indent="-271145">
              <a:lnSpc>
                <a:spcPct val="100000"/>
              </a:lnSpc>
              <a:spcBef>
                <a:spcPts val="2410"/>
              </a:spcBef>
              <a:buClr>
                <a:srgbClr val="765E54"/>
              </a:buClr>
              <a:buSzPct val="71153"/>
              <a:buFont typeface="Wingdings"/>
              <a:buChar char=""/>
              <a:tabLst>
                <a:tab pos="650240" algn="l"/>
              </a:tabLst>
            </a:pP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si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y</a:t>
            </a:r>
            <a:r>
              <a:rPr sz="2600" dirty="0">
                <a:latin typeface="Georgia"/>
                <a:cs typeface="Georgia"/>
              </a:rPr>
              <a:t>si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649605" lvl="1" indent="-271145">
              <a:lnSpc>
                <a:spcPct val="100000"/>
              </a:lnSpc>
              <a:spcBef>
                <a:spcPts val="1920"/>
              </a:spcBef>
              <a:buClr>
                <a:srgbClr val="765E54"/>
              </a:buClr>
              <a:buSzPct val="69230"/>
              <a:buFont typeface="Wingdings"/>
              <a:buChar char=""/>
              <a:tabLst>
                <a:tab pos="650240" algn="l"/>
              </a:tabLst>
            </a:pPr>
            <a:r>
              <a:rPr sz="2600" spc="-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x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te</a:t>
            </a:r>
            <a:r>
              <a:rPr sz="2600" spc="-5" dirty="0">
                <a:latin typeface="Georgia"/>
                <a:cs typeface="Georgia"/>
              </a:rPr>
              <a:t>d 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3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y</a:t>
            </a:r>
            <a:r>
              <a:rPr sz="2600" dirty="0">
                <a:latin typeface="Georgia"/>
                <a:cs typeface="Georgia"/>
              </a:rPr>
              <a:t>si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649605" lvl="1" indent="-271145">
              <a:lnSpc>
                <a:spcPct val="100000"/>
              </a:lnSpc>
              <a:spcBef>
                <a:spcPts val="2160"/>
              </a:spcBef>
              <a:buClr>
                <a:srgbClr val="765E54"/>
              </a:buClr>
              <a:buSzPct val="69230"/>
              <a:buFont typeface="Wingdings"/>
              <a:buChar char=""/>
              <a:tabLst>
                <a:tab pos="650240" algn="l"/>
              </a:tabLst>
            </a:pP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nd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Sim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26"/>
              </a:spcBef>
              <a:buFont typeface="Wingdings"/>
              <a:buChar char=""/>
            </a:pPr>
            <a:endParaRPr sz="22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 startAt="2"/>
              <a:tabLst>
                <a:tab pos="528320" algn="l"/>
              </a:tabLst>
            </a:pPr>
            <a:r>
              <a:rPr sz="2900" spc="-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xp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Ju</a:t>
            </a:r>
            <a:r>
              <a:rPr sz="2900" spc="-15" dirty="0">
                <a:latin typeface="Georgia"/>
                <a:cs typeface="Georgia"/>
              </a:rPr>
              <a:t>d</a:t>
            </a:r>
            <a:r>
              <a:rPr sz="2900" spc="-20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4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1258824"/>
            <a:ext cx="6400800" cy="482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046" rIns="0" bIns="0" rtlCol="0">
            <a:spAutoFit/>
          </a:bodyPr>
          <a:lstStyle/>
          <a:p>
            <a:pPr marL="116205">
              <a:lnSpc>
                <a:spcPct val="100000"/>
              </a:lnSpc>
            </a:pPr>
            <a:r>
              <a:rPr sz="3200" i="1" spc="-5" dirty="0">
                <a:latin typeface="Georgia"/>
                <a:cs typeface="Georgia"/>
              </a:rPr>
              <a:t>S</a:t>
            </a:r>
            <a:r>
              <a:rPr sz="3200" i="1" spc="-15" dirty="0">
                <a:latin typeface="Georgia"/>
                <a:cs typeface="Georgia"/>
              </a:rPr>
              <a:t>am</a:t>
            </a:r>
            <a:r>
              <a:rPr sz="3200" i="1" spc="-5" dirty="0">
                <a:latin typeface="Georgia"/>
                <a:cs typeface="Georgia"/>
              </a:rPr>
              <a:t>ple</a:t>
            </a:r>
            <a:r>
              <a:rPr sz="3200" i="1" spc="20" dirty="0">
                <a:latin typeface="Georgia"/>
                <a:cs typeface="Georgia"/>
              </a:rPr>
              <a:t> </a:t>
            </a:r>
            <a:r>
              <a:rPr sz="3200" i="1" spc="-5" dirty="0">
                <a:latin typeface="Georgia"/>
                <a:cs typeface="Georgia"/>
              </a:rPr>
              <a:t>Se</a:t>
            </a:r>
            <a:r>
              <a:rPr sz="3200" i="1" spc="-25" dirty="0">
                <a:latin typeface="Georgia"/>
                <a:cs typeface="Georgia"/>
              </a:rPr>
              <a:t>n</a:t>
            </a:r>
            <a:r>
              <a:rPr sz="3200" i="1" spc="-15" dirty="0">
                <a:latin typeface="Georgia"/>
                <a:cs typeface="Georgia"/>
              </a:rPr>
              <a:t>s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i="1" spc="-15" dirty="0">
                <a:latin typeface="Georgia"/>
                <a:cs typeface="Georgia"/>
              </a:rPr>
              <a:t>t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i="1" spc="-5" dirty="0">
                <a:latin typeface="Georgia"/>
                <a:cs typeface="Georgia"/>
              </a:rPr>
              <a:t>v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i="1" spc="-15" dirty="0">
                <a:latin typeface="Georgia"/>
                <a:cs typeface="Georgia"/>
              </a:rPr>
              <a:t>t</a:t>
            </a:r>
            <a:r>
              <a:rPr sz="3200" i="1" spc="-5" dirty="0">
                <a:latin typeface="Georgia"/>
                <a:cs typeface="Georgia"/>
              </a:rPr>
              <a:t>y</a:t>
            </a:r>
            <a:r>
              <a:rPr sz="3200" i="1" spc="30" dirty="0">
                <a:latin typeface="Georgia"/>
                <a:cs typeface="Georgia"/>
              </a:rPr>
              <a:t> </a:t>
            </a:r>
            <a:r>
              <a:rPr sz="3200" i="1" spc="-20" dirty="0">
                <a:latin typeface="Georgia"/>
                <a:cs typeface="Georgia"/>
              </a:rPr>
              <a:t>A</a:t>
            </a:r>
            <a:r>
              <a:rPr sz="3200" i="1" spc="-25" dirty="0">
                <a:latin typeface="Georgia"/>
                <a:cs typeface="Georgia"/>
              </a:rPr>
              <a:t>n</a:t>
            </a:r>
            <a:r>
              <a:rPr sz="3200" i="1" spc="-15" dirty="0">
                <a:latin typeface="Georgia"/>
                <a:cs typeface="Georgia"/>
              </a:rPr>
              <a:t>a</a:t>
            </a:r>
            <a:r>
              <a:rPr sz="3200" i="1" spc="10" dirty="0">
                <a:latin typeface="Georgia"/>
                <a:cs typeface="Georgia"/>
              </a:rPr>
              <a:t>l</a:t>
            </a:r>
            <a:r>
              <a:rPr sz="3200" i="1" spc="-25" dirty="0">
                <a:latin typeface="Georgia"/>
                <a:cs typeface="Georgia"/>
              </a:rPr>
              <a:t>y</a:t>
            </a:r>
            <a:r>
              <a:rPr sz="3200" i="1" spc="-15" dirty="0">
                <a:latin typeface="Georgia"/>
                <a:cs typeface="Georgia"/>
              </a:rPr>
              <a:t>s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i="1" spc="-5" dirty="0">
                <a:latin typeface="Georgia"/>
                <a:cs typeface="Georgia"/>
              </a:rPr>
              <a:t>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4775" y="1295400"/>
            <a:ext cx="7760208" cy="491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8838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2600" dirty="0">
                <a:solidFill>
                  <a:srgbClr val="000000"/>
                </a:solidFill>
              </a:rPr>
              <a:t>Ex</a:t>
            </a:r>
            <a:r>
              <a:rPr sz="2600" spc="-5" dirty="0">
                <a:solidFill>
                  <a:srgbClr val="000000"/>
                </a:solidFill>
              </a:rPr>
              <a:t>p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10" dirty="0">
                <a:solidFill>
                  <a:srgbClr val="000000"/>
                </a:solidFill>
              </a:rPr>
              <a:t>c</a:t>
            </a:r>
            <a:r>
              <a:rPr sz="2600" spc="-15" dirty="0">
                <a:solidFill>
                  <a:srgbClr val="000000"/>
                </a:solidFill>
              </a:rPr>
              <a:t>te</a:t>
            </a:r>
            <a:r>
              <a:rPr sz="2600" spc="-5" dirty="0">
                <a:solidFill>
                  <a:srgbClr val="000000"/>
                </a:solidFill>
              </a:rPr>
              <a:t>d </a:t>
            </a:r>
            <a:r>
              <a:rPr sz="2600" spc="-20" dirty="0">
                <a:solidFill>
                  <a:srgbClr val="000000"/>
                </a:solidFill>
              </a:rPr>
              <a:t>mo</a:t>
            </a:r>
            <a:r>
              <a:rPr sz="2600" spc="-5" dirty="0">
                <a:solidFill>
                  <a:srgbClr val="000000"/>
                </a:solidFill>
              </a:rPr>
              <a:t>n</a:t>
            </a:r>
            <a:r>
              <a:rPr sz="2600" spc="5" dirty="0">
                <a:solidFill>
                  <a:srgbClr val="000000"/>
                </a:solidFill>
              </a:rPr>
              <a:t>e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a</a:t>
            </a:r>
            <a:r>
              <a:rPr sz="2600" spc="-15" dirty="0">
                <a:solidFill>
                  <a:srgbClr val="000000"/>
                </a:solidFill>
              </a:rPr>
              <a:t>r</a:t>
            </a:r>
            <a:r>
              <a:rPr sz="2600" spc="-5" dirty="0">
                <a:solidFill>
                  <a:srgbClr val="000000"/>
                </a:solidFill>
              </a:rPr>
              <a:t>y</a:t>
            </a:r>
            <a:r>
              <a:rPr sz="2600" spc="-10" dirty="0">
                <a:solidFill>
                  <a:srgbClr val="000000"/>
                </a:solidFill>
              </a:rPr>
              <a:t> </a:t>
            </a:r>
            <a:r>
              <a:rPr sz="2600" spc="20" dirty="0">
                <a:solidFill>
                  <a:srgbClr val="000000"/>
                </a:solidFill>
              </a:rPr>
              <a:t>v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-5" dirty="0">
                <a:solidFill>
                  <a:srgbClr val="000000"/>
                </a:solidFill>
              </a:rPr>
              <a:t>l</a:t>
            </a:r>
            <a:r>
              <a:rPr sz="2600" spc="-15" dirty="0">
                <a:solidFill>
                  <a:srgbClr val="000000"/>
                </a:solidFill>
              </a:rPr>
              <a:t>u</a:t>
            </a:r>
            <a:r>
              <a:rPr sz="2600" spc="-5" dirty="0">
                <a:solidFill>
                  <a:srgbClr val="000000"/>
                </a:solidFill>
              </a:rPr>
              <a:t>e</a:t>
            </a:r>
            <a:r>
              <a:rPr sz="2600" spc="30" dirty="0">
                <a:solidFill>
                  <a:srgbClr val="000000"/>
                </a:solidFill>
              </a:rPr>
              <a:t> 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10" dirty="0">
                <a:solidFill>
                  <a:srgbClr val="000000"/>
                </a:solidFill>
              </a:rPr>
              <a:t>n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-5" dirty="0">
                <a:solidFill>
                  <a:srgbClr val="000000"/>
                </a:solidFill>
              </a:rPr>
              <a:t>l</a:t>
            </a:r>
            <a:r>
              <a:rPr sz="2600" spc="-15" dirty="0">
                <a:solidFill>
                  <a:srgbClr val="000000"/>
                </a:solidFill>
              </a:rPr>
              <a:t>y</a:t>
            </a:r>
            <a:r>
              <a:rPr sz="2600" dirty="0">
                <a:solidFill>
                  <a:srgbClr val="000000"/>
                </a:solidFill>
              </a:rPr>
              <a:t>si</a:t>
            </a:r>
            <a:r>
              <a:rPr sz="2600" spc="-5" dirty="0">
                <a:solidFill>
                  <a:srgbClr val="000000"/>
                </a:solidFill>
              </a:rPr>
              <a:t>s</a:t>
            </a:r>
            <a:r>
              <a:rPr sz="2600" dirty="0">
                <a:solidFill>
                  <a:srgbClr val="000000"/>
                </a:solidFill>
              </a:rPr>
              <a:t> (</a:t>
            </a:r>
            <a:r>
              <a:rPr sz="2600" spc="-10" dirty="0">
                <a:solidFill>
                  <a:srgbClr val="000000"/>
                </a:solidFill>
              </a:rPr>
              <a:t>D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10" dirty="0">
                <a:solidFill>
                  <a:srgbClr val="000000"/>
                </a:solidFill>
              </a:rPr>
              <a:t>c</a:t>
            </a:r>
            <a:r>
              <a:rPr sz="2600" dirty="0">
                <a:solidFill>
                  <a:srgbClr val="000000"/>
                </a:solidFill>
              </a:rPr>
              <a:t>isi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-5" dirty="0">
                <a:solidFill>
                  <a:srgbClr val="000000"/>
                </a:solidFill>
              </a:rPr>
              <a:t>n</a:t>
            </a:r>
            <a:r>
              <a:rPr sz="2600" spc="-25" dirty="0">
                <a:solidFill>
                  <a:srgbClr val="000000"/>
                </a:solidFill>
              </a:rPr>
              <a:t> </a:t>
            </a:r>
            <a:r>
              <a:rPr sz="2600" spc="0" dirty="0">
                <a:solidFill>
                  <a:srgbClr val="000000"/>
                </a:solidFill>
              </a:rPr>
              <a:t>t</a:t>
            </a:r>
            <a:r>
              <a:rPr sz="2600" spc="-15" dirty="0">
                <a:solidFill>
                  <a:srgbClr val="000000"/>
                </a:solidFill>
              </a:rPr>
              <a:t>r</a:t>
            </a:r>
            <a:r>
              <a:rPr sz="2600" spc="5" dirty="0">
                <a:solidFill>
                  <a:srgbClr val="000000"/>
                </a:solidFill>
              </a:rPr>
              <a:t>e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5" dirty="0">
                <a:solidFill>
                  <a:srgbClr val="000000"/>
                </a:solidFill>
              </a:rPr>
              <a:t>)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416" y="1219200"/>
            <a:ext cx="8266176" cy="491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154" rIns="0" bIns="0" rtlCol="0">
            <a:spAutoFit/>
          </a:bodyPr>
          <a:lstStyle/>
          <a:p>
            <a:pPr marL="1993900">
              <a:lnSpc>
                <a:spcPct val="100000"/>
              </a:lnSpc>
            </a:pPr>
            <a:r>
              <a:rPr sz="2900" spc="-10" dirty="0">
                <a:solidFill>
                  <a:srgbClr val="000000"/>
                </a:solidFill>
              </a:rPr>
              <a:t>Mo</a:t>
            </a:r>
            <a:r>
              <a:rPr sz="2900" spc="-15" dirty="0">
                <a:solidFill>
                  <a:srgbClr val="000000"/>
                </a:solidFill>
              </a:rPr>
              <a:t>de</a:t>
            </a:r>
            <a:r>
              <a:rPr sz="2900" spc="5" dirty="0">
                <a:solidFill>
                  <a:srgbClr val="000000"/>
                </a:solidFill>
              </a:rPr>
              <a:t>l</a:t>
            </a:r>
            <a:r>
              <a:rPr sz="2900" spc="-15" dirty="0">
                <a:solidFill>
                  <a:srgbClr val="000000"/>
                </a:solidFill>
              </a:rPr>
              <a:t>in</a:t>
            </a:r>
            <a:r>
              <a:rPr sz="2900" dirty="0">
                <a:solidFill>
                  <a:srgbClr val="000000"/>
                </a:solidFill>
              </a:rPr>
              <a:t>g </a:t>
            </a:r>
            <a:r>
              <a:rPr sz="2900" spc="-10" dirty="0">
                <a:solidFill>
                  <a:srgbClr val="000000"/>
                </a:solidFill>
              </a:rPr>
              <a:t>A</a:t>
            </a:r>
            <a:r>
              <a:rPr sz="2900" spc="5" dirty="0">
                <a:solidFill>
                  <a:srgbClr val="000000"/>
                </a:solidFill>
              </a:rPr>
              <a:t>n</a:t>
            </a:r>
            <a:r>
              <a:rPr sz="2900" dirty="0">
                <a:solidFill>
                  <a:srgbClr val="000000"/>
                </a:solidFill>
              </a:rPr>
              <a:t>d</a:t>
            </a:r>
            <a:r>
              <a:rPr sz="2900" spc="-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S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dirty="0">
                <a:solidFill>
                  <a:srgbClr val="000000"/>
                </a:solidFill>
              </a:rPr>
              <a:t>mu</a:t>
            </a:r>
            <a:r>
              <a:rPr sz="2900" spc="5" dirty="0">
                <a:solidFill>
                  <a:srgbClr val="000000"/>
                </a:solidFill>
              </a:rPr>
              <a:t>l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dirty="0">
                <a:solidFill>
                  <a:srgbClr val="000000"/>
                </a:solidFill>
              </a:rPr>
              <a:t>t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dirty="0">
                <a:solidFill>
                  <a:srgbClr val="000000"/>
                </a:solidFill>
              </a:rPr>
              <a:t>n</a:t>
            </a:r>
            <a:endParaRPr sz="29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154279"/>
            <a:ext cx="6244590" cy="1740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3800" b="1" spc="-135" dirty="0">
                <a:latin typeface="Georgia"/>
                <a:cs typeface="Georgia"/>
              </a:rPr>
              <a:t>Pe</a:t>
            </a:r>
            <a:r>
              <a:rPr sz="3800" b="1" spc="-110" dirty="0">
                <a:latin typeface="Georgia"/>
                <a:cs typeface="Georgia"/>
              </a:rPr>
              <a:t>r</a:t>
            </a:r>
            <a:r>
              <a:rPr sz="3800" b="1" spc="-114" dirty="0">
                <a:latin typeface="Georgia"/>
                <a:cs typeface="Georgia"/>
              </a:rPr>
              <a:t>fo</a:t>
            </a:r>
            <a:r>
              <a:rPr sz="3800" b="1" spc="-85" dirty="0">
                <a:latin typeface="Georgia"/>
                <a:cs typeface="Georgia"/>
              </a:rPr>
              <a:t>r</a:t>
            </a:r>
            <a:r>
              <a:rPr sz="3800" b="1" spc="-250" dirty="0">
                <a:latin typeface="Georgia"/>
                <a:cs typeface="Georgia"/>
              </a:rPr>
              <a:t>m</a:t>
            </a:r>
            <a:r>
              <a:rPr sz="3800" b="1" spc="15" dirty="0">
                <a:latin typeface="Georgia"/>
                <a:cs typeface="Georgia"/>
              </a:rPr>
              <a:t> </a:t>
            </a:r>
            <a:r>
              <a:rPr sz="3800" b="1" spc="-140" dirty="0">
                <a:latin typeface="Georgia"/>
                <a:cs typeface="Georgia"/>
              </a:rPr>
              <a:t>Qua</a:t>
            </a:r>
            <a:r>
              <a:rPr sz="3800" b="1" spc="-155" dirty="0">
                <a:latin typeface="Georgia"/>
                <a:cs typeface="Georgia"/>
              </a:rPr>
              <a:t>n</a:t>
            </a:r>
            <a:r>
              <a:rPr sz="3800" b="1" spc="-75" dirty="0">
                <a:latin typeface="Georgia"/>
                <a:cs typeface="Georgia"/>
              </a:rPr>
              <a:t>t</a:t>
            </a:r>
            <a:r>
              <a:rPr sz="3800" b="1" spc="-80" dirty="0">
                <a:latin typeface="Georgia"/>
                <a:cs typeface="Georgia"/>
              </a:rPr>
              <a:t>i</a:t>
            </a:r>
            <a:r>
              <a:rPr sz="3800" b="1" spc="-75" dirty="0">
                <a:latin typeface="Georgia"/>
                <a:cs typeface="Georgia"/>
              </a:rPr>
              <a:t>t</a:t>
            </a:r>
            <a:r>
              <a:rPr sz="3800" b="1" spc="-140" dirty="0">
                <a:latin typeface="Georgia"/>
                <a:cs typeface="Georgia"/>
              </a:rPr>
              <a:t>a</a:t>
            </a:r>
            <a:r>
              <a:rPr sz="3800" b="1" spc="-75" dirty="0">
                <a:latin typeface="Georgia"/>
                <a:cs typeface="Georgia"/>
              </a:rPr>
              <a:t>t</a:t>
            </a:r>
            <a:r>
              <a:rPr sz="3800" b="1" spc="-80" dirty="0">
                <a:latin typeface="Georgia"/>
                <a:cs typeface="Georgia"/>
              </a:rPr>
              <a:t>i</a:t>
            </a:r>
            <a:r>
              <a:rPr sz="3800" b="1" spc="-120" dirty="0">
                <a:latin typeface="Georgia"/>
                <a:cs typeface="Georgia"/>
              </a:rPr>
              <a:t>v</a:t>
            </a:r>
            <a:r>
              <a:rPr sz="3800" b="1" spc="-145" dirty="0">
                <a:latin typeface="Georgia"/>
                <a:cs typeface="Georgia"/>
              </a:rPr>
              <a:t>e</a:t>
            </a:r>
            <a:r>
              <a:rPr sz="3800" b="1" spc="45" dirty="0">
                <a:latin typeface="Georgia"/>
                <a:cs typeface="Georgia"/>
              </a:rPr>
              <a:t> </a:t>
            </a:r>
            <a:r>
              <a:rPr sz="3800" b="1" spc="-180" dirty="0">
                <a:latin typeface="Georgia"/>
                <a:cs typeface="Georgia"/>
              </a:rPr>
              <a:t>R</a:t>
            </a:r>
            <a:r>
              <a:rPr sz="3800" b="1" spc="-80" dirty="0">
                <a:latin typeface="Georgia"/>
                <a:cs typeface="Georgia"/>
              </a:rPr>
              <a:t>i</a:t>
            </a:r>
            <a:r>
              <a:rPr sz="3800" b="1" spc="-85" dirty="0">
                <a:latin typeface="Georgia"/>
                <a:cs typeface="Georgia"/>
              </a:rPr>
              <a:t>s</a:t>
            </a:r>
            <a:r>
              <a:rPr sz="3800" b="1" spc="-160" dirty="0">
                <a:latin typeface="Georgia"/>
                <a:cs typeface="Georgia"/>
              </a:rPr>
              <a:t>k</a:t>
            </a:r>
            <a:r>
              <a:rPr sz="3800" b="1" spc="-65" dirty="0">
                <a:latin typeface="Georgia"/>
                <a:cs typeface="Georgia"/>
              </a:rPr>
              <a:t> </a:t>
            </a:r>
            <a:r>
              <a:rPr sz="3800" b="1" spc="-155" dirty="0">
                <a:latin typeface="Georgia"/>
                <a:cs typeface="Georgia"/>
              </a:rPr>
              <a:t>An</a:t>
            </a:r>
            <a:r>
              <a:rPr sz="3800" b="1" spc="-140" dirty="0">
                <a:latin typeface="Georgia"/>
                <a:cs typeface="Georgia"/>
              </a:rPr>
              <a:t>a</a:t>
            </a:r>
            <a:r>
              <a:rPr sz="3800" b="1" spc="-65" dirty="0">
                <a:latin typeface="Georgia"/>
                <a:cs typeface="Georgia"/>
              </a:rPr>
              <a:t>l</a:t>
            </a:r>
            <a:r>
              <a:rPr sz="3800" b="1" spc="-105" dirty="0">
                <a:latin typeface="Georgia"/>
                <a:cs typeface="Georgia"/>
              </a:rPr>
              <a:t>y</a:t>
            </a:r>
            <a:r>
              <a:rPr sz="3800" b="1" spc="-110" dirty="0">
                <a:latin typeface="Georgia"/>
                <a:cs typeface="Georgia"/>
              </a:rPr>
              <a:t>s</a:t>
            </a:r>
            <a:r>
              <a:rPr sz="3800" b="1" spc="-80" dirty="0">
                <a:latin typeface="Georgia"/>
                <a:cs typeface="Georgia"/>
              </a:rPr>
              <a:t>i</a:t>
            </a:r>
            <a:r>
              <a:rPr sz="3800" b="1" spc="-110" dirty="0">
                <a:latin typeface="Georgia"/>
                <a:cs typeface="Georgia"/>
              </a:rPr>
              <a:t>s</a:t>
            </a:r>
            <a:r>
              <a:rPr sz="3800" b="1" spc="-95" dirty="0">
                <a:latin typeface="Georgia"/>
                <a:cs typeface="Georgia"/>
              </a:rPr>
              <a:t>:</a:t>
            </a:r>
            <a:r>
              <a:rPr sz="3800" b="1" spc="55" dirty="0">
                <a:latin typeface="Georgia"/>
                <a:cs typeface="Georgia"/>
              </a:rPr>
              <a:t> </a:t>
            </a:r>
            <a:r>
              <a:rPr sz="3800" b="1" spc="-150" dirty="0">
                <a:latin typeface="Georgia"/>
                <a:cs typeface="Georgia"/>
              </a:rPr>
              <a:t>Ou</a:t>
            </a:r>
            <a:r>
              <a:rPr sz="3800" b="1" spc="-75" dirty="0">
                <a:latin typeface="Georgia"/>
                <a:cs typeface="Georgia"/>
              </a:rPr>
              <a:t>t</a:t>
            </a:r>
            <a:r>
              <a:rPr sz="3800" b="1" spc="-155" dirty="0">
                <a:latin typeface="Georgia"/>
                <a:cs typeface="Georgia"/>
              </a:rPr>
              <a:t>pu</a:t>
            </a:r>
            <a:r>
              <a:rPr sz="3800" b="1" spc="-75" dirty="0">
                <a:latin typeface="Georgia"/>
                <a:cs typeface="Georgia"/>
              </a:rPr>
              <a:t>t</a:t>
            </a:r>
            <a:r>
              <a:rPr sz="3800" b="1" spc="-130" dirty="0">
                <a:latin typeface="Georgia"/>
                <a:cs typeface="Georgia"/>
              </a:rPr>
              <a:t>s</a:t>
            </a:r>
            <a:endParaRPr sz="38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150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49883" rIns="0" bIns="0" rtlCol="0">
            <a:spAutoFit/>
          </a:bodyPr>
          <a:lstStyle/>
          <a:p>
            <a:pPr marL="77279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774065" algn="l"/>
              </a:tabLst>
            </a:pPr>
            <a:r>
              <a:rPr dirty="0"/>
              <a:t>P</a:t>
            </a:r>
            <a:r>
              <a:rPr spc="5" dirty="0"/>
              <a:t>r</a:t>
            </a:r>
            <a:r>
              <a:rPr spc="-10" dirty="0"/>
              <a:t>oj</a:t>
            </a:r>
            <a:r>
              <a:rPr spc="-15" dirty="0"/>
              <a:t>e</a:t>
            </a:r>
            <a:r>
              <a:rPr dirty="0"/>
              <a:t>ct</a:t>
            </a:r>
            <a:r>
              <a:rPr spc="-10" dirty="0"/>
              <a:t> </a:t>
            </a:r>
            <a:r>
              <a:rPr dirty="0"/>
              <a:t>D</a:t>
            </a:r>
            <a:r>
              <a:rPr spc="-10" dirty="0"/>
              <a:t>o</a:t>
            </a:r>
            <a:r>
              <a:rPr spc="-25" dirty="0"/>
              <a:t>c</a:t>
            </a:r>
            <a:r>
              <a:rPr spc="-20" dirty="0"/>
              <a:t>u</a:t>
            </a:r>
            <a:r>
              <a:rPr dirty="0"/>
              <a:t>m</a:t>
            </a:r>
            <a:r>
              <a:rPr spc="-15" dirty="0"/>
              <a:t>en</a:t>
            </a:r>
            <a:r>
              <a:rPr dirty="0"/>
              <a:t>t</a:t>
            </a:r>
            <a:r>
              <a:rPr spc="5" dirty="0"/>
              <a:t> U</a:t>
            </a:r>
            <a:r>
              <a:rPr spc="-10" dirty="0"/>
              <a:t>p</a:t>
            </a:r>
            <a:r>
              <a:rPr spc="-15" dirty="0"/>
              <a:t>d</a:t>
            </a:r>
            <a:r>
              <a:rPr spc="-5" dirty="0"/>
              <a:t>a</a:t>
            </a:r>
            <a:r>
              <a:rPr dirty="0"/>
              <a:t>t</a:t>
            </a:r>
            <a:r>
              <a:rPr spc="-15" dirty="0"/>
              <a:t>e</a:t>
            </a:r>
            <a:r>
              <a:rPr dirty="0"/>
              <a:t>s</a:t>
            </a:r>
          </a:p>
          <a:p>
            <a:pPr marL="894715" lvl="1" indent="-271145">
              <a:lnSpc>
                <a:spcPct val="100000"/>
              </a:lnSpc>
              <a:spcBef>
                <a:spcPts val="2410"/>
              </a:spcBef>
              <a:buClr>
                <a:srgbClr val="765E54"/>
              </a:buClr>
              <a:buSzPct val="71153"/>
              <a:buFont typeface="Wingdings"/>
              <a:buChar char=""/>
              <a:tabLst>
                <a:tab pos="895985" algn="l"/>
              </a:tabLst>
            </a:pP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c</a:t>
            </a:r>
            <a:r>
              <a:rPr sz="2600" spc="-20" dirty="0">
                <a:latin typeface="Georgia"/>
                <a:cs typeface="Georgia"/>
              </a:rPr>
              <a:t> 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y</a:t>
            </a:r>
            <a:r>
              <a:rPr sz="2600" spc="20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5" dirty="0">
                <a:latin typeface="Georgia"/>
                <a:cs typeface="Georgia"/>
              </a:rPr>
              <a:t>e 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endParaRPr sz="2600">
              <a:latin typeface="Georgia"/>
              <a:cs typeface="Georgia"/>
            </a:endParaRPr>
          </a:p>
          <a:p>
            <a:pPr marL="894715" lvl="1" indent="-271145">
              <a:lnSpc>
                <a:spcPct val="100000"/>
              </a:lnSpc>
              <a:spcBef>
                <a:spcPts val="1939"/>
              </a:spcBef>
              <a:buClr>
                <a:srgbClr val="765E54"/>
              </a:buClr>
              <a:buSzPct val="69230"/>
              <a:buFont typeface="Wingdings"/>
              <a:buChar char=""/>
              <a:tabLst>
                <a:tab pos="895985" algn="l"/>
              </a:tabLst>
            </a:pP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t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nd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bj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894715" lvl="1" indent="-271145">
              <a:lnSpc>
                <a:spcPct val="100000"/>
              </a:lnSpc>
              <a:spcBef>
                <a:spcPts val="2160"/>
              </a:spcBef>
              <a:buClr>
                <a:srgbClr val="765E54"/>
              </a:buClr>
              <a:buSzPct val="69230"/>
              <a:buFont typeface="Wingdings"/>
              <a:buChar char=""/>
              <a:tabLst>
                <a:tab pos="895985" algn="l"/>
              </a:tabLst>
            </a:pP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or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z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d l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5" dirty="0">
                <a:latin typeface="Georgia"/>
                <a:cs typeface="Georgia"/>
              </a:rPr>
              <a:t>ks</a:t>
            </a:r>
            <a:endParaRPr sz="2600">
              <a:latin typeface="Georgia"/>
              <a:cs typeface="Georgia"/>
            </a:endParaRPr>
          </a:p>
          <a:p>
            <a:pPr marL="894715" lvl="1" indent="-271145">
              <a:lnSpc>
                <a:spcPct val="100000"/>
              </a:lnSpc>
              <a:spcBef>
                <a:spcPts val="2160"/>
              </a:spcBef>
              <a:buClr>
                <a:srgbClr val="765E54"/>
              </a:buClr>
              <a:buSzPct val="69230"/>
              <a:buFont typeface="Wingdings"/>
              <a:buChar char=""/>
              <a:tabLst>
                <a:tab pos="895985" algn="l"/>
              </a:tabLst>
            </a:pP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ve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5" dirty="0">
                <a:latin typeface="Georgia"/>
                <a:cs typeface="Georgia"/>
              </a:rPr>
              <a:t>k</a:t>
            </a:r>
            <a:r>
              <a:rPr sz="2600" spc="-20" dirty="0">
                <a:latin typeface="Georgia"/>
                <a:cs typeface="Georgia"/>
              </a:rPr>
              <a:t> 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y</a:t>
            </a:r>
            <a:r>
              <a:rPr sz="2600" dirty="0">
                <a:latin typeface="Georgia"/>
                <a:cs typeface="Georgia"/>
              </a:rPr>
              <a:t>si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6976" y="4800600"/>
            <a:ext cx="2871216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322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20" dirty="0"/>
              <a:t>Qu</a:t>
            </a:r>
            <a:r>
              <a:rPr spc="-5" dirty="0"/>
              <a:t>iz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150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40739" y="1474368"/>
            <a:ext cx="7533005" cy="380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500"/>
              </a:lnSpc>
            </a:pPr>
            <a:r>
              <a:rPr sz="2600" spc="-1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f a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20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 6</a:t>
            </a:r>
            <a:r>
              <a:rPr sz="2600" spc="0" dirty="0">
                <a:latin typeface="Georgia"/>
                <a:cs typeface="Georgia"/>
              </a:rPr>
              <a:t>0</a:t>
            </a:r>
            <a:r>
              <a:rPr sz="2600" spc="-10" dirty="0">
                <a:latin typeface="Georgia"/>
                <a:cs typeface="Georgia"/>
              </a:rPr>
              <a:t>%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 o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US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$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1</a:t>
            </a:r>
            <a:r>
              <a:rPr sz="2600" spc="-20" dirty="0">
                <a:latin typeface="Georgia"/>
                <a:cs typeface="Georgia"/>
              </a:rPr>
              <a:t>00</a:t>
            </a:r>
            <a:r>
              <a:rPr sz="2600" spc="-15" dirty="0">
                <a:latin typeface="Georgia"/>
                <a:cs typeface="Georgia"/>
              </a:rPr>
              <a:t>,</a:t>
            </a:r>
            <a:r>
              <a:rPr sz="2600" spc="-20" dirty="0">
                <a:latin typeface="Georgia"/>
                <a:cs typeface="Georgia"/>
              </a:rPr>
              <a:t>00</a:t>
            </a:r>
            <a:r>
              <a:rPr sz="2600" spc="-5" dirty="0">
                <a:latin typeface="Georgia"/>
                <a:cs typeface="Georgia"/>
              </a:rPr>
              <a:t>0 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nd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4</a:t>
            </a:r>
            <a:r>
              <a:rPr sz="2600" spc="0" dirty="0">
                <a:latin typeface="Georgia"/>
                <a:cs typeface="Georgia"/>
              </a:rPr>
              <a:t>0</a:t>
            </a:r>
            <a:r>
              <a:rPr sz="2600" spc="-10" dirty="0">
                <a:latin typeface="Georgia"/>
                <a:cs typeface="Georgia"/>
              </a:rPr>
              <a:t>%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a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US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$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1</a:t>
            </a:r>
            <a:r>
              <a:rPr sz="2600" spc="0" dirty="0">
                <a:latin typeface="Georgia"/>
                <a:cs typeface="Georgia"/>
              </a:rPr>
              <a:t>0</a:t>
            </a:r>
            <a:r>
              <a:rPr sz="2600" spc="-20" dirty="0">
                <a:latin typeface="Georgia"/>
                <a:cs typeface="Georgia"/>
              </a:rPr>
              <a:t>0</a:t>
            </a:r>
            <a:r>
              <a:rPr sz="2600" spc="-15" dirty="0">
                <a:latin typeface="Georgia"/>
                <a:cs typeface="Georgia"/>
              </a:rPr>
              <a:t>,</a:t>
            </a:r>
            <a:r>
              <a:rPr sz="2600" spc="0" dirty="0">
                <a:latin typeface="Georgia"/>
                <a:cs typeface="Georgia"/>
              </a:rPr>
              <a:t>00</a:t>
            </a:r>
            <a:r>
              <a:rPr sz="2600" spc="-5" dirty="0">
                <a:latin typeface="Georgia"/>
                <a:cs typeface="Georgia"/>
              </a:rPr>
              <a:t>0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ss</a:t>
            </a:r>
            <a:r>
              <a:rPr sz="2600" spc="-5" dirty="0">
                <a:latin typeface="Georgia"/>
                <a:cs typeface="Georgia"/>
              </a:rPr>
              <a:t>,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he 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x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te</a:t>
            </a:r>
            <a:r>
              <a:rPr sz="2600" spc="-5" dirty="0">
                <a:latin typeface="Georgia"/>
                <a:cs typeface="Georgia"/>
              </a:rPr>
              <a:t>d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mo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3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5" dirty="0">
                <a:latin typeface="Georgia"/>
                <a:cs typeface="Georgia"/>
              </a:rPr>
              <a:t>e p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:</a:t>
            </a:r>
            <a:endParaRPr sz="2600">
              <a:latin typeface="Georgia"/>
              <a:cs typeface="Georgia"/>
            </a:endParaRPr>
          </a:p>
          <a:p>
            <a:pPr marL="243840" marR="4489450">
              <a:lnSpc>
                <a:spcPct val="118500"/>
              </a:lnSpc>
              <a:spcBef>
                <a:spcPts val="740"/>
              </a:spcBef>
            </a:pPr>
            <a:r>
              <a:rPr sz="2600" spc="-30" dirty="0">
                <a:solidFill>
                  <a:srgbClr val="765E54"/>
                </a:solidFill>
                <a:latin typeface="Georgia"/>
                <a:cs typeface="Georgia"/>
              </a:rPr>
              <a:t>A</a:t>
            </a:r>
            <a:r>
              <a:rPr sz="2600" spc="-5" dirty="0">
                <a:solidFill>
                  <a:srgbClr val="765E54"/>
                </a:solidFill>
                <a:latin typeface="Georgia"/>
                <a:cs typeface="Georgia"/>
              </a:rPr>
              <a:t>.</a:t>
            </a:r>
            <a:r>
              <a:rPr sz="2600" spc="-125" dirty="0">
                <a:solidFill>
                  <a:srgbClr val="765E54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$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100</a:t>
            </a:r>
            <a:r>
              <a:rPr sz="2600" spc="-15" dirty="0">
                <a:latin typeface="Georgia"/>
                <a:cs typeface="Georgia"/>
              </a:rPr>
              <a:t>,</a:t>
            </a:r>
            <a:r>
              <a:rPr sz="2600" spc="0" dirty="0">
                <a:latin typeface="Georgia"/>
                <a:cs typeface="Georgia"/>
              </a:rPr>
              <a:t>0</a:t>
            </a:r>
            <a:r>
              <a:rPr sz="2600" spc="-20" dirty="0">
                <a:latin typeface="Georgia"/>
                <a:cs typeface="Georgia"/>
              </a:rPr>
              <a:t>0</a:t>
            </a:r>
            <a:r>
              <a:rPr sz="2600" spc="-5" dirty="0">
                <a:latin typeface="Georgia"/>
                <a:cs typeface="Georgia"/>
              </a:rPr>
              <a:t>0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20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t </a:t>
            </a:r>
            <a:r>
              <a:rPr sz="2600" spc="-5" dirty="0">
                <a:solidFill>
                  <a:srgbClr val="765E54"/>
                </a:solidFill>
                <a:latin typeface="Georgia"/>
                <a:cs typeface="Georgia"/>
              </a:rPr>
              <a:t>B.</a:t>
            </a:r>
            <a:r>
              <a:rPr sz="2600" spc="-75" dirty="0">
                <a:solidFill>
                  <a:srgbClr val="765E54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$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6</a:t>
            </a:r>
            <a:r>
              <a:rPr sz="2600" spc="-20" dirty="0">
                <a:latin typeface="Georgia"/>
                <a:cs typeface="Georgia"/>
              </a:rPr>
              <a:t>0</a:t>
            </a:r>
            <a:r>
              <a:rPr sz="2600" spc="5" dirty="0">
                <a:latin typeface="Georgia"/>
                <a:cs typeface="Georgia"/>
              </a:rPr>
              <a:t>,</a:t>
            </a:r>
            <a:r>
              <a:rPr sz="2600" spc="-20" dirty="0">
                <a:latin typeface="Georgia"/>
                <a:cs typeface="Georgia"/>
              </a:rPr>
              <a:t>0</a:t>
            </a:r>
            <a:r>
              <a:rPr sz="2600" spc="0" dirty="0">
                <a:latin typeface="Georgia"/>
                <a:cs typeface="Georgia"/>
              </a:rPr>
              <a:t>0</a:t>
            </a:r>
            <a:r>
              <a:rPr sz="2600" spc="-5" dirty="0">
                <a:latin typeface="Georgia"/>
                <a:cs typeface="Georgia"/>
              </a:rPr>
              <a:t>0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243840" marR="4644390">
              <a:lnSpc>
                <a:spcPct val="121500"/>
              </a:lnSpc>
              <a:spcBef>
                <a:spcPts val="70"/>
              </a:spcBef>
            </a:pPr>
            <a:r>
              <a:rPr sz="2600" spc="-25" dirty="0">
                <a:solidFill>
                  <a:srgbClr val="765E54"/>
                </a:solidFill>
                <a:latin typeface="Georgia"/>
                <a:cs typeface="Georgia"/>
              </a:rPr>
              <a:t>C</a:t>
            </a:r>
            <a:r>
              <a:rPr sz="2600" spc="-5" dirty="0">
                <a:solidFill>
                  <a:srgbClr val="765E54"/>
                </a:solidFill>
                <a:latin typeface="Georgia"/>
                <a:cs typeface="Georgia"/>
              </a:rPr>
              <a:t>.</a:t>
            </a:r>
            <a:r>
              <a:rPr sz="2600" spc="-55" dirty="0">
                <a:solidFill>
                  <a:srgbClr val="765E54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$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2</a:t>
            </a:r>
            <a:r>
              <a:rPr sz="2600" spc="0" dirty="0">
                <a:latin typeface="Georgia"/>
                <a:cs typeface="Georgia"/>
              </a:rPr>
              <a:t>0</a:t>
            </a:r>
            <a:r>
              <a:rPr sz="2600" spc="-15" dirty="0">
                <a:latin typeface="Georgia"/>
                <a:cs typeface="Georgia"/>
              </a:rPr>
              <a:t>,</a:t>
            </a:r>
            <a:r>
              <a:rPr sz="2600" spc="0" dirty="0">
                <a:latin typeface="Georgia"/>
                <a:cs typeface="Georgia"/>
              </a:rPr>
              <a:t>0</a:t>
            </a:r>
            <a:r>
              <a:rPr sz="2600" spc="-20" dirty="0">
                <a:latin typeface="Georgia"/>
                <a:cs typeface="Georgia"/>
              </a:rPr>
              <a:t>0</a:t>
            </a:r>
            <a:r>
              <a:rPr sz="2600" spc="-5" dirty="0">
                <a:latin typeface="Georgia"/>
                <a:cs typeface="Georgia"/>
              </a:rPr>
              <a:t>0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20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t </a:t>
            </a:r>
            <a:r>
              <a:rPr sz="2600" spc="-10" dirty="0">
                <a:solidFill>
                  <a:srgbClr val="765E54"/>
                </a:solidFill>
                <a:latin typeface="Georgia"/>
                <a:cs typeface="Georgia"/>
              </a:rPr>
              <a:t>D</a:t>
            </a:r>
            <a:r>
              <a:rPr sz="2600" spc="300" dirty="0">
                <a:solidFill>
                  <a:srgbClr val="765E54"/>
                </a:solidFill>
                <a:latin typeface="Georgia"/>
                <a:cs typeface="Georgia"/>
              </a:rPr>
              <a:t>.</a:t>
            </a:r>
            <a:r>
              <a:rPr sz="2600" spc="-5" dirty="0">
                <a:latin typeface="Georgia"/>
                <a:cs typeface="Georgia"/>
              </a:rPr>
              <a:t>$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4</a:t>
            </a:r>
            <a:r>
              <a:rPr sz="2600" spc="-20" dirty="0">
                <a:latin typeface="Georgia"/>
                <a:cs typeface="Georgia"/>
              </a:rPr>
              <a:t>0</a:t>
            </a:r>
            <a:r>
              <a:rPr sz="2600" spc="5" dirty="0">
                <a:latin typeface="Georgia"/>
                <a:cs typeface="Georgia"/>
              </a:rPr>
              <a:t>,</a:t>
            </a:r>
            <a:r>
              <a:rPr sz="2600" spc="-20" dirty="0">
                <a:latin typeface="Georgia"/>
                <a:cs typeface="Georgia"/>
              </a:rPr>
              <a:t>00</a:t>
            </a:r>
            <a:r>
              <a:rPr sz="2600" spc="-5" dirty="0">
                <a:latin typeface="Georgia"/>
                <a:cs typeface="Georgia"/>
              </a:rPr>
              <a:t>0</a:t>
            </a:r>
            <a:r>
              <a:rPr sz="2600" spc="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2198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3200" b="1" spc="-85" dirty="0">
                <a:latin typeface="Georgia"/>
                <a:cs typeface="Georgia"/>
              </a:rPr>
              <a:t>1</a:t>
            </a:r>
            <a:r>
              <a:rPr sz="3200" b="1" spc="-105" dirty="0">
                <a:latin typeface="Georgia"/>
                <a:cs typeface="Georgia"/>
              </a:rPr>
              <a:t>1</a:t>
            </a:r>
            <a:r>
              <a:rPr sz="3200" b="1" spc="-50" dirty="0">
                <a:latin typeface="Georgia"/>
                <a:cs typeface="Georgia"/>
              </a:rPr>
              <a:t>.</a:t>
            </a:r>
            <a:r>
              <a:rPr sz="3200" b="1" spc="-125" dirty="0">
                <a:latin typeface="Georgia"/>
                <a:cs typeface="Georgia"/>
              </a:rPr>
              <a:t>5</a:t>
            </a:r>
            <a:r>
              <a:rPr sz="3200" b="1" spc="10" dirty="0">
                <a:latin typeface="Georgia"/>
                <a:cs typeface="Georgia"/>
              </a:rPr>
              <a:t> </a:t>
            </a:r>
            <a:r>
              <a:rPr sz="3200" b="1" spc="-140" dirty="0">
                <a:latin typeface="Georgia"/>
                <a:cs typeface="Georgia"/>
              </a:rPr>
              <a:t>P</a:t>
            </a:r>
            <a:r>
              <a:rPr sz="3200" b="1" spc="-55" dirty="0">
                <a:latin typeface="Georgia"/>
                <a:cs typeface="Georgia"/>
              </a:rPr>
              <a:t>l</a:t>
            </a:r>
            <a:r>
              <a:rPr sz="3200" b="1" spc="-110" dirty="0">
                <a:latin typeface="Georgia"/>
                <a:cs typeface="Georgia"/>
              </a:rPr>
              <a:t>a</a:t>
            </a:r>
            <a:r>
              <a:rPr sz="3200" b="1" spc="-145" dirty="0">
                <a:latin typeface="Georgia"/>
                <a:cs typeface="Georgia"/>
              </a:rPr>
              <a:t>n</a:t>
            </a:r>
            <a:r>
              <a:rPr sz="3200" b="1" spc="55" dirty="0">
                <a:latin typeface="Georgia"/>
                <a:cs typeface="Georgia"/>
              </a:rPr>
              <a:t> </a:t>
            </a:r>
            <a:r>
              <a:rPr sz="3200" b="1" spc="-160" dirty="0">
                <a:latin typeface="Georgia"/>
                <a:cs typeface="Georgia"/>
              </a:rPr>
              <a:t>R</a:t>
            </a:r>
            <a:r>
              <a:rPr sz="3200" b="1" spc="-60" dirty="0">
                <a:latin typeface="Georgia"/>
                <a:cs typeface="Georgia"/>
              </a:rPr>
              <a:t>i</a:t>
            </a:r>
            <a:r>
              <a:rPr sz="3200" b="1" spc="-90" dirty="0">
                <a:latin typeface="Georgia"/>
                <a:cs typeface="Georgia"/>
              </a:rPr>
              <a:t>s</a:t>
            </a:r>
            <a:r>
              <a:rPr sz="3200" b="1" spc="-135" dirty="0">
                <a:latin typeface="Georgia"/>
                <a:cs typeface="Georgia"/>
              </a:rPr>
              <a:t>k</a:t>
            </a:r>
            <a:r>
              <a:rPr sz="3200" b="1" spc="35" dirty="0">
                <a:latin typeface="Georgia"/>
                <a:cs typeface="Georgia"/>
              </a:rPr>
              <a:t> </a:t>
            </a:r>
            <a:r>
              <a:rPr sz="3200" b="1" spc="-160" dirty="0">
                <a:latin typeface="Georgia"/>
                <a:cs typeface="Georgia"/>
              </a:rPr>
              <a:t>R</a:t>
            </a:r>
            <a:r>
              <a:rPr sz="3200" b="1" spc="-105" dirty="0">
                <a:latin typeface="Georgia"/>
                <a:cs typeface="Georgia"/>
              </a:rPr>
              <a:t>e</a:t>
            </a:r>
            <a:r>
              <a:rPr sz="3200" b="1" spc="-90" dirty="0">
                <a:latin typeface="Georgia"/>
                <a:cs typeface="Georgia"/>
              </a:rPr>
              <a:t>s</a:t>
            </a:r>
            <a:r>
              <a:rPr sz="3200" b="1" spc="-100" dirty="0">
                <a:latin typeface="Georgia"/>
                <a:cs typeface="Georgia"/>
              </a:rPr>
              <a:t>p</a:t>
            </a:r>
            <a:r>
              <a:rPr sz="3200" b="1" spc="-120" dirty="0">
                <a:latin typeface="Georgia"/>
                <a:cs typeface="Georgia"/>
              </a:rPr>
              <a:t>o</a:t>
            </a:r>
            <a:r>
              <a:rPr sz="3200" b="1" spc="-125" dirty="0">
                <a:latin typeface="Georgia"/>
                <a:cs typeface="Georgia"/>
              </a:rPr>
              <a:t>n</a:t>
            </a:r>
            <a:r>
              <a:rPr sz="3200" b="1" spc="-65" dirty="0">
                <a:latin typeface="Georgia"/>
                <a:cs typeface="Georgia"/>
              </a:rPr>
              <a:t>s</a:t>
            </a:r>
            <a:r>
              <a:rPr sz="3200" b="1" spc="-105" dirty="0">
                <a:latin typeface="Georgia"/>
                <a:cs typeface="Georgia"/>
              </a:rPr>
              <a:t>e</a:t>
            </a:r>
            <a:r>
              <a:rPr sz="3200" b="1" spc="-110" dirty="0">
                <a:latin typeface="Georgia"/>
                <a:cs typeface="Georgia"/>
              </a:rPr>
              <a:t>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691" y="6312482"/>
            <a:ext cx="22288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</a:rPr>
              <a:t>3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6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555373"/>
            <a:ext cx="7793355" cy="391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0815">
              <a:lnSpc>
                <a:spcPct val="148600"/>
              </a:lnSpc>
            </a:pPr>
            <a:r>
              <a:rPr sz="2800" spc="-10" dirty="0">
                <a:latin typeface="Georgia"/>
                <a:cs typeface="Georgia"/>
              </a:rPr>
              <a:t>Th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f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v</a:t>
            </a:r>
            <a:r>
              <a:rPr sz="2800" spc="-15" dirty="0">
                <a:latin typeface="Georgia"/>
                <a:cs typeface="Georgia"/>
              </a:rPr>
              <a:t>el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10" dirty="0">
                <a:latin typeface="Georgia"/>
                <a:cs typeface="Georgia"/>
              </a:rPr>
              <a:t>in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o 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nh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e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spc="-10" dirty="0">
                <a:latin typeface="Georgia"/>
                <a:cs typeface="Georgia"/>
              </a:rPr>
              <a:t>ni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5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du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o pr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5" dirty="0">
                <a:latin typeface="Georgia"/>
                <a:cs typeface="Georgia"/>
              </a:rPr>
              <a:t>b</a:t>
            </a:r>
            <a:r>
              <a:rPr sz="2800" spc="-3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  <a:p>
            <a:pPr marL="12700" marR="5080">
              <a:lnSpc>
                <a:spcPct val="148200"/>
              </a:lnSpc>
              <a:spcBef>
                <a:spcPts val="850"/>
              </a:spcBef>
            </a:pPr>
            <a:r>
              <a:rPr sz="2800" spc="-10" dirty="0">
                <a:latin typeface="Georgia"/>
                <a:cs typeface="Georgia"/>
              </a:rPr>
              <a:t>Th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-15" dirty="0">
                <a:latin typeface="Georgia"/>
                <a:cs typeface="Georgia"/>
              </a:rPr>
              <a:t> b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5" dirty="0">
                <a:latin typeface="Georgia"/>
                <a:cs typeface="Georgia"/>
              </a:rPr>
              <a:t> a</a:t>
            </a:r>
            <a:r>
              <a:rPr sz="2800" spc="-10" dirty="0">
                <a:latin typeface="Georgia"/>
                <a:cs typeface="Georgia"/>
              </a:rPr>
              <a:t>dd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es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b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-15" dirty="0">
                <a:latin typeface="Georgia"/>
                <a:cs typeface="Georgia"/>
              </a:rPr>
              <a:t> 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r pr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y</a:t>
            </a:r>
            <a:r>
              <a:rPr sz="2800" dirty="0">
                <a:latin typeface="Georgia"/>
                <a:cs typeface="Georgia"/>
              </a:rPr>
              <a:t>,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v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nd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ks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d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5" dirty="0">
                <a:latin typeface="Georgia"/>
                <a:cs typeface="Georgia"/>
              </a:rPr>
              <a:t>ss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es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&amp;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b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nd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2198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3200" b="1" spc="-140" dirty="0">
                <a:latin typeface="Georgia"/>
                <a:cs typeface="Georgia"/>
              </a:rPr>
              <a:t>P</a:t>
            </a:r>
            <a:r>
              <a:rPr sz="3200" b="1" spc="-55" dirty="0">
                <a:latin typeface="Georgia"/>
                <a:cs typeface="Georgia"/>
              </a:rPr>
              <a:t>l</a:t>
            </a:r>
            <a:r>
              <a:rPr sz="3200" b="1" spc="-110" dirty="0">
                <a:latin typeface="Georgia"/>
                <a:cs typeface="Georgia"/>
              </a:rPr>
              <a:t>a</a:t>
            </a:r>
            <a:r>
              <a:rPr sz="3200" b="1" spc="-145" dirty="0">
                <a:latin typeface="Georgia"/>
                <a:cs typeface="Georgia"/>
              </a:rPr>
              <a:t>n</a:t>
            </a:r>
            <a:r>
              <a:rPr sz="3200" b="1" spc="55" dirty="0">
                <a:latin typeface="Georgia"/>
                <a:cs typeface="Georgia"/>
              </a:rPr>
              <a:t> </a:t>
            </a:r>
            <a:r>
              <a:rPr sz="3200" b="1" spc="-160" dirty="0">
                <a:latin typeface="Georgia"/>
                <a:cs typeface="Georgia"/>
              </a:rPr>
              <a:t>R</a:t>
            </a:r>
            <a:r>
              <a:rPr sz="3200" b="1" spc="-60" dirty="0">
                <a:latin typeface="Georgia"/>
                <a:cs typeface="Georgia"/>
              </a:rPr>
              <a:t>i</a:t>
            </a:r>
            <a:r>
              <a:rPr sz="3200" b="1" spc="-90" dirty="0">
                <a:latin typeface="Georgia"/>
                <a:cs typeface="Georgia"/>
              </a:rPr>
              <a:t>s</a:t>
            </a:r>
            <a:r>
              <a:rPr sz="3200" b="1" spc="-135" dirty="0">
                <a:latin typeface="Georgia"/>
                <a:cs typeface="Georgia"/>
              </a:rPr>
              <a:t>k</a:t>
            </a:r>
            <a:r>
              <a:rPr sz="3200" b="1" spc="60" dirty="0">
                <a:latin typeface="Georgia"/>
                <a:cs typeface="Georgia"/>
              </a:rPr>
              <a:t> </a:t>
            </a:r>
            <a:r>
              <a:rPr sz="3200" b="1" spc="-160" dirty="0">
                <a:latin typeface="Georgia"/>
                <a:cs typeface="Georgia"/>
              </a:rPr>
              <a:t>R</a:t>
            </a:r>
            <a:r>
              <a:rPr sz="3200" b="1" spc="-105" dirty="0">
                <a:latin typeface="Georgia"/>
                <a:cs typeface="Georgia"/>
              </a:rPr>
              <a:t>e</a:t>
            </a:r>
            <a:r>
              <a:rPr sz="3200" b="1" spc="-90" dirty="0">
                <a:latin typeface="Georgia"/>
                <a:cs typeface="Georgia"/>
              </a:rPr>
              <a:t>s</a:t>
            </a:r>
            <a:r>
              <a:rPr sz="3200" b="1" spc="-100" dirty="0">
                <a:latin typeface="Georgia"/>
                <a:cs typeface="Georgia"/>
              </a:rPr>
              <a:t>p</a:t>
            </a:r>
            <a:r>
              <a:rPr sz="3200" b="1" spc="-120" dirty="0">
                <a:latin typeface="Georgia"/>
                <a:cs typeface="Georgia"/>
              </a:rPr>
              <a:t>o</a:t>
            </a:r>
            <a:r>
              <a:rPr sz="3200" b="1" spc="-105" dirty="0">
                <a:latin typeface="Georgia"/>
                <a:cs typeface="Georgia"/>
              </a:rPr>
              <a:t>nse</a:t>
            </a:r>
            <a:r>
              <a:rPr sz="3200" b="1" spc="-90" dirty="0">
                <a:latin typeface="Georgia"/>
                <a:cs typeface="Georgia"/>
              </a:rPr>
              <a:t>s</a:t>
            </a:r>
            <a:r>
              <a:rPr sz="3200" b="1" spc="-80" dirty="0">
                <a:latin typeface="Georgia"/>
                <a:cs typeface="Georgia"/>
              </a:rPr>
              <a:t>:</a:t>
            </a:r>
            <a:r>
              <a:rPr sz="3200" b="1" spc="-5" dirty="0">
                <a:latin typeface="Georgia"/>
                <a:cs typeface="Georgia"/>
              </a:rPr>
              <a:t> </a:t>
            </a:r>
            <a:r>
              <a:rPr sz="3200" b="1" spc="-65" dirty="0">
                <a:latin typeface="Georgia"/>
                <a:cs typeface="Georgia"/>
              </a:rPr>
              <a:t>I</a:t>
            </a:r>
            <a:r>
              <a:rPr sz="3200" b="1" spc="-120" dirty="0">
                <a:latin typeface="Georgia"/>
                <a:cs typeface="Georgia"/>
              </a:rPr>
              <a:t>np</a:t>
            </a:r>
            <a:r>
              <a:rPr sz="3200" b="1" spc="-135" dirty="0">
                <a:latin typeface="Georgia"/>
                <a:cs typeface="Georgia"/>
              </a:rPr>
              <a:t>u</a:t>
            </a:r>
            <a:r>
              <a:rPr sz="3200" b="1" spc="-55" dirty="0">
                <a:latin typeface="Georgia"/>
                <a:cs typeface="Georgia"/>
              </a:rPr>
              <a:t>t</a:t>
            </a:r>
            <a:r>
              <a:rPr sz="3200" b="1" spc="-110" dirty="0">
                <a:latin typeface="Georgia"/>
                <a:cs typeface="Georgia"/>
              </a:rPr>
              <a:t>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0">
              <a:lnSpc>
                <a:spcPts val="150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40739" y="2277364"/>
            <a:ext cx="4308475" cy="142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spc="-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25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n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765E54"/>
              </a:buClr>
              <a:buFont typeface="Georgia"/>
              <a:buAutoNum type="arabicPeriod"/>
            </a:pPr>
            <a:endParaRPr sz="36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spc="-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r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8068" y="814832"/>
            <a:ext cx="6590030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250"/>
              </a:lnSpc>
            </a:pPr>
            <a:r>
              <a:rPr sz="3600" b="1" spc="-110" dirty="0">
                <a:latin typeface="Georgia"/>
                <a:cs typeface="Georgia"/>
              </a:rPr>
              <a:t>Plan </a:t>
            </a:r>
            <a:r>
              <a:rPr sz="3600" b="1" spc="-120" dirty="0">
                <a:latin typeface="Georgia"/>
                <a:cs typeface="Georgia"/>
              </a:rPr>
              <a:t>Ri</a:t>
            </a:r>
            <a:r>
              <a:rPr sz="3600" b="1" spc="-110" dirty="0">
                <a:latin typeface="Georgia"/>
                <a:cs typeface="Georgia"/>
              </a:rPr>
              <a:t>sk</a:t>
            </a:r>
            <a:r>
              <a:rPr sz="3600" b="1" spc="20" dirty="0">
                <a:latin typeface="Georgia"/>
                <a:cs typeface="Georgia"/>
              </a:rPr>
              <a:t> </a:t>
            </a:r>
            <a:r>
              <a:rPr sz="3600" b="1" spc="-140" dirty="0">
                <a:latin typeface="Georgia"/>
                <a:cs typeface="Georgia"/>
              </a:rPr>
              <a:t>Re</a:t>
            </a:r>
            <a:r>
              <a:rPr sz="3600" b="1" spc="-100" dirty="0">
                <a:latin typeface="Georgia"/>
                <a:cs typeface="Georgia"/>
              </a:rPr>
              <a:t>s</a:t>
            </a:r>
            <a:r>
              <a:rPr sz="3600" b="1" spc="-120" dirty="0">
                <a:latin typeface="Georgia"/>
                <a:cs typeface="Georgia"/>
              </a:rPr>
              <a:t>p</a:t>
            </a:r>
            <a:r>
              <a:rPr sz="3600" b="1" spc="-135" dirty="0">
                <a:latin typeface="Georgia"/>
                <a:cs typeface="Georgia"/>
              </a:rPr>
              <a:t>on</a:t>
            </a:r>
            <a:r>
              <a:rPr sz="3600" b="1" spc="-100" dirty="0">
                <a:latin typeface="Georgia"/>
                <a:cs typeface="Georgia"/>
              </a:rPr>
              <a:t>s</a:t>
            </a:r>
            <a:r>
              <a:rPr sz="3600" b="1" spc="-120" dirty="0">
                <a:latin typeface="Georgia"/>
                <a:cs typeface="Georgia"/>
              </a:rPr>
              <a:t>e</a:t>
            </a:r>
            <a:r>
              <a:rPr sz="3600" b="1" spc="-85" dirty="0">
                <a:latin typeface="Georgia"/>
                <a:cs typeface="Georgia"/>
              </a:rPr>
              <a:t>s:</a:t>
            </a:r>
            <a:r>
              <a:rPr sz="3600" b="1" spc="-10" dirty="0">
                <a:latin typeface="Georgia"/>
                <a:cs typeface="Georgia"/>
              </a:rPr>
              <a:t> </a:t>
            </a:r>
            <a:r>
              <a:rPr sz="3600" b="1" spc="-120" dirty="0">
                <a:latin typeface="Georgia"/>
                <a:cs typeface="Georgia"/>
              </a:rPr>
              <a:t>T</a:t>
            </a:r>
            <a:r>
              <a:rPr sz="3600" b="1" spc="-135" dirty="0">
                <a:latin typeface="Georgia"/>
                <a:cs typeface="Georgia"/>
              </a:rPr>
              <a:t>oo</a:t>
            </a:r>
            <a:r>
              <a:rPr sz="3600" b="1" spc="-80" dirty="0">
                <a:latin typeface="Georgia"/>
                <a:cs typeface="Georgia"/>
              </a:rPr>
              <a:t>ls</a:t>
            </a:r>
            <a:r>
              <a:rPr sz="3600" b="1" spc="25" dirty="0">
                <a:latin typeface="Georgia"/>
                <a:cs typeface="Georgia"/>
              </a:rPr>
              <a:t> </a:t>
            </a:r>
            <a:r>
              <a:rPr sz="3600" b="1" spc="-150" dirty="0">
                <a:latin typeface="Georgia"/>
                <a:cs typeface="Georgia"/>
              </a:rPr>
              <a:t>&amp;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b="1" spc="-130" dirty="0">
                <a:latin typeface="Georgia"/>
                <a:cs typeface="Georgia"/>
              </a:rPr>
              <a:t>Te</a:t>
            </a:r>
            <a:r>
              <a:rPr sz="3600" b="1" spc="-90" dirty="0">
                <a:latin typeface="Georgia"/>
                <a:cs typeface="Georgia"/>
              </a:rPr>
              <a:t>c</a:t>
            </a:r>
            <a:r>
              <a:rPr sz="3600" b="1" spc="-130" dirty="0">
                <a:latin typeface="Georgia"/>
                <a:cs typeface="Georgia"/>
              </a:rPr>
              <a:t>h</a:t>
            </a:r>
            <a:r>
              <a:rPr sz="3600" b="1" spc="-135" dirty="0">
                <a:latin typeface="Georgia"/>
                <a:cs typeface="Georgia"/>
              </a:rPr>
              <a:t>n</a:t>
            </a:r>
            <a:r>
              <a:rPr sz="3600" b="1" spc="-80" dirty="0">
                <a:latin typeface="Georgia"/>
                <a:cs typeface="Georgia"/>
              </a:rPr>
              <a:t>i</a:t>
            </a:r>
            <a:r>
              <a:rPr sz="3600" b="1" spc="-110" dirty="0">
                <a:latin typeface="Georgia"/>
                <a:cs typeface="Georgia"/>
              </a:rPr>
              <a:t>q</a:t>
            </a:r>
            <a:r>
              <a:rPr sz="3600" b="1" spc="-130" dirty="0">
                <a:latin typeface="Georgia"/>
                <a:cs typeface="Georgia"/>
              </a:rPr>
              <a:t>ue</a:t>
            </a:r>
            <a:r>
              <a:rPr sz="3600" b="1" spc="-100" dirty="0">
                <a:latin typeface="Georgia"/>
                <a:cs typeface="Georgia"/>
              </a:rPr>
              <a:t>s</a:t>
            </a:r>
            <a:r>
              <a:rPr sz="3600" b="1" spc="20" dirty="0">
                <a:latin typeface="Georgia"/>
                <a:cs typeface="Georgia"/>
              </a:rPr>
              <a:t> </a:t>
            </a:r>
            <a:r>
              <a:rPr sz="3600" b="1" spc="-85" dirty="0">
                <a:latin typeface="Georgia"/>
                <a:cs typeface="Georgia"/>
              </a:rPr>
              <a:t>(1)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0">
              <a:lnSpc>
                <a:spcPts val="150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43788" y="1920747"/>
            <a:ext cx="6671945" cy="3837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St</a:t>
            </a:r>
            <a:r>
              <a:rPr sz="2900" spc="-20" dirty="0">
                <a:latin typeface="Georgia"/>
                <a:cs typeface="Georgia"/>
              </a:rPr>
              <a:t>r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ie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1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fo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ne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v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ks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spc="2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ts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Clr>
                <a:srgbClr val="765E54"/>
              </a:buClr>
              <a:buFont typeface="Georgia"/>
              <a:buAutoNum type="arabicPeriod"/>
            </a:pPr>
            <a:endParaRPr sz="3300">
              <a:latin typeface="Times New Roman"/>
              <a:cs typeface="Times New Roman"/>
            </a:endParaRPr>
          </a:p>
          <a:p>
            <a:pPr marL="649605" lvl="1" indent="-271145">
              <a:lnSpc>
                <a:spcPct val="100000"/>
              </a:lnSpc>
              <a:buClr>
                <a:srgbClr val="765E54"/>
              </a:buClr>
              <a:buSzPct val="70000"/>
              <a:buFont typeface="Wingdings"/>
              <a:buChar char=""/>
              <a:tabLst>
                <a:tab pos="650240" algn="l"/>
              </a:tabLst>
            </a:pPr>
            <a:r>
              <a:rPr sz="2500" spc="-5" dirty="0">
                <a:latin typeface="Georgia"/>
                <a:cs typeface="Georgia"/>
              </a:rPr>
              <a:t>Av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d</a:t>
            </a:r>
            <a:endParaRPr sz="25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1"/>
              </a:spcBef>
              <a:buClr>
                <a:srgbClr val="765E54"/>
              </a:buClr>
              <a:buFont typeface="Wingdings"/>
              <a:buChar char=""/>
            </a:pPr>
            <a:endParaRPr sz="3150">
              <a:latin typeface="Times New Roman"/>
              <a:cs typeface="Times New Roman"/>
            </a:endParaRPr>
          </a:p>
          <a:p>
            <a:pPr marL="649605" lvl="1" indent="-271145">
              <a:lnSpc>
                <a:spcPct val="100000"/>
              </a:lnSpc>
              <a:buClr>
                <a:srgbClr val="765E54"/>
              </a:buClr>
              <a:buSzPct val="70000"/>
              <a:buFont typeface="Wingdings"/>
              <a:buChar char=""/>
              <a:tabLst>
                <a:tab pos="650240" algn="l"/>
              </a:tabLst>
            </a:pPr>
            <a:r>
              <a:rPr sz="2500" spc="-20" dirty="0">
                <a:latin typeface="Georgia"/>
                <a:cs typeface="Georgia"/>
              </a:rPr>
              <a:t>T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20" dirty="0">
                <a:latin typeface="Georgia"/>
                <a:cs typeface="Georgia"/>
              </a:rPr>
              <a:t>an</a:t>
            </a:r>
            <a:r>
              <a:rPr sz="2500" spc="-5" dirty="0">
                <a:latin typeface="Georgia"/>
                <a:cs typeface="Georgia"/>
              </a:rPr>
              <a:t>s</a:t>
            </a:r>
            <a:r>
              <a:rPr sz="2500" spc="20" dirty="0">
                <a:latin typeface="Georgia"/>
                <a:cs typeface="Georgia"/>
              </a:rPr>
              <a:t>f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r</a:t>
            </a:r>
            <a:endParaRPr sz="25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765E54"/>
              </a:buClr>
              <a:buFont typeface="Wingdings"/>
              <a:buChar char=""/>
            </a:pPr>
            <a:endParaRPr sz="3100">
              <a:latin typeface="Times New Roman"/>
              <a:cs typeface="Times New Roman"/>
            </a:endParaRPr>
          </a:p>
          <a:p>
            <a:pPr marL="649605" lvl="1" indent="-271145">
              <a:lnSpc>
                <a:spcPct val="100000"/>
              </a:lnSpc>
              <a:buClr>
                <a:srgbClr val="765E54"/>
              </a:buClr>
              <a:buSzPct val="70000"/>
              <a:buFont typeface="Wingdings"/>
              <a:buChar char=""/>
              <a:tabLst>
                <a:tab pos="650240" algn="l"/>
              </a:tabLst>
            </a:pPr>
            <a:r>
              <a:rPr sz="2500" spc="-20" dirty="0">
                <a:latin typeface="Georgia"/>
                <a:cs typeface="Georgia"/>
              </a:rPr>
              <a:t>Mi</a:t>
            </a:r>
            <a:r>
              <a:rPr sz="2500" spc="10" dirty="0">
                <a:latin typeface="Georgia"/>
                <a:cs typeface="Georgia"/>
              </a:rPr>
              <a:t>t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g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10" dirty="0">
                <a:latin typeface="Georgia"/>
                <a:cs typeface="Georgia"/>
              </a:rPr>
              <a:t>t</a:t>
            </a:r>
            <a:r>
              <a:rPr sz="2500" spc="-5" dirty="0">
                <a:latin typeface="Georgia"/>
                <a:cs typeface="Georgia"/>
              </a:rPr>
              <a:t>e</a:t>
            </a:r>
            <a:endParaRPr sz="25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765E54"/>
              </a:buClr>
              <a:buFont typeface="Wingdings"/>
              <a:buChar char=""/>
            </a:pPr>
            <a:endParaRPr sz="3100">
              <a:latin typeface="Times New Roman"/>
              <a:cs typeface="Times New Roman"/>
            </a:endParaRPr>
          </a:p>
          <a:p>
            <a:pPr marL="649605" lvl="1" indent="-271145">
              <a:lnSpc>
                <a:spcPct val="100000"/>
              </a:lnSpc>
              <a:buClr>
                <a:srgbClr val="765E54"/>
              </a:buClr>
              <a:buSzPct val="70000"/>
              <a:buFont typeface="Wingdings"/>
              <a:buChar char=""/>
              <a:tabLst>
                <a:tab pos="650240" algn="l"/>
              </a:tabLst>
            </a:pPr>
            <a:r>
              <a:rPr sz="2500" spc="-5" dirty="0">
                <a:latin typeface="Georgia"/>
                <a:cs typeface="Georgia"/>
              </a:rPr>
              <a:t>A</a:t>
            </a:r>
            <a:r>
              <a:rPr sz="2500" spc="-15" dirty="0">
                <a:latin typeface="Georgia"/>
                <a:cs typeface="Georgia"/>
              </a:rPr>
              <a:t>cce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spc="-5" dirty="0">
                <a:latin typeface="Georgia"/>
                <a:cs typeface="Georgia"/>
              </a:rPr>
              <a:t>t</a:t>
            </a:r>
            <a:endParaRPr sz="2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6277864"/>
            <a:ext cx="25711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7B5E1D"/>
                </a:solidFill>
                <a:latin typeface="Georgia"/>
                <a:cs typeface="Georgia"/>
              </a:rPr>
              <a:t>P</a:t>
            </a: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</a:rPr>
              <a:t>MP</a:t>
            </a:r>
            <a:r>
              <a:rPr sz="1400" spc="-30" dirty="0">
                <a:solidFill>
                  <a:srgbClr val="7B5E1D"/>
                </a:solidFill>
                <a:latin typeface="Georgia"/>
                <a:cs typeface="Georgia"/>
              </a:rPr>
              <a:t> 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-</a:t>
            </a:r>
            <a:r>
              <a:rPr sz="1400" spc="5" dirty="0">
                <a:solidFill>
                  <a:srgbClr val="7B5E1D"/>
                </a:solidFill>
                <a:latin typeface="Georgia"/>
                <a:cs typeface="Georgia"/>
              </a:rPr>
              <a:t> </a:t>
            </a:r>
            <a:r>
              <a:rPr sz="1400" spc="-20" dirty="0">
                <a:solidFill>
                  <a:srgbClr val="7B5E1D"/>
                </a:solidFill>
                <a:latin typeface="Georgia"/>
                <a:cs typeface="Georgia"/>
              </a:rPr>
              <a:t>P</a:t>
            </a:r>
            <a:r>
              <a:rPr sz="1400" spc="20" dirty="0">
                <a:solidFill>
                  <a:srgbClr val="7B5E1D"/>
                </a:solidFill>
                <a:latin typeface="Georgia"/>
                <a:cs typeface="Georgia"/>
              </a:rPr>
              <a:t>r</a:t>
            </a:r>
            <a:r>
              <a:rPr sz="1400" spc="-15" dirty="0">
                <a:solidFill>
                  <a:srgbClr val="7B5E1D"/>
                </a:solidFill>
                <a:latin typeface="Georgia"/>
                <a:cs typeface="Georgia"/>
              </a:rPr>
              <a:t>o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j</a:t>
            </a: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</a:rPr>
              <a:t>e</a:t>
            </a:r>
            <a:r>
              <a:rPr sz="1400" spc="-15" dirty="0">
                <a:solidFill>
                  <a:srgbClr val="7B5E1D"/>
                </a:solidFill>
                <a:latin typeface="Georgia"/>
                <a:cs typeface="Georgia"/>
              </a:rPr>
              <a:t>c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t</a:t>
            </a:r>
            <a:r>
              <a:rPr sz="1400" spc="5" dirty="0">
                <a:solidFill>
                  <a:srgbClr val="7B5E1D"/>
                </a:solidFill>
                <a:latin typeface="Georgia"/>
                <a:cs typeface="Georgia"/>
              </a:rPr>
              <a:t> 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Ri</a:t>
            </a: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</a:rPr>
              <a:t>s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k</a:t>
            </a:r>
            <a:r>
              <a:rPr sz="1400" dirty="0">
                <a:solidFill>
                  <a:srgbClr val="7B5E1D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</a:rPr>
              <a:t>M</a:t>
            </a:r>
            <a:r>
              <a:rPr sz="1400" spc="5" dirty="0">
                <a:solidFill>
                  <a:srgbClr val="7B5E1D"/>
                </a:solidFill>
                <a:latin typeface="Georgia"/>
                <a:cs typeface="Georgia"/>
              </a:rPr>
              <a:t>a</a:t>
            </a:r>
            <a:r>
              <a:rPr sz="1400" spc="-15" dirty="0">
                <a:solidFill>
                  <a:srgbClr val="7B5E1D"/>
                </a:solidFill>
                <a:latin typeface="Georgia"/>
                <a:cs typeface="Georgia"/>
              </a:rPr>
              <a:t>na</a:t>
            </a:r>
            <a:r>
              <a:rPr sz="1400" dirty="0">
                <a:solidFill>
                  <a:srgbClr val="7B5E1D"/>
                </a:solidFill>
                <a:latin typeface="Georgia"/>
                <a:cs typeface="Georgia"/>
              </a:rPr>
              <a:t>g</a:t>
            </a: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</a:rPr>
              <a:t>e</a:t>
            </a:r>
            <a:r>
              <a:rPr sz="1400" spc="0" dirty="0">
                <a:solidFill>
                  <a:srgbClr val="7B5E1D"/>
                </a:solidFill>
                <a:latin typeface="Georgia"/>
                <a:cs typeface="Georgia"/>
              </a:rPr>
              <a:t>m</a:t>
            </a: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</a:rPr>
              <a:t>e</a:t>
            </a:r>
            <a:r>
              <a:rPr sz="1400" spc="-15" dirty="0">
                <a:solidFill>
                  <a:srgbClr val="7B5E1D"/>
                </a:solidFill>
                <a:latin typeface="Georgia"/>
                <a:cs typeface="Georgia"/>
              </a:rPr>
              <a:t>n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1388" y="6277864"/>
            <a:ext cx="37045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3465" algn="l"/>
              </a:tabLst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h</a:t>
            </a: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</a:rPr>
              <a:t>ttps:</a:t>
            </a:r>
            <a:r>
              <a:rPr sz="1400" spc="5" dirty="0">
                <a:solidFill>
                  <a:srgbClr val="7B5E1D"/>
                </a:solidFill>
                <a:latin typeface="Georgia"/>
                <a:cs typeface="Georgia"/>
              </a:rPr>
              <a:t>/</a:t>
            </a:r>
            <a:r>
              <a:rPr sz="1400" spc="-15" dirty="0">
                <a:solidFill>
                  <a:srgbClr val="7B5E1D"/>
                </a:solidFill>
                <a:latin typeface="Georgia"/>
                <a:cs typeface="Georgia"/>
              </a:rPr>
              <a:t>/</a:t>
            </a: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www</a:t>
            </a:r>
            <a:r>
              <a:rPr sz="1400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.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f</a:t>
            </a:r>
            <a:r>
              <a:rPr sz="1400" spc="-15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ac</a:t>
            </a:r>
            <a:r>
              <a:rPr sz="1400" spc="10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e</a:t>
            </a:r>
            <a:r>
              <a:rPr sz="1400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b</a:t>
            </a:r>
            <a:r>
              <a:rPr sz="1400" spc="-15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oo</a:t>
            </a: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k</a:t>
            </a:r>
            <a:r>
              <a:rPr sz="1400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.</a:t>
            </a:r>
            <a:r>
              <a:rPr sz="1400" spc="0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c</a:t>
            </a:r>
            <a:r>
              <a:rPr sz="1400" spc="-15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o</a:t>
            </a:r>
            <a:r>
              <a:rPr sz="1400" spc="0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m</a:t>
            </a:r>
            <a:r>
              <a:rPr sz="1400" spc="-15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/</a:t>
            </a: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w</a:t>
            </a:r>
            <a:r>
              <a:rPr sz="1400" spc="-15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a</a:t>
            </a:r>
            <a:r>
              <a:rPr sz="1400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l</a:t>
            </a: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e</a:t>
            </a:r>
            <a:r>
              <a:rPr sz="1400" spc="10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e</a:t>
            </a:r>
            <a:r>
              <a:rPr sz="1400" spc="-15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d</a:t>
            </a:r>
            <a:r>
              <a:rPr sz="1400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.</a:t>
            </a:r>
            <a:r>
              <a:rPr sz="1400" spc="-15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na</a:t>
            </a:r>
            <a:r>
              <a:rPr sz="1400" spc="25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g</a:t>
            </a:r>
            <a:r>
              <a:rPr sz="1400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g</a:t>
            </a:r>
            <a:r>
              <a:rPr sz="1400" spc="-15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a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  <a:hlinkClick r:id="rId4"/>
              </a:rPr>
              <a:t>r</a:t>
            </a:r>
            <a:r>
              <a:rPr sz="1400" dirty="0">
                <a:solidFill>
                  <a:srgbClr val="7B5E1D"/>
                </a:solidFill>
                <a:latin typeface="Georgia"/>
                <a:cs typeface="Georgia"/>
              </a:rPr>
              <a:t>	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3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9735" y="1850135"/>
            <a:ext cx="0" cy="2383790"/>
          </a:xfrm>
          <a:custGeom>
            <a:avLst/>
            <a:gdLst/>
            <a:ahLst/>
            <a:cxnLst/>
            <a:rect l="l" t="t" r="r" b="b"/>
            <a:pathLst>
              <a:path h="2383790">
                <a:moveTo>
                  <a:pt x="0" y="0"/>
                </a:moveTo>
                <a:lnTo>
                  <a:pt x="0" y="0"/>
                </a:lnTo>
                <a:lnTo>
                  <a:pt x="0" y="2383536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53271" y="1850135"/>
            <a:ext cx="0" cy="2383790"/>
          </a:xfrm>
          <a:custGeom>
            <a:avLst/>
            <a:gdLst/>
            <a:ahLst/>
            <a:cxnLst/>
            <a:rect l="l" t="t" r="r" b="b"/>
            <a:pathLst>
              <a:path h="2383790">
                <a:moveTo>
                  <a:pt x="0" y="2383536"/>
                </a:moveTo>
                <a:lnTo>
                  <a:pt x="0" y="2383536"/>
                </a:lnTo>
                <a:lnTo>
                  <a:pt x="0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0591" y="1856232"/>
            <a:ext cx="356615" cy="36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6213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4000" spc="-10" dirty="0"/>
              <a:t>R</a:t>
            </a:r>
            <a:r>
              <a:rPr sz="4000" dirty="0"/>
              <a:t>e</a:t>
            </a:r>
            <a:r>
              <a:rPr sz="4000" spc="-5" dirty="0"/>
              <a:t>s</a:t>
            </a:r>
            <a:r>
              <a:rPr sz="4000" spc="-15" dirty="0"/>
              <a:t>p</a:t>
            </a:r>
            <a:r>
              <a:rPr sz="4000" spc="-5" dirty="0"/>
              <a:t>o</a:t>
            </a:r>
            <a:r>
              <a:rPr sz="4000" dirty="0"/>
              <a:t>n</a:t>
            </a:r>
            <a:r>
              <a:rPr sz="4000" spc="-5" dirty="0"/>
              <a:t>s</a:t>
            </a:r>
            <a:r>
              <a:rPr sz="4000" dirty="0"/>
              <a:t>e</a:t>
            </a:r>
            <a:r>
              <a:rPr sz="4000" spc="30" dirty="0"/>
              <a:t> </a:t>
            </a:r>
            <a:r>
              <a:rPr sz="4000" spc="-20" dirty="0"/>
              <a:t>S</a:t>
            </a:r>
            <a:r>
              <a:rPr sz="4000" dirty="0"/>
              <a:t>t</a:t>
            </a:r>
            <a:r>
              <a:rPr sz="4000" spc="-40" dirty="0"/>
              <a:t>r</a:t>
            </a:r>
            <a:r>
              <a:rPr sz="4000" spc="-10" dirty="0"/>
              <a:t>a</a:t>
            </a:r>
            <a:r>
              <a:rPr sz="4000" spc="-20" dirty="0"/>
              <a:t>t</a:t>
            </a:r>
            <a:r>
              <a:rPr sz="4000" dirty="0"/>
              <a:t>e</a:t>
            </a:r>
            <a:r>
              <a:rPr sz="4000" spc="-5" dirty="0"/>
              <a:t>g</a:t>
            </a:r>
            <a:r>
              <a:rPr sz="4000" spc="-25" dirty="0"/>
              <a:t>i</a:t>
            </a:r>
            <a:r>
              <a:rPr sz="4000" dirty="0"/>
              <a:t>es</a:t>
            </a:r>
            <a:r>
              <a:rPr sz="4000" spc="25" dirty="0"/>
              <a:t> </a:t>
            </a:r>
            <a:r>
              <a:rPr sz="4000" spc="-10" dirty="0"/>
              <a:t>f</a:t>
            </a:r>
            <a:r>
              <a:rPr sz="4000" spc="-5" dirty="0"/>
              <a:t>o</a:t>
            </a:r>
            <a:r>
              <a:rPr sz="4000" dirty="0"/>
              <a:t>r</a:t>
            </a:r>
            <a:r>
              <a:rPr sz="4000" spc="-15" dirty="0"/>
              <a:t> </a:t>
            </a:r>
            <a:r>
              <a:rPr sz="4000" spc="-10" dirty="0"/>
              <a:t>T</a:t>
            </a:r>
            <a:r>
              <a:rPr sz="4000" spc="-35" dirty="0"/>
              <a:t>h</a:t>
            </a:r>
            <a:r>
              <a:rPr sz="4000" spc="-15" dirty="0"/>
              <a:t>r</a:t>
            </a:r>
            <a:r>
              <a:rPr sz="4000" dirty="0"/>
              <a:t>e</a:t>
            </a:r>
            <a:r>
              <a:rPr sz="4000" spc="-35" dirty="0"/>
              <a:t>a</a:t>
            </a:r>
            <a:r>
              <a:rPr sz="4000" dirty="0"/>
              <a:t>ts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785876" y="1617979"/>
            <a:ext cx="6095365" cy="389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buClr>
                <a:srgbClr val="765E54"/>
              </a:buClr>
              <a:buSzPct val="60000"/>
              <a:buFont typeface="Wingdings"/>
              <a:buChar char=""/>
              <a:tabLst>
                <a:tab pos="330200" algn="l"/>
              </a:tabLst>
            </a:pPr>
            <a:r>
              <a:rPr sz="2500" b="1" spc="-100" dirty="0">
                <a:solidFill>
                  <a:srgbClr val="7B5E1D"/>
                </a:solidFill>
                <a:latin typeface="Georgia"/>
                <a:cs typeface="Georgia"/>
              </a:rPr>
              <a:t>Av</a:t>
            </a:r>
            <a:r>
              <a:rPr sz="2500" b="1" spc="-85" dirty="0">
                <a:solidFill>
                  <a:srgbClr val="7B5E1D"/>
                </a:solidFill>
                <a:latin typeface="Georgia"/>
                <a:cs typeface="Georgia"/>
              </a:rPr>
              <a:t>o</a:t>
            </a:r>
            <a:r>
              <a:rPr sz="2500" b="1" spc="-75" dirty="0">
                <a:solidFill>
                  <a:srgbClr val="7B5E1D"/>
                </a:solidFill>
                <a:latin typeface="Georgia"/>
                <a:cs typeface="Georgia"/>
              </a:rPr>
              <a:t>i</a:t>
            </a:r>
            <a:r>
              <a:rPr sz="2500" b="1" spc="-80" dirty="0">
                <a:solidFill>
                  <a:srgbClr val="7B5E1D"/>
                </a:solidFill>
                <a:latin typeface="Georgia"/>
                <a:cs typeface="Georgia"/>
              </a:rPr>
              <a:t>da</a:t>
            </a:r>
            <a:r>
              <a:rPr sz="2500" b="1" spc="-120" dirty="0">
                <a:solidFill>
                  <a:srgbClr val="7B5E1D"/>
                </a:solidFill>
                <a:latin typeface="Georgia"/>
                <a:cs typeface="Georgia"/>
              </a:rPr>
              <a:t>n</a:t>
            </a:r>
            <a:r>
              <a:rPr sz="2500" b="1" spc="-65" dirty="0">
                <a:solidFill>
                  <a:srgbClr val="7B5E1D"/>
                </a:solidFill>
                <a:latin typeface="Georgia"/>
                <a:cs typeface="Georgia"/>
              </a:rPr>
              <a:t>c</a:t>
            </a:r>
            <a:r>
              <a:rPr sz="2500" b="1" spc="-80" dirty="0">
                <a:solidFill>
                  <a:srgbClr val="7B5E1D"/>
                </a:solidFill>
                <a:latin typeface="Georgia"/>
                <a:cs typeface="Georgia"/>
              </a:rPr>
              <a:t>e:</a:t>
            </a:r>
            <a:endParaRPr sz="2500">
              <a:latin typeface="Georgia"/>
              <a:cs typeface="Georgia"/>
            </a:endParaRPr>
          </a:p>
          <a:p>
            <a:pPr marL="649605" lvl="1" indent="-274320">
              <a:lnSpc>
                <a:spcPct val="100000"/>
              </a:lnSpc>
              <a:spcBef>
                <a:spcPts val="445"/>
              </a:spcBef>
              <a:buClr>
                <a:srgbClr val="765E54"/>
              </a:buClr>
              <a:buSzPct val="70454"/>
              <a:buFont typeface="Wingdings"/>
              <a:buChar char=""/>
              <a:tabLst>
                <a:tab pos="647065" algn="l"/>
              </a:tabLst>
            </a:pPr>
            <a:r>
              <a:rPr sz="2200" spc="5" dirty="0">
                <a:latin typeface="Georgia"/>
                <a:cs typeface="Georgia"/>
              </a:rPr>
              <a:t>R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sk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v</a:t>
            </a:r>
            <a:r>
              <a:rPr sz="2200" spc="-15" dirty="0">
                <a:latin typeface="Georgia"/>
                <a:cs typeface="Georgia"/>
              </a:rPr>
              <a:t>en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n</a:t>
            </a:r>
            <a:endParaRPr sz="2200">
              <a:latin typeface="Georgia"/>
              <a:cs typeface="Georgia"/>
            </a:endParaRPr>
          </a:p>
          <a:p>
            <a:pPr marL="649605" marR="916940" lvl="1" indent="-274320">
              <a:lnSpc>
                <a:spcPct val="104500"/>
              </a:lnSpc>
              <a:spcBef>
                <a:spcPts val="480"/>
              </a:spcBef>
              <a:buClr>
                <a:srgbClr val="765E54"/>
              </a:buClr>
              <a:buSzPct val="70454"/>
              <a:buFont typeface="Wingdings"/>
              <a:buChar char=""/>
              <a:tabLst>
                <a:tab pos="647065" algn="l"/>
              </a:tabLst>
            </a:pPr>
            <a:r>
              <a:rPr sz="2200" dirty="0">
                <a:latin typeface="Georgia"/>
                <a:cs typeface="Georgia"/>
              </a:rPr>
              <a:t>C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spc="-15" dirty="0">
                <a:latin typeface="Georgia"/>
                <a:cs typeface="Georgia"/>
              </a:rPr>
              <a:t>an</a:t>
            </a:r>
            <a:r>
              <a:rPr sz="2200" spc="-25" dirty="0">
                <a:latin typeface="Georgia"/>
                <a:cs typeface="Georgia"/>
              </a:rPr>
              <a:t>g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g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n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o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35" dirty="0">
                <a:latin typeface="Georgia"/>
                <a:cs typeface="Georgia"/>
              </a:rPr>
              <a:t>l</a:t>
            </a:r>
            <a:r>
              <a:rPr sz="2200" dirty="0">
                <a:latin typeface="Georgia"/>
                <a:cs typeface="Georgia"/>
              </a:rPr>
              <a:t>imi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te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a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20" dirty="0">
                <a:latin typeface="Georgia"/>
                <a:cs typeface="Georgia"/>
              </a:rPr>
              <a:t>s</a:t>
            </a:r>
            <a:r>
              <a:rPr sz="2200" dirty="0">
                <a:latin typeface="Georgia"/>
                <a:cs typeface="Georgia"/>
              </a:rPr>
              <a:t>k </a:t>
            </a:r>
            <a:r>
              <a:rPr sz="2200" spc="5" dirty="0">
                <a:latin typeface="Georgia"/>
                <a:cs typeface="Georgia"/>
              </a:rPr>
              <a:t>b</a:t>
            </a:r>
            <a:r>
              <a:rPr sz="2200" dirty="0">
                <a:latin typeface="Georgia"/>
                <a:cs typeface="Georgia"/>
              </a:rPr>
              <a:t>y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v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di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g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c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5" dirty="0">
                <a:latin typeface="Georgia"/>
                <a:cs typeface="Georgia"/>
              </a:rPr>
              <a:t>/</a:t>
            </a:r>
            <a:r>
              <a:rPr sz="2200" spc="-20" dirty="0">
                <a:latin typeface="Georgia"/>
                <a:cs typeface="Georgia"/>
              </a:rPr>
              <a:t>so</a:t>
            </a:r>
            <a:r>
              <a:rPr sz="2200" dirty="0">
                <a:latin typeface="Georgia"/>
                <a:cs typeface="Georgia"/>
              </a:rPr>
              <a:t>u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ce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f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sk</a:t>
            </a:r>
            <a:endParaRPr sz="2200">
              <a:latin typeface="Georgia"/>
              <a:cs typeface="Georgia"/>
            </a:endParaRPr>
          </a:p>
          <a:p>
            <a:pPr marL="646430" lvl="1" indent="-271145">
              <a:lnSpc>
                <a:spcPct val="100000"/>
              </a:lnSpc>
              <a:spcBef>
                <a:spcPts val="480"/>
              </a:spcBef>
              <a:buClr>
                <a:srgbClr val="765E54"/>
              </a:buClr>
              <a:buSzPct val="70454"/>
              <a:buFont typeface="Wingdings"/>
              <a:buChar char=""/>
              <a:tabLst>
                <a:tab pos="647065" algn="l"/>
              </a:tabLst>
            </a:pPr>
            <a:r>
              <a:rPr sz="2200" spc="-5" dirty="0">
                <a:latin typeface="Georgia"/>
                <a:cs typeface="Georgia"/>
              </a:rPr>
              <a:t>P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p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j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f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spc="5" dirty="0">
                <a:latin typeface="Georgia"/>
                <a:cs typeface="Georgia"/>
              </a:rPr>
              <a:t>om</a:t>
            </a:r>
            <a:r>
              <a:rPr sz="2200" spc="-25" dirty="0">
                <a:latin typeface="Georgia"/>
                <a:cs typeface="Georgia"/>
              </a:rPr>
              <a:t> i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f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20" dirty="0">
                <a:latin typeface="Georgia"/>
                <a:cs typeface="Georgia"/>
              </a:rPr>
              <a:t>s</a:t>
            </a:r>
            <a:r>
              <a:rPr sz="2200" dirty="0">
                <a:latin typeface="Georgia"/>
                <a:cs typeface="Georgia"/>
              </a:rPr>
              <a:t>k</a:t>
            </a:r>
            <a:endParaRPr sz="2200">
              <a:latin typeface="Georgia"/>
              <a:cs typeface="Georgia"/>
            </a:endParaRPr>
          </a:p>
          <a:p>
            <a:pPr marL="646430" lvl="1" indent="-271145">
              <a:lnSpc>
                <a:spcPct val="100000"/>
              </a:lnSpc>
              <a:spcBef>
                <a:spcPts val="600"/>
              </a:spcBef>
              <a:buClr>
                <a:srgbClr val="765E54"/>
              </a:buClr>
              <a:buSzPct val="70454"/>
              <a:buFont typeface="Wingdings"/>
              <a:buChar char=""/>
              <a:tabLst>
                <a:tab pos="647065" algn="l"/>
              </a:tabLst>
            </a:pPr>
            <a:r>
              <a:rPr sz="2200" dirty="0">
                <a:latin typeface="Georgia"/>
                <a:cs typeface="Georgia"/>
              </a:rPr>
              <a:t>E</a:t>
            </a:r>
            <a:r>
              <a:rPr sz="2200" spc="-15" dirty="0">
                <a:latin typeface="Georgia"/>
                <a:cs typeface="Georgia"/>
              </a:rPr>
              <a:t>xa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s:</a:t>
            </a:r>
            <a:endParaRPr sz="2200">
              <a:latin typeface="Georgia"/>
              <a:cs typeface="Georgia"/>
            </a:endParaRPr>
          </a:p>
          <a:p>
            <a:pPr marL="920750" lvl="2" indent="-225425">
              <a:lnSpc>
                <a:spcPct val="100000"/>
              </a:lnSpc>
              <a:spcBef>
                <a:spcPts val="530"/>
              </a:spcBef>
              <a:buClr>
                <a:srgbClr val="765E54"/>
              </a:buClr>
              <a:buSzPct val="73809"/>
              <a:buFont typeface="Wingdings"/>
              <a:buChar char=""/>
              <a:tabLst>
                <a:tab pos="921385" algn="l"/>
              </a:tabLst>
            </a:pPr>
            <a:r>
              <a:rPr sz="2100" spc="10" dirty="0">
                <a:latin typeface="Georgia"/>
                <a:cs typeface="Georgia"/>
              </a:rPr>
              <a:t>C</a:t>
            </a:r>
            <a:r>
              <a:rPr sz="2100" spc="-5" dirty="0">
                <a:latin typeface="Georgia"/>
                <a:cs typeface="Georgia"/>
              </a:rPr>
              <a:t>h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20" dirty="0">
                <a:latin typeface="Georgia"/>
                <a:cs typeface="Georgia"/>
              </a:rPr>
              <a:t>g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4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-30" dirty="0">
                <a:latin typeface="Georgia"/>
                <a:cs typeface="Georgia"/>
              </a:rPr>
              <a:t>h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15" dirty="0">
                <a:latin typeface="Georgia"/>
                <a:cs typeface="Georgia"/>
              </a:rPr>
              <a:t>m</a:t>
            </a:r>
            <a:r>
              <a:rPr sz="2100" spc="-5" dirty="0">
                <a:latin typeface="Georgia"/>
                <a:cs typeface="Georgia"/>
              </a:rPr>
              <a:t>p</a:t>
            </a:r>
            <a:r>
              <a:rPr sz="2100" spc="-30" dirty="0">
                <a:latin typeface="Georgia"/>
                <a:cs typeface="Georgia"/>
              </a:rPr>
              <a:t>l</a:t>
            </a:r>
            <a:r>
              <a:rPr sz="2100" spc="-10" dirty="0">
                <a:latin typeface="Georgia"/>
                <a:cs typeface="Georgia"/>
              </a:rPr>
              <a:t>eme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10" dirty="0">
                <a:latin typeface="Georgia"/>
                <a:cs typeface="Georgia"/>
              </a:rPr>
              <a:t>ta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5" dirty="0">
                <a:latin typeface="Georgia"/>
                <a:cs typeface="Georgia"/>
              </a:rPr>
              <a:t>n</a:t>
            </a:r>
            <a:r>
              <a:rPr sz="2100" spc="2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gy</a:t>
            </a:r>
            <a:endParaRPr sz="2100">
              <a:latin typeface="Georgia"/>
              <a:cs typeface="Georgia"/>
            </a:endParaRPr>
          </a:p>
          <a:p>
            <a:pPr marL="923925" lvl="2" indent="-228600">
              <a:lnSpc>
                <a:spcPct val="100000"/>
              </a:lnSpc>
              <a:spcBef>
                <a:spcPts val="500"/>
              </a:spcBef>
              <a:buClr>
                <a:srgbClr val="765E54"/>
              </a:buClr>
              <a:buSzPct val="73809"/>
              <a:buFont typeface="Wingdings"/>
              <a:buChar char=""/>
              <a:tabLst>
                <a:tab pos="924560" algn="l"/>
              </a:tabLst>
            </a:pPr>
            <a:r>
              <a:rPr sz="2100" spc="5" dirty="0">
                <a:latin typeface="Georgia"/>
                <a:cs typeface="Georgia"/>
              </a:rPr>
              <a:t>Do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it</a:t>
            </a:r>
            <a:r>
              <a:rPr sz="2100" spc="-10" dirty="0">
                <a:latin typeface="Georgia"/>
                <a:cs typeface="Georgia"/>
              </a:rPr>
              <a:t> 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10" dirty="0">
                <a:latin typeface="Georgia"/>
                <a:cs typeface="Georgia"/>
              </a:rPr>
              <a:t>u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25" dirty="0">
                <a:latin typeface="Georgia"/>
                <a:cs typeface="Georgia"/>
              </a:rPr>
              <a:t>s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l</a:t>
            </a:r>
            <a:r>
              <a:rPr sz="2100" spc="-15" dirty="0">
                <a:latin typeface="Georgia"/>
                <a:cs typeface="Georgia"/>
              </a:rPr>
              <a:t>v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s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spc="-30" dirty="0">
                <a:latin typeface="Georgia"/>
                <a:cs typeface="Georgia"/>
              </a:rPr>
              <a:t>(</a:t>
            </a:r>
            <a:r>
              <a:rPr sz="2100" spc="10" dirty="0">
                <a:latin typeface="Georgia"/>
                <a:cs typeface="Georgia"/>
              </a:rPr>
              <a:t>d</a:t>
            </a:r>
            <a:r>
              <a:rPr sz="2100" spc="5" dirty="0">
                <a:latin typeface="Georgia"/>
                <a:cs typeface="Georgia"/>
              </a:rPr>
              <a:t>o</a:t>
            </a:r>
            <a:r>
              <a:rPr sz="2100" spc="-1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dirty="0">
                <a:latin typeface="Georgia"/>
                <a:cs typeface="Georgia"/>
              </a:rPr>
              <a:t>t</a:t>
            </a:r>
            <a:r>
              <a:rPr sz="2100" spc="-10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s</a:t>
            </a:r>
            <a:r>
              <a:rPr sz="2100" spc="10" dirty="0">
                <a:latin typeface="Georgia"/>
                <a:cs typeface="Georgia"/>
              </a:rPr>
              <a:t>u</a:t>
            </a:r>
            <a:r>
              <a:rPr sz="2100" spc="-30" dirty="0">
                <a:latin typeface="Georgia"/>
                <a:cs typeface="Georgia"/>
              </a:rPr>
              <a:t>b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)</a:t>
            </a:r>
            <a:endParaRPr sz="2100">
              <a:latin typeface="Georgia"/>
              <a:cs typeface="Georgia"/>
            </a:endParaRPr>
          </a:p>
          <a:p>
            <a:pPr marL="923925" lvl="2" indent="-228600">
              <a:lnSpc>
                <a:spcPct val="100000"/>
              </a:lnSpc>
              <a:spcBef>
                <a:spcPts val="505"/>
              </a:spcBef>
              <a:buClr>
                <a:srgbClr val="765E54"/>
              </a:buClr>
              <a:buSzPct val="73809"/>
              <a:buFont typeface="Wingdings"/>
              <a:buChar char=""/>
              <a:tabLst>
                <a:tab pos="924560" algn="l"/>
              </a:tabLst>
            </a:pPr>
            <a:r>
              <a:rPr sz="2100" spc="-2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10" dirty="0">
                <a:latin typeface="Georgia"/>
                <a:cs typeface="Georgia"/>
              </a:rPr>
              <a:t>d</a:t>
            </a:r>
            <a:r>
              <a:rPr sz="2100" spc="-15" dirty="0">
                <a:latin typeface="Georgia"/>
                <a:cs typeface="Georgia"/>
              </a:rPr>
              <a:t>u</a:t>
            </a:r>
            <a:r>
              <a:rPr sz="2100" spc="5" dirty="0">
                <a:latin typeface="Georgia"/>
                <a:cs typeface="Georgia"/>
              </a:rPr>
              <a:t>ce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-30" dirty="0">
                <a:latin typeface="Georgia"/>
                <a:cs typeface="Georgia"/>
              </a:rPr>
              <a:t>p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5" dirty="0">
                <a:latin typeface="Georgia"/>
                <a:cs typeface="Georgia"/>
              </a:rPr>
              <a:t>o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v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5" dirty="0">
                <a:latin typeface="Georgia"/>
                <a:cs typeface="Georgia"/>
              </a:rPr>
              <a:t>d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spc="-30" dirty="0">
                <a:latin typeface="Georgia"/>
                <a:cs typeface="Georgia"/>
              </a:rPr>
              <a:t>h</a:t>
            </a:r>
            <a:r>
              <a:rPr sz="2100" spc="5" dirty="0">
                <a:latin typeface="Georgia"/>
                <a:cs typeface="Georgia"/>
              </a:rPr>
              <a:t>igh</a:t>
            </a:r>
            <a:r>
              <a:rPr sz="2100" dirty="0">
                <a:latin typeface="Georgia"/>
                <a:cs typeface="Georgia"/>
              </a:rPr>
              <a:t> r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5" dirty="0">
                <a:latin typeface="Georgia"/>
                <a:cs typeface="Georgia"/>
              </a:rPr>
              <a:t>k</a:t>
            </a:r>
            <a:r>
              <a:rPr sz="2100" spc="-3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d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30" dirty="0">
                <a:latin typeface="Georgia"/>
                <a:cs typeface="Georgia"/>
              </a:rPr>
              <a:t>l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5" dirty="0">
                <a:latin typeface="Georgia"/>
                <a:cs typeface="Georgia"/>
              </a:rPr>
              <a:t>v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-5" dirty="0">
                <a:latin typeface="Georgia"/>
                <a:cs typeface="Georgia"/>
              </a:rPr>
              <a:t>b</a:t>
            </a:r>
            <a:r>
              <a:rPr sz="2100" spc="-30" dirty="0">
                <a:latin typeface="Georgia"/>
                <a:cs typeface="Georgia"/>
              </a:rPr>
              <a:t>l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s</a:t>
            </a:r>
            <a:endParaRPr sz="2100">
              <a:latin typeface="Georgia"/>
              <a:cs typeface="Georgia"/>
            </a:endParaRPr>
          </a:p>
          <a:p>
            <a:pPr marL="923925" lvl="2" indent="-228600">
              <a:lnSpc>
                <a:spcPct val="100000"/>
              </a:lnSpc>
              <a:spcBef>
                <a:spcPts val="500"/>
              </a:spcBef>
              <a:buClr>
                <a:srgbClr val="765E54"/>
              </a:buClr>
              <a:buSzPct val="73809"/>
              <a:buFont typeface="Wingdings"/>
              <a:buChar char=""/>
              <a:tabLst>
                <a:tab pos="924560" algn="l"/>
              </a:tabLst>
            </a:pPr>
            <a:r>
              <a:rPr sz="2100" spc="-25" dirty="0">
                <a:latin typeface="Georgia"/>
                <a:cs typeface="Georgia"/>
              </a:rPr>
              <a:t>A</a:t>
            </a:r>
            <a:r>
              <a:rPr sz="2100" spc="10" dirty="0">
                <a:latin typeface="Georgia"/>
                <a:cs typeface="Georgia"/>
              </a:rPr>
              <a:t>d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-5" dirty="0">
                <a:latin typeface="Georgia"/>
                <a:cs typeface="Georgia"/>
              </a:rPr>
              <a:t>p</a:t>
            </a:r>
            <a:r>
              <a:rPr sz="2100" dirty="0">
                <a:latin typeface="Georgia"/>
                <a:cs typeface="Georgia"/>
              </a:rPr>
              <a:t>t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a</a:t>
            </a:r>
            <a:r>
              <a:rPr sz="2100" spc="-35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f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15" dirty="0">
                <a:latin typeface="Georgia"/>
                <a:cs typeface="Georgia"/>
              </a:rPr>
              <a:t>m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-5" dirty="0">
                <a:latin typeface="Georgia"/>
                <a:cs typeface="Georgia"/>
              </a:rPr>
              <a:t>l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r</a:t>
            </a:r>
            <a:r>
              <a:rPr sz="2100" spc="30" dirty="0">
                <a:latin typeface="Georgia"/>
                <a:cs typeface="Georgia"/>
              </a:rPr>
              <a:t> 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5" dirty="0">
                <a:latin typeface="Georgia"/>
                <a:cs typeface="Georgia"/>
              </a:rPr>
              <a:t>h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-30" dirty="0">
                <a:latin typeface="Georgia"/>
                <a:cs typeface="Georgia"/>
              </a:rPr>
              <a:t>l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5" dirty="0">
                <a:latin typeface="Georgia"/>
                <a:cs typeface="Georgia"/>
              </a:rPr>
              <a:t>gy</a:t>
            </a:r>
            <a:r>
              <a:rPr sz="2100" spc="50" dirty="0">
                <a:latin typeface="Georgia"/>
                <a:cs typeface="Georgia"/>
              </a:rPr>
              <a:t> 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5" dirty="0">
                <a:latin typeface="Georgia"/>
                <a:cs typeface="Georgia"/>
              </a:rPr>
              <a:t>r</a:t>
            </a:r>
            <a:r>
              <a:rPr sz="2100" spc="-5" dirty="0">
                <a:latin typeface="Georgia"/>
                <a:cs typeface="Georgia"/>
              </a:rPr>
              <a:t> p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-10" dirty="0">
                <a:latin typeface="Georgia"/>
                <a:cs typeface="Georgia"/>
              </a:rPr>
              <a:t>d</a:t>
            </a:r>
            <a:r>
              <a:rPr sz="2100" spc="-15" dirty="0">
                <a:latin typeface="Georgia"/>
                <a:cs typeface="Georgia"/>
              </a:rPr>
              <a:t>u</a:t>
            </a:r>
            <a:r>
              <a:rPr sz="2100" dirty="0">
                <a:latin typeface="Georgia"/>
                <a:cs typeface="Georgia"/>
              </a:rPr>
              <a:t>ct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9735" y="1850135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>
                <a:moveTo>
                  <a:pt x="0" y="0"/>
                </a:moveTo>
                <a:lnTo>
                  <a:pt x="0" y="0"/>
                </a:lnTo>
                <a:lnTo>
                  <a:pt x="2383536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69735" y="4233671"/>
            <a:ext cx="2383790" cy="0"/>
          </a:xfrm>
          <a:custGeom>
            <a:avLst/>
            <a:gdLst/>
            <a:ahLst/>
            <a:cxnLst/>
            <a:rect l="l" t="t" r="r" b="b"/>
            <a:pathLst>
              <a:path w="2383790">
                <a:moveTo>
                  <a:pt x="0" y="0"/>
                </a:moveTo>
                <a:lnTo>
                  <a:pt x="0" y="0"/>
                </a:lnTo>
                <a:lnTo>
                  <a:pt x="2383536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88688" y="6309435"/>
            <a:ext cx="23558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39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83680" y="3258311"/>
            <a:ext cx="0" cy="2651760"/>
          </a:xfrm>
          <a:custGeom>
            <a:avLst/>
            <a:gdLst/>
            <a:ahLst/>
            <a:cxnLst/>
            <a:rect l="l" t="t" r="r" b="b"/>
            <a:pathLst>
              <a:path h="2651760">
                <a:moveTo>
                  <a:pt x="0" y="0"/>
                </a:moveTo>
                <a:lnTo>
                  <a:pt x="0" y="0"/>
                </a:lnTo>
                <a:lnTo>
                  <a:pt x="0" y="265176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61247" y="3258311"/>
            <a:ext cx="0" cy="2651760"/>
          </a:xfrm>
          <a:custGeom>
            <a:avLst/>
            <a:gdLst/>
            <a:ahLst/>
            <a:cxnLst/>
            <a:rect l="l" t="t" r="r" b="b"/>
            <a:pathLst>
              <a:path h="2651760">
                <a:moveTo>
                  <a:pt x="0" y="2651760"/>
                </a:moveTo>
                <a:lnTo>
                  <a:pt x="0" y="2651760"/>
                </a:lnTo>
                <a:lnTo>
                  <a:pt x="0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80631" y="3252215"/>
            <a:ext cx="341375" cy="51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6213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4000" spc="-10" dirty="0"/>
              <a:t>R</a:t>
            </a:r>
            <a:r>
              <a:rPr sz="4000" dirty="0"/>
              <a:t>e</a:t>
            </a:r>
            <a:r>
              <a:rPr sz="4000" spc="-5" dirty="0"/>
              <a:t>s</a:t>
            </a:r>
            <a:r>
              <a:rPr sz="4000" spc="-15" dirty="0"/>
              <a:t>p</a:t>
            </a:r>
            <a:r>
              <a:rPr sz="4000" spc="-5" dirty="0"/>
              <a:t>o</a:t>
            </a:r>
            <a:r>
              <a:rPr sz="4000" dirty="0"/>
              <a:t>n</a:t>
            </a:r>
            <a:r>
              <a:rPr sz="4000" spc="-5" dirty="0"/>
              <a:t>s</a:t>
            </a:r>
            <a:r>
              <a:rPr sz="4000" dirty="0"/>
              <a:t>e</a:t>
            </a:r>
            <a:r>
              <a:rPr sz="4000" spc="30" dirty="0"/>
              <a:t> </a:t>
            </a:r>
            <a:r>
              <a:rPr sz="4000" spc="-20" dirty="0"/>
              <a:t>S</a:t>
            </a:r>
            <a:r>
              <a:rPr sz="4000" dirty="0"/>
              <a:t>t</a:t>
            </a:r>
            <a:r>
              <a:rPr sz="4000" spc="-40" dirty="0"/>
              <a:t>r</a:t>
            </a:r>
            <a:r>
              <a:rPr sz="4000" spc="-10" dirty="0"/>
              <a:t>a</a:t>
            </a:r>
            <a:r>
              <a:rPr sz="4000" spc="-20" dirty="0"/>
              <a:t>t</a:t>
            </a:r>
            <a:r>
              <a:rPr sz="4000" dirty="0"/>
              <a:t>e</a:t>
            </a:r>
            <a:r>
              <a:rPr sz="4000" spc="-5" dirty="0"/>
              <a:t>g</a:t>
            </a:r>
            <a:r>
              <a:rPr sz="4000" spc="-25" dirty="0"/>
              <a:t>i</a:t>
            </a:r>
            <a:r>
              <a:rPr sz="4000" dirty="0"/>
              <a:t>es</a:t>
            </a:r>
            <a:r>
              <a:rPr sz="4000" spc="25" dirty="0"/>
              <a:t> </a:t>
            </a:r>
            <a:r>
              <a:rPr sz="4000" spc="-10" dirty="0"/>
              <a:t>f</a:t>
            </a:r>
            <a:r>
              <a:rPr sz="4000" spc="-5" dirty="0"/>
              <a:t>o</a:t>
            </a:r>
            <a:r>
              <a:rPr sz="4000" dirty="0"/>
              <a:t>r</a:t>
            </a:r>
            <a:r>
              <a:rPr sz="4000" spc="-15" dirty="0"/>
              <a:t> </a:t>
            </a:r>
            <a:r>
              <a:rPr sz="4000" spc="-10" dirty="0"/>
              <a:t>T</a:t>
            </a:r>
            <a:r>
              <a:rPr sz="4000" spc="-35" dirty="0"/>
              <a:t>h</a:t>
            </a:r>
            <a:r>
              <a:rPr sz="4000" spc="-15" dirty="0"/>
              <a:t>r</a:t>
            </a:r>
            <a:r>
              <a:rPr sz="4000" dirty="0"/>
              <a:t>e</a:t>
            </a:r>
            <a:r>
              <a:rPr sz="4000" spc="-35" dirty="0"/>
              <a:t>a</a:t>
            </a:r>
            <a:r>
              <a:rPr sz="4000" dirty="0"/>
              <a:t>ts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843788" y="1636267"/>
            <a:ext cx="7722870" cy="376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65E54"/>
              </a:buClr>
              <a:buSzPct val="60000"/>
              <a:buFont typeface="Wingdings"/>
              <a:buChar char=""/>
              <a:tabLst>
                <a:tab pos="332740" algn="l"/>
              </a:tabLst>
            </a:pPr>
            <a:r>
              <a:rPr sz="2500" b="1" spc="-140" dirty="0">
                <a:solidFill>
                  <a:srgbClr val="7B5E1D"/>
                </a:solidFill>
                <a:latin typeface="Georgia"/>
                <a:cs typeface="Georgia"/>
              </a:rPr>
              <a:t>M</a:t>
            </a:r>
            <a:r>
              <a:rPr sz="2500" b="1" spc="-75" dirty="0">
                <a:solidFill>
                  <a:srgbClr val="7B5E1D"/>
                </a:solidFill>
                <a:latin typeface="Georgia"/>
                <a:cs typeface="Georgia"/>
              </a:rPr>
              <a:t>i</a:t>
            </a:r>
            <a:r>
              <a:rPr sz="2500" b="1" spc="-35" dirty="0">
                <a:solidFill>
                  <a:srgbClr val="7B5E1D"/>
                </a:solidFill>
                <a:latin typeface="Georgia"/>
                <a:cs typeface="Georgia"/>
              </a:rPr>
              <a:t>t</a:t>
            </a:r>
            <a:r>
              <a:rPr sz="2500" b="1" spc="-50" dirty="0">
                <a:solidFill>
                  <a:srgbClr val="7B5E1D"/>
                </a:solidFill>
                <a:latin typeface="Georgia"/>
                <a:cs typeface="Georgia"/>
              </a:rPr>
              <a:t>i</a:t>
            </a:r>
            <a:r>
              <a:rPr sz="2500" b="1" spc="-80" dirty="0">
                <a:solidFill>
                  <a:srgbClr val="7B5E1D"/>
                </a:solidFill>
                <a:latin typeface="Georgia"/>
                <a:cs typeface="Georgia"/>
              </a:rPr>
              <a:t>ga</a:t>
            </a:r>
            <a:r>
              <a:rPr sz="2500" b="1" spc="-35" dirty="0">
                <a:solidFill>
                  <a:srgbClr val="7B5E1D"/>
                </a:solidFill>
                <a:latin typeface="Georgia"/>
                <a:cs typeface="Georgia"/>
              </a:rPr>
              <a:t>t</a:t>
            </a:r>
            <a:r>
              <a:rPr sz="2500" b="1" spc="-75" dirty="0">
                <a:solidFill>
                  <a:srgbClr val="7B5E1D"/>
                </a:solidFill>
                <a:latin typeface="Georgia"/>
                <a:cs typeface="Georgia"/>
              </a:rPr>
              <a:t>i</a:t>
            </a:r>
            <a:r>
              <a:rPr sz="2500" b="1" spc="-85" dirty="0">
                <a:solidFill>
                  <a:srgbClr val="7B5E1D"/>
                </a:solidFill>
                <a:latin typeface="Georgia"/>
                <a:cs typeface="Georgia"/>
              </a:rPr>
              <a:t>o</a:t>
            </a:r>
            <a:r>
              <a:rPr sz="2500" b="1" spc="-114" dirty="0">
                <a:solidFill>
                  <a:srgbClr val="7B5E1D"/>
                </a:solidFill>
                <a:latin typeface="Georgia"/>
                <a:cs typeface="Georgia"/>
              </a:rPr>
              <a:t>n</a:t>
            </a:r>
            <a:endParaRPr sz="2500">
              <a:latin typeface="Georgia"/>
              <a:cs typeface="Georgia"/>
            </a:endParaRPr>
          </a:p>
          <a:p>
            <a:pPr marL="652780" marR="5080" lvl="1" indent="-274320">
              <a:lnSpc>
                <a:spcPct val="103600"/>
              </a:lnSpc>
              <a:spcBef>
                <a:spcPts val="345"/>
              </a:spcBef>
              <a:buClr>
                <a:srgbClr val="765E54"/>
              </a:buClr>
              <a:buSzPct val="70454"/>
              <a:buFont typeface="Wingdings"/>
              <a:buChar char=""/>
              <a:tabLst>
                <a:tab pos="650240" algn="l"/>
              </a:tabLst>
            </a:pPr>
            <a:r>
              <a:rPr sz="2200" dirty="0">
                <a:latin typeface="Georgia"/>
                <a:cs typeface="Georgia"/>
              </a:rPr>
              <a:t>S</a:t>
            </a:r>
            <a:r>
              <a:rPr sz="2200" spc="-15" dirty="0">
                <a:latin typeface="Georgia"/>
                <a:cs typeface="Georgia"/>
              </a:rPr>
              <a:t>ee</a:t>
            </a:r>
            <a:r>
              <a:rPr sz="2200" spc="-10" dirty="0">
                <a:latin typeface="Georgia"/>
                <a:cs typeface="Georgia"/>
              </a:rPr>
              <a:t>k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o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dirty="0">
                <a:latin typeface="Georgia"/>
                <a:cs typeface="Georgia"/>
              </a:rPr>
              <a:t>ce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im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0" dirty="0">
                <a:latin typeface="Georgia"/>
                <a:cs typeface="Georgia"/>
              </a:rPr>
              <a:t> p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spc="5" dirty="0">
                <a:latin typeface="Georgia"/>
                <a:cs typeface="Georgia"/>
              </a:rPr>
              <a:t>b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b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y</a:t>
            </a:r>
            <a:r>
              <a:rPr sz="2200" spc="35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f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sk 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v</a:t>
            </a:r>
            <a:r>
              <a:rPr sz="2200" spc="-15" dirty="0">
                <a:latin typeface="Georgia"/>
                <a:cs typeface="Georgia"/>
              </a:rPr>
              <a:t>en</a:t>
            </a:r>
            <a:r>
              <a:rPr sz="2200" dirty="0">
                <a:latin typeface="Georgia"/>
                <a:cs typeface="Georgia"/>
              </a:rPr>
              <a:t>t to</a:t>
            </a:r>
            <a:r>
              <a:rPr sz="2200" spc="-15" dirty="0">
                <a:latin typeface="Georgia"/>
                <a:cs typeface="Georgia"/>
              </a:rPr>
              <a:t> a</a:t>
            </a:r>
            <a:r>
              <a:rPr sz="2200" dirty="0">
                <a:latin typeface="Georgia"/>
                <a:cs typeface="Georgia"/>
              </a:rPr>
              <a:t>n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dirty="0">
                <a:latin typeface="Georgia"/>
                <a:cs typeface="Georgia"/>
              </a:rPr>
              <a:t>c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5" dirty="0">
                <a:latin typeface="Georgia"/>
                <a:cs typeface="Georgia"/>
              </a:rPr>
              <a:t>b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3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spc="-20" dirty="0">
                <a:latin typeface="Georgia"/>
                <a:cs typeface="Georgia"/>
              </a:rPr>
              <a:t>s</a:t>
            </a:r>
            <a:r>
              <a:rPr sz="2200" spc="5" dirty="0">
                <a:latin typeface="Georgia"/>
                <a:cs typeface="Georgia"/>
              </a:rPr>
              <a:t>ho</a:t>
            </a:r>
            <a:r>
              <a:rPr sz="2200" spc="-35" dirty="0">
                <a:latin typeface="Georgia"/>
                <a:cs typeface="Georgia"/>
              </a:rPr>
              <a:t>l</a:t>
            </a:r>
            <a:r>
              <a:rPr sz="2200" dirty="0">
                <a:latin typeface="Georgia"/>
                <a:cs typeface="Georgia"/>
              </a:rPr>
              <a:t>d</a:t>
            </a:r>
            <a:endParaRPr sz="2200">
              <a:latin typeface="Georgia"/>
              <a:cs typeface="Georgia"/>
            </a:endParaRPr>
          </a:p>
          <a:p>
            <a:pPr marL="652780" marR="1963420" lvl="1" indent="-274320">
              <a:lnSpc>
                <a:spcPct val="104500"/>
              </a:lnSpc>
              <a:spcBef>
                <a:spcPts val="360"/>
              </a:spcBef>
              <a:buClr>
                <a:srgbClr val="765E54"/>
              </a:buClr>
              <a:buSzPct val="70454"/>
              <a:buFont typeface="Wingdings"/>
              <a:buChar char=""/>
              <a:tabLst>
                <a:tab pos="650240" algn="l"/>
              </a:tabLst>
            </a:pPr>
            <a:r>
              <a:rPr sz="2200" spc="-5" dirty="0">
                <a:latin typeface="Georgia"/>
                <a:cs typeface="Georgia"/>
              </a:rPr>
              <a:t>B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p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v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: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-10" dirty="0">
                <a:latin typeface="Georgia"/>
                <a:cs typeface="Georgia"/>
              </a:rPr>
              <a:t>k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35" dirty="0">
                <a:latin typeface="Georgia"/>
                <a:cs typeface="Georgia"/>
              </a:rPr>
              <a:t>l</a:t>
            </a:r>
            <a:r>
              <a:rPr sz="2200" dirty="0">
                <a:latin typeface="Georgia"/>
                <a:cs typeface="Georgia"/>
              </a:rPr>
              <a:t>y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to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25" dirty="0">
                <a:latin typeface="Georgia"/>
                <a:cs typeface="Georgia"/>
              </a:rPr>
              <a:t>d</a:t>
            </a:r>
            <a:r>
              <a:rPr sz="2200" dirty="0">
                <a:latin typeface="Georgia"/>
                <a:cs typeface="Georgia"/>
              </a:rPr>
              <a:t>uce i</a:t>
            </a:r>
            <a:r>
              <a:rPr sz="2200" spc="-25" dirty="0">
                <a:latin typeface="Georgia"/>
                <a:cs typeface="Georgia"/>
              </a:rPr>
              <a:t>m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30" dirty="0">
                <a:latin typeface="Georgia"/>
                <a:cs typeface="Georgia"/>
              </a:rPr>
              <a:t>/</a:t>
            </a:r>
            <a:r>
              <a:rPr sz="2200" spc="-20" dirty="0">
                <a:latin typeface="Georgia"/>
                <a:cs typeface="Georgia"/>
              </a:rPr>
              <a:t>p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spc="5" dirty="0">
                <a:latin typeface="Georgia"/>
                <a:cs typeface="Georgia"/>
              </a:rPr>
              <a:t>b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b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y</a:t>
            </a:r>
            <a:r>
              <a:rPr sz="2200" spc="7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d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spc="-25" dirty="0">
                <a:latin typeface="Georgia"/>
                <a:cs typeface="Georgia"/>
              </a:rPr>
              <a:t>’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w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t</a:t>
            </a:r>
            <a:endParaRPr sz="2200">
              <a:latin typeface="Georgia"/>
              <a:cs typeface="Georgia"/>
            </a:endParaRPr>
          </a:p>
          <a:p>
            <a:pPr marL="652780">
              <a:lnSpc>
                <a:spcPct val="100000"/>
              </a:lnSpc>
            </a:pPr>
            <a:r>
              <a:rPr sz="2200" dirty="0">
                <a:latin typeface="Georgia"/>
                <a:cs typeface="Georgia"/>
              </a:rPr>
              <a:t>u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til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isk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35" dirty="0">
                <a:latin typeface="Georgia"/>
                <a:cs typeface="Georgia"/>
              </a:rPr>
              <a:t>y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ur</a:t>
            </a:r>
            <a:r>
              <a:rPr sz="2200" spc="-20" dirty="0">
                <a:latin typeface="Georgia"/>
                <a:cs typeface="Georgia"/>
              </a:rPr>
              <a:t> pr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j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ct</a:t>
            </a:r>
            <a:endParaRPr sz="2200">
              <a:latin typeface="Georgia"/>
              <a:cs typeface="Georgia"/>
            </a:endParaRPr>
          </a:p>
          <a:p>
            <a:pPr marL="649605" lvl="1" indent="-271145">
              <a:lnSpc>
                <a:spcPct val="100000"/>
              </a:lnSpc>
              <a:spcBef>
                <a:spcPts val="480"/>
              </a:spcBef>
              <a:buClr>
                <a:srgbClr val="765E54"/>
              </a:buClr>
              <a:buSzPct val="70454"/>
              <a:buFont typeface="Wingdings"/>
              <a:buChar char=""/>
              <a:tabLst>
                <a:tab pos="650240" algn="l"/>
              </a:tabLst>
            </a:pPr>
            <a:r>
              <a:rPr sz="2200" dirty="0">
                <a:latin typeface="Georgia"/>
                <a:cs typeface="Georgia"/>
              </a:rPr>
              <a:t>E</a:t>
            </a:r>
            <a:r>
              <a:rPr sz="2200" spc="-15" dirty="0">
                <a:latin typeface="Georgia"/>
                <a:cs typeface="Georgia"/>
              </a:rPr>
              <a:t>xa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s:</a:t>
            </a:r>
            <a:endParaRPr sz="2200">
              <a:latin typeface="Georgia"/>
              <a:cs typeface="Georgia"/>
            </a:endParaRPr>
          </a:p>
          <a:p>
            <a:pPr marL="927100" lvl="2" indent="-228600">
              <a:lnSpc>
                <a:spcPct val="100000"/>
              </a:lnSpc>
              <a:spcBef>
                <a:spcPts val="530"/>
              </a:spcBef>
              <a:buClr>
                <a:srgbClr val="765E54"/>
              </a:buClr>
              <a:buSzPct val="73809"/>
              <a:buFont typeface="Wingdings"/>
              <a:buChar char=""/>
              <a:tabLst>
                <a:tab pos="927100" algn="l"/>
              </a:tabLst>
            </a:pPr>
            <a:r>
              <a:rPr sz="2100" spc="-10" dirty="0">
                <a:latin typeface="Georgia"/>
                <a:cs typeface="Georgia"/>
              </a:rPr>
              <a:t>St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g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5" dirty="0">
                <a:latin typeface="Georgia"/>
                <a:cs typeface="Georgia"/>
              </a:rPr>
              <a:t>g</a:t>
            </a:r>
            <a:r>
              <a:rPr sz="2100" spc="3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-</a:t>
            </a:r>
            <a:r>
              <a:rPr sz="2100" spc="-2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Mo</a:t>
            </a:r>
            <a:r>
              <a:rPr sz="2100" spc="-25" dirty="0">
                <a:latin typeface="Georgia"/>
                <a:cs typeface="Georgia"/>
              </a:rPr>
              <a:t>r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40" dirty="0">
                <a:latin typeface="Georgia"/>
                <a:cs typeface="Georgia"/>
              </a:rPr>
              <a:t> 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spc="5" dirty="0">
                <a:latin typeface="Georgia"/>
                <a:cs typeface="Georgia"/>
              </a:rPr>
              <a:t>g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- </a:t>
            </a:r>
            <a:r>
              <a:rPr sz="2100" spc="5" dirty="0">
                <a:latin typeface="Georgia"/>
                <a:cs typeface="Georgia"/>
              </a:rPr>
              <a:t>P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otot</a:t>
            </a:r>
            <a:r>
              <a:rPr sz="2100" spc="-30" dirty="0">
                <a:latin typeface="Georgia"/>
                <a:cs typeface="Georgia"/>
              </a:rPr>
              <a:t>yp</a:t>
            </a:r>
            <a:r>
              <a:rPr sz="2100" spc="5" dirty="0">
                <a:latin typeface="Georgia"/>
                <a:cs typeface="Georgia"/>
              </a:rPr>
              <a:t>e</a:t>
            </a:r>
            <a:endParaRPr sz="2100">
              <a:latin typeface="Georgia"/>
              <a:cs typeface="Georgia"/>
            </a:endParaRPr>
          </a:p>
          <a:p>
            <a:pPr marL="927100" lvl="2" indent="-228600">
              <a:lnSpc>
                <a:spcPct val="100000"/>
              </a:lnSpc>
              <a:spcBef>
                <a:spcPts val="525"/>
              </a:spcBef>
              <a:buClr>
                <a:srgbClr val="765E54"/>
              </a:buClr>
              <a:buSzPct val="73809"/>
              <a:buFont typeface="Wingdings"/>
              <a:buChar char=""/>
              <a:tabLst>
                <a:tab pos="927100" algn="l"/>
              </a:tabLst>
            </a:pPr>
            <a:r>
              <a:rPr sz="2100" spc="-2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ed</a:t>
            </a:r>
            <a:r>
              <a:rPr sz="2100" spc="-15" dirty="0">
                <a:latin typeface="Georgia"/>
                <a:cs typeface="Georgia"/>
              </a:rPr>
              <a:t>u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spc="10" dirty="0">
                <a:latin typeface="Georgia"/>
                <a:cs typeface="Georgia"/>
              </a:rPr>
              <a:t>d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spc="5" dirty="0">
                <a:latin typeface="Georgia"/>
                <a:cs typeface="Georgia"/>
              </a:rPr>
              <a:t>cy </a:t>
            </a:r>
            <a:r>
              <a:rPr sz="2100" spc="-30" dirty="0">
                <a:latin typeface="Georgia"/>
                <a:cs typeface="Georgia"/>
              </a:rPr>
              <a:t>p</a:t>
            </a:r>
            <a:r>
              <a:rPr sz="2100" spc="-5" dirty="0">
                <a:latin typeface="Georgia"/>
                <a:cs typeface="Georgia"/>
              </a:rPr>
              <a:t>l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5" dirty="0">
                <a:latin typeface="Georgia"/>
                <a:cs typeface="Georgia"/>
              </a:rPr>
              <a:t>g</a:t>
            </a:r>
            <a:endParaRPr sz="2100">
              <a:latin typeface="Georgia"/>
              <a:cs typeface="Georgia"/>
            </a:endParaRPr>
          </a:p>
          <a:p>
            <a:pPr marL="923925" lvl="2" indent="-225425">
              <a:lnSpc>
                <a:spcPct val="100000"/>
              </a:lnSpc>
              <a:spcBef>
                <a:spcPts val="480"/>
              </a:spcBef>
              <a:buClr>
                <a:srgbClr val="765E54"/>
              </a:buClr>
              <a:buSzPct val="73809"/>
              <a:buFont typeface="Wingdings"/>
              <a:buChar char=""/>
              <a:tabLst>
                <a:tab pos="924560" algn="l"/>
              </a:tabLst>
            </a:pPr>
            <a:r>
              <a:rPr sz="2100" spc="10" dirty="0">
                <a:latin typeface="Georgia"/>
                <a:cs typeface="Georgia"/>
              </a:rPr>
              <a:t>U</a:t>
            </a:r>
            <a:r>
              <a:rPr sz="2100" spc="-25" dirty="0">
                <a:latin typeface="Georgia"/>
                <a:cs typeface="Georgia"/>
              </a:rPr>
              <a:t>s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-10" dirty="0">
                <a:latin typeface="Georgia"/>
                <a:cs typeface="Georgia"/>
              </a:rPr>
              <a:t> </a:t>
            </a:r>
            <a:r>
              <a:rPr sz="2100" spc="15" dirty="0">
                <a:latin typeface="Georgia"/>
                <a:cs typeface="Georgia"/>
              </a:rPr>
              <a:t>m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-25" dirty="0">
                <a:latin typeface="Georgia"/>
                <a:cs typeface="Georgia"/>
              </a:rPr>
              <a:t>r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spc="-30" dirty="0">
                <a:latin typeface="Georgia"/>
                <a:cs typeface="Georgia"/>
              </a:rPr>
              <a:t>q</a:t>
            </a:r>
            <a:r>
              <a:rPr sz="2100" spc="10" dirty="0">
                <a:latin typeface="Georgia"/>
                <a:cs typeface="Georgia"/>
              </a:rPr>
              <a:t>u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-30" dirty="0">
                <a:latin typeface="Georgia"/>
                <a:cs typeface="Georgia"/>
              </a:rPr>
              <a:t>l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5" dirty="0">
                <a:latin typeface="Georgia"/>
                <a:cs typeface="Georgia"/>
              </a:rPr>
              <a:t>f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d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r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10" dirty="0">
                <a:latin typeface="Georgia"/>
                <a:cs typeface="Georgia"/>
              </a:rPr>
              <a:t>u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20" dirty="0">
                <a:latin typeface="Georgia"/>
                <a:cs typeface="Georgia"/>
              </a:rPr>
              <a:t>c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s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83680" y="3258311"/>
            <a:ext cx="1880870" cy="0"/>
          </a:xfrm>
          <a:custGeom>
            <a:avLst/>
            <a:gdLst/>
            <a:ahLst/>
            <a:cxnLst/>
            <a:rect l="l" t="t" r="r" b="b"/>
            <a:pathLst>
              <a:path w="1880870">
                <a:moveTo>
                  <a:pt x="0" y="0"/>
                </a:moveTo>
                <a:lnTo>
                  <a:pt x="0" y="0"/>
                </a:lnTo>
                <a:lnTo>
                  <a:pt x="1880616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83680" y="5910071"/>
            <a:ext cx="1880870" cy="0"/>
          </a:xfrm>
          <a:custGeom>
            <a:avLst/>
            <a:gdLst/>
            <a:ahLst/>
            <a:cxnLst/>
            <a:rect l="l" t="t" r="r" b="b"/>
            <a:pathLst>
              <a:path w="1880870">
                <a:moveTo>
                  <a:pt x="0" y="0"/>
                </a:moveTo>
                <a:lnTo>
                  <a:pt x="0" y="0"/>
                </a:lnTo>
                <a:lnTo>
                  <a:pt x="1880616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88688" y="6309435"/>
            <a:ext cx="24701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40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0" y="3669791"/>
            <a:ext cx="0" cy="2085339"/>
          </a:xfrm>
          <a:custGeom>
            <a:avLst/>
            <a:gdLst/>
            <a:ahLst/>
            <a:cxnLst/>
            <a:rect l="l" t="t" r="r" b="b"/>
            <a:pathLst>
              <a:path h="2085339">
                <a:moveTo>
                  <a:pt x="0" y="0"/>
                </a:moveTo>
                <a:lnTo>
                  <a:pt x="0" y="0"/>
                </a:lnTo>
                <a:lnTo>
                  <a:pt x="0" y="2084831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9095" y="3669791"/>
            <a:ext cx="0" cy="2085339"/>
          </a:xfrm>
          <a:custGeom>
            <a:avLst/>
            <a:gdLst/>
            <a:ahLst/>
            <a:cxnLst/>
            <a:rect l="l" t="t" r="r" b="b"/>
            <a:pathLst>
              <a:path h="2085339">
                <a:moveTo>
                  <a:pt x="0" y="2084831"/>
                </a:moveTo>
                <a:lnTo>
                  <a:pt x="0" y="2084831"/>
                </a:lnTo>
                <a:lnTo>
                  <a:pt x="0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1976" y="3669791"/>
            <a:ext cx="356615" cy="51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669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4000" spc="-10" dirty="0"/>
              <a:t>R</a:t>
            </a:r>
            <a:r>
              <a:rPr sz="4000" dirty="0"/>
              <a:t>e</a:t>
            </a:r>
            <a:r>
              <a:rPr sz="4000" spc="-5" dirty="0"/>
              <a:t>s</a:t>
            </a:r>
            <a:r>
              <a:rPr sz="4000" spc="-15" dirty="0"/>
              <a:t>p</a:t>
            </a:r>
            <a:r>
              <a:rPr sz="4000" spc="-5" dirty="0"/>
              <a:t>o</a:t>
            </a:r>
            <a:r>
              <a:rPr sz="4000" dirty="0"/>
              <a:t>n</a:t>
            </a:r>
            <a:r>
              <a:rPr sz="4000" spc="-5" dirty="0"/>
              <a:t>s</a:t>
            </a:r>
            <a:r>
              <a:rPr sz="4000" dirty="0"/>
              <a:t>e</a:t>
            </a:r>
            <a:r>
              <a:rPr sz="4000" spc="30" dirty="0"/>
              <a:t> </a:t>
            </a:r>
            <a:r>
              <a:rPr sz="4000" dirty="0"/>
              <a:t>St</a:t>
            </a:r>
            <a:r>
              <a:rPr sz="4000" spc="-40" dirty="0"/>
              <a:t>r</a:t>
            </a:r>
            <a:r>
              <a:rPr sz="4000" spc="-10" dirty="0"/>
              <a:t>a</a:t>
            </a:r>
            <a:r>
              <a:rPr sz="4000" dirty="0"/>
              <a:t>te</a:t>
            </a:r>
            <a:r>
              <a:rPr sz="4000" spc="-5" dirty="0"/>
              <a:t>g</a:t>
            </a:r>
            <a:r>
              <a:rPr sz="4000" spc="-25" dirty="0"/>
              <a:t>i</a:t>
            </a:r>
            <a:r>
              <a:rPr sz="4000" dirty="0"/>
              <a:t>es</a:t>
            </a:r>
            <a:r>
              <a:rPr sz="4000" spc="35" dirty="0"/>
              <a:t> </a:t>
            </a:r>
            <a:r>
              <a:rPr sz="4000" spc="-10" dirty="0"/>
              <a:t>f</a:t>
            </a:r>
            <a:r>
              <a:rPr sz="4000" spc="-5" dirty="0"/>
              <a:t>o</a:t>
            </a:r>
            <a:r>
              <a:rPr sz="4000" dirty="0"/>
              <a:t>r</a:t>
            </a:r>
            <a:r>
              <a:rPr sz="4000" spc="-15" dirty="0"/>
              <a:t> </a:t>
            </a:r>
            <a:r>
              <a:rPr sz="4000" spc="-10" dirty="0"/>
              <a:t>T</a:t>
            </a:r>
            <a:r>
              <a:rPr sz="4000" spc="-35" dirty="0"/>
              <a:t>h</a:t>
            </a:r>
            <a:r>
              <a:rPr sz="4000" spc="-15" dirty="0"/>
              <a:t>r</a:t>
            </a:r>
            <a:r>
              <a:rPr sz="4000" dirty="0"/>
              <a:t>e</a:t>
            </a:r>
            <a:r>
              <a:rPr sz="4000" spc="-10" dirty="0"/>
              <a:t>a</a:t>
            </a:r>
            <a:r>
              <a:rPr sz="4000" dirty="0"/>
              <a:t>ts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791972" y="1456435"/>
            <a:ext cx="7520305" cy="449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buClr>
                <a:srgbClr val="765E54"/>
              </a:buClr>
              <a:buSzPct val="60000"/>
              <a:buFont typeface="Wingdings"/>
              <a:buChar char=""/>
              <a:tabLst>
                <a:tab pos="330200" algn="l"/>
              </a:tabLst>
            </a:pPr>
            <a:r>
              <a:rPr sz="2500" b="1" spc="-110" dirty="0">
                <a:solidFill>
                  <a:srgbClr val="7B5E1D"/>
                </a:solidFill>
                <a:latin typeface="Georgia"/>
                <a:cs typeface="Georgia"/>
              </a:rPr>
              <a:t>T</a:t>
            </a:r>
            <a:r>
              <a:rPr sz="2500" b="1" spc="-80" dirty="0">
                <a:solidFill>
                  <a:srgbClr val="7B5E1D"/>
                </a:solidFill>
                <a:latin typeface="Georgia"/>
                <a:cs typeface="Georgia"/>
              </a:rPr>
              <a:t>ra</a:t>
            </a:r>
            <a:r>
              <a:rPr sz="2500" b="1" spc="-100" dirty="0">
                <a:solidFill>
                  <a:srgbClr val="7B5E1D"/>
                </a:solidFill>
                <a:latin typeface="Georgia"/>
                <a:cs typeface="Georgia"/>
              </a:rPr>
              <a:t>n</a:t>
            </a:r>
            <a:r>
              <a:rPr sz="2500" b="1" spc="-85" dirty="0">
                <a:solidFill>
                  <a:srgbClr val="7B5E1D"/>
                </a:solidFill>
                <a:latin typeface="Georgia"/>
                <a:cs typeface="Georgia"/>
              </a:rPr>
              <a:t>s</a:t>
            </a:r>
            <a:r>
              <a:rPr sz="2500" b="1" spc="-50" dirty="0">
                <a:solidFill>
                  <a:srgbClr val="7B5E1D"/>
                </a:solidFill>
                <a:latin typeface="Georgia"/>
                <a:cs typeface="Georgia"/>
              </a:rPr>
              <a:t>f</a:t>
            </a:r>
            <a:r>
              <a:rPr sz="2500" b="1" spc="-90" dirty="0">
                <a:solidFill>
                  <a:srgbClr val="7B5E1D"/>
                </a:solidFill>
                <a:latin typeface="Georgia"/>
                <a:cs typeface="Georgia"/>
              </a:rPr>
              <a:t>er</a:t>
            </a:r>
            <a:endParaRPr sz="2500">
              <a:latin typeface="Georgia"/>
              <a:cs typeface="Georgia"/>
            </a:endParaRPr>
          </a:p>
          <a:p>
            <a:pPr marL="646430" lvl="1" indent="-271145">
              <a:lnSpc>
                <a:spcPct val="100000"/>
              </a:lnSpc>
              <a:spcBef>
                <a:spcPts val="445"/>
              </a:spcBef>
              <a:buClr>
                <a:srgbClr val="765E54"/>
              </a:buClr>
              <a:buSzPct val="70454"/>
              <a:buFont typeface="Wingdings"/>
              <a:buChar char=""/>
              <a:tabLst>
                <a:tab pos="647065" algn="l"/>
              </a:tabLst>
            </a:pPr>
            <a:r>
              <a:rPr sz="2200" dirty="0">
                <a:latin typeface="Georgia"/>
                <a:cs typeface="Georgia"/>
              </a:rPr>
              <a:t>S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25" dirty="0">
                <a:latin typeface="Georgia"/>
                <a:cs typeface="Georgia"/>
              </a:rPr>
              <a:t>f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spc="-20" dirty="0">
                <a:latin typeface="Georgia"/>
                <a:cs typeface="Georgia"/>
              </a:rPr>
              <a:t>s</a:t>
            </a:r>
            <a:r>
              <a:rPr sz="2200" spc="5" dirty="0">
                <a:latin typeface="Georgia"/>
                <a:cs typeface="Georgia"/>
              </a:rPr>
              <a:t>po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spc="-20" dirty="0">
                <a:latin typeface="Georgia"/>
                <a:cs typeface="Georgia"/>
              </a:rPr>
              <a:t>b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ty</a:t>
            </a:r>
            <a:r>
              <a:rPr sz="2200" spc="45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f</a:t>
            </a:r>
            <a:r>
              <a:rPr sz="2200" spc="-4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isk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40" dirty="0">
                <a:latin typeface="Georgia"/>
                <a:cs typeface="Georgia"/>
              </a:rPr>
              <a:t>q</a:t>
            </a:r>
            <a:r>
              <a:rPr sz="2200" dirty="0">
                <a:latin typeface="Georgia"/>
                <a:cs typeface="Georgia"/>
              </a:rPr>
              <a:t>u</a:t>
            </a:r>
            <a:r>
              <a:rPr sz="2200" spc="-15" dirty="0">
                <a:latin typeface="Georgia"/>
                <a:cs typeface="Georgia"/>
              </a:rPr>
              <a:t>en</a:t>
            </a:r>
            <a:r>
              <a:rPr sz="2200" dirty="0">
                <a:latin typeface="Georgia"/>
                <a:cs typeface="Georgia"/>
              </a:rPr>
              <a:t>ce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o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20" dirty="0">
                <a:latin typeface="Georgia"/>
                <a:cs typeface="Georgia"/>
              </a:rPr>
              <a:t>th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ty</a:t>
            </a:r>
            <a:endParaRPr sz="2200">
              <a:latin typeface="Georgia"/>
              <a:cs typeface="Georgia"/>
            </a:endParaRPr>
          </a:p>
          <a:p>
            <a:pPr marL="646430" lvl="1" indent="-271145">
              <a:lnSpc>
                <a:spcPct val="100000"/>
              </a:lnSpc>
              <a:spcBef>
                <a:spcPts val="600"/>
              </a:spcBef>
              <a:buClr>
                <a:srgbClr val="765E54"/>
              </a:buClr>
              <a:buSzPct val="70454"/>
              <a:buFont typeface="Wingdings"/>
              <a:buChar char=""/>
              <a:tabLst>
                <a:tab pos="647065" algn="l"/>
              </a:tabLst>
            </a:pPr>
            <a:r>
              <a:rPr sz="2200" spc="5" dirty="0">
                <a:latin typeface="Georgia"/>
                <a:cs typeface="Georgia"/>
              </a:rPr>
              <a:t>Do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spc="10" dirty="0">
                <a:latin typeface="Georgia"/>
                <a:cs typeface="Georgia"/>
              </a:rPr>
              <a:t>s</a:t>
            </a:r>
            <a:r>
              <a:rPr sz="2200" u="heavy" spc="-5" dirty="0">
                <a:latin typeface="Georgia"/>
                <a:cs typeface="Georgia"/>
              </a:rPr>
              <a:t> </a:t>
            </a:r>
            <a:r>
              <a:rPr sz="2200" b="1" u="heavy" spc="45" dirty="0">
                <a:solidFill>
                  <a:srgbClr val="F6B514"/>
                </a:solidFill>
                <a:latin typeface="Georgia"/>
                <a:cs typeface="Georgia"/>
              </a:rPr>
              <a:t>N</a:t>
            </a:r>
            <a:r>
              <a:rPr sz="2200" b="1" u="heavy" spc="40" dirty="0">
                <a:solidFill>
                  <a:srgbClr val="F6B514"/>
                </a:solidFill>
                <a:latin typeface="Georgia"/>
                <a:cs typeface="Georgia"/>
              </a:rPr>
              <a:t>O</a:t>
            </a:r>
            <a:r>
              <a:rPr sz="2200" b="1" u="heavy" spc="-100" dirty="0">
                <a:solidFill>
                  <a:srgbClr val="F6B514"/>
                </a:solidFill>
                <a:latin typeface="Georgia"/>
                <a:cs typeface="Georgia"/>
              </a:rPr>
              <a:t>T</a:t>
            </a:r>
            <a:r>
              <a:rPr sz="2200" b="1" spc="120" dirty="0">
                <a:solidFill>
                  <a:srgbClr val="F6B514"/>
                </a:solidFill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dirty="0">
                <a:latin typeface="Georgia"/>
                <a:cs typeface="Georgia"/>
              </a:rPr>
              <a:t>imi</a:t>
            </a:r>
            <a:r>
              <a:rPr sz="2200" spc="-15" dirty="0">
                <a:latin typeface="Georgia"/>
                <a:cs typeface="Georgia"/>
              </a:rPr>
              <a:t>na</a:t>
            </a:r>
            <a:r>
              <a:rPr sz="2200" dirty="0">
                <a:latin typeface="Georgia"/>
                <a:cs typeface="Georgia"/>
              </a:rPr>
              <a:t>te r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sk</a:t>
            </a:r>
            <a:endParaRPr sz="2200">
              <a:latin typeface="Georgia"/>
              <a:cs typeface="Georgia"/>
            </a:endParaRPr>
          </a:p>
          <a:p>
            <a:pPr marL="646430" lvl="1" indent="-271145">
              <a:lnSpc>
                <a:spcPct val="100000"/>
              </a:lnSpc>
              <a:spcBef>
                <a:spcPts val="600"/>
              </a:spcBef>
              <a:buClr>
                <a:srgbClr val="765E54"/>
              </a:buClr>
              <a:buSzPct val="70454"/>
              <a:buFont typeface="Wingdings"/>
              <a:buChar char=""/>
              <a:tabLst>
                <a:tab pos="647065" algn="l"/>
              </a:tabLst>
            </a:pPr>
            <a:r>
              <a:rPr sz="2200" spc="-10" dirty="0">
                <a:latin typeface="Georgia"/>
                <a:cs typeface="Georgia"/>
              </a:rPr>
              <a:t>M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20" dirty="0">
                <a:latin typeface="Georgia"/>
                <a:cs typeface="Georgia"/>
              </a:rPr>
              <a:t>s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25" dirty="0">
                <a:latin typeface="Georgia"/>
                <a:cs typeface="Georgia"/>
              </a:rPr>
              <a:t>f</a:t>
            </a:r>
            <a:r>
              <a:rPr sz="2200" dirty="0">
                <a:latin typeface="Georgia"/>
                <a:cs typeface="Georgia"/>
              </a:rPr>
              <a:t>f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ve in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15" dirty="0">
                <a:latin typeface="Georgia"/>
                <a:cs typeface="Georgia"/>
              </a:rPr>
              <a:t>ea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g</a:t>
            </a:r>
            <a:r>
              <a:rPr sz="2200" spc="3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w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h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f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15" dirty="0">
                <a:latin typeface="Georgia"/>
                <a:cs typeface="Georgia"/>
              </a:rPr>
              <a:t>nan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l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40" dirty="0">
                <a:latin typeface="Georgia"/>
                <a:cs typeface="Georgia"/>
              </a:rPr>
              <a:t>x</a:t>
            </a:r>
            <a:r>
              <a:rPr sz="2200" spc="-20" dirty="0">
                <a:latin typeface="Georgia"/>
                <a:cs typeface="Georgia"/>
              </a:rPr>
              <a:t>p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20" dirty="0">
                <a:latin typeface="Georgia"/>
                <a:cs typeface="Georgia"/>
              </a:rPr>
              <a:t>s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e</a:t>
            </a:r>
            <a:endParaRPr sz="2200">
              <a:latin typeface="Georgia"/>
              <a:cs typeface="Georgia"/>
            </a:endParaRPr>
          </a:p>
          <a:p>
            <a:pPr marL="649605" lvl="1" indent="-271145">
              <a:lnSpc>
                <a:spcPct val="100000"/>
              </a:lnSpc>
              <a:spcBef>
                <a:spcPts val="815"/>
              </a:spcBef>
              <a:buClr>
                <a:srgbClr val="765E54"/>
              </a:buClr>
              <a:buSzPct val="70454"/>
              <a:buFont typeface="Wingdings"/>
              <a:buChar char=""/>
              <a:tabLst>
                <a:tab pos="650240" algn="l"/>
              </a:tabLst>
            </a:pPr>
            <a:r>
              <a:rPr sz="2200" dirty="0">
                <a:latin typeface="Georgia"/>
                <a:cs typeface="Georgia"/>
              </a:rPr>
              <a:t>E</a:t>
            </a:r>
            <a:r>
              <a:rPr sz="2200" spc="-15" dirty="0">
                <a:latin typeface="Georgia"/>
                <a:cs typeface="Georgia"/>
              </a:rPr>
              <a:t>xa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s:</a:t>
            </a:r>
            <a:endParaRPr sz="2200">
              <a:latin typeface="Georgia"/>
              <a:cs typeface="Georgia"/>
            </a:endParaRPr>
          </a:p>
          <a:p>
            <a:pPr marL="927100" marR="3831590" lvl="2" indent="-228600">
              <a:lnSpc>
                <a:spcPct val="103800"/>
              </a:lnSpc>
              <a:spcBef>
                <a:spcPts val="459"/>
              </a:spcBef>
              <a:buClr>
                <a:srgbClr val="765E54"/>
              </a:buClr>
              <a:buSzPct val="73809"/>
              <a:buFont typeface="Wingdings"/>
              <a:buChar char=""/>
              <a:tabLst>
                <a:tab pos="924560" algn="l"/>
              </a:tabLst>
            </a:pPr>
            <a:r>
              <a:rPr sz="2100" spc="10" dirty="0">
                <a:latin typeface="Georgia"/>
                <a:cs typeface="Georgia"/>
              </a:rPr>
              <a:t>B</a:t>
            </a:r>
            <a:r>
              <a:rPr sz="2100" spc="-15" dirty="0">
                <a:latin typeface="Georgia"/>
                <a:cs typeface="Georgia"/>
              </a:rPr>
              <a:t>u</a:t>
            </a:r>
            <a:r>
              <a:rPr sz="2100" spc="-5" dirty="0">
                <a:latin typeface="Georgia"/>
                <a:cs typeface="Georgia"/>
              </a:rPr>
              <a:t>y/</a:t>
            </a:r>
            <a:r>
              <a:rPr sz="2100" spc="-25" dirty="0">
                <a:latin typeface="Georgia"/>
                <a:cs typeface="Georgia"/>
              </a:rPr>
              <a:t>s</a:t>
            </a:r>
            <a:r>
              <a:rPr sz="2100" spc="10" dirty="0">
                <a:latin typeface="Georgia"/>
                <a:cs typeface="Georgia"/>
              </a:rPr>
              <a:t>u</a:t>
            </a:r>
            <a:r>
              <a:rPr sz="2100" spc="-30" dirty="0">
                <a:latin typeface="Georgia"/>
                <a:cs typeface="Georgia"/>
              </a:rPr>
              <a:t>b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:</a:t>
            </a:r>
            <a:r>
              <a:rPr sz="2100" spc="55" dirty="0">
                <a:latin typeface="Georgia"/>
                <a:cs typeface="Georgia"/>
              </a:rPr>
              <a:t> </a:t>
            </a:r>
            <a:r>
              <a:rPr sz="2100" spc="15" dirty="0">
                <a:latin typeface="Georgia"/>
                <a:cs typeface="Georgia"/>
              </a:rPr>
              <a:t>m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-15" dirty="0">
                <a:latin typeface="Georgia"/>
                <a:cs typeface="Georgia"/>
              </a:rPr>
              <a:t>v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l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-30" dirty="0">
                <a:latin typeface="Georgia"/>
                <a:cs typeface="Georgia"/>
              </a:rPr>
              <a:t>b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5" dirty="0">
                <a:latin typeface="Georgia"/>
                <a:cs typeface="Georgia"/>
              </a:rPr>
              <a:t>l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s</a:t>
            </a:r>
            <a:endParaRPr sz="2100">
              <a:latin typeface="Georgia"/>
              <a:cs typeface="Georgia"/>
            </a:endParaRPr>
          </a:p>
          <a:p>
            <a:pPr marL="927100" marR="3816350" lvl="2" indent="-228600">
              <a:lnSpc>
                <a:spcPct val="101400"/>
              </a:lnSpc>
              <a:spcBef>
                <a:spcPts val="395"/>
              </a:spcBef>
              <a:buClr>
                <a:srgbClr val="765E54"/>
              </a:buClr>
              <a:buSzPct val="73809"/>
              <a:buFont typeface="Wingdings"/>
              <a:buChar char=""/>
              <a:tabLst>
                <a:tab pos="927100" algn="l"/>
              </a:tabLst>
            </a:pPr>
            <a:r>
              <a:rPr sz="2100" spc="-30" dirty="0">
                <a:latin typeface="Georgia"/>
                <a:cs typeface="Georgia"/>
              </a:rPr>
              <a:t>S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30" dirty="0">
                <a:latin typeface="Georgia"/>
                <a:cs typeface="Georgia"/>
              </a:rPr>
              <a:t>l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spc="5" dirty="0">
                <a:latin typeface="Georgia"/>
                <a:cs typeface="Georgia"/>
              </a:rPr>
              <a:t>g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-5" dirty="0">
                <a:latin typeface="Georgia"/>
                <a:cs typeface="Georgia"/>
              </a:rPr>
              <a:t>y</a:t>
            </a:r>
            <a:r>
              <a:rPr sz="2100" spc="-30" dirty="0">
                <a:latin typeface="Georgia"/>
                <a:cs typeface="Georgia"/>
              </a:rPr>
              <a:t>p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dirty="0">
                <a:latin typeface="Georgia"/>
                <a:cs typeface="Georgia"/>
              </a:rPr>
              <a:t>f</a:t>
            </a:r>
            <a:r>
              <a:rPr sz="2100" spc="5" dirty="0">
                <a:latin typeface="Georgia"/>
                <a:cs typeface="Georgia"/>
              </a:rPr>
              <a:t> P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-20" dirty="0">
                <a:latin typeface="Georgia"/>
                <a:cs typeface="Georgia"/>
              </a:rPr>
              <a:t>c</a:t>
            </a:r>
            <a:r>
              <a:rPr sz="2100" spc="10" dirty="0">
                <a:latin typeface="Georgia"/>
                <a:cs typeface="Georgia"/>
              </a:rPr>
              <a:t>u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em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nt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-25" dirty="0">
                <a:latin typeface="Georgia"/>
                <a:cs typeface="Georgia"/>
              </a:rPr>
              <a:t>s</a:t>
            </a:r>
            <a:r>
              <a:rPr sz="2100" dirty="0">
                <a:latin typeface="Georgia"/>
                <a:cs typeface="Georgia"/>
              </a:rPr>
              <a:t>: Fi</a:t>
            </a:r>
            <a:r>
              <a:rPr sz="2100" spc="-35" dirty="0">
                <a:latin typeface="Georgia"/>
                <a:cs typeface="Georgia"/>
              </a:rPr>
              <a:t>x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d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P</a:t>
            </a:r>
            <a:r>
              <a:rPr sz="2100" spc="-25" dirty="0">
                <a:latin typeface="Georgia"/>
                <a:cs typeface="Georgia"/>
              </a:rPr>
              <a:t>r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20" dirty="0">
                <a:latin typeface="Georgia"/>
                <a:cs typeface="Georgia"/>
              </a:rPr>
              <a:t>c</a:t>
            </a:r>
            <a:r>
              <a:rPr sz="2100" spc="5" dirty="0">
                <a:latin typeface="Georgia"/>
                <a:cs typeface="Georgia"/>
              </a:rPr>
              <a:t>e</a:t>
            </a:r>
            <a:endParaRPr sz="2100">
              <a:latin typeface="Georgia"/>
              <a:cs typeface="Georgia"/>
            </a:endParaRPr>
          </a:p>
          <a:p>
            <a:pPr marL="927100" marR="3946525" lvl="2" indent="-228600">
              <a:lnSpc>
                <a:spcPct val="102899"/>
              </a:lnSpc>
              <a:spcBef>
                <a:spcPts val="334"/>
              </a:spcBef>
              <a:buClr>
                <a:srgbClr val="765E54"/>
              </a:buClr>
              <a:buSzPct val="73809"/>
              <a:buFont typeface="Wingdings"/>
              <a:buChar char=""/>
              <a:tabLst>
                <a:tab pos="927100" algn="l"/>
              </a:tabLst>
            </a:pPr>
            <a:r>
              <a:rPr sz="2100" spc="-10" dirty="0">
                <a:latin typeface="Georgia"/>
                <a:cs typeface="Georgia"/>
              </a:rPr>
              <a:t>I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-15" dirty="0">
                <a:latin typeface="Georgia"/>
                <a:cs typeface="Georgia"/>
              </a:rPr>
              <a:t>u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spc="-20" dirty="0">
                <a:latin typeface="Georgia"/>
                <a:cs typeface="Georgia"/>
              </a:rPr>
              <a:t>c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:</a:t>
            </a:r>
            <a:r>
              <a:rPr sz="2100" spc="40" dirty="0">
                <a:latin typeface="Georgia"/>
                <a:cs typeface="Georgia"/>
              </a:rPr>
              <a:t> </a:t>
            </a:r>
            <a:r>
              <a:rPr sz="2100" spc="-30" dirty="0">
                <a:latin typeface="Georgia"/>
                <a:cs typeface="Georgia"/>
              </a:rPr>
              <a:t>l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-30" dirty="0">
                <a:latin typeface="Georgia"/>
                <a:cs typeface="Georgia"/>
              </a:rPr>
              <a:t>b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30" dirty="0">
                <a:latin typeface="Georgia"/>
                <a:cs typeface="Georgia"/>
              </a:rPr>
              <a:t>l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s +</a:t>
            </a:r>
            <a:r>
              <a:rPr sz="210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b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spc="10" dirty="0">
                <a:latin typeface="Georgia"/>
                <a:cs typeface="Georgia"/>
              </a:rPr>
              <a:t>d</a:t>
            </a:r>
            <a:r>
              <a:rPr sz="2100" spc="5" dirty="0">
                <a:latin typeface="Georgia"/>
                <a:cs typeface="Georgia"/>
              </a:rPr>
              <a:t>s +</a:t>
            </a:r>
            <a:r>
              <a:rPr sz="2100" spc="-20" dirty="0">
                <a:latin typeface="Georgia"/>
                <a:cs typeface="Georgia"/>
              </a:rPr>
              <a:t> W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dirty="0">
                <a:latin typeface="Georgia"/>
                <a:cs typeface="Georgia"/>
              </a:rPr>
              <a:t>rr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s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51120" y="3669791"/>
            <a:ext cx="3618229" cy="0"/>
          </a:xfrm>
          <a:custGeom>
            <a:avLst/>
            <a:gdLst/>
            <a:ahLst/>
            <a:cxnLst/>
            <a:rect l="l" t="t" r="r" b="b"/>
            <a:pathLst>
              <a:path w="3618229">
                <a:moveTo>
                  <a:pt x="0" y="0"/>
                </a:moveTo>
                <a:lnTo>
                  <a:pt x="0" y="0"/>
                </a:lnTo>
                <a:lnTo>
                  <a:pt x="3617976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1120" y="5754623"/>
            <a:ext cx="3618229" cy="0"/>
          </a:xfrm>
          <a:custGeom>
            <a:avLst/>
            <a:gdLst/>
            <a:ahLst/>
            <a:cxnLst/>
            <a:rect l="l" t="t" r="r" b="b"/>
            <a:pathLst>
              <a:path w="3618229">
                <a:moveTo>
                  <a:pt x="0" y="0"/>
                </a:moveTo>
                <a:lnTo>
                  <a:pt x="0" y="0"/>
                </a:lnTo>
                <a:lnTo>
                  <a:pt x="3617976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67728" y="1371600"/>
            <a:ext cx="0" cy="1624965"/>
          </a:xfrm>
          <a:custGeom>
            <a:avLst/>
            <a:gdLst/>
            <a:ahLst/>
            <a:cxnLst/>
            <a:rect l="l" t="t" r="r" b="b"/>
            <a:pathLst>
              <a:path h="1624964">
                <a:moveTo>
                  <a:pt x="0" y="0"/>
                </a:moveTo>
                <a:lnTo>
                  <a:pt x="0" y="0"/>
                </a:lnTo>
                <a:lnTo>
                  <a:pt x="0" y="1624584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9640" y="1371600"/>
            <a:ext cx="0" cy="1624965"/>
          </a:xfrm>
          <a:custGeom>
            <a:avLst/>
            <a:gdLst/>
            <a:ahLst/>
            <a:cxnLst/>
            <a:rect l="l" t="t" r="r" b="b"/>
            <a:pathLst>
              <a:path h="1624964">
                <a:moveTo>
                  <a:pt x="0" y="1624584"/>
                </a:moveTo>
                <a:lnTo>
                  <a:pt x="0" y="1624584"/>
                </a:lnTo>
                <a:lnTo>
                  <a:pt x="0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58583" y="1371600"/>
            <a:ext cx="356616" cy="51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13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4000" spc="-10" dirty="0"/>
              <a:t>R</a:t>
            </a:r>
            <a:r>
              <a:rPr sz="4000" dirty="0"/>
              <a:t>e</a:t>
            </a:r>
            <a:r>
              <a:rPr sz="4000" spc="-5" dirty="0"/>
              <a:t>s</a:t>
            </a:r>
            <a:r>
              <a:rPr sz="4000" spc="-15" dirty="0"/>
              <a:t>p</a:t>
            </a:r>
            <a:r>
              <a:rPr sz="4000" spc="-5" dirty="0"/>
              <a:t>o</a:t>
            </a:r>
            <a:r>
              <a:rPr sz="4000" dirty="0"/>
              <a:t>n</a:t>
            </a:r>
            <a:r>
              <a:rPr sz="4000" spc="-5" dirty="0"/>
              <a:t>s</a:t>
            </a:r>
            <a:r>
              <a:rPr sz="4000" dirty="0"/>
              <a:t>e</a:t>
            </a:r>
            <a:r>
              <a:rPr sz="4000" spc="30" dirty="0"/>
              <a:t> </a:t>
            </a:r>
            <a:r>
              <a:rPr sz="4000" spc="-20" dirty="0"/>
              <a:t>S</a:t>
            </a:r>
            <a:r>
              <a:rPr sz="4000" dirty="0"/>
              <a:t>t</a:t>
            </a:r>
            <a:r>
              <a:rPr sz="4000" spc="-40" dirty="0"/>
              <a:t>r</a:t>
            </a:r>
            <a:r>
              <a:rPr sz="4000" spc="-10" dirty="0"/>
              <a:t>a</a:t>
            </a:r>
            <a:r>
              <a:rPr sz="4000" spc="-20" dirty="0"/>
              <a:t>t</a:t>
            </a:r>
            <a:r>
              <a:rPr sz="4000" dirty="0"/>
              <a:t>e</a:t>
            </a:r>
            <a:r>
              <a:rPr sz="4000" spc="-5" dirty="0"/>
              <a:t>g</a:t>
            </a:r>
            <a:r>
              <a:rPr sz="4000" spc="-25" dirty="0"/>
              <a:t>i</a:t>
            </a:r>
            <a:r>
              <a:rPr sz="4000" dirty="0"/>
              <a:t>es</a:t>
            </a:r>
            <a:r>
              <a:rPr sz="4000" spc="25" dirty="0"/>
              <a:t> </a:t>
            </a:r>
            <a:r>
              <a:rPr sz="4000" spc="-10" dirty="0"/>
              <a:t>f</a:t>
            </a:r>
            <a:r>
              <a:rPr sz="4000" spc="-5" dirty="0"/>
              <a:t>o</a:t>
            </a:r>
            <a:r>
              <a:rPr sz="4000" dirty="0"/>
              <a:t>r</a:t>
            </a:r>
            <a:r>
              <a:rPr sz="4000" spc="-15" dirty="0"/>
              <a:t> </a:t>
            </a:r>
            <a:r>
              <a:rPr sz="4000" spc="-10" dirty="0"/>
              <a:t>T</a:t>
            </a:r>
            <a:r>
              <a:rPr sz="4000" spc="-35" dirty="0"/>
              <a:t>h</a:t>
            </a:r>
            <a:r>
              <a:rPr sz="4000" spc="-15" dirty="0"/>
              <a:t>r</a:t>
            </a:r>
            <a:r>
              <a:rPr sz="4000" dirty="0"/>
              <a:t>e</a:t>
            </a:r>
            <a:r>
              <a:rPr sz="4000" spc="-35" dirty="0"/>
              <a:t>a</a:t>
            </a:r>
            <a:r>
              <a:rPr sz="4000" dirty="0"/>
              <a:t>ts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749300" y="4738116"/>
            <a:ext cx="19685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300" y="1489964"/>
            <a:ext cx="6015355" cy="148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65E54"/>
              </a:buClr>
              <a:buSzPct val="60000"/>
              <a:buFont typeface="Wingdings"/>
              <a:buChar char=""/>
              <a:tabLst>
                <a:tab pos="332740" algn="l"/>
              </a:tabLst>
            </a:pPr>
            <a:r>
              <a:rPr sz="2500" b="1" spc="-100" dirty="0">
                <a:solidFill>
                  <a:srgbClr val="7B5E1D"/>
                </a:solidFill>
                <a:latin typeface="Georgia"/>
                <a:cs typeface="Georgia"/>
              </a:rPr>
              <a:t>A</a:t>
            </a:r>
            <a:r>
              <a:rPr sz="2500" b="1" spc="-90" dirty="0">
                <a:solidFill>
                  <a:srgbClr val="7B5E1D"/>
                </a:solidFill>
                <a:latin typeface="Georgia"/>
                <a:cs typeface="Georgia"/>
              </a:rPr>
              <a:t>c</a:t>
            </a:r>
            <a:r>
              <a:rPr sz="2500" b="1" spc="-65" dirty="0">
                <a:solidFill>
                  <a:srgbClr val="7B5E1D"/>
                </a:solidFill>
                <a:latin typeface="Georgia"/>
                <a:cs typeface="Georgia"/>
              </a:rPr>
              <a:t>ce</a:t>
            </a:r>
            <a:r>
              <a:rPr sz="2500" b="1" spc="-114" dirty="0">
                <a:solidFill>
                  <a:srgbClr val="7B5E1D"/>
                </a:solidFill>
                <a:latin typeface="Georgia"/>
                <a:cs typeface="Georgia"/>
              </a:rPr>
              <a:t>p</a:t>
            </a:r>
            <a:r>
              <a:rPr sz="2500" b="1" spc="-35" dirty="0">
                <a:solidFill>
                  <a:srgbClr val="7B5E1D"/>
                </a:solidFill>
                <a:latin typeface="Georgia"/>
                <a:cs typeface="Georgia"/>
              </a:rPr>
              <a:t>t</a:t>
            </a:r>
            <a:r>
              <a:rPr sz="2500" b="1" spc="-80" dirty="0">
                <a:solidFill>
                  <a:srgbClr val="7B5E1D"/>
                </a:solidFill>
                <a:latin typeface="Georgia"/>
                <a:cs typeface="Georgia"/>
              </a:rPr>
              <a:t>a</a:t>
            </a:r>
            <a:r>
              <a:rPr sz="2500" b="1" spc="-100" dirty="0">
                <a:solidFill>
                  <a:srgbClr val="7B5E1D"/>
                </a:solidFill>
                <a:latin typeface="Georgia"/>
                <a:cs typeface="Georgia"/>
              </a:rPr>
              <a:t>n</a:t>
            </a:r>
            <a:r>
              <a:rPr sz="2500" b="1" spc="-90" dirty="0">
                <a:solidFill>
                  <a:srgbClr val="7B5E1D"/>
                </a:solidFill>
                <a:latin typeface="Georgia"/>
                <a:cs typeface="Georgia"/>
              </a:rPr>
              <a:t>ce</a:t>
            </a:r>
            <a:endParaRPr sz="2500">
              <a:latin typeface="Georgia"/>
              <a:cs typeface="Georgia"/>
            </a:endParaRPr>
          </a:p>
          <a:p>
            <a:pPr marL="927100" marR="5080" lvl="1" indent="-624840">
              <a:lnSpc>
                <a:spcPct val="104800"/>
              </a:lnSpc>
              <a:spcBef>
                <a:spcPts val="300"/>
              </a:spcBef>
              <a:buClr>
                <a:srgbClr val="7B5E1D"/>
              </a:buClr>
              <a:buSzPct val="73809"/>
              <a:buFont typeface="Wingdings"/>
              <a:buChar char=""/>
              <a:tabLst>
                <a:tab pos="589280" algn="l"/>
              </a:tabLst>
            </a:pPr>
            <a:r>
              <a:rPr sz="2100" spc="10" dirty="0">
                <a:latin typeface="Georgia"/>
                <a:cs typeface="Georgia"/>
              </a:rPr>
              <a:t>U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d</a:t>
            </a:r>
            <a:r>
              <a:rPr sz="2100" spc="-10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w</a:t>
            </a:r>
            <a:r>
              <a:rPr sz="2100" spc="-30" dirty="0">
                <a:latin typeface="Georgia"/>
                <a:cs typeface="Georgia"/>
              </a:rPr>
              <a:t>h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n </a:t>
            </a:r>
            <a:r>
              <a:rPr sz="2100" spc="-5" dirty="0">
                <a:latin typeface="Georgia"/>
                <a:cs typeface="Georgia"/>
              </a:rPr>
              <a:t>p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dirty="0">
                <a:latin typeface="Georgia"/>
                <a:cs typeface="Georgia"/>
              </a:rPr>
              <a:t>j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ct</a:t>
            </a:r>
            <a:r>
              <a:rPr sz="2100" spc="-5" dirty="0">
                <a:latin typeface="Georgia"/>
                <a:cs typeface="Georgia"/>
              </a:rPr>
              <a:t> pl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n</a:t>
            </a:r>
            <a:r>
              <a:rPr sz="2100" spc="-25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dirty="0">
                <a:latin typeface="Georgia"/>
                <a:cs typeface="Georgia"/>
              </a:rPr>
              <a:t>nn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dirty="0">
                <a:latin typeface="Georgia"/>
                <a:cs typeface="Georgia"/>
              </a:rPr>
              <a:t>t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spc="-30" dirty="0">
                <a:latin typeface="Georgia"/>
                <a:cs typeface="Georgia"/>
              </a:rPr>
              <a:t>b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5" dirty="0">
                <a:latin typeface="Georgia"/>
                <a:cs typeface="Georgia"/>
              </a:rPr>
              <a:t>h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20" dirty="0">
                <a:latin typeface="Georgia"/>
                <a:cs typeface="Georgia"/>
              </a:rPr>
              <a:t>g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d</a:t>
            </a:r>
            <a:r>
              <a:rPr sz="2100" spc="-10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&amp;</a:t>
            </a:r>
            <a:r>
              <a:rPr sz="210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ot</a:t>
            </a:r>
            <a:r>
              <a:rPr sz="2100" spc="-5" dirty="0">
                <a:latin typeface="Georgia"/>
                <a:cs typeface="Georgia"/>
              </a:rPr>
              <a:t>h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r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5" dirty="0">
                <a:latin typeface="Georgia"/>
                <a:cs typeface="Georgia"/>
              </a:rPr>
              <a:t>k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r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-5" dirty="0">
                <a:latin typeface="Georgia"/>
                <a:cs typeface="Georgia"/>
              </a:rPr>
              <a:t>p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25" dirty="0">
                <a:latin typeface="Georgia"/>
                <a:cs typeface="Georgia"/>
              </a:rPr>
              <a:t>s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2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20" dirty="0">
                <a:latin typeface="Georgia"/>
                <a:cs typeface="Georgia"/>
              </a:rPr>
              <a:t>g</a:t>
            </a:r>
            <a:r>
              <a:rPr sz="2100" spc="5" dirty="0">
                <a:latin typeface="Georgia"/>
                <a:cs typeface="Georgia"/>
              </a:rPr>
              <a:t>y</a:t>
            </a:r>
            <a:r>
              <a:rPr sz="2100" spc="25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dirty="0">
                <a:latin typeface="Georgia"/>
                <a:cs typeface="Georgia"/>
              </a:rPr>
              <a:t>nn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dirty="0">
                <a:latin typeface="Georgia"/>
                <a:cs typeface="Georgia"/>
              </a:rPr>
              <a:t>t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spc="-30" dirty="0">
                <a:latin typeface="Georgia"/>
                <a:cs typeface="Georgia"/>
              </a:rPr>
              <a:t>b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spc="10" dirty="0">
                <a:latin typeface="Georgia"/>
                <a:cs typeface="Georgia"/>
              </a:rPr>
              <a:t>u</a:t>
            </a:r>
            <a:r>
              <a:rPr sz="2100" spc="-25" dirty="0">
                <a:latin typeface="Georgia"/>
                <a:cs typeface="Georgia"/>
              </a:rPr>
              <a:t>s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d</a:t>
            </a:r>
            <a:endParaRPr sz="2100">
              <a:latin typeface="Georgia"/>
              <a:cs typeface="Georgia"/>
            </a:endParaRPr>
          </a:p>
          <a:p>
            <a:pPr marL="588645" lvl="1" indent="-286385">
              <a:lnSpc>
                <a:spcPct val="100000"/>
              </a:lnSpc>
              <a:spcBef>
                <a:spcPts val="480"/>
              </a:spcBef>
              <a:buClr>
                <a:srgbClr val="7B5E1D"/>
              </a:buClr>
              <a:buSzPct val="73809"/>
              <a:buFont typeface="Wingdings"/>
              <a:buChar char=""/>
              <a:tabLst>
                <a:tab pos="589280" algn="l"/>
              </a:tabLst>
            </a:pPr>
            <a:r>
              <a:rPr sz="210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-15" dirty="0">
                <a:latin typeface="Georgia"/>
                <a:cs typeface="Georgia"/>
              </a:rPr>
              <a:t>v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</a:t>
            </a:r>
            <a:r>
              <a:rPr sz="2100" spc="-20" dirty="0">
                <a:latin typeface="Georgia"/>
                <a:cs typeface="Georgia"/>
              </a:rPr>
              <a:t>cc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p</a:t>
            </a:r>
            <a:r>
              <a:rPr sz="2100" spc="-10" dirty="0">
                <a:latin typeface="Georgia"/>
                <a:cs typeface="Georgia"/>
              </a:rPr>
              <a:t>ta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spc="-20" dirty="0">
                <a:latin typeface="Georgia"/>
                <a:cs typeface="Georgia"/>
              </a:rPr>
              <a:t>c</a:t>
            </a:r>
            <a:r>
              <a:rPr sz="2100" spc="5" dirty="0">
                <a:latin typeface="Georgia"/>
                <a:cs typeface="Georgia"/>
              </a:rPr>
              <a:t>e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3088894"/>
            <a:ext cx="173990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solidFill>
                  <a:srgbClr val="7B5E1D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550" spc="5" dirty="0">
                <a:solidFill>
                  <a:srgbClr val="7B5E1D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5620" y="2964027"/>
            <a:ext cx="6395085" cy="785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000"/>
              </a:lnSpc>
            </a:pPr>
            <a:r>
              <a:rPr sz="2100" spc="-25" dirty="0">
                <a:latin typeface="Georgia"/>
                <a:cs typeface="Georgia"/>
              </a:rPr>
              <a:t>D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15" dirty="0">
                <a:latin typeface="Georgia"/>
                <a:cs typeface="Georgia"/>
              </a:rPr>
              <a:t>v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l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5" dirty="0">
                <a:latin typeface="Georgia"/>
                <a:cs typeface="Georgia"/>
              </a:rPr>
              <a:t>p a</a:t>
            </a:r>
            <a:r>
              <a:rPr sz="2100" spc="-35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spc="-20" dirty="0">
                <a:latin typeface="Georgia"/>
                <a:cs typeface="Georgia"/>
              </a:rPr>
              <a:t>g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spc="5" dirty="0">
                <a:latin typeface="Georgia"/>
                <a:cs typeface="Georgia"/>
              </a:rPr>
              <a:t>cy </a:t>
            </a:r>
            <a:r>
              <a:rPr sz="2100" spc="-5" dirty="0">
                <a:latin typeface="Georgia"/>
                <a:cs typeface="Georgia"/>
              </a:rPr>
              <a:t>pl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n</a:t>
            </a:r>
            <a:r>
              <a:rPr sz="210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5" dirty="0">
                <a:latin typeface="Georgia"/>
                <a:cs typeface="Georgia"/>
              </a:rPr>
              <a:t>o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10" dirty="0">
                <a:latin typeface="Georgia"/>
                <a:cs typeface="Georgia"/>
              </a:rPr>
              <a:t>x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20" dirty="0">
                <a:latin typeface="Georgia"/>
                <a:cs typeface="Georgia"/>
              </a:rPr>
              <a:t>c</a:t>
            </a:r>
            <a:r>
              <a:rPr sz="2100" spc="10" dirty="0">
                <a:latin typeface="Georgia"/>
                <a:cs typeface="Georgia"/>
              </a:rPr>
              <a:t>u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dirty="0">
                <a:latin typeface="Georgia"/>
                <a:cs typeface="Georgia"/>
              </a:rPr>
              <a:t>f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th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r</a:t>
            </a:r>
            <a:r>
              <a:rPr sz="2100" dirty="0">
                <a:latin typeface="Georgia"/>
                <a:cs typeface="Georgia"/>
              </a:rPr>
              <a:t>is</a:t>
            </a:r>
            <a:r>
              <a:rPr sz="2100" spc="5" dirty="0">
                <a:latin typeface="Georgia"/>
                <a:cs typeface="Georgia"/>
              </a:rPr>
              <a:t>k</a:t>
            </a:r>
            <a:r>
              <a:rPr sz="2100" spc="-2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20" dirty="0">
                <a:latin typeface="Georgia"/>
                <a:cs typeface="Georgia"/>
              </a:rPr>
              <a:t>c</a:t>
            </a:r>
            <a:r>
              <a:rPr sz="2100" spc="10" dirty="0">
                <a:latin typeface="Georgia"/>
                <a:cs typeface="Georgia"/>
              </a:rPr>
              <a:t>u</a:t>
            </a:r>
            <a:r>
              <a:rPr sz="2100" spc="5" dirty="0">
                <a:latin typeface="Georgia"/>
                <a:cs typeface="Georgia"/>
              </a:rPr>
              <a:t>r</a:t>
            </a:r>
            <a:r>
              <a:rPr sz="2100" dirty="0">
                <a:latin typeface="Georgia"/>
                <a:cs typeface="Georgia"/>
              </a:rPr>
              <a:t> </a:t>
            </a:r>
            <a:r>
              <a:rPr sz="2100" spc="10" dirty="0">
                <a:latin typeface="Georgia"/>
                <a:cs typeface="Georgia"/>
              </a:rPr>
              <a:t>C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3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spc="-20" dirty="0">
                <a:latin typeface="Georgia"/>
                <a:cs typeface="Georgia"/>
              </a:rPr>
              <a:t>g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spc="5" dirty="0">
                <a:latin typeface="Georgia"/>
                <a:cs typeface="Georgia"/>
              </a:rPr>
              <a:t>cy</a:t>
            </a:r>
            <a:r>
              <a:rPr sz="2100" spc="3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pl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n</a:t>
            </a:r>
            <a:r>
              <a:rPr sz="2100" spc="-25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= </a:t>
            </a:r>
            <a:r>
              <a:rPr sz="2100" spc="-30" dirty="0">
                <a:latin typeface="Georgia"/>
                <a:cs typeface="Georgia"/>
              </a:rPr>
              <a:t>b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-10" dirty="0">
                <a:latin typeface="Georgia"/>
                <a:cs typeface="Georgia"/>
              </a:rPr>
              <a:t>d</a:t>
            </a:r>
            <a:r>
              <a:rPr sz="2100" spc="5" dirty="0">
                <a:latin typeface="Georgia"/>
                <a:cs typeface="Georgia"/>
              </a:rPr>
              <a:t>y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spc="-20" dirty="0">
                <a:latin typeface="Georgia"/>
                <a:cs typeface="Georgia"/>
              </a:rPr>
              <a:t>w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5" dirty="0">
                <a:latin typeface="Georgia"/>
                <a:cs typeface="Georgia"/>
              </a:rPr>
              <a:t>h</a:t>
            </a:r>
            <a:r>
              <a:rPr sz="2100" spc="-30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P</a:t>
            </a:r>
            <a:r>
              <a:rPr sz="2100" spc="-5" dirty="0">
                <a:latin typeface="Georgia"/>
                <a:cs typeface="Georgia"/>
              </a:rPr>
              <a:t>l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n</a:t>
            </a:r>
            <a:r>
              <a:rPr sz="2100" spc="-25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B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8860" y="3808476"/>
            <a:ext cx="257365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7B5E1D"/>
              </a:buClr>
              <a:buSzPct val="73809"/>
              <a:buFont typeface="Wingdings"/>
              <a:buChar char=""/>
              <a:tabLst>
                <a:tab pos="299720" algn="l"/>
              </a:tabLst>
            </a:pPr>
            <a:r>
              <a:rPr sz="2100" spc="5" dirty="0">
                <a:latin typeface="Georgia"/>
                <a:cs typeface="Georgia"/>
              </a:rPr>
              <a:t>P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dirty="0">
                <a:latin typeface="Georgia"/>
                <a:cs typeface="Georgia"/>
              </a:rPr>
              <a:t>ssi</a:t>
            </a:r>
            <a:r>
              <a:rPr sz="2100" spc="-15" dirty="0">
                <a:latin typeface="Georgia"/>
                <a:cs typeface="Georgia"/>
              </a:rPr>
              <a:t>v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20" dirty="0">
                <a:latin typeface="Georgia"/>
                <a:cs typeface="Georgia"/>
              </a:rPr>
              <a:t>c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p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20" dirty="0">
                <a:latin typeface="Georgia"/>
                <a:cs typeface="Georgia"/>
              </a:rPr>
              <a:t>c</a:t>
            </a:r>
            <a:r>
              <a:rPr sz="2100" spc="5" dirty="0">
                <a:latin typeface="Georgia"/>
                <a:cs typeface="Georgia"/>
              </a:rPr>
              <a:t>e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100" y="4253229"/>
            <a:ext cx="17399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solidFill>
                  <a:srgbClr val="7B5E1D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5620" y="4195571"/>
            <a:ext cx="642429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25" dirty="0">
                <a:latin typeface="Georgia"/>
                <a:cs typeface="Georgia"/>
              </a:rPr>
              <a:t>D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dirty="0">
                <a:latin typeface="Georgia"/>
                <a:cs typeface="Georgia"/>
              </a:rPr>
              <a:t>l </a:t>
            </a:r>
            <a:r>
              <a:rPr sz="2100" spc="5" dirty="0">
                <a:latin typeface="Georgia"/>
                <a:cs typeface="Georgia"/>
              </a:rPr>
              <a:t>wi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5" dirty="0">
                <a:latin typeface="Georgia"/>
                <a:cs typeface="Georgia"/>
              </a:rPr>
              <a:t>h</a:t>
            </a:r>
            <a:r>
              <a:rPr sz="2100" spc="-2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th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-5" dirty="0">
                <a:latin typeface="Georgia"/>
                <a:cs typeface="Georgia"/>
              </a:rPr>
              <a:t>k</a:t>
            </a:r>
            <a:r>
              <a:rPr sz="2100" spc="5" dirty="0">
                <a:latin typeface="Georgia"/>
                <a:cs typeface="Georgia"/>
              </a:rPr>
              <a:t>s</a:t>
            </a:r>
            <a:r>
              <a:rPr sz="210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s</a:t>
            </a:r>
            <a:r>
              <a:rPr sz="2100" spc="-5" dirty="0">
                <a:latin typeface="Georgia"/>
                <a:cs typeface="Georgia"/>
              </a:rPr>
              <a:t> th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y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-20" dirty="0">
                <a:latin typeface="Georgia"/>
                <a:cs typeface="Georgia"/>
              </a:rPr>
              <a:t>cc</a:t>
            </a:r>
            <a:r>
              <a:rPr sz="2100" spc="10" dirty="0">
                <a:latin typeface="Georgia"/>
                <a:cs typeface="Georgia"/>
              </a:rPr>
              <a:t>u</a:t>
            </a:r>
            <a:r>
              <a:rPr sz="2100" spc="5" dirty="0">
                <a:latin typeface="Georgia"/>
                <a:cs typeface="Georgia"/>
              </a:rPr>
              <a:t>r</a:t>
            </a:r>
            <a:r>
              <a:rPr sz="2100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=</a:t>
            </a:r>
            <a:r>
              <a:rPr sz="2100" spc="-20" dirty="0">
                <a:latin typeface="Georgia"/>
                <a:cs typeface="Georgia"/>
              </a:rPr>
              <a:t> </a:t>
            </a:r>
            <a:r>
              <a:rPr sz="2100" spc="10" dirty="0">
                <a:latin typeface="Georgia"/>
                <a:cs typeface="Georgia"/>
              </a:rPr>
              <a:t>N</a:t>
            </a:r>
            <a:r>
              <a:rPr sz="2100" spc="5" dirty="0">
                <a:latin typeface="Georgia"/>
                <a:cs typeface="Georgia"/>
              </a:rPr>
              <a:t>o</a:t>
            </a:r>
            <a:r>
              <a:rPr sz="2100" spc="-10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P</a:t>
            </a:r>
            <a:r>
              <a:rPr sz="2100" spc="-5" dirty="0">
                <a:latin typeface="Georgia"/>
                <a:cs typeface="Georgia"/>
              </a:rPr>
              <a:t>l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n</a:t>
            </a:r>
            <a:r>
              <a:rPr sz="2100" spc="-25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B </a:t>
            </a:r>
            <a:r>
              <a:rPr sz="2100" spc="-30" dirty="0">
                <a:latin typeface="Georgia"/>
                <a:cs typeface="Georgia"/>
              </a:rPr>
              <a:t>p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p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d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8860" y="4595876"/>
            <a:ext cx="7263130" cy="1510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2500" b="1" spc="-114" dirty="0">
                <a:solidFill>
                  <a:srgbClr val="7B5E1D"/>
                </a:solidFill>
                <a:latin typeface="Georgia"/>
                <a:cs typeface="Georgia"/>
              </a:rPr>
              <a:t>C</a:t>
            </a:r>
            <a:r>
              <a:rPr sz="2500" b="1" spc="-85" dirty="0">
                <a:solidFill>
                  <a:srgbClr val="7B5E1D"/>
                </a:solidFill>
                <a:latin typeface="Georgia"/>
                <a:cs typeface="Georgia"/>
              </a:rPr>
              <a:t>o</a:t>
            </a:r>
            <a:r>
              <a:rPr sz="2500" b="1" spc="-120" dirty="0">
                <a:solidFill>
                  <a:srgbClr val="7B5E1D"/>
                </a:solidFill>
                <a:latin typeface="Georgia"/>
                <a:cs typeface="Georgia"/>
              </a:rPr>
              <a:t>n</a:t>
            </a:r>
            <a:r>
              <a:rPr sz="2500" b="1" spc="-35" dirty="0">
                <a:solidFill>
                  <a:srgbClr val="7B5E1D"/>
                </a:solidFill>
                <a:latin typeface="Georgia"/>
                <a:cs typeface="Georgia"/>
              </a:rPr>
              <a:t>t</a:t>
            </a:r>
            <a:r>
              <a:rPr sz="2500" b="1" spc="-50" dirty="0">
                <a:solidFill>
                  <a:srgbClr val="7B5E1D"/>
                </a:solidFill>
                <a:latin typeface="Georgia"/>
                <a:cs typeface="Georgia"/>
              </a:rPr>
              <a:t>i</a:t>
            </a:r>
            <a:r>
              <a:rPr sz="2500" b="1" spc="-100" dirty="0">
                <a:solidFill>
                  <a:srgbClr val="7B5E1D"/>
                </a:solidFill>
                <a:latin typeface="Georgia"/>
                <a:cs typeface="Georgia"/>
              </a:rPr>
              <a:t>ng</a:t>
            </a:r>
            <a:r>
              <a:rPr sz="2500" b="1" spc="-65" dirty="0">
                <a:solidFill>
                  <a:srgbClr val="7B5E1D"/>
                </a:solidFill>
                <a:latin typeface="Georgia"/>
                <a:cs typeface="Georgia"/>
              </a:rPr>
              <a:t>e</a:t>
            </a:r>
            <a:r>
              <a:rPr sz="2500" b="1" spc="-100" dirty="0">
                <a:solidFill>
                  <a:srgbClr val="7B5E1D"/>
                </a:solidFill>
                <a:latin typeface="Georgia"/>
                <a:cs typeface="Georgia"/>
              </a:rPr>
              <a:t>n</a:t>
            </a:r>
            <a:r>
              <a:rPr sz="2500" b="1" spc="-90" dirty="0">
                <a:solidFill>
                  <a:srgbClr val="7B5E1D"/>
                </a:solidFill>
                <a:latin typeface="Georgia"/>
                <a:cs typeface="Georgia"/>
              </a:rPr>
              <a:t>cy</a:t>
            </a:r>
            <a:r>
              <a:rPr sz="2500" b="1" dirty="0">
                <a:solidFill>
                  <a:srgbClr val="7B5E1D"/>
                </a:solidFill>
                <a:latin typeface="Georgia"/>
                <a:cs typeface="Georgia"/>
              </a:rPr>
              <a:t> </a:t>
            </a:r>
            <a:r>
              <a:rPr sz="2500" b="1" spc="-100" dirty="0">
                <a:solidFill>
                  <a:srgbClr val="7B5E1D"/>
                </a:solidFill>
                <a:latin typeface="Georgia"/>
                <a:cs typeface="Georgia"/>
              </a:rPr>
              <a:t>a</a:t>
            </a:r>
            <a:r>
              <a:rPr sz="2500" b="1" spc="-55" dirty="0">
                <a:solidFill>
                  <a:srgbClr val="7B5E1D"/>
                </a:solidFill>
                <a:latin typeface="Georgia"/>
                <a:cs typeface="Georgia"/>
              </a:rPr>
              <a:t>ll</a:t>
            </a:r>
            <a:r>
              <a:rPr sz="2500" b="1" spc="-95" dirty="0">
                <a:solidFill>
                  <a:srgbClr val="7B5E1D"/>
                </a:solidFill>
                <a:latin typeface="Georgia"/>
                <a:cs typeface="Georgia"/>
              </a:rPr>
              <a:t>owa</a:t>
            </a:r>
            <a:r>
              <a:rPr sz="2500" b="1" spc="-120" dirty="0">
                <a:solidFill>
                  <a:srgbClr val="7B5E1D"/>
                </a:solidFill>
                <a:latin typeface="Georgia"/>
                <a:cs typeface="Georgia"/>
              </a:rPr>
              <a:t>n</a:t>
            </a:r>
            <a:r>
              <a:rPr sz="2500" b="1" spc="-65" dirty="0">
                <a:solidFill>
                  <a:srgbClr val="7B5E1D"/>
                </a:solidFill>
                <a:latin typeface="Georgia"/>
                <a:cs typeface="Georgia"/>
              </a:rPr>
              <a:t>c</a:t>
            </a:r>
            <a:r>
              <a:rPr sz="2500" b="1" spc="-85" dirty="0">
                <a:solidFill>
                  <a:srgbClr val="7B5E1D"/>
                </a:solidFill>
                <a:latin typeface="Georgia"/>
                <a:cs typeface="Georgia"/>
              </a:rPr>
              <a:t>e/</a:t>
            </a:r>
            <a:r>
              <a:rPr sz="2500" b="1" spc="20" dirty="0">
                <a:solidFill>
                  <a:srgbClr val="7B5E1D"/>
                </a:solidFill>
                <a:latin typeface="Georgia"/>
                <a:cs typeface="Georgia"/>
              </a:rPr>
              <a:t> </a:t>
            </a:r>
            <a:r>
              <a:rPr sz="2500" b="1" spc="-80" dirty="0">
                <a:solidFill>
                  <a:srgbClr val="7B5E1D"/>
                </a:solidFill>
                <a:latin typeface="Georgia"/>
                <a:cs typeface="Georgia"/>
              </a:rPr>
              <a:t>r</a:t>
            </a:r>
            <a:r>
              <a:rPr sz="2500" b="1" spc="-95" dirty="0">
                <a:solidFill>
                  <a:srgbClr val="7B5E1D"/>
                </a:solidFill>
                <a:latin typeface="Georgia"/>
                <a:cs typeface="Georgia"/>
              </a:rPr>
              <a:t>e</a:t>
            </a:r>
            <a:r>
              <a:rPr sz="2500" b="1" spc="-65" dirty="0">
                <a:solidFill>
                  <a:srgbClr val="7B5E1D"/>
                </a:solidFill>
                <a:latin typeface="Georgia"/>
                <a:cs typeface="Georgia"/>
              </a:rPr>
              <a:t>s</a:t>
            </a:r>
            <a:r>
              <a:rPr sz="2500" b="1" spc="-95" dirty="0">
                <a:solidFill>
                  <a:srgbClr val="7B5E1D"/>
                </a:solidFill>
                <a:latin typeface="Georgia"/>
                <a:cs typeface="Georgia"/>
              </a:rPr>
              <a:t>e</a:t>
            </a:r>
            <a:r>
              <a:rPr sz="2500" b="1" spc="-55" dirty="0">
                <a:solidFill>
                  <a:srgbClr val="7B5E1D"/>
                </a:solidFill>
                <a:latin typeface="Georgia"/>
                <a:cs typeface="Georgia"/>
              </a:rPr>
              <a:t>r</a:t>
            </a:r>
            <a:r>
              <a:rPr sz="2500" b="1" spc="-100" dirty="0">
                <a:solidFill>
                  <a:srgbClr val="7B5E1D"/>
                </a:solidFill>
                <a:latin typeface="Georgia"/>
                <a:cs typeface="Georgia"/>
              </a:rPr>
              <a:t>v</a:t>
            </a:r>
            <a:r>
              <a:rPr sz="2500" b="1" spc="-95" dirty="0">
                <a:solidFill>
                  <a:srgbClr val="7B5E1D"/>
                </a:solidFill>
                <a:latin typeface="Georgia"/>
                <a:cs typeface="Georgia"/>
              </a:rPr>
              <a:t>e</a:t>
            </a:r>
            <a:endParaRPr sz="2500">
              <a:latin typeface="Georgia"/>
              <a:cs typeface="Georgia"/>
            </a:endParaRPr>
          </a:p>
          <a:p>
            <a:pPr marL="302260" marR="5080" indent="-289560">
              <a:lnSpc>
                <a:spcPct val="105700"/>
              </a:lnSpc>
              <a:spcBef>
                <a:spcPts val="495"/>
              </a:spcBef>
              <a:buClr>
                <a:srgbClr val="7B5E1D"/>
              </a:buClr>
              <a:buSzPct val="73809"/>
              <a:buFont typeface="Wingdings"/>
              <a:buChar char=""/>
              <a:tabLst>
                <a:tab pos="299720" algn="l"/>
              </a:tabLst>
            </a:pP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-10" dirty="0">
                <a:latin typeface="Georgia"/>
                <a:cs typeface="Georgia"/>
              </a:rPr>
              <a:t>ta</a:t>
            </a:r>
            <a:r>
              <a:rPr sz="2100" spc="-5" dirty="0">
                <a:latin typeface="Georgia"/>
                <a:cs typeface="Georgia"/>
              </a:rPr>
              <a:t>bl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25" dirty="0">
                <a:latin typeface="Georgia"/>
                <a:cs typeface="Georgia"/>
              </a:rPr>
              <a:t>s</a:t>
            </a:r>
            <a:r>
              <a:rPr sz="2100" spc="-5" dirty="0">
                <a:latin typeface="Georgia"/>
                <a:cs typeface="Georgia"/>
              </a:rPr>
              <a:t>h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d</a:t>
            </a:r>
            <a:r>
              <a:rPr sz="2100" spc="20" dirty="0">
                <a:latin typeface="Georgia"/>
                <a:cs typeface="Georgia"/>
              </a:rPr>
              <a:t> 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15" dirty="0">
                <a:latin typeface="Georgia"/>
                <a:cs typeface="Georgia"/>
              </a:rPr>
              <a:t>m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-15" dirty="0">
                <a:latin typeface="Georgia"/>
                <a:cs typeface="Georgia"/>
              </a:rPr>
              <a:t>u</a:t>
            </a:r>
            <a:r>
              <a:rPr sz="2100" dirty="0">
                <a:latin typeface="Georgia"/>
                <a:cs typeface="Georgia"/>
              </a:rPr>
              <a:t>nt</a:t>
            </a:r>
            <a:r>
              <a:rPr sz="2100" spc="2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dirty="0">
                <a:latin typeface="Georgia"/>
                <a:cs typeface="Georgia"/>
              </a:rPr>
              <a:t>f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r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25" dirty="0">
                <a:latin typeface="Georgia"/>
                <a:cs typeface="Georgia"/>
              </a:rPr>
              <a:t>s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5" dirty="0">
                <a:latin typeface="Georgia"/>
                <a:cs typeface="Georgia"/>
              </a:rPr>
              <a:t>v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spc="-30" dirty="0">
                <a:latin typeface="Georgia"/>
                <a:cs typeface="Georgia"/>
              </a:rPr>
              <a:t>(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20" dirty="0">
                <a:latin typeface="Georgia"/>
                <a:cs typeface="Georgia"/>
              </a:rPr>
              <a:t>.</a:t>
            </a:r>
            <a:r>
              <a:rPr sz="2100" spc="5" dirty="0">
                <a:latin typeface="Georgia"/>
                <a:cs typeface="Georgia"/>
              </a:rPr>
              <a:t>g</a:t>
            </a:r>
            <a:r>
              <a:rPr sz="2100" spc="-20" dirty="0">
                <a:latin typeface="Georgia"/>
                <a:cs typeface="Georgia"/>
              </a:rPr>
              <a:t>.</a:t>
            </a:r>
            <a:r>
              <a:rPr sz="2100" dirty="0">
                <a:latin typeface="Georgia"/>
                <a:cs typeface="Georgia"/>
              </a:rPr>
              <a:t>: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m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-10" dirty="0">
                <a:latin typeface="Georgia"/>
                <a:cs typeface="Georgia"/>
              </a:rPr>
              <a:t> a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spc="10" dirty="0">
                <a:latin typeface="Georgia"/>
                <a:cs typeface="Georgia"/>
              </a:rPr>
              <a:t>d</a:t>
            </a:r>
            <a:r>
              <a:rPr sz="2100" spc="-5" dirty="0">
                <a:latin typeface="Georgia"/>
                <a:cs typeface="Georgia"/>
              </a:rPr>
              <a:t>/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5" dirty="0">
                <a:latin typeface="Georgia"/>
                <a:cs typeface="Georgia"/>
              </a:rPr>
              <a:t>r </a:t>
            </a:r>
            <a:r>
              <a:rPr sz="2100" spc="15" dirty="0">
                <a:latin typeface="Georgia"/>
                <a:cs typeface="Georgia"/>
              </a:rPr>
              <a:t>m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y</a:t>
            </a:r>
            <a:r>
              <a:rPr sz="2100" dirty="0">
                <a:latin typeface="Georgia"/>
                <a:cs typeface="Georgia"/>
              </a:rPr>
              <a:t>)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5" dirty="0">
                <a:latin typeface="Georgia"/>
                <a:cs typeface="Georgia"/>
              </a:rPr>
              <a:t>o</a:t>
            </a:r>
            <a:r>
              <a:rPr sz="210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5" dirty="0">
                <a:latin typeface="Georgia"/>
                <a:cs typeface="Georgia"/>
              </a:rPr>
              <a:t>cc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-15" dirty="0">
                <a:latin typeface="Georgia"/>
                <a:cs typeface="Georgia"/>
              </a:rPr>
              <a:t>u</a:t>
            </a:r>
            <a:r>
              <a:rPr sz="2100" dirty="0">
                <a:latin typeface="Georgia"/>
                <a:cs typeface="Georgia"/>
              </a:rPr>
              <a:t>nt</a:t>
            </a:r>
            <a:r>
              <a:rPr sz="2100" spc="20" dirty="0">
                <a:latin typeface="Georgia"/>
                <a:cs typeface="Georgia"/>
              </a:rPr>
              <a:t> </a:t>
            </a:r>
            <a:r>
              <a:rPr sz="2100" spc="5" dirty="0">
                <a:latin typeface="Georgia"/>
                <a:cs typeface="Georgia"/>
              </a:rPr>
              <a:t>f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5" dirty="0">
                <a:latin typeface="Georgia"/>
                <a:cs typeface="Georgia"/>
              </a:rPr>
              <a:t>r</a:t>
            </a:r>
            <a:r>
              <a:rPr sz="210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-5" dirty="0">
                <a:latin typeface="Georgia"/>
                <a:cs typeface="Georgia"/>
              </a:rPr>
              <a:t>h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de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5" dirty="0">
                <a:latin typeface="Georgia"/>
                <a:cs typeface="Georgia"/>
              </a:rPr>
              <a:t>f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d</a:t>
            </a:r>
            <a:r>
              <a:rPr sz="2100" spc="-1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k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5" dirty="0">
                <a:latin typeface="Georgia"/>
                <a:cs typeface="Georgia"/>
              </a:rPr>
              <a:t>wn</a:t>
            </a:r>
            <a:r>
              <a:rPr sz="2100" spc="-2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ris</a:t>
            </a:r>
            <a:r>
              <a:rPr sz="2100" spc="-25" dirty="0">
                <a:latin typeface="Georgia"/>
                <a:cs typeface="Georgia"/>
              </a:rPr>
              <a:t>k</a:t>
            </a:r>
            <a:r>
              <a:rPr sz="2100" dirty="0">
                <a:latin typeface="Georgia"/>
                <a:cs typeface="Georgia"/>
              </a:rPr>
              <a:t>s.</a:t>
            </a:r>
            <a:endParaRPr sz="21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455"/>
              </a:spcBef>
              <a:buClr>
                <a:srgbClr val="7B5E1D"/>
              </a:buClr>
              <a:buSzPct val="73809"/>
              <a:buFont typeface="Wingdings"/>
              <a:buChar char=""/>
              <a:tabLst>
                <a:tab pos="299720" algn="l"/>
              </a:tabLst>
            </a:pPr>
            <a:r>
              <a:rPr sz="2100" dirty="0">
                <a:latin typeface="Georgia"/>
                <a:cs typeface="Georgia"/>
              </a:rPr>
              <a:t>A</a:t>
            </a:r>
            <a:r>
              <a:rPr sz="2100" spc="15" dirty="0">
                <a:latin typeface="Georgia"/>
                <a:cs typeface="Georgia"/>
              </a:rPr>
              <a:t>m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10" dirty="0">
                <a:latin typeface="Georgia"/>
                <a:cs typeface="Georgia"/>
              </a:rPr>
              <a:t>u</a:t>
            </a:r>
            <a:r>
              <a:rPr sz="2100" dirty="0">
                <a:latin typeface="Georgia"/>
                <a:cs typeface="Georgia"/>
              </a:rPr>
              <a:t>nt is</a:t>
            </a:r>
            <a:r>
              <a:rPr sz="2100" spc="-2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de</a:t>
            </a:r>
            <a:r>
              <a:rPr sz="2100" spc="5" dirty="0">
                <a:latin typeface="Georgia"/>
                <a:cs typeface="Georgia"/>
              </a:rPr>
              <a:t>c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de</a:t>
            </a:r>
            <a:r>
              <a:rPr sz="2100" spc="5" dirty="0">
                <a:latin typeface="Georgia"/>
                <a:cs typeface="Georgia"/>
              </a:rPr>
              <a:t>d</a:t>
            </a:r>
            <a:r>
              <a:rPr sz="2100" spc="-1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b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-25" dirty="0">
                <a:latin typeface="Georgia"/>
                <a:cs typeface="Georgia"/>
              </a:rPr>
              <a:t>s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d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spc="-35" dirty="0">
                <a:latin typeface="Georgia"/>
                <a:cs typeface="Georgia"/>
              </a:rPr>
              <a:t>o</a:t>
            </a:r>
            <a:r>
              <a:rPr sz="2100" spc="5" dirty="0">
                <a:latin typeface="Georgia"/>
                <a:cs typeface="Georgia"/>
              </a:rPr>
              <a:t>n</a:t>
            </a:r>
            <a:r>
              <a:rPr sz="2100" spc="20" dirty="0">
                <a:latin typeface="Georgia"/>
                <a:cs typeface="Georgia"/>
              </a:rPr>
              <a:t> </a:t>
            </a:r>
            <a:r>
              <a:rPr sz="2100" spc="-30" dirty="0">
                <a:latin typeface="Georgia"/>
                <a:cs typeface="Georgia"/>
              </a:rPr>
              <a:t>p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-5" dirty="0">
                <a:latin typeface="Georgia"/>
                <a:cs typeface="Georgia"/>
              </a:rPr>
              <a:t>b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-30" dirty="0">
                <a:latin typeface="Georgia"/>
                <a:cs typeface="Georgia"/>
              </a:rPr>
              <a:t>b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30" dirty="0">
                <a:latin typeface="Georgia"/>
                <a:cs typeface="Georgia"/>
              </a:rPr>
              <a:t>l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5" dirty="0">
                <a:latin typeface="Georgia"/>
                <a:cs typeface="Georgia"/>
              </a:rPr>
              <a:t>y</a:t>
            </a:r>
            <a:r>
              <a:rPr sz="2100" spc="25" dirty="0">
                <a:latin typeface="Georgia"/>
                <a:cs typeface="Georgia"/>
              </a:rPr>
              <a:t> </a:t>
            </a:r>
            <a:r>
              <a:rPr sz="2100" spc="-30" dirty="0">
                <a:latin typeface="Georgia"/>
                <a:cs typeface="Georgia"/>
              </a:rPr>
              <a:t>a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spc="5" dirty="0">
                <a:latin typeface="Georgia"/>
                <a:cs typeface="Georgia"/>
              </a:rPr>
              <a:t>d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15" dirty="0">
                <a:latin typeface="Georgia"/>
                <a:cs typeface="Georgia"/>
              </a:rPr>
              <a:t>m</a:t>
            </a:r>
            <a:r>
              <a:rPr sz="2100" spc="-30" dirty="0">
                <a:latin typeface="Georgia"/>
                <a:cs typeface="Georgia"/>
              </a:rPr>
              <a:t>pa</a:t>
            </a:r>
            <a:r>
              <a:rPr sz="2100" dirty="0">
                <a:latin typeface="Georgia"/>
                <a:cs typeface="Georgia"/>
              </a:rPr>
              <a:t>ct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67728" y="1371600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0" y="0"/>
                </a:lnTo>
                <a:lnTo>
                  <a:pt x="1581912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67728" y="2996183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0" y="0"/>
                </a:lnTo>
                <a:lnTo>
                  <a:pt x="1581912" y="0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0606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b="1" spc="-110" dirty="0">
                <a:latin typeface="Georgia"/>
                <a:cs typeface="Georgia"/>
              </a:rPr>
              <a:t>Plan </a:t>
            </a:r>
            <a:r>
              <a:rPr sz="3600" b="1" spc="-120" dirty="0">
                <a:latin typeface="Georgia"/>
                <a:cs typeface="Georgia"/>
              </a:rPr>
              <a:t>Ri</a:t>
            </a:r>
            <a:r>
              <a:rPr sz="3600" b="1" spc="-110" dirty="0">
                <a:latin typeface="Georgia"/>
                <a:cs typeface="Georgia"/>
              </a:rPr>
              <a:t>sk</a:t>
            </a:r>
            <a:r>
              <a:rPr sz="3600" b="1" spc="-5" dirty="0">
                <a:latin typeface="Georgia"/>
                <a:cs typeface="Georgia"/>
              </a:rPr>
              <a:t> </a:t>
            </a:r>
            <a:r>
              <a:rPr sz="3600" b="1" spc="-140" dirty="0">
                <a:latin typeface="Georgia"/>
                <a:cs typeface="Georgia"/>
              </a:rPr>
              <a:t>R</a:t>
            </a:r>
            <a:r>
              <a:rPr sz="3600" b="1" spc="-120" dirty="0">
                <a:latin typeface="Georgia"/>
                <a:cs typeface="Georgia"/>
              </a:rPr>
              <a:t>e</a:t>
            </a:r>
            <a:r>
              <a:rPr sz="3600" b="1" spc="-80" dirty="0">
                <a:latin typeface="Georgia"/>
                <a:cs typeface="Georgia"/>
              </a:rPr>
              <a:t>s</a:t>
            </a:r>
            <a:r>
              <a:rPr sz="3600" b="1" spc="-120" dirty="0">
                <a:latin typeface="Georgia"/>
                <a:cs typeface="Georgia"/>
              </a:rPr>
              <a:t>p</a:t>
            </a:r>
            <a:r>
              <a:rPr sz="3600" b="1" spc="-135" dirty="0">
                <a:latin typeface="Georgia"/>
                <a:cs typeface="Georgia"/>
              </a:rPr>
              <a:t>on</a:t>
            </a:r>
            <a:r>
              <a:rPr sz="3600" b="1" spc="-100" dirty="0">
                <a:latin typeface="Georgia"/>
                <a:cs typeface="Georgia"/>
              </a:rPr>
              <a:t>s</a:t>
            </a:r>
            <a:r>
              <a:rPr sz="3600" b="1" spc="-120" dirty="0">
                <a:latin typeface="Georgia"/>
                <a:cs typeface="Georgia"/>
              </a:rPr>
              <a:t>e</a:t>
            </a:r>
            <a:r>
              <a:rPr sz="3600" b="1" spc="-85" dirty="0">
                <a:latin typeface="Georgia"/>
                <a:cs typeface="Georgia"/>
              </a:rPr>
              <a:t>s:</a:t>
            </a:r>
            <a:r>
              <a:rPr sz="3600" b="1" spc="-10" dirty="0">
                <a:latin typeface="Georgia"/>
                <a:cs typeface="Georgia"/>
              </a:rPr>
              <a:t> </a:t>
            </a:r>
            <a:r>
              <a:rPr sz="3600" b="1" spc="-130" dirty="0">
                <a:latin typeface="Georgia"/>
                <a:cs typeface="Georgia"/>
              </a:rPr>
              <a:t>T</a:t>
            </a:r>
            <a:r>
              <a:rPr sz="3600" b="1" spc="-10" dirty="0">
                <a:latin typeface="Georgia"/>
                <a:cs typeface="Georgia"/>
              </a:rPr>
              <a:t> </a:t>
            </a:r>
            <a:r>
              <a:rPr sz="3600" b="1" spc="-150" dirty="0">
                <a:latin typeface="Georgia"/>
                <a:cs typeface="Georgia"/>
              </a:rPr>
              <a:t>&amp;</a:t>
            </a:r>
            <a:r>
              <a:rPr sz="3600" b="1" spc="5" dirty="0">
                <a:latin typeface="Georgia"/>
                <a:cs typeface="Georgia"/>
              </a:rPr>
              <a:t> </a:t>
            </a:r>
            <a:r>
              <a:rPr sz="3600" b="1" spc="-130" dirty="0">
                <a:latin typeface="Georgia"/>
                <a:cs typeface="Georgia"/>
              </a:rPr>
              <a:t>T</a:t>
            </a:r>
            <a:r>
              <a:rPr sz="3600" b="1" spc="10" dirty="0">
                <a:latin typeface="Georgia"/>
                <a:cs typeface="Georgia"/>
              </a:rPr>
              <a:t> </a:t>
            </a:r>
            <a:r>
              <a:rPr sz="3600" b="1" spc="-80" dirty="0">
                <a:latin typeface="Georgia"/>
                <a:cs typeface="Georgia"/>
              </a:rPr>
              <a:t>(</a:t>
            </a:r>
            <a:r>
              <a:rPr sz="3600" b="1" spc="-100" dirty="0">
                <a:latin typeface="Georgia"/>
                <a:cs typeface="Georgia"/>
              </a:rPr>
              <a:t>2)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5490" indent="-514984">
              <a:lnSpc>
                <a:spcPct val="100000"/>
              </a:lnSpc>
              <a:buClr>
                <a:srgbClr val="765E54"/>
              </a:buClr>
              <a:buAutoNum type="arabicPeriod" startAt="2"/>
              <a:tabLst>
                <a:tab pos="746760" algn="l"/>
              </a:tabLst>
            </a:pPr>
            <a:r>
              <a:rPr sz="2800" dirty="0"/>
              <a:t>S</a:t>
            </a:r>
            <a:r>
              <a:rPr sz="2800" spc="-15" dirty="0"/>
              <a:t>t</a:t>
            </a:r>
            <a:r>
              <a:rPr sz="2800" spc="-30" dirty="0"/>
              <a:t>r</a:t>
            </a:r>
            <a:r>
              <a:rPr sz="2800" spc="-5" dirty="0"/>
              <a:t>a</a:t>
            </a:r>
            <a:r>
              <a:rPr sz="2800" spc="-35" dirty="0"/>
              <a:t>t</a:t>
            </a:r>
            <a:r>
              <a:rPr sz="2800" spc="5" dirty="0"/>
              <a:t>eg</a:t>
            </a:r>
            <a:r>
              <a:rPr sz="2800" spc="-35" dirty="0"/>
              <a:t>i</a:t>
            </a:r>
            <a:r>
              <a:rPr sz="2800" spc="-15" dirty="0"/>
              <a:t>e</a:t>
            </a:r>
            <a:r>
              <a:rPr sz="2800" dirty="0"/>
              <a:t>s</a:t>
            </a:r>
            <a:r>
              <a:rPr sz="2800" spc="60" dirty="0"/>
              <a:t> </a:t>
            </a:r>
            <a:r>
              <a:rPr sz="2800" spc="-30" dirty="0"/>
              <a:t>f</a:t>
            </a:r>
            <a:r>
              <a:rPr sz="2800" spc="-5" dirty="0"/>
              <a:t>o</a:t>
            </a:r>
            <a:r>
              <a:rPr sz="2800" dirty="0"/>
              <a:t>r</a:t>
            </a:r>
            <a:r>
              <a:rPr sz="2800" spc="-5" dirty="0"/>
              <a:t> </a:t>
            </a:r>
            <a:r>
              <a:rPr sz="2800" spc="-40" dirty="0"/>
              <a:t>P</a:t>
            </a:r>
            <a:r>
              <a:rPr sz="2800" spc="-30" dirty="0"/>
              <a:t>o</a:t>
            </a:r>
            <a:r>
              <a:rPr sz="2800" spc="5" dirty="0"/>
              <a:t>s</a:t>
            </a:r>
            <a:r>
              <a:rPr sz="2800" spc="-10" dirty="0"/>
              <a:t>i</a:t>
            </a:r>
            <a:r>
              <a:rPr sz="2800" spc="-15" dirty="0"/>
              <a:t>t</a:t>
            </a:r>
            <a:r>
              <a:rPr sz="2800" spc="-10" dirty="0"/>
              <a:t>i</a:t>
            </a:r>
            <a:r>
              <a:rPr sz="2800" spc="-35" dirty="0"/>
              <a:t>v</a:t>
            </a:r>
            <a:r>
              <a:rPr sz="2800" dirty="0"/>
              <a:t>e</a:t>
            </a:r>
            <a:r>
              <a:rPr sz="2800" spc="25" dirty="0"/>
              <a:t> </a:t>
            </a:r>
            <a:r>
              <a:rPr sz="2800" spc="-5" dirty="0"/>
              <a:t>R</a:t>
            </a:r>
            <a:r>
              <a:rPr sz="2800" spc="-10" dirty="0"/>
              <a:t>i</a:t>
            </a:r>
            <a:r>
              <a:rPr sz="2800" spc="-15" dirty="0"/>
              <a:t>s</a:t>
            </a:r>
            <a:r>
              <a:rPr sz="2800" spc="-20" dirty="0"/>
              <a:t>k</a:t>
            </a:r>
            <a:r>
              <a:rPr sz="2800" dirty="0"/>
              <a:t>s</a:t>
            </a:r>
            <a:r>
              <a:rPr sz="2800" spc="35" dirty="0"/>
              <a:t> </a:t>
            </a:r>
            <a:r>
              <a:rPr sz="2800" spc="-30" dirty="0"/>
              <a:t>o</a:t>
            </a:r>
            <a:r>
              <a:rPr sz="2800" dirty="0"/>
              <a:t>r </a:t>
            </a:r>
            <a:r>
              <a:rPr sz="2800" spc="-25" dirty="0"/>
              <a:t>O</a:t>
            </a:r>
            <a:r>
              <a:rPr sz="2800" dirty="0"/>
              <a:t>p</a:t>
            </a:r>
            <a:r>
              <a:rPr sz="2800" spc="-25" dirty="0"/>
              <a:t>p</a:t>
            </a:r>
            <a:r>
              <a:rPr sz="2800" spc="-5" dirty="0"/>
              <a:t>o</a:t>
            </a:r>
            <a:r>
              <a:rPr sz="2800" dirty="0"/>
              <a:t>r</a:t>
            </a:r>
            <a:r>
              <a:rPr sz="2800" spc="-15" dirty="0"/>
              <a:t>t</a:t>
            </a:r>
            <a:r>
              <a:rPr sz="2800" spc="-10" dirty="0"/>
              <a:t>uni</a:t>
            </a:r>
            <a:r>
              <a:rPr sz="2800" spc="-15" dirty="0"/>
              <a:t>t</a:t>
            </a:r>
            <a:r>
              <a:rPr sz="2800" spc="-35" dirty="0"/>
              <a:t>i</a:t>
            </a:r>
            <a:r>
              <a:rPr sz="2800" spc="-15" dirty="0"/>
              <a:t>e</a:t>
            </a:r>
            <a:r>
              <a:rPr sz="2800" dirty="0"/>
              <a:t>s</a:t>
            </a:r>
            <a:endParaRPr sz="2800"/>
          </a:p>
          <a:p>
            <a:pPr marL="870585" lvl="1" indent="-271780">
              <a:lnSpc>
                <a:spcPct val="100000"/>
              </a:lnSpc>
              <a:spcBef>
                <a:spcPts val="545"/>
              </a:spcBef>
              <a:buClr>
                <a:srgbClr val="765E54"/>
              </a:buClr>
              <a:buSzPct val="70833"/>
              <a:buFont typeface="Wingdings"/>
              <a:buChar char=""/>
              <a:tabLst>
                <a:tab pos="871219" algn="l"/>
              </a:tabLst>
            </a:pP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x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: 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pp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t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z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endParaRPr sz="2400">
              <a:latin typeface="Georgia"/>
              <a:cs typeface="Georgia"/>
            </a:endParaRPr>
          </a:p>
          <a:p>
            <a:pPr marL="1144905" marR="372745" lvl="2" indent="-228600">
              <a:lnSpc>
                <a:spcPct val="104000"/>
              </a:lnSpc>
              <a:spcBef>
                <a:spcPts val="445"/>
              </a:spcBef>
              <a:buClr>
                <a:srgbClr val="765E54"/>
              </a:buClr>
              <a:buSzPct val="75000"/>
              <a:buFont typeface="Wingdings"/>
              <a:buChar char=""/>
              <a:tabLst>
                <a:tab pos="1145540" algn="l"/>
              </a:tabLst>
            </a:pPr>
            <a:r>
              <a:rPr sz="2000" spc="-2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x: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Ass</a:t>
            </a:r>
            <a:r>
              <a:rPr sz="2000" spc="-15" dirty="0">
                <a:latin typeface="Georgia"/>
                <a:cs typeface="Georgia"/>
              </a:rPr>
              <a:t>ig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0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g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15" dirty="0">
                <a:latin typeface="Georgia"/>
                <a:cs typeface="Georgia"/>
              </a:rPr>
              <a:t>g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5" dirty="0">
                <a:latin typeface="Georgia"/>
                <a:cs typeface="Georgia"/>
              </a:rPr>
              <a:t>n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za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20" dirty="0">
                <a:latin typeface="Georgia"/>
                <a:cs typeface="Georgia"/>
              </a:rPr>
              <a:t>o</a:t>
            </a:r>
            <a:r>
              <a:rPr sz="2000" spc="-5" dirty="0">
                <a:latin typeface="Georgia"/>
                <a:cs typeface="Georgia"/>
              </a:rPr>
              <a:t>n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ost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al</a:t>
            </a:r>
            <a:r>
              <a:rPr sz="2000" spc="-10" dirty="0">
                <a:latin typeface="Georgia"/>
                <a:cs typeface="Georgia"/>
              </a:rPr>
              <a:t>en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d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re</a:t>
            </a:r>
            <a:r>
              <a:rPr sz="2000" spc="-5" dirty="0">
                <a:latin typeface="Georgia"/>
                <a:cs typeface="Georgia"/>
              </a:rPr>
              <a:t>sou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s </a:t>
            </a:r>
            <a:r>
              <a:rPr sz="2000" spc="2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5" dirty="0">
                <a:latin typeface="Georgia"/>
                <a:cs typeface="Georgia"/>
              </a:rPr>
              <a:t>h</a:t>
            </a:r>
            <a:r>
              <a:rPr sz="2000" spc="-5" dirty="0">
                <a:latin typeface="Georgia"/>
                <a:cs typeface="Georgia"/>
              </a:rPr>
              <a:t>e 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15" dirty="0">
                <a:latin typeface="Georgia"/>
                <a:cs typeface="Georgia"/>
              </a:rPr>
              <a:t>j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ct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re</a:t>
            </a:r>
            <a:r>
              <a:rPr sz="2000" spc="-5" dirty="0">
                <a:latin typeface="Georgia"/>
                <a:cs typeface="Georgia"/>
              </a:rPr>
              <a:t>duce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cost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lo</a:t>
            </a:r>
            <a:r>
              <a:rPr sz="2000" spc="-20" dirty="0">
                <a:latin typeface="Georgia"/>
                <a:cs typeface="Georgia"/>
              </a:rPr>
              <a:t>w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r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5" dirty="0">
                <a:latin typeface="Georgia"/>
                <a:cs typeface="Georgia"/>
              </a:rPr>
              <a:t>h</a:t>
            </a:r>
            <a:r>
              <a:rPr sz="2000" spc="-5" dirty="0">
                <a:latin typeface="Georgia"/>
                <a:cs typeface="Georgia"/>
              </a:rPr>
              <a:t>an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15" dirty="0">
                <a:latin typeface="Georgia"/>
                <a:cs typeface="Georgia"/>
              </a:rPr>
              <a:t>igi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ally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5" dirty="0">
                <a:latin typeface="Georgia"/>
                <a:cs typeface="Georgia"/>
              </a:rPr>
              <a:t>la</a:t>
            </a:r>
            <a:r>
              <a:rPr sz="2000" spc="-10" dirty="0">
                <a:latin typeface="Georgia"/>
                <a:cs typeface="Georgia"/>
              </a:rPr>
              <a:t>nne</a:t>
            </a:r>
            <a:r>
              <a:rPr sz="2000" spc="20" dirty="0">
                <a:latin typeface="Georgia"/>
                <a:cs typeface="Georgia"/>
              </a:rPr>
              <a:t>d</a:t>
            </a:r>
            <a:r>
              <a:rPr sz="2000" spc="-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 marL="870585" marR="570865" lvl="1" indent="-271780">
              <a:lnSpc>
                <a:spcPct val="105000"/>
              </a:lnSpc>
              <a:spcBef>
                <a:spcPts val="295"/>
              </a:spcBef>
              <a:buClr>
                <a:srgbClr val="765E54"/>
              </a:buClr>
              <a:buSzPct val="70833"/>
              <a:buFont typeface="Wingdings"/>
              <a:buChar char=""/>
              <a:tabLst>
                <a:tab pos="871219" algn="l"/>
              </a:tabLst>
            </a:pPr>
            <a:r>
              <a:rPr sz="2400" spc="-5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: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</a:t>
            </a:r>
            <a:r>
              <a:rPr sz="2400" spc="-15" dirty="0">
                <a:latin typeface="Georgia"/>
                <a:cs typeface="Georgia"/>
              </a:rPr>
              <a:t>l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5" dirty="0">
                <a:latin typeface="Georgia"/>
                <a:cs typeface="Georgia"/>
              </a:rPr>
              <a:t>ca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30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dirty="0">
                <a:latin typeface="Georgia"/>
                <a:cs typeface="Georgia"/>
              </a:rPr>
              <a:t>e or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l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ow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3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35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hi</a:t>
            </a:r>
            <a:r>
              <a:rPr sz="2400" dirty="0">
                <a:latin typeface="Georgia"/>
                <a:cs typeface="Georgia"/>
              </a:rPr>
              <a:t>p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hi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5" dirty="0">
                <a:latin typeface="Georgia"/>
                <a:cs typeface="Georgia"/>
              </a:rPr>
              <a:t> p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30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-10" dirty="0">
                <a:latin typeface="Georgia"/>
                <a:cs typeface="Georgia"/>
              </a:rPr>
              <a:t>es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 </a:t>
            </a:r>
            <a:r>
              <a:rPr sz="2400" spc="-15" dirty="0">
                <a:latin typeface="Georgia"/>
                <a:cs typeface="Georgia"/>
              </a:rPr>
              <a:t>ca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5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30" dirty="0">
                <a:latin typeface="Georgia"/>
                <a:cs typeface="Georgia"/>
              </a:rPr>
              <a:t>p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30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t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y</a:t>
            </a:r>
            <a:endParaRPr sz="2400">
              <a:latin typeface="Georgia"/>
              <a:cs typeface="Georgia"/>
            </a:endParaRPr>
          </a:p>
          <a:p>
            <a:pPr marL="1144905" lvl="2" indent="-228600">
              <a:lnSpc>
                <a:spcPct val="100000"/>
              </a:lnSpc>
              <a:spcBef>
                <a:spcPts val="420"/>
              </a:spcBef>
              <a:buClr>
                <a:srgbClr val="765E54"/>
              </a:buClr>
              <a:buSzPct val="75000"/>
              <a:buFont typeface="Wingdings"/>
              <a:buChar char=""/>
              <a:tabLst>
                <a:tab pos="1145540" algn="l"/>
              </a:tabLst>
            </a:pPr>
            <a:r>
              <a:rPr sz="2000" spc="-2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x: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J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t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v</a:t>
            </a:r>
            <a:r>
              <a:rPr sz="2000" spc="-10" dirty="0">
                <a:latin typeface="Georgia"/>
                <a:cs typeface="Georgia"/>
              </a:rPr>
              <a:t>en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u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s,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</a:t>
            </a:r>
            <a:r>
              <a:rPr sz="2000" spc="0" dirty="0">
                <a:latin typeface="Georgia"/>
                <a:cs typeface="Georgia"/>
              </a:rPr>
              <a:t>p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10" dirty="0">
                <a:latin typeface="Georgia"/>
                <a:cs typeface="Georgia"/>
              </a:rPr>
              <a:t>al</a:t>
            </a:r>
            <a:r>
              <a:rPr sz="2000" spc="-10" dirty="0">
                <a:latin typeface="Georgia"/>
                <a:cs typeface="Georgia"/>
              </a:rPr>
              <a:t>-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5" dirty="0">
                <a:latin typeface="Georgia"/>
                <a:cs typeface="Georgia"/>
              </a:rPr>
              <a:t>u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5" dirty="0">
                <a:latin typeface="Georgia"/>
                <a:cs typeface="Georgia"/>
              </a:rPr>
              <a:t>ose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</a:t>
            </a:r>
            <a:r>
              <a:rPr sz="2000" spc="-20" dirty="0">
                <a:latin typeface="Georgia"/>
                <a:cs typeface="Georgia"/>
              </a:rPr>
              <a:t>mp</a:t>
            </a:r>
            <a:r>
              <a:rPr sz="2000" spc="10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  <a:p>
            <a:pPr marL="870585" marR="1029969" lvl="1" indent="-271780">
              <a:lnSpc>
                <a:spcPct val="104200"/>
              </a:lnSpc>
              <a:spcBef>
                <a:spcPts val="439"/>
              </a:spcBef>
              <a:buClr>
                <a:srgbClr val="765E54"/>
              </a:buClr>
              <a:buSzPct val="70833"/>
              <a:buFont typeface="Wingdings"/>
              <a:buChar char=""/>
              <a:tabLst>
                <a:tab pos="871219" algn="l"/>
              </a:tabLst>
            </a:pP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: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 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pr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/or</a:t>
            </a:r>
            <a:r>
              <a:rPr sz="2400" spc="5" dirty="0">
                <a:latin typeface="Georgia"/>
                <a:cs typeface="Georgia"/>
              </a:rPr>
              <a:t> t</a:t>
            </a:r>
            <a:r>
              <a:rPr sz="2400" spc="-35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0" dirty="0">
                <a:latin typeface="Georgia"/>
                <a:cs typeface="Georgia"/>
              </a:rPr>
              <a:t>si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ve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im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-15" dirty="0">
                <a:latin typeface="Georgia"/>
                <a:cs typeface="Georgia"/>
              </a:rPr>
              <a:t>ac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pp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t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35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y</a:t>
            </a:r>
            <a:endParaRPr sz="2400">
              <a:latin typeface="Georgia"/>
              <a:cs typeface="Georgia"/>
            </a:endParaRPr>
          </a:p>
          <a:p>
            <a:pPr marL="1144905" lvl="2" indent="-228600">
              <a:lnSpc>
                <a:spcPct val="100000"/>
              </a:lnSpc>
              <a:spcBef>
                <a:spcPts val="420"/>
              </a:spcBef>
              <a:buClr>
                <a:srgbClr val="765E54"/>
              </a:buClr>
              <a:buSzPct val="75000"/>
              <a:buFont typeface="Wingdings"/>
              <a:buChar char=""/>
              <a:tabLst>
                <a:tab pos="1145540" algn="l"/>
              </a:tabLst>
            </a:pPr>
            <a:r>
              <a:rPr sz="2000" spc="-2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x: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Add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g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sou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s</a:t>
            </a:r>
            <a:r>
              <a:rPr sz="2000" dirty="0">
                <a:latin typeface="Georgia"/>
                <a:cs typeface="Georgia"/>
              </a:rPr>
              <a:t> t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10" dirty="0">
                <a:latin typeface="Georgia"/>
                <a:cs typeface="Georgia"/>
              </a:rPr>
              <a:t>s</a:t>
            </a:r>
            <a:r>
              <a:rPr sz="2000" spc="-5" dirty="0">
                <a:latin typeface="Georgia"/>
                <a:cs typeface="Georgia"/>
              </a:rPr>
              <a:t>h 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ly</a:t>
            </a:r>
            <a:endParaRPr sz="2000">
              <a:latin typeface="Georgia"/>
              <a:cs typeface="Georgia"/>
            </a:endParaRPr>
          </a:p>
          <a:p>
            <a:pPr marL="870585" marR="5080" lvl="1" indent="-271780">
              <a:lnSpc>
                <a:spcPct val="104200"/>
              </a:lnSpc>
              <a:spcBef>
                <a:spcPts val="439"/>
              </a:spcBef>
              <a:buClr>
                <a:srgbClr val="765E54"/>
              </a:buClr>
              <a:buSzPct val="70833"/>
              <a:buFont typeface="Wingdings"/>
              <a:buChar char=""/>
              <a:tabLst>
                <a:tab pos="871219" algn="l"/>
              </a:tabLst>
            </a:pPr>
            <a:r>
              <a:rPr sz="2400" spc="-5" dirty="0">
                <a:latin typeface="Georgia"/>
                <a:cs typeface="Georgia"/>
              </a:rPr>
              <a:t>A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: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</a:t>
            </a:r>
            <a:r>
              <a:rPr sz="2400" spc="-35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ll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40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ke </a:t>
            </a:r>
            <a:r>
              <a:rPr sz="2400" spc="-15" dirty="0">
                <a:latin typeface="Georgia"/>
                <a:cs typeface="Georgia"/>
              </a:rPr>
              <a:t>ad</a:t>
            </a:r>
            <a:r>
              <a:rPr sz="2400" dirty="0">
                <a:latin typeface="Georgia"/>
                <a:cs typeface="Georgia"/>
              </a:rPr>
              <a:t>v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30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ge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pp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30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t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-10" dirty="0">
                <a:latin typeface="Georgia"/>
                <a:cs typeface="Georgia"/>
              </a:rPr>
              <a:t> i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t 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0" dirty="0">
                <a:latin typeface="Georgia"/>
                <a:cs typeface="Georgia"/>
              </a:rPr>
              <a:t>mes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ac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35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v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35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6287008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43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9403" y="289559"/>
            <a:ext cx="6593205" cy="160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5000"/>
              </a:lnSpc>
            </a:pPr>
            <a:r>
              <a:rPr sz="3600" b="1" spc="-110" dirty="0">
                <a:latin typeface="Georgia"/>
                <a:cs typeface="Georgia"/>
              </a:rPr>
              <a:t>Plan </a:t>
            </a:r>
            <a:r>
              <a:rPr sz="3600" b="1" spc="-120" dirty="0">
                <a:latin typeface="Georgia"/>
                <a:cs typeface="Georgia"/>
              </a:rPr>
              <a:t>Ri</a:t>
            </a:r>
            <a:r>
              <a:rPr sz="3600" b="1" spc="-110" dirty="0">
                <a:latin typeface="Georgia"/>
                <a:cs typeface="Georgia"/>
              </a:rPr>
              <a:t>sk</a:t>
            </a:r>
            <a:r>
              <a:rPr sz="3600" b="1" spc="-5" dirty="0">
                <a:latin typeface="Georgia"/>
                <a:cs typeface="Georgia"/>
              </a:rPr>
              <a:t> </a:t>
            </a:r>
            <a:r>
              <a:rPr sz="3600" b="1" spc="-140" dirty="0">
                <a:latin typeface="Georgia"/>
                <a:cs typeface="Georgia"/>
              </a:rPr>
              <a:t>R</a:t>
            </a:r>
            <a:r>
              <a:rPr sz="3600" b="1" spc="-120" dirty="0">
                <a:latin typeface="Georgia"/>
                <a:cs typeface="Georgia"/>
              </a:rPr>
              <a:t>e</a:t>
            </a:r>
            <a:r>
              <a:rPr sz="3600" b="1" spc="-80" dirty="0">
                <a:latin typeface="Georgia"/>
                <a:cs typeface="Georgia"/>
              </a:rPr>
              <a:t>s</a:t>
            </a:r>
            <a:r>
              <a:rPr sz="3600" b="1" spc="-120" dirty="0">
                <a:latin typeface="Georgia"/>
                <a:cs typeface="Georgia"/>
              </a:rPr>
              <a:t>p</a:t>
            </a:r>
            <a:r>
              <a:rPr sz="3600" b="1" spc="-135" dirty="0">
                <a:latin typeface="Georgia"/>
                <a:cs typeface="Georgia"/>
              </a:rPr>
              <a:t>on</a:t>
            </a:r>
            <a:r>
              <a:rPr sz="3600" b="1" spc="-100" dirty="0">
                <a:latin typeface="Georgia"/>
                <a:cs typeface="Georgia"/>
              </a:rPr>
              <a:t>s</a:t>
            </a:r>
            <a:r>
              <a:rPr sz="3600" b="1" spc="-120" dirty="0">
                <a:latin typeface="Georgia"/>
                <a:cs typeface="Georgia"/>
              </a:rPr>
              <a:t>e</a:t>
            </a:r>
            <a:r>
              <a:rPr sz="3600" b="1" spc="-85" dirty="0">
                <a:latin typeface="Georgia"/>
                <a:cs typeface="Georgia"/>
              </a:rPr>
              <a:t>s:</a:t>
            </a:r>
            <a:r>
              <a:rPr sz="3600" b="1" spc="-10" dirty="0">
                <a:latin typeface="Georgia"/>
                <a:cs typeface="Georgia"/>
              </a:rPr>
              <a:t> </a:t>
            </a:r>
            <a:r>
              <a:rPr sz="3600" b="1" spc="-120" dirty="0">
                <a:latin typeface="Georgia"/>
                <a:cs typeface="Georgia"/>
              </a:rPr>
              <a:t>T</a:t>
            </a:r>
            <a:r>
              <a:rPr sz="3600" b="1" spc="-135" dirty="0">
                <a:latin typeface="Georgia"/>
                <a:cs typeface="Georgia"/>
              </a:rPr>
              <a:t>oo</a:t>
            </a:r>
            <a:r>
              <a:rPr sz="3600" b="1" spc="-80" dirty="0">
                <a:latin typeface="Georgia"/>
                <a:cs typeface="Georgia"/>
              </a:rPr>
              <a:t>ls</a:t>
            </a:r>
            <a:r>
              <a:rPr sz="3600" b="1" spc="25" dirty="0">
                <a:latin typeface="Georgia"/>
                <a:cs typeface="Georgia"/>
              </a:rPr>
              <a:t> </a:t>
            </a:r>
            <a:r>
              <a:rPr sz="3600" b="1" spc="-150" dirty="0">
                <a:latin typeface="Georgia"/>
                <a:cs typeface="Georgia"/>
              </a:rPr>
              <a:t>&amp;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b="1" spc="-130" dirty="0">
                <a:latin typeface="Georgia"/>
                <a:cs typeface="Georgia"/>
              </a:rPr>
              <a:t>Te</a:t>
            </a:r>
            <a:r>
              <a:rPr sz="3600" b="1" spc="-90" dirty="0">
                <a:latin typeface="Georgia"/>
                <a:cs typeface="Georgia"/>
              </a:rPr>
              <a:t>c</a:t>
            </a:r>
            <a:r>
              <a:rPr sz="3600" b="1" spc="-130" dirty="0">
                <a:latin typeface="Georgia"/>
                <a:cs typeface="Georgia"/>
              </a:rPr>
              <a:t>h</a:t>
            </a:r>
            <a:r>
              <a:rPr sz="3600" b="1" spc="-135" dirty="0">
                <a:latin typeface="Georgia"/>
                <a:cs typeface="Georgia"/>
              </a:rPr>
              <a:t>n</a:t>
            </a:r>
            <a:r>
              <a:rPr sz="3600" b="1" spc="-80" dirty="0">
                <a:latin typeface="Georgia"/>
                <a:cs typeface="Georgia"/>
              </a:rPr>
              <a:t>i</a:t>
            </a:r>
            <a:r>
              <a:rPr sz="3600" b="1" spc="-110" dirty="0">
                <a:latin typeface="Georgia"/>
                <a:cs typeface="Georgia"/>
              </a:rPr>
              <a:t>q</a:t>
            </a:r>
            <a:r>
              <a:rPr sz="3600" b="1" spc="-130" dirty="0">
                <a:latin typeface="Georgia"/>
                <a:cs typeface="Georgia"/>
              </a:rPr>
              <a:t>ue</a:t>
            </a:r>
            <a:r>
              <a:rPr sz="3600" b="1" spc="-100" dirty="0">
                <a:latin typeface="Georgia"/>
                <a:cs typeface="Georgia"/>
              </a:rPr>
              <a:t>s</a:t>
            </a:r>
            <a:r>
              <a:rPr sz="3600" b="1" spc="20" dirty="0">
                <a:latin typeface="Georgia"/>
                <a:cs typeface="Georgia"/>
              </a:rPr>
              <a:t> </a:t>
            </a:r>
            <a:r>
              <a:rPr sz="3600" b="1" spc="-80" dirty="0">
                <a:latin typeface="Georgia"/>
                <a:cs typeface="Georgia"/>
              </a:rPr>
              <a:t>(</a:t>
            </a:r>
            <a:r>
              <a:rPr sz="3600" b="1" spc="-100" dirty="0">
                <a:latin typeface="Georgia"/>
                <a:cs typeface="Georgia"/>
              </a:rPr>
              <a:t>3)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2731515"/>
            <a:ext cx="5687060" cy="142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 startAt="3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C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spo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St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ie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765E54"/>
              </a:buClr>
              <a:buFont typeface="Georgia"/>
              <a:buAutoNum type="arabicPeriod" startAt="3"/>
            </a:pPr>
            <a:endParaRPr sz="36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 startAt="3"/>
              <a:tabLst>
                <a:tab pos="528320" algn="l"/>
              </a:tabLst>
            </a:pPr>
            <a:r>
              <a:rPr sz="2900" spc="-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xp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Ju</a:t>
            </a:r>
            <a:r>
              <a:rPr sz="2900" spc="-40" dirty="0">
                <a:latin typeface="Georgia"/>
                <a:cs typeface="Georgia"/>
              </a:rPr>
              <a:t>d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4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9780" y="6287008"/>
            <a:ext cx="2260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44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206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3600" b="1" spc="-110" dirty="0">
                <a:latin typeface="Georgia"/>
                <a:cs typeface="Georgia"/>
              </a:rPr>
              <a:t>Plan </a:t>
            </a:r>
            <a:r>
              <a:rPr sz="3600" b="1" spc="-120" dirty="0">
                <a:latin typeface="Georgia"/>
                <a:cs typeface="Georgia"/>
              </a:rPr>
              <a:t>Ri</a:t>
            </a:r>
            <a:r>
              <a:rPr sz="3600" b="1" spc="-110" dirty="0">
                <a:latin typeface="Georgia"/>
                <a:cs typeface="Georgia"/>
              </a:rPr>
              <a:t>sk</a:t>
            </a:r>
            <a:r>
              <a:rPr sz="3600" b="1" spc="-5" dirty="0">
                <a:latin typeface="Georgia"/>
                <a:cs typeface="Georgia"/>
              </a:rPr>
              <a:t> </a:t>
            </a:r>
            <a:r>
              <a:rPr sz="3600" b="1" spc="-140" dirty="0">
                <a:latin typeface="Georgia"/>
                <a:cs typeface="Georgia"/>
              </a:rPr>
              <a:t>Re</a:t>
            </a:r>
            <a:r>
              <a:rPr sz="3600" b="1" spc="-80" dirty="0">
                <a:latin typeface="Georgia"/>
                <a:cs typeface="Georgia"/>
              </a:rPr>
              <a:t>s</a:t>
            </a:r>
            <a:r>
              <a:rPr sz="3600" b="1" spc="-120" dirty="0">
                <a:latin typeface="Georgia"/>
                <a:cs typeface="Georgia"/>
              </a:rPr>
              <a:t>p</a:t>
            </a:r>
            <a:r>
              <a:rPr sz="3600" b="1" spc="-135" dirty="0">
                <a:latin typeface="Georgia"/>
                <a:cs typeface="Georgia"/>
              </a:rPr>
              <a:t>on</a:t>
            </a:r>
            <a:r>
              <a:rPr sz="3600" b="1" spc="-100" dirty="0">
                <a:latin typeface="Georgia"/>
                <a:cs typeface="Georgia"/>
              </a:rPr>
              <a:t>s</a:t>
            </a:r>
            <a:r>
              <a:rPr sz="3600" b="1" spc="-120" dirty="0">
                <a:latin typeface="Georgia"/>
                <a:cs typeface="Georgia"/>
              </a:rPr>
              <a:t>e</a:t>
            </a:r>
            <a:r>
              <a:rPr sz="3600" b="1" spc="-85" dirty="0">
                <a:latin typeface="Georgia"/>
                <a:cs typeface="Georgia"/>
              </a:rPr>
              <a:t>s:</a:t>
            </a:r>
            <a:r>
              <a:rPr sz="3600" b="1" spc="-10" dirty="0">
                <a:latin typeface="Georgia"/>
                <a:cs typeface="Georgia"/>
              </a:rPr>
              <a:t> </a:t>
            </a:r>
            <a:r>
              <a:rPr sz="3600" b="1" spc="-150" dirty="0">
                <a:latin typeface="Georgia"/>
                <a:cs typeface="Georgia"/>
              </a:rPr>
              <a:t>O</a:t>
            </a:r>
            <a:r>
              <a:rPr sz="3600" b="1" spc="-140" dirty="0">
                <a:latin typeface="Georgia"/>
                <a:cs typeface="Georgia"/>
              </a:rPr>
              <a:t>u</a:t>
            </a:r>
            <a:r>
              <a:rPr sz="3600" b="1" spc="-65" dirty="0">
                <a:latin typeface="Georgia"/>
                <a:cs typeface="Georgia"/>
              </a:rPr>
              <a:t>t</a:t>
            </a:r>
            <a:r>
              <a:rPr sz="3600" b="1" spc="-120" dirty="0">
                <a:latin typeface="Georgia"/>
                <a:cs typeface="Georgia"/>
              </a:rPr>
              <a:t>p</a:t>
            </a:r>
            <a:r>
              <a:rPr sz="3600" b="1" spc="-140" dirty="0">
                <a:latin typeface="Georgia"/>
                <a:cs typeface="Georgia"/>
              </a:rPr>
              <a:t>u</a:t>
            </a:r>
            <a:r>
              <a:rPr sz="3600" b="1" spc="-65" dirty="0">
                <a:latin typeface="Georgia"/>
                <a:cs typeface="Georgia"/>
              </a:rPr>
              <a:t>t</a:t>
            </a:r>
            <a:r>
              <a:rPr sz="3600" b="1" spc="-100" dirty="0">
                <a:latin typeface="Georgia"/>
                <a:cs typeface="Georgia"/>
              </a:rPr>
              <a:t>s</a:t>
            </a:r>
            <a:r>
              <a:rPr sz="3600" b="1" spc="5" dirty="0">
                <a:latin typeface="Georgia"/>
                <a:cs typeface="Georgia"/>
              </a:rPr>
              <a:t> </a:t>
            </a:r>
            <a:r>
              <a:rPr sz="3600" b="1" spc="-105" dirty="0">
                <a:latin typeface="Georgia"/>
                <a:cs typeface="Georgia"/>
              </a:rPr>
              <a:t>(1</a:t>
            </a:r>
            <a:r>
              <a:rPr sz="3600" b="1" spc="-85" dirty="0">
                <a:latin typeface="Georgia"/>
                <a:cs typeface="Georgia"/>
              </a:rPr>
              <a:t>)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079" y="6309435"/>
            <a:ext cx="31178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46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6755" rIns="0" bIns="0" rtlCol="0">
            <a:spAutoFit/>
          </a:bodyPr>
          <a:lstStyle/>
          <a:p>
            <a:pPr marL="77279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774065" algn="l"/>
              </a:tabLst>
            </a:pPr>
            <a:r>
              <a:rPr dirty="0"/>
              <a:t>P</a:t>
            </a:r>
            <a:r>
              <a:rPr spc="5" dirty="0"/>
              <a:t>r</a:t>
            </a:r>
            <a:r>
              <a:rPr spc="-10" dirty="0"/>
              <a:t>oj</a:t>
            </a:r>
            <a:r>
              <a:rPr spc="-15" dirty="0"/>
              <a:t>e</a:t>
            </a:r>
            <a:r>
              <a:rPr dirty="0"/>
              <a:t>ct</a:t>
            </a:r>
            <a:r>
              <a:rPr spc="-10" dirty="0"/>
              <a:t> </a:t>
            </a:r>
            <a:r>
              <a:rPr spc="-25" dirty="0"/>
              <a:t>m</a:t>
            </a:r>
            <a:r>
              <a:rPr spc="-5" dirty="0"/>
              <a:t>a</a:t>
            </a:r>
            <a:r>
              <a:rPr spc="-15" dirty="0"/>
              <a:t>n</a:t>
            </a:r>
            <a:r>
              <a:rPr spc="-5" dirty="0"/>
              <a:t>a</a:t>
            </a:r>
            <a:r>
              <a:rPr spc="5" dirty="0"/>
              <a:t>g</a:t>
            </a:r>
            <a:r>
              <a:rPr spc="-15" dirty="0"/>
              <a:t>e</a:t>
            </a:r>
            <a:r>
              <a:rPr dirty="0"/>
              <a:t>m</a:t>
            </a:r>
            <a:r>
              <a:rPr spc="-15" dirty="0"/>
              <a:t>en</a:t>
            </a:r>
            <a:r>
              <a:rPr dirty="0"/>
              <a:t>t</a:t>
            </a:r>
            <a:r>
              <a:rPr spc="35" dirty="0"/>
              <a:t> </a:t>
            </a:r>
            <a:r>
              <a:rPr dirty="0"/>
              <a:t>P</a:t>
            </a:r>
            <a:r>
              <a:rPr spc="-15" dirty="0"/>
              <a:t>l</a:t>
            </a:r>
            <a:r>
              <a:rPr spc="-5" dirty="0"/>
              <a:t>a</a:t>
            </a:r>
            <a:r>
              <a:rPr dirty="0"/>
              <a:t>n</a:t>
            </a:r>
            <a:r>
              <a:rPr spc="-60" dirty="0"/>
              <a:t> </a:t>
            </a:r>
            <a:r>
              <a:rPr spc="5" dirty="0"/>
              <a:t>U</a:t>
            </a:r>
            <a:r>
              <a:rPr spc="-10" dirty="0"/>
              <a:t>p</a:t>
            </a:r>
            <a:r>
              <a:rPr spc="-15" dirty="0"/>
              <a:t>d</a:t>
            </a:r>
            <a:r>
              <a:rPr spc="-5" dirty="0"/>
              <a:t>a</a:t>
            </a:r>
            <a:r>
              <a:rPr dirty="0"/>
              <a:t>t</a:t>
            </a:r>
            <a:r>
              <a:rPr spc="-15" dirty="0"/>
              <a:t>e</a:t>
            </a:r>
            <a:r>
              <a:rPr dirty="0"/>
              <a:t>s</a:t>
            </a:r>
          </a:p>
          <a:p>
            <a:pPr marL="1092835" lvl="1" indent="-514984">
              <a:lnSpc>
                <a:spcPct val="100000"/>
              </a:lnSpc>
              <a:spcBef>
                <a:spcPts val="515"/>
              </a:spcBef>
              <a:buClr>
                <a:srgbClr val="765E54"/>
              </a:buClr>
              <a:buFont typeface="Wingdings"/>
              <a:buChar char=""/>
              <a:tabLst>
                <a:tab pos="1094105" algn="l"/>
              </a:tabLst>
            </a:pPr>
            <a:r>
              <a:rPr sz="2600" dirty="0">
                <a:latin typeface="Georgia"/>
                <a:cs typeface="Georgia"/>
              </a:rPr>
              <a:t>S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le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g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nt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  <a:p>
            <a:pPr marL="1092835" lvl="1" indent="-514984">
              <a:lnSpc>
                <a:spcPct val="100000"/>
              </a:lnSpc>
              <a:spcBef>
                <a:spcPts val="600"/>
              </a:spcBef>
              <a:buClr>
                <a:srgbClr val="765E54"/>
              </a:buClr>
              <a:buFont typeface="Wingdings"/>
              <a:buChar char=""/>
              <a:tabLst>
                <a:tab pos="1094105" algn="l"/>
              </a:tabLst>
            </a:pPr>
            <a:r>
              <a:rPr sz="2600" spc="-2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Ma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  <a:p>
            <a:pPr marL="1092835" lvl="1" indent="-514984">
              <a:lnSpc>
                <a:spcPct val="100000"/>
              </a:lnSpc>
              <a:spcBef>
                <a:spcPts val="625"/>
              </a:spcBef>
              <a:buClr>
                <a:srgbClr val="765E54"/>
              </a:buClr>
              <a:buFont typeface="Wingdings"/>
              <a:buChar char=""/>
              <a:tabLst>
                <a:tab pos="1094105" algn="l"/>
              </a:tabLst>
            </a:pPr>
            <a:r>
              <a:rPr sz="2600" spc="-25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2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nt</a:t>
            </a:r>
            <a:r>
              <a:rPr sz="2600" spc="5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Pl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  <a:p>
            <a:pPr marL="1092835" lvl="1" indent="-514984">
              <a:lnSpc>
                <a:spcPct val="100000"/>
              </a:lnSpc>
              <a:spcBef>
                <a:spcPts val="575"/>
              </a:spcBef>
              <a:buClr>
                <a:srgbClr val="765E54"/>
              </a:buClr>
              <a:buFont typeface="Wingdings"/>
              <a:buChar char=""/>
              <a:tabLst>
                <a:tab pos="1094105" algn="l"/>
              </a:tabLst>
            </a:pP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nt 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g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  <a:p>
            <a:pPr marL="1092835" lvl="1" indent="-514984">
              <a:lnSpc>
                <a:spcPct val="100000"/>
              </a:lnSpc>
              <a:spcBef>
                <a:spcPts val="625"/>
              </a:spcBef>
              <a:buClr>
                <a:srgbClr val="765E54"/>
              </a:buClr>
              <a:buFont typeface="Wingdings"/>
              <a:buChar char=""/>
              <a:tabLst>
                <a:tab pos="1094105" algn="l"/>
              </a:tabLst>
            </a:pPr>
            <a:r>
              <a:rPr sz="2600" spc="-20" dirty="0">
                <a:latin typeface="Georgia"/>
                <a:cs typeface="Georgia"/>
              </a:rPr>
              <a:t>H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 </a:t>
            </a:r>
            <a:r>
              <a:rPr sz="2600" spc="5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nt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  <a:p>
            <a:pPr marL="1092835" lvl="1" indent="-514984">
              <a:lnSpc>
                <a:spcPct val="100000"/>
              </a:lnSpc>
              <a:spcBef>
                <a:spcPts val="575"/>
              </a:spcBef>
              <a:buClr>
                <a:srgbClr val="765E54"/>
              </a:buClr>
              <a:buFont typeface="Wingdings"/>
              <a:buChar char=""/>
              <a:tabLst>
                <a:tab pos="1094105" algn="l"/>
              </a:tabLst>
            </a:pPr>
            <a:r>
              <a:rPr sz="2600" dirty="0">
                <a:latin typeface="Georgia"/>
                <a:cs typeface="Georgia"/>
              </a:rPr>
              <a:t>S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pe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15" dirty="0">
                <a:latin typeface="Georgia"/>
                <a:cs typeface="Georgia"/>
              </a:rPr>
              <a:t>B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ne</a:t>
            </a:r>
            <a:endParaRPr sz="2600">
              <a:latin typeface="Georgia"/>
              <a:cs typeface="Georgia"/>
            </a:endParaRPr>
          </a:p>
          <a:p>
            <a:pPr marL="1092835" lvl="1" indent="-514984">
              <a:lnSpc>
                <a:spcPct val="100000"/>
              </a:lnSpc>
              <a:spcBef>
                <a:spcPts val="600"/>
              </a:spcBef>
              <a:buClr>
                <a:srgbClr val="765E54"/>
              </a:buClr>
              <a:buFont typeface="Wingdings"/>
              <a:buChar char=""/>
              <a:tabLst>
                <a:tab pos="1094105" algn="l"/>
              </a:tabLst>
            </a:pPr>
            <a:r>
              <a:rPr sz="2600" dirty="0">
                <a:latin typeface="Georgia"/>
                <a:cs typeface="Georgia"/>
              </a:rPr>
              <a:t>S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le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B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ne</a:t>
            </a:r>
            <a:endParaRPr sz="2600">
              <a:latin typeface="Georgia"/>
              <a:cs typeface="Georgia"/>
            </a:endParaRPr>
          </a:p>
          <a:p>
            <a:pPr marL="1092835" lvl="1" indent="-514984">
              <a:lnSpc>
                <a:spcPct val="100000"/>
              </a:lnSpc>
              <a:spcBef>
                <a:spcPts val="625"/>
              </a:spcBef>
              <a:buClr>
                <a:srgbClr val="765E54"/>
              </a:buClr>
              <a:buFont typeface="Wingdings"/>
              <a:buChar char=""/>
              <a:tabLst>
                <a:tab pos="1094105" algn="l"/>
              </a:tabLst>
            </a:pPr>
            <a:r>
              <a:rPr sz="2600" spc="-2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t </a:t>
            </a:r>
            <a:r>
              <a:rPr sz="2600" spc="-10" dirty="0">
                <a:latin typeface="Georgia"/>
                <a:cs typeface="Georgia"/>
              </a:rPr>
              <a:t>B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2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ne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206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3600" b="1" spc="-110" dirty="0">
                <a:latin typeface="Georgia"/>
                <a:cs typeface="Georgia"/>
              </a:rPr>
              <a:t>Plan </a:t>
            </a:r>
            <a:r>
              <a:rPr sz="3600" b="1" spc="-120" dirty="0">
                <a:latin typeface="Georgia"/>
                <a:cs typeface="Georgia"/>
              </a:rPr>
              <a:t>Ri</a:t>
            </a:r>
            <a:r>
              <a:rPr sz="3600" b="1" spc="-110" dirty="0">
                <a:latin typeface="Georgia"/>
                <a:cs typeface="Georgia"/>
              </a:rPr>
              <a:t>sk</a:t>
            </a:r>
            <a:r>
              <a:rPr sz="3600" b="1" spc="-5" dirty="0">
                <a:latin typeface="Georgia"/>
                <a:cs typeface="Georgia"/>
              </a:rPr>
              <a:t> </a:t>
            </a:r>
            <a:r>
              <a:rPr sz="3600" b="1" spc="-140" dirty="0">
                <a:latin typeface="Georgia"/>
                <a:cs typeface="Georgia"/>
              </a:rPr>
              <a:t>Re</a:t>
            </a:r>
            <a:r>
              <a:rPr sz="3600" b="1" spc="-80" dirty="0">
                <a:latin typeface="Georgia"/>
                <a:cs typeface="Georgia"/>
              </a:rPr>
              <a:t>s</a:t>
            </a:r>
            <a:r>
              <a:rPr sz="3600" b="1" spc="-120" dirty="0">
                <a:latin typeface="Georgia"/>
                <a:cs typeface="Georgia"/>
              </a:rPr>
              <a:t>p</a:t>
            </a:r>
            <a:r>
              <a:rPr sz="3600" b="1" spc="-135" dirty="0">
                <a:latin typeface="Georgia"/>
                <a:cs typeface="Georgia"/>
              </a:rPr>
              <a:t>on</a:t>
            </a:r>
            <a:r>
              <a:rPr sz="3600" b="1" spc="-100" dirty="0">
                <a:latin typeface="Georgia"/>
                <a:cs typeface="Georgia"/>
              </a:rPr>
              <a:t>s</a:t>
            </a:r>
            <a:r>
              <a:rPr sz="3600" b="1" spc="-120" dirty="0">
                <a:latin typeface="Georgia"/>
                <a:cs typeface="Georgia"/>
              </a:rPr>
              <a:t>e</a:t>
            </a:r>
            <a:r>
              <a:rPr sz="3600" b="1" spc="-85" dirty="0">
                <a:latin typeface="Georgia"/>
                <a:cs typeface="Georgia"/>
              </a:rPr>
              <a:t>s:</a:t>
            </a:r>
            <a:r>
              <a:rPr sz="3600" b="1" spc="-10" dirty="0">
                <a:latin typeface="Georgia"/>
                <a:cs typeface="Georgia"/>
              </a:rPr>
              <a:t> </a:t>
            </a:r>
            <a:r>
              <a:rPr sz="3600" b="1" spc="-150" dirty="0">
                <a:latin typeface="Georgia"/>
                <a:cs typeface="Georgia"/>
              </a:rPr>
              <a:t>O</a:t>
            </a:r>
            <a:r>
              <a:rPr sz="3600" b="1" spc="-140" dirty="0">
                <a:latin typeface="Georgia"/>
                <a:cs typeface="Georgia"/>
              </a:rPr>
              <a:t>u</a:t>
            </a:r>
            <a:r>
              <a:rPr sz="3600" b="1" spc="-65" dirty="0">
                <a:latin typeface="Georgia"/>
                <a:cs typeface="Georgia"/>
              </a:rPr>
              <a:t>t</a:t>
            </a:r>
            <a:r>
              <a:rPr sz="3600" b="1" spc="-120" dirty="0">
                <a:latin typeface="Georgia"/>
                <a:cs typeface="Georgia"/>
              </a:rPr>
              <a:t>p</a:t>
            </a:r>
            <a:r>
              <a:rPr sz="3600" b="1" spc="-140" dirty="0">
                <a:latin typeface="Georgia"/>
                <a:cs typeface="Georgia"/>
              </a:rPr>
              <a:t>u</a:t>
            </a:r>
            <a:r>
              <a:rPr sz="3600" b="1" spc="-65" dirty="0">
                <a:latin typeface="Georgia"/>
                <a:cs typeface="Georgia"/>
              </a:rPr>
              <a:t>t</a:t>
            </a:r>
            <a:r>
              <a:rPr sz="3600" b="1" spc="-100" dirty="0">
                <a:latin typeface="Georgia"/>
                <a:cs typeface="Georgia"/>
              </a:rPr>
              <a:t>s</a:t>
            </a:r>
            <a:r>
              <a:rPr sz="3600" b="1" spc="5" dirty="0">
                <a:latin typeface="Georgia"/>
                <a:cs typeface="Georgia"/>
              </a:rPr>
              <a:t> </a:t>
            </a:r>
            <a:r>
              <a:rPr sz="3600" b="1" spc="-80" dirty="0">
                <a:latin typeface="Georgia"/>
                <a:cs typeface="Georgia"/>
              </a:rPr>
              <a:t>(</a:t>
            </a:r>
            <a:r>
              <a:rPr sz="3600" b="1" spc="-100" dirty="0">
                <a:latin typeface="Georgia"/>
                <a:cs typeface="Georgia"/>
              </a:rPr>
              <a:t>2)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079" y="6309435"/>
            <a:ext cx="31178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47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926844"/>
            <a:ext cx="5898515" cy="307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 startAt="2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oj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25" dirty="0">
                <a:latin typeface="Georgia"/>
                <a:cs typeface="Georgia"/>
              </a:rPr>
              <a:t>c</a:t>
            </a:r>
            <a:r>
              <a:rPr sz="2900" spc="-20" dirty="0">
                <a:latin typeface="Georgia"/>
                <a:cs typeface="Georgia"/>
              </a:rPr>
              <a:t>u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ts</a:t>
            </a:r>
            <a:r>
              <a:rPr sz="2900" spc="20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U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-15" dirty="0">
                <a:latin typeface="Georgia"/>
                <a:cs typeface="Georgia"/>
              </a:rPr>
              <a:t>d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Clr>
                <a:srgbClr val="765E54"/>
              </a:buClr>
              <a:buFont typeface="Georgia"/>
              <a:buAutoNum type="arabicPeriod" startAt="2"/>
            </a:pPr>
            <a:endParaRPr sz="3300">
              <a:latin typeface="Times New Roman"/>
              <a:cs typeface="Times New Roman"/>
            </a:endParaRPr>
          </a:p>
          <a:p>
            <a:pPr marL="847725" lvl="1" indent="-514984">
              <a:lnSpc>
                <a:spcPct val="100000"/>
              </a:lnSpc>
              <a:buClr>
                <a:srgbClr val="765E54"/>
              </a:buClr>
              <a:buFont typeface="Wingdings"/>
              <a:buChar char=""/>
              <a:tabLst>
                <a:tab pos="848360" algn="l"/>
              </a:tabLst>
            </a:pPr>
            <a:r>
              <a:rPr sz="2600" spc="-3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ss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ns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g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te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6"/>
              </a:spcBef>
              <a:buClr>
                <a:srgbClr val="765E54"/>
              </a:buClr>
              <a:buFont typeface="Wingdings"/>
              <a:buChar char=""/>
            </a:pPr>
            <a:endParaRPr sz="3250">
              <a:latin typeface="Times New Roman"/>
              <a:cs typeface="Times New Roman"/>
            </a:endParaRPr>
          </a:p>
          <a:p>
            <a:pPr marL="847725" lvl="1" indent="-514984">
              <a:lnSpc>
                <a:spcPct val="100000"/>
              </a:lnSpc>
              <a:buClr>
                <a:srgbClr val="765E54"/>
              </a:buClr>
              <a:buFont typeface="Wingdings"/>
              <a:buChar char=""/>
              <a:tabLst>
                <a:tab pos="848360" algn="l"/>
              </a:tabLst>
            </a:pP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hn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 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Upd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te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6"/>
              </a:spcBef>
              <a:buClr>
                <a:srgbClr val="765E54"/>
              </a:buClr>
              <a:buFont typeface="Wingdings"/>
              <a:buChar char=""/>
            </a:pPr>
            <a:endParaRPr sz="3250">
              <a:latin typeface="Times New Roman"/>
              <a:cs typeface="Times New Roman"/>
            </a:endParaRPr>
          </a:p>
          <a:p>
            <a:pPr marL="847725" lvl="1" indent="-514984">
              <a:lnSpc>
                <a:spcPct val="100000"/>
              </a:lnSpc>
              <a:buClr>
                <a:srgbClr val="765E54"/>
              </a:buClr>
              <a:buFont typeface="Wingdings"/>
              <a:buChar char=""/>
              <a:tabLst>
                <a:tab pos="848360" algn="l"/>
              </a:tabLst>
            </a:pPr>
            <a:r>
              <a:rPr sz="2600" spc="-2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10" dirty="0">
                <a:latin typeface="Georgia"/>
                <a:cs typeface="Georgia"/>
              </a:rPr>
              <a:t>g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R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q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41776" y="5385815"/>
            <a:ext cx="2566416" cy="938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86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20" dirty="0"/>
              <a:t>Qu</a:t>
            </a:r>
            <a:r>
              <a:rPr spc="-5" dirty="0"/>
              <a:t>iz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1116" y="6309435"/>
            <a:ext cx="214629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47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362" y="1385701"/>
            <a:ext cx="7305040" cy="374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800"/>
              </a:lnSpc>
            </a:pPr>
            <a:r>
              <a:rPr sz="2600" spc="-1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u</a:t>
            </a:r>
            <a:r>
              <a:rPr sz="2600" spc="5" dirty="0">
                <a:latin typeface="Verdana"/>
                <a:cs typeface="Verdana"/>
              </a:rPr>
              <a:t>r</a:t>
            </a:r>
            <a:r>
              <a:rPr sz="2600" spc="-15" dirty="0">
                <a:latin typeface="Verdana"/>
                <a:cs typeface="Verdana"/>
              </a:rPr>
              <a:t>c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10" dirty="0">
                <a:latin typeface="Verdana"/>
                <a:cs typeface="Verdana"/>
              </a:rPr>
              <a:t>a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-5" dirty="0">
                <a:latin typeface="Verdana"/>
                <a:cs typeface="Verdana"/>
              </a:rPr>
              <a:t>g</a:t>
            </a:r>
            <a:r>
              <a:rPr sz="2600" spc="-1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0" dirty="0">
                <a:latin typeface="Verdana"/>
                <a:cs typeface="Verdana"/>
              </a:rPr>
              <a:t>n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u</a:t>
            </a:r>
            <a:r>
              <a:rPr sz="2600" spc="-60" dirty="0">
                <a:latin typeface="Verdana"/>
                <a:cs typeface="Verdana"/>
              </a:rPr>
              <a:t>r</a:t>
            </a:r>
            <a:r>
              <a:rPr sz="2600" spc="1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-15" dirty="0">
                <a:latin typeface="Verdana"/>
                <a:cs typeface="Verdana"/>
              </a:rPr>
              <a:t>c</a:t>
            </a:r>
            <a:r>
              <a:rPr sz="2600" spc="-5" dirty="0">
                <a:latin typeface="Verdana"/>
                <a:cs typeface="Verdana"/>
              </a:rPr>
              <a:t>e</a:t>
            </a:r>
            <a:r>
              <a:rPr sz="2600" spc="1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5" dirty="0">
                <a:latin typeface="Verdana"/>
                <a:cs typeface="Verdana"/>
              </a:rPr>
              <a:t>s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spc="0" dirty="0">
                <a:latin typeface="Verdana"/>
                <a:cs typeface="Verdana"/>
              </a:rPr>
              <a:t>B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-10" dirty="0">
                <a:latin typeface="Verdana"/>
                <a:cs typeface="Verdana"/>
              </a:rPr>
              <a:t>ST</a:t>
            </a:r>
            <a:r>
              <a:rPr sz="2600" spc="-5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c</a:t>
            </a:r>
            <a:r>
              <a:rPr sz="2600" spc="20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0" dirty="0">
                <a:latin typeface="Verdana"/>
                <a:cs typeface="Verdana"/>
              </a:rPr>
              <a:t>d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0" dirty="0">
                <a:latin typeface="Verdana"/>
                <a:cs typeface="Verdana"/>
              </a:rPr>
              <a:t>e</a:t>
            </a:r>
            <a:r>
              <a:rPr sz="2600" spc="-5" dirty="0">
                <a:latin typeface="Verdana"/>
                <a:cs typeface="Verdana"/>
              </a:rPr>
              <a:t>d an 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-5" dirty="0">
                <a:latin typeface="Verdana"/>
                <a:cs typeface="Verdana"/>
              </a:rPr>
              <a:t>xa</a:t>
            </a:r>
            <a:r>
              <a:rPr sz="2600" spc="-20" dirty="0">
                <a:latin typeface="Verdana"/>
                <a:cs typeface="Verdana"/>
              </a:rPr>
              <a:t>mp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</a:t>
            </a:r>
            <a:r>
              <a:rPr sz="2600" spc="-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0" dirty="0">
                <a:latin typeface="Verdana"/>
                <a:cs typeface="Verdana"/>
              </a:rPr>
              <a:t>s</a:t>
            </a:r>
            <a:r>
              <a:rPr sz="2600" spc="-5" dirty="0">
                <a:latin typeface="Verdana"/>
                <a:cs typeface="Verdana"/>
              </a:rPr>
              <a:t>k:</a:t>
            </a:r>
            <a:endParaRPr sz="2600">
              <a:latin typeface="Verdana"/>
              <a:cs typeface="Verdana"/>
            </a:endParaRPr>
          </a:p>
          <a:p>
            <a:pPr marL="466725" indent="-454025">
              <a:lnSpc>
                <a:spcPct val="100000"/>
              </a:lnSpc>
              <a:spcBef>
                <a:spcPts val="2045"/>
              </a:spcBef>
              <a:buClr>
                <a:srgbClr val="765E54"/>
              </a:buClr>
              <a:buAutoNum type="alphaUcPeriod"/>
              <a:tabLst>
                <a:tab pos="467359" algn="l"/>
              </a:tabLst>
            </a:pP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Clr>
                <a:srgbClr val="765E54"/>
              </a:buClr>
              <a:buFont typeface="Verdana"/>
              <a:buAutoNum type="alphaUcPeriod"/>
            </a:pPr>
            <a:endParaRPr sz="185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765E54"/>
              </a:buClr>
              <a:buAutoNum type="alphaUcPeriod"/>
              <a:tabLst>
                <a:tab pos="467359" algn="l"/>
              </a:tabLst>
            </a:pPr>
            <a:r>
              <a:rPr sz="2400" spc="-285" dirty="0">
                <a:latin typeface="Verdana"/>
                <a:cs typeface="Verdana"/>
              </a:rPr>
              <a:t>T</a:t>
            </a:r>
            <a:r>
              <a:rPr sz="2400" spc="-95" dirty="0">
                <a:latin typeface="Verdana"/>
                <a:cs typeface="Verdana"/>
              </a:rPr>
              <a:t>r</a:t>
            </a:r>
            <a:r>
              <a:rPr sz="2400" spc="-55" dirty="0">
                <a:latin typeface="Verdana"/>
                <a:cs typeface="Verdana"/>
              </a:rPr>
              <a:t>a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30" dirty="0">
                <a:latin typeface="Verdana"/>
                <a:cs typeface="Verdana"/>
              </a:rPr>
              <a:t>s</a:t>
            </a:r>
            <a:r>
              <a:rPr sz="2400" spc="-55" dirty="0">
                <a:latin typeface="Verdana"/>
                <a:cs typeface="Verdana"/>
              </a:rPr>
              <a:t>f</a:t>
            </a:r>
            <a:r>
              <a:rPr sz="2400" spc="-4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endParaRPr sz="2400">
              <a:latin typeface="Verdana"/>
              <a:cs typeface="Verdana"/>
            </a:endParaRPr>
          </a:p>
          <a:p>
            <a:pPr marL="466725" indent="-454025">
              <a:lnSpc>
                <a:spcPct val="100000"/>
              </a:lnSpc>
              <a:spcBef>
                <a:spcPts val="2135"/>
              </a:spcBef>
              <a:buClr>
                <a:srgbClr val="765E54"/>
              </a:buClr>
              <a:buAutoNum type="alphaUcPeriod"/>
              <a:tabLst>
                <a:tab pos="467359" algn="l"/>
              </a:tabLst>
            </a:pPr>
            <a:r>
              <a:rPr sz="2400" spc="-15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cc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460375" indent="-447675">
              <a:lnSpc>
                <a:spcPct val="100000"/>
              </a:lnSpc>
              <a:spcBef>
                <a:spcPts val="2160"/>
              </a:spcBef>
              <a:buClr>
                <a:srgbClr val="765E54"/>
              </a:buClr>
              <a:buAutoNum type="alphaUcPeriod"/>
              <a:tabLst>
                <a:tab pos="461009" algn="l"/>
              </a:tabLst>
            </a:pP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v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30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6213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4000" b="1" spc="-114" dirty="0">
                <a:latin typeface="Georgia"/>
                <a:cs typeface="Georgia"/>
              </a:rPr>
              <a:t>11</a:t>
            </a:r>
            <a:r>
              <a:rPr sz="4000" b="1" spc="-105" dirty="0">
                <a:latin typeface="Georgia"/>
                <a:cs typeface="Georgia"/>
              </a:rPr>
              <a:t>.6</a:t>
            </a:r>
            <a:r>
              <a:rPr sz="4000" b="1" spc="-15" dirty="0">
                <a:latin typeface="Georgia"/>
                <a:cs typeface="Georgia"/>
              </a:rPr>
              <a:t> </a:t>
            </a:r>
            <a:r>
              <a:rPr sz="4000" b="1" spc="-155" dirty="0">
                <a:latin typeface="Georgia"/>
                <a:cs typeface="Georgia"/>
              </a:rPr>
              <a:t>C</a:t>
            </a:r>
            <a:r>
              <a:rPr sz="4000" b="1" spc="-145" dirty="0">
                <a:latin typeface="Georgia"/>
                <a:cs typeface="Georgia"/>
              </a:rPr>
              <a:t>o</a:t>
            </a:r>
            <a:r>
              <a:rPr sz="4000" b="1" spc="-150" dirty="0">
                <a:latin typeface="Georgia"/>
                <a:cs typeface="Georgia"/>
              </a:rPr>
              <a:t>n</a:t>
            </a:r>
            <a:r>
              <a:rPr sz="4000" b="1" spc="-80" dirty="0">
                <a:latin typeface="Georgia"/>
                <a:cs typeface="Georgia"/>
              </a:rPr>
              <a:t>t</a:t>
            </a:r>
            <a:r>
              <a:rPr sz="4000" b="1" spc="-114" dirty="0">
                <a:latin typeface="Georgia"/>
                <a:cs typeface="Georgia"/>
              </a:rPr>
              <a:t>r</a:t>
            </a:r>
            <a:r>
              <a:rPr sz="4000" b="1" spc="-145" dirty="0">
                <a:latin typeface="Georgia"/>
                <a:cs typeface="Georgia"/>
              </a:rPr>
              <a:t>o</a:t>
            </a:r>
            <a:r>
              <a:rPr sz="4000" b="1" spc="-75" dirty="0">
                <a:latin typeface="Georgia"/>
                <a:cs typeface="Georgia"/>
              </a:rPr>
              <a:t>l</a:t>
            </a:r>
            <a:r>
              <a:rPr sz="4000" b="1" spc="10" dirty="0">
                <a:latin typeface="Georgia"/>
                <a:cs typeface="Georgia"/>
              </a:rPr>
              <a:t> </a:t>
            </a:r>
            <a:r>
              <a:rPr sz="4000" b="1" spc="-120" dirty="0">
                <a:latin typeface="Georgia"/>
                <a:cs typeface="Georgia"/>
              </a:rPr>
              <a:t>Risks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123" y="6309435"/>
            <a:ext cx="23114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48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2003552"/>
            <a:ext cx="7761605" cy="2991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Georgia"/>
                <a:cs typeface="Georgia"/>
              </a:rPr>
              <a:t>Th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f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im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40" dirty="0">
                <a:latin typeface="Georgia"/>
                <a:cs typeface="Georgia"/>
              </a:rPr>
              <a:t>l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k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,</a:t>
            </a:r>
            <a:endParaRPr sz="2800">
              <a:latin typeface="Georgia"/>
              <a:cs typeface="Georgia"/>
            </a:endParaRPr>
          </a:p>
          <a:p>
            <a:pPr marL="12700" marR="393065">
              <a:lnSpc>
                <a:spcPct val="199300"/>
              </a:lnSpc>
            </a:pP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k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k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,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ni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es</a:t>
            </a:r>
            <a:r>
              <a:rPr sz="2800" spc="-10" dirty="0">
                <a:latin typeface="Georgia"/>
                <a:cs typeface="Georgia"/>
              </a:rPr>
              <a:t>idu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l r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,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f</a:t>
            </a:r>
            <a:r>
              <a:rPr sz="2800" spc="5" dirty="0">
                <a:latin typeface="Georgia"/>
                <a:cs typeface="Georgia"/>
              </a:rPr>
              <a:t>y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w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k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,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v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k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Georgia"/>
                <a:cs typeface="Georgia"/>
              </a:rPr>
              <a:t>pr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es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ff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es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15" dirty="0">
                <a:latin typeface="Georgia"/>
                <a:cs typeface="Georgia"/>
              </a:rPr>
              <a:t> 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j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4718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4200" spc="-10" dirty="0"/>
              <a:t>11.</a:t>
            </a:r>
            <a:r>
              <a:rPr sz="4200" dirty="0"/>
              <a:t>1</a:t>
            </a:r>
            <a:r>
              <a:rPr sz="4200" spc="-5" dirty="0"/>
              <a:t> </a:t>
            </a:r>
            <a:r>
              <a:rPr sz="4200" dirty="0"/>
              <a:t>P</a:t>
            </a:r>
            <a:r>
              <a:rPr sz="4200" spc="-5" dirty="0"/>
              <a:t>l</a:t>
            </a:r>
            <a:r>
              <a:rPr sz="4200" spc="-10" dirty="0"/>
              <a:t>a</a:t>
            </a:r>
            <a:r>
              <a:rPr sz="4200" dirty="0"/>
              <a:t>n</a:t>
            </a:r>
            <a:r>
              <a:rPr sz="4200" spc="-5" dirty="0"/>
              <a:t> </a:t>
            </a:r>
            <a:r>
              <a:rPr sz="4200" dirty="0"/>
              <a:t>R</a:t>
            </a:r>
            <a:r>
              <a:rPr sz="4200" spc="-10" dirty="0"/>
              <a:t>i</a:t>
            </a:r>
            <a:r>
              <a:rPr sz="4200" spc="-20" dirty="0"/>
              <a:t>s</a:t>
            </a:r>
            <a:r>
              <a:rPr sz="4200" dirty="0"/>
              <a:t>k</a:t>
            </a:r>
            <a:r>
              <a:rPr sz="4200" spc="5" dirty="0"/>
              <a:t> </a:t>
            </a:r>
            <a:r>
              <a:rPr sz="4200" spc="-15" dirty="0"/>
              <a:t>M</a:t>
            </a:r>
            <a:r>
              <a:rPr sz="4200" spc="-10" dirty="0"/>
              <a:t>a</a:t>
            </a:r>
            <a:r>
              <a:rPr sz="4200" spc="-15" dirty="0"/>
              <a:t>n</a:t>
            </a:r>
            <a:r>
              <a:rPr sz="4200" spc="-10" dirty="0"/>
              <a:t>a</a:t>
            </a:r>
            <a:r>
              <a:rPr sz="4200" spc="-5" dirty="0"/>
              <a:t>g</a:t>
            </a:r>
            <a:r>
              <a:rPr sz="4200" dirty="0"/>
              <a:t>e</a:t>
            </a:r>
            <a:r>
              <a:rPr sz="4200" spc="-40" dirty="0"/>
              <a:t>m</a:t>
            </a:r>
            <a:r>
              <a:rPr sz="4200" spc="-20" dirty="0"/>
              <a:t>e</a:t>
            </a:r>
            <a:r>
              <a:rPr sz="4200" spc="-15" dirty="0"/>
              <a:t>n</a:t>
            </a:r>
            <a:r>
              <a:rPr sz="4200" dirty="0"/>
              <a:t>t</a:t>
            </a:r>
            <a:endParaRPr sz="4200"/>
          </a:p>
        </p:txBody>
      </p:sp>
      <p:sp>
        <p:nvSpPr>
          <p:cNvPr id="6" name="object 6"/>
          <p:cNvSpPr txBox="1"/>
          <p:nvPr/>
        </p:nvSpPr>
        <p:spPr>
          <a:xfrm>
            <a:off x="474472" y="6309435"/>
            <a:ext cx="208279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5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570304"/>
            <a:ext cx="7707630" cy="403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323850" indent="-320040">
              <a:lnSpc>
                <a:spcPct val="145500"/>
              </a:lnSpc>
              <a:buClr>
                <a:srgbClr val="765E54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 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15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de</a:t>
            </a:r>
            <a:r>
              <a:rPr sz="2900" spc="10" dirty="0">
                <a:latin typeface="Georgia"/>
                <a:cs typeface="Georgia"/>
              </a:rPr>
              <a:t>f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spc="-15" dirty="0">
                <a:latin typeface="Georgia"/>
                <a:cs typeface="Georgia"/>
              </a:rPr>
              <a:t>nin</a:t>
            </a:r>
            <a:r>
              <a:rPr sz="2900" dirty="0">
                <a:latin typeface="Georgia"/>
                <a:cs typeface="Georgia"/>
              </a:rPr>
              <a:t>g 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w to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nd</a:t>
            </a:r>
            <a:r>
              <a:rPr sz="2900" spc="25" dirty="0">
                <a:latin typeface="Georgia"/>
                <a:cs typeface="Georgia"/>
              </a:rPr>
              <a:t>u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k 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v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ie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fo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10" dirty="0">
                <a:latin typeface="Georgia"/>
                <a:cs typeface="Georgia"/>
              </a:rPr>
              <a:t>j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</a:t>
            </a:r>
            <a:endParaRPr sz="2900">
              <a:latin typeface="Georgia"/>
              <a:cs typeface="Georgia"/>
            </a:endParaRPr>
          </a:p>
          <a:p>
            <a:pPr marL="332740" marR="5080" indent="-320040">
              <a:lnSpc>
                <a:spcPct val="149000"/>
              </a:lnSpc>
              <a:spcBef>
                <a:spcPts val="860"/>
              </a:spcBef>
              <a:buClr>
                <a:srgbClr val="765E54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0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0" dirty="0">
                <a:latin typeface="Georgia"/>
                <a:cs typeface="Georgia"/>
              </a:rPr>
              <a:t>po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to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ov</a:t>
            </a:r>
            <a:r>
              <a:rPr sz="2900" spc="-15" dirty="0">
                <a:latin typeface="Georgia"/>
                <a:cs typeface="Georgia"/>
              </a:rPr>
              <a:t>id</a:t>
            </a:r>
            <a:r>
              <a:rPr sz="2900" dirty="0">
                <a:latin typeface="Georgia"/>
                <a:cs typeface="Georgia"/>
              </a:rPr>
              <a:t>e 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10" dirty="0">
                <a:latin typeface="Georgia"/>
                <a:cs typeface="Georgia"/>
              </a:rPr>
              <a:t>ff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2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ien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re</a:t>
            </a:r>
            <a:r>
              <a:rPr sz="2900" spc="-10" dirty="0">
                <a:latin typeface="Georgia"/>
                <a:cs typeface="Georgia"/>
              </a:rPr>
              <a:t>so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d 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me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fo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v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,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to 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b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h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gr</a:t>
            </a:r>
            <a:r>
              <a:rPr sz="2900" spc="-15" dirty="0">
                <a:latin typeface="Georgia"/>
                <a:cs typeface="Georgia"/>
              </a:rPr>
              <a:t>ee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10" dirty="0">
                <a:latin typeface="Georgia"/>
                <a:cs typeface="Georgia"/>
              </a:rPr>
              <a:t>po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b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s </a:t>
            </a:r>
            <a:r>
              <a:rPr sz="2900" spc="-10" dirty="0">
                <a:latin typeface="Georgia"/>
                <a:cs typeface="Georgia"/>
              </a:rPr>
              <a:t>fo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10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v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dirty="0">
                <a:latin typeface="Georgia"/>
                <a:cs typeface="Georgia"/>
              </a:rPr>
              <a:t>g 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k.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2198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3200" b="1" spc="-185" dirty="0">
                <a:latin typeface="Georgia"/>
                <a:cs typeface="Georgia"/>
              </a:rPr>
              <a:t>M</a:t>
            </a:r>
            <a:r>
              <a:rPr sz="3200" b="1" spc="-120" dirty="0">
                <a:latin typeface="Georgia"/>
                <a:cs typeface="Georgia"/>
              </a:rPr>
              <a:t>o</a:t>
            </a:r>
            <a:r>
              <a:rPr sz="3200" b="1" spc="-125" dirty="0">
                <a:latin typeface="Georgia"/>
                <a:cs typeface="Georgia"/>
              </a:rPr>
              <a:t>n</a:t>
            </a:r>
            <a:r>
              <a:rPr sz="3200" b="1" spc="-60" dirty="0">
                <a:latin typeface="Georgia"/>
                <a:cs typeface="Georgia"/>
              </a:rPr>
              <a:t>i</a:t>
            </a:r>
            <a:r>
              <a:rPr sz="3200" b="1" spc="-55" dirty="0">
                <a:latin typeface="Georgia"/>
                <a:cs typeface="Georgia"/>
              </a:rPr>
              <a:t>t</a:t>
            </a:r>
            <a:r>
              <a:rPr sz="3200" b="1" spc="-120" dirty="0">
                <a:latin typeface="Georgia"/>
                <a:cs typeface="Georgia"/>
              </a:rPr>
              <a:t>o</a:t>
            </a:r>
            <a:r>
              <a:rPr sz="3200" b="1" spc="-110" dirty="0">
                <a:latin typeface="Georgia"/>
                <a:cs typeface="Georgia"/>
              </a:rPr>
              <a:t>r</a:t>
            </a:r>
            <a:r>
              <a:rPr sz="3200" b="1" spc="65" dirty="0">
                <a:latin typeface="Georgia"/>
                <a:cs typeface="Georgia"/>
              </a:rPr>
              <a:t> </a:t>
            </a:r>
            <a:r>
              <a:rPr sz="3200" b="1" spc="-110" dirty="0">
                <a:latin typeface="Georgia"/>
                <a:cs typeface="Georgia"/>
              </a:rPr>
              <a:t>a</a:t>
            </a:r>
            <a:r>
              <a:rPr sz="3200" b="1" spc="-125" dirty="0">
                <a:latin typeface="Georgia"/>
                <a:cs typeface="Georgia"/>
              </a:rPr>
              <a:t>n</a:t>
            </a:r>
            <a:r>
              <a:rPr sz="3200" b="1" spc="-140" dirty="0">
                <a:latin typeface="Georgia"/>
                <a:cs typeface="Georgia"/>
              </a:rPr>
              <a:t>d</a:t>
            </a:r>
            <a:r>
              <a:rPr sz="3200" b="1" spc="60" dirty="0">
                <a:latin typeface="Georgia"/>
                <a:cs typeface="Georgia"/>
              </a:rPr>
              <a:t> </a:t>
            </a:r>
            <a:r>
              <a:rPr sz="3200" b="1" spc="-125" dirty="0">
                <a:latin typeface="Georgia"/>
                <a:cs typeface="Georgia"/>
              </a:rPr>
              <a:t>Con</a:t>
            </a:r>
            <a:r>
              <a:rPr sz="3200" b="1" spc="-55" dirty="0">
                <a:latin typeface="Georgia"/>
                <a:cs typeface="Georgia"/>
              </a:rPr>
              <a:t>t</a:t>
            </a:r>
            <a:r>
              <a:rPr sz="3200" b="1" spc="-85" dirty="0">
                <a:latin typeface="Georgia"/>
                <a:cs typeface="Georgia"/>
              </a:rPr>
              <a:t>r</a:t>
            </a:r>
            <a:r>
              <a:rPr sz="3200" b="1" spc="-120" dirty="0">
                <a:latin typeface="Georgia"/>
                <a:cs typeface="Georgia"/>
              </a:rPr>
              <a:t>o</a:t>
            </a:r>
            <a:r>
              <a:rPr sz="3200" b="1" spc="-75" dirty="0">
                <a:latin typeface="Georgia"/>
                <a:cs typeface="Georgia"/>
              </a:rPr>
              <a:t>l</a:t>
            </a:r>
            <a:r>
              <a:rPr sz="3200" b="1" spc="15" dirty="0">
                <a:latin typeface="Georgia"/>
                <a:cs typeface="Georgia"/>
              </a:rPr>
              <a:t> </a:t>
            </a:r>
            <a:r>
              <a:rPr sz="3200" b="1" spc="-160" dirty="0">
                <a:latin typeface="Georgia"/>
                <a:cs typeface="Georgia"/>
              </a:rPr>
              <a:t>R</a:t>
            </a:r>
            <a:r>
              <a:rPr sz="3200" b="1" spc="-60" dirty="0">
                <a:latin typeface="Georgia"/>
                <a:cs typeface="Georgia"/>
              </a:rPr>
              <a:t>i</a:t>
            </a:r>
            <a:r>
              <a:rPr sz="3200" b="1" spc="-90" dirty="0">
                <a:latin typeface="Georgia"/>
                <a:cs typeface="Georgia"/>
              </a:rPr>
              <a:t>s</a:t>
            </a:r>
            <a:r>
              <a:rPr sz="3200" b="1" spc="-110" dirty="0">
                <a:latin typeface="Georgia"/>
                <a:cs typeface="Georgia"/>
              </a:rPr>
              <a:t>k</a:t>
            </a:r>
            <a:r>
              <a:rPr sz="3200" b="1" spc="-90" dirty="0">
                <a:latin typeface="Georgia"/>
                <a:cs typeface="Georgia"/>
              </a:rPr>
              <a:t>s</a:t>
            </a:r>
            <a:r>
              <a:rPr sz="3200" b="1" spc="-80" dirty="0">
                <a:latin typeface="Georgia"/>
                <a:cs typeface="Georgia"/>
              </a:rPr>
              <a:t>:</a:t>
            </a:r>
            <a:r>
              <a:rPr sz="3200" b="1" spc="15" dirty="0">
                <a:latin typeface="Georgia"/>
                <a:cs typeface="Georgia"/>
              </a:rPr>
              <a:t> </a:t>
            </a:r>
            <a:r>
              <a:rPr sz="3200" b="1" spc="-65" dirty="0">
                <a:latin typeface="Georgia"/>
                <a:cs typeface="Georgia"/>
              </a:rPr>
              <a:t>I</a:t>
            </a:r>
            <a:r>
              <a:rPr sz="3200" b="1" spc="-120" dirty="0">
                <a:latin typeface="Georgia"/>
                <a:cs typeface="Georgia"/>
              </a:rPr>
              <a:t>np</a:t>
            </a:r>
            <a:r>
              <a:rPr sz="3200" b="1" spc="-135" dirty="0">
                <a:latin typeface="Georgia"/>
                <a:cs typeface="Georgia"/>
              </a:rPr>
              <a:t>u</a:t>
            </a:r>
            <a:r>
              <a:rPr sz="3200" b="1" spc="-55" dirty="0">
                <a:latin typeface="Georgia"/>
                <a:cs typeface="Georgia"/>
              </a:rPr>
              <a:t>t</a:t>
            </a:r>
            <a:r>
              <a:rPr sz="3200" b="1" spc="-110" dirty="0">
                <a:latin typeface="Georgia"/>
                <a:cs typeface="Georgia"/>
              </a:rPr>
              <a:t>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>
              <a:lnSpc>
                <a:spcPts val="1505"/>
              </a:lnSpc>
            </a:pPr>
            <a:r>
              <a:rPr spc="-5" dirty="0"/>
              <a:t>49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739" y="1926844"/>
            <a:ext cx="4989195" cy="3363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spc="-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r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1"/>
              </a:spcBef>
              <a:buClr>
                <a:srgbClr val="765E54"/>
              </a:buClr>
              <a:buFont typeface="Georgia"/>
              <a:buAutoNum type="arabicPeriod"/>
            </a:pPr>
            <a:endParaRPr sz="35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oj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10" dirty="0">
                <a:latin typeface="Georgia"/>
                <a:cs typeface="Georgia"/>
              </a:rPr>
              <a:t> 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40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n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Clr>
                <a:srgbClr val="765E54"/>
              </a:buClr>
              <a:buFont typeface="Georgia"/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spc="-10" dirty="0">
                <a:latin typeface="Georgia"/>
                <a:cs typeface="Georgia"/>
              </a:rPr>
              <a:t>Wo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-40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fo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30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ce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ta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765E54"/>
              </a:buClr>
              <a:buFont typeface="Georgia"/>
              <a:buAutoNum type="arabicPeriod"/>
            </a:pPr>
            <a:endParaRPr sz="36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spc="-10" dirty="0">
                <a:latin typeface="Georgia"/>
                <a:cs typeface="Georgia"/>
              </a:rPr>
              <a:t>Wo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fo</a:t>
            </a:r>
            <a:r>
              <a:rPr sz="2900" spc="-20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30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ce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po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ts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300" y="200151"/>
            <a:ext cx="7062470" cy="126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3200" b="1" spc="-185" dirty="0">
                <a:latin typeface="Georgia"/>
                <a:cs typeface="Georgia"/>
              </a:rPr>
              <a:t>M</a:t>
            </a:r>
            <a:r>
              <a:rPr sz="3200" b="1" spc="-120" dirty="0">
                <a:latin typeface="Georgia"/>
                <a:cs typeface="Georgia"/>
              </a:rPr>
              <a:t>o</a:t>
            </a:r>
            <a:r>
              <a:rPr sz="3200" b="1" spc="-125" dirty="0">
                <a:latin typeface="Georgia"/>
                <a:cs typeface="Georgia"/>
              </a:rPr>
              <a:t>n</a:t>
            </a:r>
            <a:r>
              <a:rPr sz="3200" b="1" spc="-60" dirty="0">
                <a:latin typeface="Georgia"/>
                <a:cs typeface="Georgia"/>
              </a:rPr>
              <a:t>i</a:t>
            </a:r>
            <a:r>
              <a:rPr sz="3200" b="1" spc="-55" dirty="0">
                <a:latin typeface="Georgia"/>
                <a:cs typeface="Georgia"/>
              </a:rPr>
              <a:t>t</a:t>
            </a:r>
            <a:r>
              <a:rPr sz="3200" b="1" spc="-120" dirty="0">
                <a:latin typeface="Georgia"/>
                <a:cs typeface="Georgia"/>
              </a:rPr>
              <a:t>o</a:t>
            </a:r>
            <a:r>
              <a:rPr sz="3200" b="1" spc="-110" dirty="0">
                <a:latin typeface="Georgia"/>
                <a:cs typeface="Georgia"/>
              </a:rPr>
              <a:t>r</a:t>
            </a:r>
            <a:r>
              <a:rPr sz="3200" b="1" spc="65" dirty="0">
                <a:latin typeface="Georgia"/>
                <a:cs typeface="Georgia"/>
              </a:rPr>
              <a:t> </a:t>
            </a:r>
            <a:r>
              <a:rPr sz="3200" b="1" spc="-110" dirty="0">
                <a:latin typeface="Georgia"/>
                <a:cs typeface="Georgia"/>
              </a:rPr>
              <a:t>a</a:t>
            </a:r>
            <a:r>
              <a:rPr sz="3200" b="1" spc="-125" dirty="0">
                <a:latin typeface="Georgia"/>
                <a:cs typeface="Georgia"/>
              </a:rPr>
              <a:t>n</a:t>
            </a:r>
            <a:r>
              <a:rPr sz="3200" b="1" spc="-140" dirty="0">
                <a:latin typeface="Georgia"/>
                <a:cs typeface="Georgia"/>
              </a:rPr>
              <a:t>d</a:t>
            </a:r>
            <a:r>
              <a:rPr sz="3200" b="1" spc="60" dirty="0">
                <a:latin typeface="Georgia"/>
                <a:cs typeface="Georgia"/>
              </a:rPr>
              <a:t> </a:t>
            </a:r>
            <a:r>
              <a:rPr sz="3200" b="1" spc="-125" dirty="0">
                <a:latin typeface="Georgia"/>
                <a:cs typeface="Georgia"/>
              </a:rPr>
              <a:t>Con</a:t>
            </a:r>
            <a:r>
              <a:rPr sz="3200" b="1" spc="-55" dirty="0">
                <a:latin typeface="Georgia"/>
                <a:cs typeface="Georgia"/>
              </a:rPr>
              <a:t>t</a:t>
            </a:r>
            <a:r>
              <a:rPr sz="3200" b="1" spc="-85" dirty="0">
                <a:latin typeface="Georgia"/>
                <a:cs typeface="Georgia"/>
              </a:rPr>
              <a:t>r</a:t>
            </a:r>
            <a:r>
              <a:rPr sz="3200" b="1" spc="-120" dirty="0">
                <a:latin typeface="Georgia"/>
                <a:cs typeface="Georgia"/>
              </a:rPr>
              <a:t>o</a:t>
            </a:r>
            <a:r>
              <a:rPr sz="3200" b="1" spc="-75" dirty="0">
                <a:latin typeface="Georgia"/>
                <a:cs typeface="Georgia"/>
              </a:rPr>
              <a:t>l</a:t>
            </a:r>
            <a:r>
              <a:rPr sz="3200" b="1" spc="15" dirty="0">
                <a:latin typeface="Georgia"/>
                <a:cs typeface="Georgia"/>
              </a:rPr>
              <a:t> </a:t>
            </a:r>
            <a:r>
              <a:rPr sz="3200" b="1" spc="-160" dirty="0">
                <a:latin typeface="Georgia"/>
                <a:cs typeface="Georgia"/>
              </a:rPr>
              <a:t>R</a:t>
            </a:r>
            <a:r>
              <a:rPr sz="3200" b="1" spc="-60" dirty="0">
                <a:latin typeface="Georgia"/>
                <a:cs typeface="Georgia"/>
              </a:rPr>
              <a:t>i</a:t>
            </a:r>
            <a:r>
              <a:rPr sz="3200" b="1" spc="-90" dirty="0">
                <a:latin typeface="Georgia"/>
                <a:cs typeface="Georgia"/>
              </a:rPr>
              <a:t>s</a:t>
            </a:r>
            <a:r>
              <a:rPr sz="3200" b="1" spc="-110" dirty="0">
                <a:latin typeface="Georgia"/>
                <a:cs typeface="Georgia"/>
              </a:rPr>
              <a:t>k</a:t>
            </a:r>
            <a:r>
              <a:rPr sz="3200" b="1" spc="-90" dirty="0">
                <a:latin typeface="Georgia"/>
                <a:cs typeface="Georgia"/>
              </a:rPr>
              <a:t>s</a:t>
            </a:r>
            <a:r>
              <a:rPr sz="3200" b="1" spc="-80" dirty="0">
                <a:latin typeface="Georgia"/>
                <a:cs typeface="Georgia"/>
              </a:rPr>
              <a:t>:</a:t>
            </a:r>
            <a:r>
              <a:rPr sz="3200" b="1" spc="40" dirty="0">
                <a:latin typeface="Georgia"/>
                <a:cs typeface="Georgia"/>
              </a:rPr>
              <a:t> </a:t>
            </a:r>
            <a:r>
              <a:rPr sz="3200" b="1" spc="-120" dirty="0">
                <a:latin typeface="Georgia"/>
                <a:cs typeface="Georgia"/>
              </a:rPr>
              <a:t>Too</a:t>
            </a:r>
            <a:r>
              <a:rPr sz="3200" b="1" spc="-55" dirty="0">
                <a:latin typeface="Georgia"/>
                <a:cs typeface="Georgia"/>
              </a:rPr>
              <a:t>l</a:t>
            </a:r>
            <a:r>
              <a:rPr sz="3200" b="1" spc="-110" dirty="0">
                <a:latin typeface="Georgia"/>
                <a:cs typeface="Georgia"/>
              </a:rPr>
              <a:t>s</a:t>
            </a:r>
            <a:r>
              <a:rPr sz="3200" b="1" spc="10" dirty="0">
                <a:latin typeface="Georgia"/>
                <a:cs typeface="Georgia"/>
              </a:rPr>
              <a:t> </a:t>
            </a:r>
            <a:r>
              <a:rPr sz="3200" b="1" spc="-170" dirty="0">
                <a:latin typeface="Georgia"/>
                <a:cs typeface="Georgia"/>
              </a:rPr>
              <a:t>&amp;</a:t>
            </a:r>
            <a:r>
              <a:rPr sz="3200" b="1" spc="-55" dirty="0">
                <a:latin typeface="Georgia"/>
                <a:cs typeface="Georgia"/>
              </a:rPr>
              <a:t> </a:t>
            </a:r>
            <a:r>
              <a:rPr sz="3200" b="1" spc="-110" dirty="0">
                <a:latin typeface="Georgia"/>
                <a:cs typeface="Georgia"/>
              </a:rPr>
              <a:t>Tec</a:t>
            </a:r>
            <a:r>
              <a:rPr sz="3200" b="1" spc="-95" dirty="0">
                <a:latin typeface="Georgia"/>
                <a:cs typeface="Georgia"/>
              </a:rPr>
              <a:t>h</a:t>
            </a:r>
            <a:r>
              <a:rPr sz="3200" b="1" spc="-125" dirty="0">
                <a:latin typeface="Georgia"/>
                <a:cs typeface="Georgia"/>
              </a:rPr>
              <a:t>n</a:t>
            </a:r>
            <a:r>
              <a:rPr sz="3200" b="1" spc="-60" dirty="0">
                <a:latin typeface="Georgia"/>
                <a:cs typeface="Georgia"/>
              </a:rPr>
              <a:t>i</a:t>
            </a:r>
            <a:r>
              <a:rPr sz="3200" b="1" spc="-110" dirty="0">
                <a:latin typeface="Georgia"/>
                <a:cs typeface="Georgia"/>
              </a:rPr>
              <a:t>q</a:t>
            </a:r>
            <a:r>
              <a:rPr sz="3200" b="1" spc="-135" dirty="0">
                <a:latin typeface="Georgia"/>
                <a:cs typeface="Georgia"/>
              </a:rPr>
              <a:t>u</a:t>
            </a:r>
            <a:r>
              <a:rPr sz="3200" b="1" spc="-105" dirty="0">
                <a:latin typeface="Georgia"/>
                <a:cs typeface="Georgia"/>
              </a:rPr>
              <a:t>e</a:t>
            </a:r>
            <a:r>
              <a:rPr sz="3200" b="1" spc="-110" dirty="0">
                <a:latin typeface="Georgia"/>
                <a:cs typeface="Georgia"/>
              </a:rPr>
              <a:t>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ts val="1505"/>
              </a:lnSpc>
            </a:pPr>
            <a:r>
              <a:rPr spc="-5" dirty="0"/>
              <a:t>50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8547" y="1701291"/>
            <a:ext cx="6614159" cy="423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spc="-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0" dirty="0">
                <a:latin typeface="Georgia"/>
                <a:cs typeface="Georgia"/>
              </a:rPr>
              <a:t>ss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ss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Clr>
                <a:srgbClr val="765E54"/>
              </a:buClr>
              <a:buFont typeface="Georgia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spc="-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15" dirty="0">
                <a:latin typeface="Georgia"/>
                <a:cs typeface="Georgia"/>
              </a:rPr>
              <a:t>di</a:t>
            </a:r>
            <a:r>
              <a:rPr sz="2900" dirty="0">
                <a:latin typeface="Georgia"/>
                <a:cs typeface="Georgia"/>
              </a:rPr>
              <a:t>ts</a:t>
            </a:r>
            <a:endParaRPr sz="29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2420"/>
              </a:spcBef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V</a:t>
            </a:r>
            <a:r>
              <a:rPr sz="2900" spc="-30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ce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2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10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ly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2445"/>
              </a:spcBef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hni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l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fo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ce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20" dirty="0">
                <a:latin typeface="Georgia"/>
                <a:cs typeface="Georgia"/>
              </a:rPr>
              <a:t>u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40" dirty="0">
                <a:latin typeface="Georgia"/>
                <a:cs typeface="Georgia"/>
              </a:rPr>
              <a:t>e</a:t>
            </a:r>
            <a:r>
              <a:rPr sz="2900" spc="-25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endParaRPr sz="29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2420"/>
              </a:spcBef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spc="-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v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5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ly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2445"/>
              </a:spcBef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spc="-1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ee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950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z="3200" b="1" spc="-185" dirty="0">
                <a:latin typeface="Georgia"/>
                <a:cs typeface="Georgia"/>
              </a:rPr>
              <a:t>M</a:t>
            </a:r>
            <a:r>
              <a:rPr sz="3200" b="1" spc="-120" dirty="0">
                <a:latin typeface="Georgia"/>
                <a:cs typeface="Georgia"/>
              </a:rPr>
              <a:t>o</a:t>
            </a:r>
            <a:r>
              <a:rPr sz="3200" b="1" spc="-125" dirty="0">
                <a:latin typeface="Georgia"/>
                <a:cs typeface="Georgia"/>
              </a:rPr>
              <a:t>n</a:t>
            </a:r>
            <a:r>
              <a:rPr sz="3200" b="1" spc="-60" dirty="0">
                <a:latin typeface="Georgia"/>
                <a:cs typeface="Georgia"/>
              </a:rPr>
              <a:t>i</a:t>
            </a:r>
            <a:r>
              <a:rPr sz="3200" b="1" spc="-55" dirty="0">
                <a:latin typeface="Georgia"/>
                <a:cs typeface="Georgia"/>
              </a:rPr>
              <a:t>t</a:t>
            </a:r>
            <a:r>
              <a:rPr sz="3200" b="1" spc="-120" dirty="0">
                <a:latin typeface="Georgia"/>
                <a:cs typeface="Georgia"/>
              </a:rPr>
              <a:t>o</a:t>
            </a:r>
            <a:r>
              <a:rPr sz="3200" b="1" spc="-110" dirty="0">
                <a:latin typeface="Georgia"/>
                <a:cs typeface="Georgia"/>
              </a:rPr>
              <a:t>r</a:t>
            </a:r>
            <a:r>
              <a:rPr sz="3200" b="1" spc="40" dirty="0">
                <a:latin typeface="Georgia"/>
                <a:cs typeface="Georgia"/>
              </a:rPr>
              <a:t> </a:t>
            </a:r>
            <a:r>
              <a:rPr sz="3200" b="1" spc="-110" dirty="0">
                <a:latin typeface="Georgia"/>
                <a:cs typeface="Georgia"/>
              </a:rPr>
              <a:t>a</a:t>
            </a:r>
            <a:r>
              <a:rPr sz="3200" b="1" spc="-125" dirty="0">
                <a:latin typeface="Georgia"/>
                <a:cs typeface="Georgia"/>
              </a:rPr>
              <a:t>n</a:t>
            </a:r>
            <a:r>
              <a:rPr sz="3200" b="1" spc="-140" dirty="0">
                <a:latin typeface="Georgia"/>
                <a:cs typeface="Georgia"/>
              </a:rPr>
              <a:t>d</a:t>
            </a:r>
            <a:r>
              <a:rPr sz="3200" b="1" spc="60" dirty="0">
                <a:latin typeface="Georgia"/>
                <a:cs typeface="Georgia"/>
              </a:rPr>
              <a:t> </a:t>
            </a:r>
            <a:r>
              <a:rPr sz="3200" b="1" spc="-125" dirty="0">
                <a:latin typeface="Georgia"/>
                <a:cs typeface="Georgia"/>
              </a:rPr>
              <a:t>Con</a:t>
            </a:r>
            <a:r>
              <a:rPr sz="3200" b="1" spc="-55" dirty="0">
                <a:latin typeface="Georgia"/>
                <a:cs typeface="Georgia"/>
              </a:rPr>
              <a:t>t</a:t>
            </a:r>
            <a:r>
              <a:rPr sz="3200" b="1" spc="-85" dirty="0">
                <a:latin typeface="Georgia"/>
                <a:cs typeface="Georgia"/>
              </a:rPr>
              <a:t>r</a:t>
            </a:r>
            <a:r>
              <a:rPr sz="3200" b="1" spc="-120" dirty="0">
                <a:latin typeface="Georgia"/>
                <a:cs typeface="Georgia"/>
              </a:rPr>
              <a:t>o</a:t>
            </a:r>
            <a:r>
              <a:rPr sz="3200" b="1" spc="-75" dirty="0">
                <a:latin typeface="Georgia"/>
                <a:cs typeface="Georgia"/>
              </a:rPr>
              <a:t>l</a:t>
            </a:r>
            <a:r>
              <a:rPr sz="3200" b="1" spc="15" dirty="0">
                <a:latin typeface="Georgia"/>
                <a:cs typeface="Georgia"/>
              </a:rPr>
              <a:t> </a:t>
            </a:r>
            <a:r>
              <a:rPr sz="3200" b="1" spc="-160" dirty="0">
                <a:latin typeface="Georgia"/>
                <a:cs typeface="Georgia"/>
              </a:rPr>
              <a:t>R</a:t>
            </a:r>
            <a:r>
              <a:rPr sz="3200" b="1" spc="-60" dirty="0">
                <a:latin typeface="Georgia"/>
                <a:cs typeface="Georgia"/>
              </a:rPr>
              <a:t>i</a:t>
            </a:r>
            <a:r>
              <a:rPr sz="3200" b="1" spc="-90" dirty="0">
                <a:latin typeface="Georgia"/>
                <a:cs typeface="Georgia"/>
              </a:rPr>
              <a:t>s</a:t>
            </a:r>
            <a:r>
              <a:rPr sz="3200" b="1" spc="-110" dirty="0">
                <a:latin typeface="Georgia"/>
                <a:cs typeface="Georgia"/>
              </a:rPr>
              <a:t>k</a:t>
            </a:r>
            <a:r>
              <a:rPr sz="3200" b="1" spc="-90" dirty="0">
                <a:latin typeface="Georgia"/>
                <a:cs typeface="Georgia"/>
              </a:rPr>
              <a:t>s</a:t>
            </a:r>
            <a:r>
              <a:rPr sz="3200" b="1" spc="-80" dirty="0">
                <a:latin typeface="Georgia"/>
                <a:cs typeface="Georgia"/>
              </a:rPr>
              <a:t>:</a:t>
            </a:r>
            <a:r>
              <a:rPr sz="3200" b="1" spc="15" dirty="0">
                <a:latin typeface="Georgia"/>
                <a:cs typeface="Georgia"/>
              </a:rPr>
              <a:t> </a:t>
            </a:r>
            <a:r>
              <a:rPr sz="3200" b="1" spc="-135" dirty="0">
                <a:latin typeface="Georgia"/>
                <a:cs typeface="Georgia"/>
              </a:rPr>
              <a:t>Ou</a:t>
            </a:r>
            <a:r>
              <a:rPr sz="3200" b="1" spc="-55" dirty="0">
                <a:latin typeface="Georgia"/>
                <a:cs typeface="Georgia"/>
              </a:rPr>
              <a:t>t</a:t>
            </a:r>
            <a:r>
              <a:rPr sz="3200" b="1" spc="-120" dirty="0">
                <a:latin typeface="Georgia"/>
                <a:cs typeface="Georgia"/>
              </a:rPr>
              <a:t>p</a:t>
            </a:r>
            <a:r>
              <a:rPr sz="3200" b="1" spc="-135" dirty="0">
                <a:latin typeface="Georgia"/>
                <a:cs typeface="Georgia"/>
              </a:rPr>
              <a:t>u</a:t>
            </a:r>
            <a:r>
              <a:rPr sz="3200" b="1" spc="-55" dirty="0">
                <a:latin typeface="Georgia"/>
                <a:cs typeface="Georgia"/>
              </a:rPr>
              <a:t>t</a:t>
            </a:r>
            <a:r>
              <a:rPr sz="3200" b="1" spc="-110" dirty="0">
                <a:latin typeface="Georgia"/>
                <a:cs typeface="Georgia"/>
              </a:rPr>
              <a:t>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108" y="5738277"/>
            <a:ext cx="45339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2830"/>
              </a:lnSpc>
            </a:pPr>
            <a:r>
              <a:rPr sz="2700" dirty="0">
                <a:solidFill>
                  <a:srgbClr val="765E54"/>
                </a:solidFill>
                <a:latin typeface="Georgia"/>
                <a:cs typeface="Georgia"/>
              </a:rPr>
              <a:t>5.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400" dirty="0">
                <a:solidFill>
                  <a:srgbClr val="7B5E1D"/>
                </a:solidFill>
                <a:latin typeface="Georgia"/>
                <a:cs typeface="Georgia"/>
              </a:rPr>
              <a:t>5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4619" y="5738277"/>
            <a:ext cx="586930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0"/>
              </a:lnSpc>
            </a:pPr>
            <a:r>
              <a:rPr sz="2700" spc="-5" dirty="0">
                <a:latin typeface="Georgia"/>
                <a:cs typeface="Georgia"/>
              </a:rPr>
              <a:t>O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10" dirty="0">
                <a:latin typeface="Georgia"/>
                <a:cs typeface="Georgia"/>
              </a:rPr>
              <a:t>g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-5" dirty="0">
                <a:latin typeface="Georgia"/>
                <a:cs typeface="Georgia"/>
              </a:rPr>
              <a:t>z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on</a:t>
            </a:r>
            <a:r>
              <a:rPr sz="2700" dirty="0">
                <a:latin typeface="Georgia"/>
                <a:cs typeface="Georgia"/>
              </a:rPr>
              <a:t>al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20" dirty="0">
                <a:latin typeface="Georgia"/>
                <a:cs typeface="Georgia"/>
              </a:rPr>
              <a:t>s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20" dirty="0">
                <a:latin typeface="Georgia"/>
                <a:cs typeface="Georgia"/>
              </a:rPr>
              <a:t>ss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10" dirty="0">
                <a:latin typeface="Georgia"/>
                <a:cs typeface="Georgia"/>
              </a:rPr>
              <a:t> U</a:t>
            </a:r>
            <a:r>
              <a:rPr sz="2700" spc="-15" dirty="0">
                <a:latin typeface="Georgia"/>
                <a:cs typeface="Georgia"/>
              </a:rPr>
              <a:t>p</a:t>
            </a:r>
            <a:r>
              <a:rPr sz="2700" spc="5" dirty="0">
                <a:latin typeface="Georgia"/>
                <a:cs typeface="Georgia"/>
              </a:rPr>
              <a:t>da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s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508" y="1071371"/>
            <a:ext cx="7379334" cy="454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700" spc="-5" dirty="0">
                <a:latin typeface="Georgia"/>
                <a:cs typeface="Georgia"/>
              </a:rPr>
              <a:t>W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k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P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-20" dirty="0">
                <a:latin typeface="Georgia"/>
                <a:cs typeface="Georgia"/>
              </a:rPr>
              <a:t>f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-20" dirty="0">
                <a:latin typeface="Georgia"/>
                <a:cs typeface="Georgia"/>
              </a:rPr>
              <a:t>an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25" dirty="0">
                <a:latin typeface="Georgia"/>
                <a:cs typeface="Georgia"/>
              </a:rPr>
              <a:t> 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10" dirty="0">
                <a:latin typeface="Georgia"/>
                <a:cs typeface="Georgia"/>
              </a:rPr>
              <a:t>m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5" dirty="0">
                <a:latin typeface="Georgia"/>
                <a:cs typeface="Georgia"/>
              </a:rPr>
              <a:t>n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670"/>
              </a:spcBef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700" spc="-15" dirty="0">
                <a:latin typeface="Georgia"/>
                <a:cs typeface="Georgia"/>
              </a:rPr>
              <a:t>C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-10" dirty="0">
                <a:latin typeface="Georgia"/>
                <a:cs typeface="Georgia"/>
              </a:rPr>
              <a:t>g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spc="-35" dirty="0">
                <a:latin typeface="Georgia"/>
                <a:cs typeface="Georgia"/>
              </a:rPr>
              <a:t>R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30" dirty="0">
                <a:latin typeface="Georgia"/>
                <a:cs typeface="Georgia"/>
              </a:rPr>
              <a:t>q</a:t>
            </a:r>
            <a:r>
              <a:rPr sz="2700" spc="-25" dirty="0">
                <a:latin typeface="Georgia"/>
                <a:cs typeface="Georgia"/>
              </a:rPr>
              <a:t>u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5" dirty="0">
                <a:latin typeface="Georgia"/>
                <a:cs typeface="Georgia"/>
              </a:rPr>
              <a:t>s</a:t>
            </a:r>
            <a:endParaRPr sz="2700">
              <a:latin typeface="Georgia"/>
              <a:cs typeface="Georgia"/>
            </a:endParaRPr>
          </a:p>
          <a:p>
            <a:pPr marL="652780" lvl="1" indent="-271780">
              <a:lnSpc>
                <a:spcPct val="100000"/>
              </a:lnSpc>
              <a:spcBef>
                <a:spcPts val="610"/>
              </a:spcBef>
              <a:buClr>
                <a:srgbClr val="765E54"/>
              </a:buClr>
              <a:buFont typeface="Wingdings"/>
              <a:buChar char=""/>
              <a:tabLst>
                <a:tab pos="652780" algn="l"/>
              </a:tabLst>
            </a:pPr>
            <a:r>
              <a:rPr sz="2400" spc="-10" dirty="0">
                <a:latin typeface="Georgia"/>
                <a:cs typeface="Georgia"/>
              </a:rPr>
              <a:t>Re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spc="10" dirty="0">
                <a:latin typeface="Georgia"/>
                <a:cs typeface="Georgia"/>
              </a:rPr>
              <a:t>m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rr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ve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ac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  <a:p>
            <a:pPr marL="652780" lvl="1" indent="-271780">
              <a:lnSpc>
                <a:spcPct val="100000"/>
              </a:lnSpc>
              <a:spcBef>
                <a:spcPts val="600"/>
              </a:spcBef>
              <a:buClr>
                <a:srgbClr val="765E54"/>
              </a:buClr>
              <a:buFont typeface="Wingdings"/>
              <a:buChar char=""/>
              <a:tabLst>
                <a:tab pos="652780" algn="l"/>
              </a:tabLst>
            </a:pPr>
            <a:r>
              <a:rPr sz="2400" spc="-10" dirty="0">
                <a:latin typeface="Georgia"/>
                <a:cs typeface="Georgia"/>
              </a:rPr>
              <a:t>Re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0" dirty="0">
                <a:latin typeface="Georgia"/>
                <a:cs typeface="Georgia"/>
              </a:rPr>
              <a:t>mme</a:t>
            </a:r>
            <a:r>
              <a:rPr sz="2400" spc="1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v</a:t>
            </a:r>
            <a:r>
              <a:rPr sz="2400" spc="-3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ve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ac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585"/>
              </a:spcBef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25" dirty="0">
                <a:latin typeface="Georgia"/>
                <a:cs typeface="Georgia"/>
              </a:rPr>
              <a:t>j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20" dirty="0">
                <a:latin typeface="Georgia"/>
                <a:cs typeface="Georgia"/>
              </a:rPr>
              <a:t>na</a:t>
            </a:r>
            <a:r>
              <a:rPr sz="2700" spc="-10" dirty="0">
                <a:latin typeface="Georgia"/>
                <a:cs typeface="Georgia"/>
              </a:rPr>
              <a:t>g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nt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30" dirty="0">
                <a:latin typeface="Georgia"/>
                <a:cs typeface="Georgia"/>
              </a:rPr>
              <a:t> </a:t>
            </a:r>
            <a:r>
              <a:rPr sz="2700" spc="-35" dirty="0">
                <a:latin typeface="Georgia"/>
                <a:cs typeface="Georgia"/>
              </a:rPr>
              <a:t>U</a:t>
            </a:r>
            <a:r>
              <a:rPr sz="2700" spc="-15" dirty="0">
                <a:latin typeface="Georgia"/>
                <a:cs typeface="Georgia"/>
              </a:rPr>
              <a:t>p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s</a:t>
            </a:r>
            <a:endParaRPr sz="2700">
              <a:latin typeface="Georgia"/>
              <a:cs typeface="Georgia"/>
            </a:endParaRPr>
          </a:p>
          <a:p>
            <a:pPr marL="652780" marR="487680" lvl="1" indent="-271780">
              <a:lnSpc>
                <a:spcPct val="120800"/>
              </a:lnSpc>
              <a:spcBef>
                <a:spcPts val="10"/>
              </a:spcBef>
              <a:buClr>
                <a:srgbClr val="765E54"/>
              </a:buClr>
              <a:buFont typeface="Wingdings"/>
              <a:buChar char=""/>
              <a:tabLst>
                <a:tab pos="652780" algn="l"/>
              </a:tabLst>
            </a:pPr>
            <a:r>
              <a:rPr sz="2400" spc="-15" dirty="0">
                <a:latin typeface="Georgia"/>
                <a:cs typeface="Georgia"/>
              </a:rPr>
              <a:t>O</a:t>
            </a:r>
            <a:r>
              <a:rPr sz="2400" spc="5" dirty="0">
                <a:latin typeface="Georgia"/>
                <a:cs typeface="Georgia"/>
              </a:rPr>
              <a:t>ut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is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35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sessme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is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d 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c 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is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3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v</a:t>
            </a:r>
            <a:r>
              <a:rPr sz="2400" spc="-10" dirty="0">
                <a:latin typeface="Georgia"/>
                <a:cs typeface="Georgia"/>
              </a:rPr>
              <a:t>ie</a:t>
            </a:r>
            <a:r>
              <a:rPr sz="2400" dirty="0">
                <a:latin typeface="Georgia"/>
                <a:cs typeface="Georgia"/>
              </a:rPr>
              <a:t>ws</a:t>
            </a:r>
            <a:endParaRPr sz="2400">
              <a:latin typeface="Georgia"/>
              <a:cs typeface="Georgia"/>
            </a:endParaRPr>
          </a:p>
          <a:p>
            <a:pPr marL="652780" marR="5080" lvl="1" indent="-271780">
              <a:lnSpc>
                <a:spcPts val="3479"/>
              </a:lnSpc>
              <a:spcBef>
                <a:spcPts val="190"/>
              </a:spcBef>
              <a:buClr>
                <a:srgbClr val="765E54"/>
              </a:buClr>
              <a:buFont typeface="Wingdings"/>
              <a:buChar char=""/>
              <a:tabLst>
                <a:tab pos="652780" algn="l"/>
              </a:tabLst>
            </a:pPr>
            <a:r>
              <a:rPr sz="2400" spc="-5" dirty="0">
                <a:latin typeface="Georgia"/>
                <a:cs typeface="Georgia"/>
              </a:rPr>
              <a:t>A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tu</a:t>
            </a:r>
            <a:r>
              <a:rPr sz="2400" spc="-40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l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spc="5" dirty="0">
                <a:latin typeface="Georgia"/>
                <a:cs typeface="Georgia"/>
              </a:rPr>
              <a:t>ut</a:t>
            </a:r>
            <a:r>
              <a:rPr sz="2400" spc="-40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35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pr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j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’s</a:t>
            </a:r>
            <a:r>
              <a:rPr sz="2400" spc="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is</a:t>
            </a:r>
            <a:r>
              <a:rPr sz="2400" dirty="0">
                <a:latin typeface="Georgia"/>
                <a:cs typeface="Georgia"/>
              </a:rPr>
              <a:t>ks 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35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r</a:t>
            </a:r>
            <a:r>
              <a:rPr sz="2400" spc="-10" dirty="0">
                <a:latin typeface="Georgia"/>
                <a:cs typeface="Georgia"/>
              </a:rPr>
              <a:t>is</a:t>
            </a:r>
            <a:r>
              <a:rPr sz="2400" dirty="0">
                <a:latin typeface="Georgia"/>
                <a:cs typeface="Georgia"/>
              </a:rPr>
              <a:t>k’s 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es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e</a:t>
            </a:r>
            <a:endParaRPr sz="24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345"/>
              </a:spcBef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25" dirty="0">
                <a:latin typeface="Georgia"/>
                <a:cs typeface="Georgia"/>
              </a:rPr>
              <a:t>j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25" dirty="0">
                <a:latin typeface="Georgia"/>
                <a:cs typeface="Georgia"/>
              </a:rPr>
              <a:t>u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nt</a:t>
            </a:r>
            <a:r>
              <a:rPr sz="2700" spc="20" dirty="0">
                <a:latin typeface="Georgia"/>
                <a:cs typeface="Georgia"/>
              </a:rPr>
              <a:t> </a:t>
            </a:r>
            <a:r>
              <a:rPr sz="2700" spc="-35" dirty="0">
                <a:latin typeface="Georgia"/>
                <a:cs typeface="Georgia"/>
              </a:rPr>
              <a:t>U</a:t>
            </a:r>
            <a:r>
              <a:rPr sz="2700" spc="-15" dirty="0">
                <a:latin typeface="Georgia"/>
                <a:cs typeface="Georgia"/>
              </a:rPr>
              <a:t>p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s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29584" y="5422391"/>
            <a:ext cx="2706624" cy="938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469" rIns="0" bIns="0" rtlCol="0">
            <a:spAutoFit/>
          </a:bodyPr>
          <a:lstStyle/>
          <a:p>
            <a:pPr marL="60960">
              <a:lnSpc>
                <a:spcPct val="100000"/>
              </a:lnSpc>
            </a:pPr>
            <a:r>
              <a:rPr spc="-20" dirty="0"/>
              <a:t>Qu</a:t>
            </a:r>
            <a:r>
              <a:rPr spc="-5" dirty="0"/>
              <a:t>iz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3411" y="1416303"/>
            <a:ext cx="7778750" cy="3853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-5" dirty="0">
                <a:latin typeface="Verdana"/>
                <a:cs typeface="Verdana"/>
              </a:rPr>
              <a:t>at</a:t>
            </a:r>
            <a:r>
              <a:rPr sz="2600" spc="15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20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u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5" dirty="0">
                <a:latin typeface="Verdana"/>
                <a:cs typeface="Verdana"/>
              </a:rPr>
              <a:t>d</a:t>
            </a:r>
            <a:r>
              <a:rPr sz="2600" spc="5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5" dirty="0">
                <a:latin typeface="Verdana"/>
                <a:cs typeface="Verdana"/>
              </a:rPr>
              <a:t>e</a:t>
            </a:r>
            <a:r>
              <a:rPr sz="2600" spc="15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-5" dirty="0">
                <a:latin typeface="Verdana"/>
                <a:cs typeface="Verdana"/>
              </a:rPr>
              <a:t>e</a:t>
            </a:r>
            <a:r>
              <a:rPr sz="260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w</a:t>
            </a:r>
            <a:r>
              <a:rPr sz="2600" dirty="0">
                <a:latin typeface="Verdana"/>
                <a:cs typeface="Verdana"/>
              </a:rPr>
              <a:t>it</a:t>
            </a:r>
            <a:r>
              <a:rPr sz="2600" spc="-5" dirty="0">
                <a:latin typeface="Verdana"/>
                <a:cs typeface="Verdana"/>
              </a:rPr>
              <a:t>h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a 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0" dirty="0">
                <a:latin typeface="Verdana"/>
                <a:cs typeface="Verdana"/>
              </a:rPr>
              <a:t>o</a:t>
            </a:r>
            <a:r>
              <a:rPr sz="2600" spc="-5" dirty="0">
                <a:latin typeface="Verdana"/>
                <a:cs typeface="Verdana"/>
              </a:rPr>
              <a:t>n</a:t>
            </a:r>
            <a:r>
              <a:rPr sz="2600" spc="-10" dirty="0">
                <a:latin typeface="Verdana"/>
                <a:cs typeface="Verdana"/>
              </a:rPr>
              <a:t>-</a:t>
            </a:r>
            <a:r>
              <a:rPr sz="2600" spc="-15" dirty="0">
                <a:latin typeface="Verdana"/>
                <a:cs typeface="Verdana"/>
              </a:rPr>
              <a:t>cr</a:t>
            </a:r>
            <a:r>
              <a:rPr sz="2600" dirty="0">
                <a:latin typeface="Verdana"/>
                <a:cs typeface="Verdana"/>
              </a:rPr>
              <a:t>it</a:t>
            </a:r>
            <a:r>
              <a:rPr sz="2600" spc="25" dirty="0">
                <a:latin typeface="Verdana"/>
                <a:cs typeface="Verdana"/>
              </a:rPr>
              <a:t>i</a:t>
            </a:r>
            <a:r>
              <a:rPr sz="2600" spc="-15" dirty="0">
                <a:latin typeface="Verdana"/>
                <a:cs typeface="Verdana"/>
              </a:rPr>
              <a:t>c</a:t>
            </a:r>
            <a:r>
              <a:rPr sz="2600" spc="-5" dirty="0">
                <a:latin typeface="Verdana"/>
                <a:cs typeface="Verdana"/>
              </a:rPr>
              <a:t>al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R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-5" dirty="0">
                <a:latin typeface="Verdana"/>
                <a:cs typeface="Verdana"/>
              </a:rPr>
              <a:t>k?</a:t>
            </a:r>
            <a:endParaRPr sz="2600">
              <a:latin typeface="Verdana"/>
              <a:cs typeface="Verdana"/>
            </a:endParaRPr>
          </a:p>
          <a:p>
            <a:pPr marL="469900" marR="786765" indent="-457200">
              <a:lnSpc>
                <a:spcPct val="116700"/>
              </a:lnSpc>
              <a:spcBef>
                <a:spcPts val="1015"/>
              </a:spcBef>
              <a:buClr>
                <a:srgbClr val="765E54"/>
              </a:buClr>
              <a:buAutoNum type="alphaUcPeriod"/>
              <a:tabLst>
                <a:tab pos="467359" algn="l"/>
              </a:tabLst>
            </a:pP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em</a:t>
            </a:r>
            <a:r>
              <a:rPr sz="2400" spc="-5" dirty="0">
                <a:latin typeface="Verdana"/>
                <a:cs typeface="Verdana"/>
              </a:rPr>
              <a:t> f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hi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469900" marR="873760" indent="-457200">
              <a:lnSpc>
                <a:spcPct val="116700"/>
              </a:lnSpc>
              <a:spcBef>
                <a:spcPts val="885"/>
              </a:spcBef>
              <a:buClr>
                <a:srgbClr val="765E54"/>
              </a:buClr>
              <a:buAutoNum type="alphaUcPeriod"/>
              <a:tabLst>
                <a:tab pos="467359" algn="l"/>
              </a:tabLst>
            </a:pP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40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em</a:t>
            </a:r>
            <a:r>
              <a:rPr sz="2400" spc="-5" dirty="0">
                <a:latin typeface="Verdana"/>
                <a:cs typeface="Verdana"/>
              </a:rPr>
              <a:t> 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</a:t>
            </a:r>
            <a:r>
              <a:rPr sz="2400" spc="-10" dirty="0">
                <a:latin typeface="Verdana"/>
                <a:cs typeface="Verdana"/>
              </a:rPr>
              <a:t>vi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du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dirty="0">
                <a:latin typeface="Verdana"/>
                <a:cs typeface="Verdana"/>
              </a:rPr>
              <a:t>g </a:t>
            </a:r>
            <a:r>
              <a:rPr sz="2400" spc="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35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 e</a:t>
            </a:r>
            <a:r>
              <a:rPr sz="2400" spc="-60" dirty="0">
                <a:latin typeface="Verdana"/>
                <a:cs typeface="Verdana"/>
              </a:rPr>
              <a:t>x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469900" marR="19685" indent="-457200">
              <a:lnSpc>
                <a:spcPct val="115799"/>
              </a:lnSpc>
              <a:spcBef>
                <a:spcPts val="935"/>
              </a:spcBef>
              <a:buClr>
                <a:srgbClr val="765E54"/>
              </a:buClr>
              <a:buAutoNum type="alphaUcPeriod"/>
              <a:tabLst>
                <a:tab pos="467359" algn="l"/>
              </a:tabLst>
            </a:pP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em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&amp; 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et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em</a:t>
            </a:r>
            <a:r>
              <a:rPr sz="2400" spc="-5" dirty="0">
                <a:latin typeface="Verdana"/>
                <a:cs typeface="Verdana"/>
              </a:rPr>
              <a:t> as</a:t>
            </a:r>
            <a:r>
              <a:rPr sz="2400" spc="-10" dirty="0">
                <a:latin typeface="Verdana"/>
                <a:cs typeface="Verdana"/>
              </a:rPr>
              <a:t>id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ey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re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y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60" dirty="0">
                <a:latin typeface="Verdana"/>
                <a:cs typeface="Verdana"/>
              </a:rPr>
              <a:t>v</a:t>
            </a:r>
            <a:r>
              <a:rPr sz="2400" spc="-20" dirty="0">
                <a:latin typeface="Verdana"/>
                <a:cs typeface="Verdana"/>
              </a:rPr>
              <a:t>er</a:t>
            </a:r>
            <a:r>
              <a:rPr sz="2400" dirty="0">
                <a:latin typeface="Verdana"/>
                <a:cs typeface="Verdana"/>
              </a:rPr>
              <a:t>ed 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y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ing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1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pl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460375" indent="-447675">
              <a:lnSpc>
                <a:spcPct val="100000"/>
              </a:lnSpc>
              <a:spcBef>
                <a:spcPts val="1390"/>
              </a:spcBef>
              <a:buClr>
                <a:srgbClr val="765E54"/>
              </a:buClr>
              <a:buAutoNum type="alphaUcPeriod"/>
              <a:tabLst>
                <a:tab pos="461009" algn="l"/>
              </a:tabLst>
            </a:pP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em</a:t>
            </a:r>
            <a:r>
              <a:rPr sz="2400" spc="-5" dirty="0">
                <a:latin typeface="Verdana"/>
                <a:cs typeface="Verdana"/>
              </a:rPr>
              <a:t> 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 gi</a:t>
            </a:r>
            <a:r>
              <a:rPr sz="2400" spc="-35" dirty="0">
                <a:latin typeface="Verdana"/>
                <a:cs typeface="Verdana"/>
              </a:rPr>
              <a:t>v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em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40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72" y="6287008"/>
            <a:ext cx="2184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B5E1D"/>
                </a:solidFill>
                <a:latin typeface="Georgia"/>
                <a:cs typeface="Georgia"/>
              </a:rPr>
              <a:t>5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2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4608" y="786383"/>
            <a:ext cx="7327392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1644" y="2188464"/>
            <a:ext cx="251714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15" dirty="0"/>
              <a:t>T</a:t>
            </a:r>
            <a:r>
              <a:rPr sz="4200" dirty="0"/>
              <a:t>h</a:t>
            </a:r>
            <a:r>
              <a:rPr sz="4200" spc="-10" dirty="0"/>
              <a:t>a</a:t>
            </a:r>
            <a:r>
              <a:rPr sz="4200" spc="-15" dirty="0"/>
              <a:t>n</a:t>
            </a:r>
            <a:r>
              <a:rPr sz="4200" dirty="0"/>
              <a:t>k</a:t>
            </a:r>
            <a:r>
              <a:rPr sz="4200" spc="15" dirty="0"/>
              <a:t> </a:t>
            </a:r>
            <a:r>
              <a:rPr sz="4200" spc="-5" dirty="0"/>
              <a:t>y</a:t>
            </a:r>
            <a:r>
              <a:rPr sz="4200" spc="-15" dirty="0"/>
              <a:t>o</a:t>
            </a:r>
            <a:r>
              <a:rPr sz="4200" dirty="0"/>
              <a:t>u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4501388" y="6287008"/>
            <a:ext cx="21780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B5E1D"/>
                </a:solidFill>
                <a:latin typeface="Georgia"/>
                <a:cs typeface="Georgia"/>
              </a:rPr>
              <a:t>5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3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848359"/>
            <a:ext cx="770509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Pl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15" dirty="0"/>
              <a:t> </a:t>
            </a:r>
            <a:r>
              <a:rPr sz="4000" spc="-10" dirty="0"/>
              <a:t>R</a:t>
            </a:r>
            <a:r>
              <a:rPr sz="4000" dirty="0"/>
              <a:t>i</a:t>
            </a:r>
            <a:r>
              <a:rPr sz="4000" spc="-5" dirty="0"/>
              <a:t>s</a:t>
            </a:r>
            <a:r>
              <a:rPr sz="4000" dirty="0"/>
              <a:t>k</a:t>
            </a:r>
            <a:r>
              <a:rPr sz="4000" spc="-10" dirty="0"/>
              <a:t> </a:t>
            </a:r>
            <a:r>
              <a:rPr sz="4000" dirty="0"/>
              <a:t>M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-10" dirty="0"/>
              <a:t>a</a:t>
            </a:r>
            <a:r>
              <a:rPr sz="4000" spc="-5" dirty="0"/>
              <a:t>g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dirty="0"/>
              <a:t>e</a:t>
            </a:r>
            <a:r>
              <a:rPr sz="4000" spc="-20" dirty="0"/>
              <a:t>n</a:t>
            </a:r>
            <a:r>
              <a:rPr sz="4000" dirty="0"/>
              <a:t>t:</a:t>
            </a:r>
            <a:r>
              <a:rPr sz="4000" spc="50" dirty="0"/>
              <a:t> </a:t>
            </a:r>
            <a:r>
              <a:rPr sz="4000" spc="-30" dirty="0"/>
              <a:t>I</a:t>
            </a:r>
            <a:r>
              <a:rPr sz="4000" spc="-20" dirty="0"/>
              <a:t>n</a:t>
            </a:r>
            <a:r>
              <a:rPr sz="4000" spc="-15" dirty="0"/>
              <a:t>p</a:t>
            </a:r>
            <a:r>
              <a:rPr sz="4000" spc="-5" dirty="0"/>
              <a:t>u</a:t>
            </a:r>
            <a:r>
              <a:rPr sz="4000" dirty="0"/>
              <a:t>ts</a:t>
            </a:r>
            <a:r>
              <a:rPr sz="4000" spc="5" dirty="0"/>
              <a:t> </a:t>
            </a:r>
            <a:r>
              <a:rPr sz="4000" spc="-20" dirty="0"/>
              <a:t>(1</a:t>
            </a:r>
            <a:r>
              <a:rPr sz="4000" dirty="0"/>
              <a:t>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74472" y="6309435"/>
            <a:ext cx="208279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6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921255"/>
            <a:ext cx="5892800" cy="324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Pl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n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65E54"/>
              </a:buClr>
              <a:buFont typeface="Georgia"/>
              <a:buAutoNum type="arabicPeriod"/>
            </a:pPr>
            <a:endParaRPr sz="34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te</a:t>
            </a:r>
            <a:r>
              <a:rPr sz="2800" dirty="0">
                <a:latin typeface="Georgia"/>
                <a:cs typeface="Georgia"/>
              </a:rPr>
              <a:t>r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Clr>
                <a:srgbClr val="765E54"/>
              </a:buClr>
              <a:buFont typeface="Georgia"/>
              <a:buAutoNum type="arabicPeriod"/>
            </a:pPr>
            <a:endParaRPr sz="35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800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1"/>
              </a:spcBef>
              <a:buClr>
                <a:srgbClr val="765E54"/>
              </a:buClr>
              <a:buFont typeface="Georgia"/>
              <a:buAutoNum type="arabicPeriod"/>
            </a:pPr>
            <a:endParaRPr sz="3550">
              <a:latin typeface="Times New Roman"/>
              <a:cs typeface="Times New Roman"/>
            </a:endParaRPr>
          </a:p>
          <a:p>
            <a:pPr marL="530860" indent="-518159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30860" algn="l"/>
              </a:tabLst>
            </a:pPr>
            <a:r>
              <a:rPr sz="2800" spc="-3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te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50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nv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l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rs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848359"/>
            <a:ext cx="776859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Pl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15" dirty="0"/>
              <a:t> </a:t>
            </a:r>
            <a:r>
              <a:rPr sz="4000" spc="-10" dirty="0"/>
              <a:t>R</a:t>
            </a:r>
            <a:r>
              <a:rPr sz="4000" dirty="0"/>
              <a:t>i</a:t>
            </a:r>
            <a:r>
              <a:rPr sz="4000" spc="-5" dirty="0"/>
              <a:t>s</a:t>
            </a:r>
            <a:r>
              <a:rPr sz="4000" dirty="0"/>
              <a:t>k</a:t>
            </a:r>
            <a:r>
              <a:rPr sz="4000" spc="-10" dirty="0"/>
              <a:t> </a:t>
            </a:r>
            <a:r>
              <a:rPr sz="4000" dirty="0"/>
              <a:t>M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-10" dirty="0"/>
              <a:t>a</a:t>
            </a:r>
            <a:r>
              <a:rPr sz="4000" spc="-5" dirty="0"/>
              <a:t>g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dirty="0"/>
              <a:t>e</a:t>
            </a:r>
            <a:r>
              <a:rPr sz="4000" spc="-20" dirty="0"/>
              <a:t>n</a:t>
            </a:r>
            <a:r>
              <a:rPr sz="4000" dirty="0"/>
              <a:t>t:</a:t>
            </a:r>
            <a:r>
              <a:rPr sz="4000" spc="50" dirty="0"/>
              <a:t> </a:t>
            </a:r>
            <a:r>
              <a:rPr sz="4000" spc="-30" dirty="0"/>
              <a:t>I</a:t>
            </a:r>
            <a:r>
              <a:rPr sz="4000" spc="-20" dirty="0"/>
              <a:t>n</a:t>
            </a:r>
            <a:r>
              <a:rPr sz="4000" spc="-15" dirty="0"/>
              <a:t>p</a:t>
            </a:r>
            <a:r>
              <a:rPr sz="4000" spc="-5" dirty="0"/>
              <a:t>u</a:t>
            </a:r>
            <a:r>
              <a:rPr sz="4000" dirty="0"/>
              <a:t>ts</a:t>
            </a:r>
            <a:r>
              <a:rPr sz="4000" spc="-20" dirty="0"/>
              <a:t> </a:t>
            </a:r>
            <a:r>
              <a:rPr sz="4000" dirty="0"/>
              <a:t>(</a:t>
            </a:r>
            <a:r>
              <a:rPr sz="4000" spc="-40" dirty="0"/>
              <a:t>2</a:t>
            </a:r>
            <a:r>
              <a:rPr sz="4000" dirty="0"/>
              <a:t>)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74472" y="6309435"/>
            <a:ext cx="208279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7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571711"/>
            <a:ext cx="7265670" cy="434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26200"/>
              </a:lnSpc>
              <a:buClr>
                <a:srgbClr val="765E54"/>
              </a:buClr>
              <a:buAutoNum type="arabicPeriod" startAt="5"/>
              <a:tabLst>
                <a:tab pos="354330" algn="l"/>
              </a:tabLst>
            </a:pP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ni</a:t>
            </a:r>
            <a:r>
              <a:rPr sz="2800" spc="-30" dirty="0">
                <a:latin typeface="Georgia"/>
                <a:cs typeface="Georgia"/>
              </a:rPr>
              <a:t>z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l</a:t>
            </a:r>
            <a:r>
              <a:rPr sz="2800" spc="7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Ass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,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lu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t 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imi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o:</a:t>
            </a:r>
            <a:endParaRPr sz="2400">
              <a:latin typeface="Georgia"/>
              <a:cs typeface="Georgia"/>
            </a:endParaRPr>
          </a:p>
          <a:p>
            <a:pPr marL="649605" lvl="1" indent="-271145">
              <a:lnSpc>
                <a:spcPct val="100000"/>
              </a:lnSpc>
              <a:spcBef>
                <a:spcPts val="885"/>
              </a:spcBef>
              <a:buClr>
                <a:srgbClr val="765E54"/>
              </a:buClr>
              <a:buFont typeface="Wingdings"/>
              <a:buChar char=""/>
              <a:tabLst>
                <a:tab pos="650240" algn="l"/>
              </a:tabLst>
            </a:pPr>
            <a:r>
              <a:rPr sz="2400" spc="-10" dirty="0">
                <a:latin typeface="Georgia"/>
                <a:cs typeface="Georgia"/>
              </a:rPr>
              <a:t>Ris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go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ie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  <a:p>
            <a:pPr marL="649605" lvl="1" indent="-271145">
              <a:lnSpc>
                <a:spcPct val="100000"/>
              </a:lnSpc>
              <a:spcBef>
                <a:spcPts val="860"/>
              </a:spcBef>
              <a:buClr>
                <a:srgbClr val="765E54"/>
              </a:buClr>
              <a:buFont typeface="Wingdings"/>
              <a:buChar char=""/>
              <a:tabLst>
                <a:tab pos="650240" algn="l"/>
              </a:tabLst>
            </a:pP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0" dirty="0">
                <a:latin typeface="Georgia"/>
                <a:cs typeface="Georgia"/>
              </a:rPr>
              <a:t>mm</a:t>
            </a:r>
            <a:r>
              <a:rPr sz="2400" dirty="0">
                <a:latin typeface="Georgia"/>
                <a:cs typeface="Georgia"/>
              </a:rPr>
              <a:t>on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  <a:p>
            <a:pPr marL="649605" lvl="1" indent="-271145">
              <a:lnSpc>
                <a:spcPct val="100000"/>
              </a:lnSpc>
              <a:spcBef>
                <a:spcPts val="865"/>
              </a:spcBef>
              <a:buClr>
                <a:srgbClr val="765E54"/>
              </a:buClr>
              <a:buFont typeface="Wingdings"/>
              <a:buChar char=""/>
              <a:tabLst>
                <a:tab pos="650240" algn="l"/>
              </a:tabLst>
            </a:pPr>
            <a:r>
              <a:rPr sz="2400" spc="-10" dirty="0">
                <a:latin typeface="Georgia"/>
                <a:cs typeface="Georgia"/>
              </a:rPr>
              <a:t>Ris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eme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3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f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35" dirty="0">
                <a:latin typeface="Georgia"/>
                <a:cs typeface="Georgia"/>
              </a:rPr>
              <a:t>m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  <a:p>
            <a:pPr marL="649605" lvl="1" indent="-271145">
              <a:lnSpc>
                <a:spcPct val="100000"/>
              </a:lnSpc>
              <a:spcBef>
                <a:spcPts val="865"/>
              </a:spcBef>
              <a:buClr>
                <a:srgbClr val="765E54"/>
              </a:buClr>
              <a:buFont typeface="Wingdings"/>
              <a:buChar char=""/>
              <a:tabLst>
                <a:tab pos="650240" algn="l"/>
              </a:tabLst>
            </a:pPr>
            <a:r>
              <a:rPr sz="2400" spc="-5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da</a:t>
            </a:r>
            <a:r>
              <a:rPr sz="2400" spc="1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5" dirty="0">
                <a:latin typeface="Georgia"/>
                <a:cs typeface="Georgia"/>
              </a:rPr>
              <a:t> t</a:t>
            </a:r>
            <a:r>
              <a:rPr sz="2400" spc="-10" dirty="0">
                <a:latin typeface="Georgia"/>
                <a:cs typeface="Georgia"/>
              </a:rPr>
              <a:t>em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  <a:p>
            <a:pPr marL="649605" lvl="1" indent="-271145">
              <a:lnSpc>
                <a:spcPct val="100000"/>
              </a:lnSpc>
              <a:spcBef>
                <a:spcPts val="860"/>
              </a:spcBef>
              <a:buClr>
                <a:srgbClr val="765E54"/>
              </a:buClr>
              <a:buFont typeface="Wingdings"/>
              <a:buChar char=""/>
              <a:tabLst>
                <a:tab pos="650240" algn="l"/>
              </a:tabLst>
            </a:pPr>
            <a:r>
              <a:rPr sz="2400" spc="-10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 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es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10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ie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  <a:p>
            <a:pPr marL="649605" lvl="1" indent="-271145">
              <a:lnSpc>
                <a:spcPct val="100000"/>
              </a:lnSpc>
              <a:spcBef>
                <a:spcPts val="865"/>
              </a:spcBef>
              <a:buClr>
                <a:srgbClr val="765E54"/>
              </a:buClr>
              <a:buFont typeface="Wingdings"/>
              <a:buChar char=""/>
              <a:tabLst>
                <a:tab pos="650240" algn="l"/>
              </a:tabLst>
            </a:pPr>
            <a:r>
              <a:rPr sz="2400" spc="-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ut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v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 f</a:t>
            </a:r>
            <a:r>
              <a:rPr sz="2400" dirty="0">
                <a:latin typeface="Georgia"/>
                <a:cs typeface="Georgia"/>
              </a:rPr>
              <a:t>or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10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on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g</a:t>
            </a:r>
            <a:endParaRPr sz="2400">
              <a:latin typeface="Georgia"/>
              <a:cs typeface="Georgia"/>
            </a:endParaRPr>
          </a:p>
          <a:p>
            <a:pPr marL="649605" lvl="1" indent="-271145">
              <a:lnSpc>
                <a:spcPct val="100000"/>
              </a:lnSpc>
              <a:spcBef>
                <a:spcPts val="865"/>
              </a:spcBef>
              <a:buClr>
                <a:srgbClr val="765E54"/>
              </a:buClr>
              <a:buFont typeface="Wingdings"/>
              <a:buChar char=""/>
              <a:tabLst>
                <a:tab pos="650240" algn="l"/>
              </a:tabLst>
            </a:pPr>
            <a:r>
              <a:rPr sz="2400" spc="-1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ess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1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 l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rn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6213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4000" dirty="0"/>
              <a:t>Pl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15" dirty="0"/>
              <a:t> </a:t>
            </a:r>
            <a:r>
              <a:rPr sz="4000" spc="-10" dirty="0"/>
              <a:t>R</a:t>
            </a:r>
            <a:r>
              <a:rPr sz="4000" dirty="0"/>
              <a:t>i</a:t>
            </a:r>
            <a:r>
              <a:rPr sz="4000" spc="-5" dirty="0"/>
              <a:t>s</a:t>
            </a:r>
            <a:r>
              <a:rPr sz="4000" dirty="0"/>
              <a:t>k</a:t>
            </a:r>
            <a:r>
              <a:rPr sz="4000" spc="-10" dirty="0"/>
              <a:t> </a:t>
            </a:r>
            <a:r>
              <a:rPr sz="4000" dirty="0"/>
              <a:t>M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-10" dirty="0"/>
              <a:t>a</a:t>
            </a:r>
            <a:r>
              <a:rPr sz="4000" spc="-5" dirty="0"/>
              <a:t>g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dirty="0"/>
              <a:t>e</a:t>
            </a:r>
            <a:r>
              <a:rPr sz="4000" spc="-20" dirty="0"/>
              <a:t>n</a:t>
            </a:r>
            <a:r>
              <a:rPr sz="4000" dirty="0"/>
              <a:t>t:</a:t>
            </a:r>
            <a:r>
              <a:rPr sz="4000" spc="50" dirty="0"/>
              <a:t> </a:t>
            </a:r>
            <a:r>
              <a:rPr sz="4000" spc="5" dirty="0"/>
              <a:t>T</a:t>
            </a:r>
            <a:r>
              <a:rPr sz="4000" spc="-40" dirty="0"/>
              <a:t> </a:t>
            </a:r>
            <a:r>
              <a:rPr sz="4000" spc="5" dirty="0"/>
              <a:t>&amp; T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195">
              <a:lnSpc>
                <a:spcPts val="150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40739" y="1929891"/>
            <a:ext cx="4119879" cy="238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spc="-10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ly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30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l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hni</a:t>
            </a:r>
            <a:r>
              <a:rPr sz="2900" dirty="0">
                <a:latin typeface="Georgia"/>
                <a:cs typeface="Georgia"/>
              </a:rPr>
              <a:t>qu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765E54"/>
              </a:buClr>
              <a:buFont typeface="Georgia"/>
              <a:buAutoNum type="arabicPeriod"/>
            </a:pPr>
            <a:endParaRPr sz="3500">
              <a:latin typeface="Times New Roman"/>
              <a:cs typeface="Times New Roman"/>
            </a:endParaRPr>
          </a:p>
          <a:p>
            <a:pPr marL="530860" indent="-518159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30860" algn="l"/>
              </a:tabLst>
            </a:pPr>
            <a:r>
              <a:rPr sz="2900" spc="-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xp</a:t>
            </a:r>
            <a:r>
              <a:rPr sz="2900" spc="-40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Ju</a:t>
            </a:r>
            <a:r>
              <a:rPr sz="2900" spc="-40" dirty="0">
                <a:latin typeface="Georgia"/>
                <a:cs typeface="Georgia"/>
              </a:rPr>
              <a:t>d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4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Clr>
                <a:srgbClr val="765E54"/>
              </a:buClr>
              <a:buFont typeface="Georgia"/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spc="-1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ee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00215" y="2679192"/>
            <a:ext cx="1588008" cy="1243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6213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4000" dirty="0"/>
              <a:t>Pl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15" dirty="0"/>
              <a:t> </a:t>
            </a:r>
            <a:r>
              <a:rPr sz="4000" spc="-10" dirty="0"/>
              <a:t>R</a:t>
            </a:r>
            <a:r>
              <a:rPr sz="4000" dirty="0"/>
              <a:t>i</a:t>
            </a:r>
            <a:r>
              <a:rPr sz="4000" spc="-5" dirty="0"/>
              <a:t>s</a:t>
            </a:r>
            <a:r>
              <a:rPr sz="4000" dirty="0"/>
              <a:t>k</a:t>
            </a:r>
            <a:r>
              <a:rPr sz="4000" spc="-10" dirty="0"/>
              <a:t> </a:t>
            </a:r>
            <a:r>
              <a:rPr sz="4000" dirty="0"/>
              <a:t>M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-10" dirty="0"/>
              <a:t>a</a:t>
            </a:r>
            <a:r>
              <a:rPr sz="4000" spc="-5" dirty="0"/>
              <a:t>g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dirty="0"/>
              <a:t>e</a:t>
            </a:r>
            <a:r>
              <a:rPr sz="4000" spc="-20" dirty="0"/>
              <a:t>n</a:t>
            </a:r>
            <a:r>
              <a:rPr sz="4000" dirty="0"/>
              <a:t>t:</a:t>
            </a:r>
            <a:r>
              <a:rPr sz="4000" spc="50" dirty="0"/>
              <a:t> </a:t>
            </a:r>
            <a:r>
              <a:rPr sz="4000" spc="-35" dirty="0"/>
              <a:t>O</a:t>
            </a:r>
            <a:r>
              <a:rPr sz="4000" spc="-5" dirty="0"/>
              <a:t>u</a:t>
            </a:r>
            <a:r>
              <a:rPr sz="4000" dirty="0"/>
              <a:t>t</a:t>
            </a:r>
            <a:r>
              <a:rPr sz="4000" spc="-15" dirty="0"/>
              <a:t>p</a:t>
            </a:r>
            <a:r>
              <a:rPr sz="4000" spc="-5" dirty="0"/>
              <a:t>u</a:t>
            </a:r>
            <a:r>
              <a:rPr sz="4000" dirty="0"/>
              <a:t>ts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195">
              <a:lnSpc>
                <a:spcPts val="150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1111" rIns="0" bIns="0" rtlCol="0">
            <a:spAutoFit/>
          </a:bodyPr>
          <a:lstStyle/>
          <a:p>
            <a:pPr marL="711835" indent="-454025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713105" algn="l"/>
              </a:tabLst>
            </a:pPr>
            <a:r>
              <a:rPr sz="2400" spc="-10" dirty="0"/>
              <a:t>Ris</a:t>
            </a:r>
            <a:r>
              <a:rPr sz="2400" dirty="0"/>
              <a:t>k</a:t>
            </a:r>
            <a:r>
              <a:rPr sz="2400" spc="10" dirty="0"/>
              <a:t> </a:t>
            </a:r>
            <a:r>
              <a:rPr sz="2400" dirty="0"/>
              <a:t>M</a:t>
            </a:r>
            <a:r>
              <a:rPr sz="2400" spc="-15" dirty="0"/>
              <a:t>a</a:t>
            </a:r>
            <a:r>
              <a:rPr sz="2400" spc="-5" dirty="0"/>
              <a:t>n</a:t>
            </a:r>
            <a:r>
              <a:rPr sz="2400" spc="-15" dirty="0"/>
              <a:t>a</a:t>
            </a:r>
            <a:r>
              <a:rPr sz="2400" spc="20" dirty="0"/>
              <a:t>g</a:t>
            </a:r>
            <a:r>
              <a:rPr sz="2400" spc="-10" dirty="0"/>
              <a:t>eme</a:t>
            </a:r>
            <a:r>
              <a:rPr sz="2400" spc="-5" dirty="0"/>
              <a:t>n</a:t>
            </a:r>
            <a:r>
              <a:rPr sz="2400" dirty="0"/>
              <a:t>t</a:t>
            </a:r>
            <a:r>
              <a:rPr sz="2400" spc="40" dirty="0"/>
              <a:t> </a:t>
            </a:r>
            <a:r>
              <a:rPr sz="2400" spc="-5" dirty="0"/>
              <a:t>P</a:t>
            </a:r>
            <a:r>
              <a:rPr sz="2400" spc="5" dirty="0"/>
              <a:t>l</a:t>
            </a:r>
            <a:r>
              <a:rPr sz="2400" spc="-15" dirty="0"/>
              <a:t>a</a:t>
            </a:r>
            <a:r>
              <a:rPr sz="2400" dirty="0"/>
              <a:t>n</a:t>
            </a:r>
            <a:endParaRPr sz="2400"/>
          </a:p>
          <a:p>
            <a:pPr marL="894715" lvl="1" indent="-271145">
              <a:lnSpc>
                <a:spcPct val="100000"/>
              </a:lnSpc>
              <a:spcBef>
                <a:spcPts val="760"/>
              </a:spcBef>
              <a:buClr>
                <a:srgbClr val="765E54"/>
              </a:buClr>
              <a:buFont typeface="Wingdings"/>
              <a:buChar char=""/>
              <a:tabLst>
                <a:tab pos="895985" algn="l"/>
              </a:tabLst>
            </a:pPr>
            <a:r>
              <a:rPr sz="2000" spc="-15" dirty="0">
                <a:latin typeface="Georgia"/>
                <a:cs typeface="Georgia"/>
              </a:rPr>
              <a:t>M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5" dirty="0">
                <a:latin typeface="Georgia"/>
                <a:cs typeface="Georgia"/>
              </a:rPr>
              <a:t>h</a:t>
            </a:r>
            <a:r>
              <a:rPr sz="2000" spc="-5" dirty="0">
                <a:latin typeface="Georgia"/>
                <a:cs typeface="Georgia"/>
              </a:rPr>
              <a:t>odolo</a:t>
            </a:r>
            <a:r>
              <a:rPr sz="2000" spc="-15" dirty="0">
                <a:latin typeface="Georgia"/>
                <a:cs typeface="Georgia"/>
              </a:rPr>
              <a:t>g</a:t>
            </a:r>
            <a:r>
              <a:rPr sz="2000" spc="-5" dirty="0">
                <a:latin typeface="Georgia"/>
                <a:cs typeface="Georgia"/>
              </a:rPr>
              <a:t>y</a:t>
            </a:r>
            <a:endParaRPr sz="2000">
              <a:latin typeface="Georgia"/>
              <a:cs typeface="Georgia"/>
            </a:endParaRPr>
          </a:p>
          <a:p>
            <a:pPr marL="894715" lvl="1" indent="-271145">
              <a:lnSpc>
                <a:spcPct val="100000"/>
              </a:lnSpc>
              <a:spcBef>
                <a:spcPts val="720"/>
              </a:spcBef>
              <a:buClr>
                <a:srgbClr val="765E54"/>
              </a:buClr>
              <a:buFont typeface="Wingdings"/>
              <a:buChar char=""/>
              <a:tabLst>
                <a:tab pos="895985" algn="l"/>
              </a:tabLst>
            </a:pPr>
            <a:r>
              <a:rPr sz="2000" spc="-2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ol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d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R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10" dirty="0">
                <a:latin typeface="Georgia"/>
                <a:cs typeface="Georgia"/>
              </a:rPr>
              <a:t>s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s</a:t>
            </a:r>
            <a:r>
              <a:rPr sz="2000" spc="0" dirty="0">
                <a:latin typeface="Georgia"/>
                <a:cs typeface="Georgia"/>
              </a:rPr>
              <a:t>i</a:t>
            </a:r>
            <a:r>
              <a:rPr sz="2000" spc="-20" dirty="0">
                <a:latin typeface="Georgia"/>
                <a:cs typeface="Georgia"/>
              </a:rPr>
              <a:t>b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l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20" dirty="0">
                <a:latin typeface="Georgia"/>
                <a:cs typeface="Georgia"/>
              </a:rPr>
              <a:t>t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  <a:p>
            <a:pPr marL="894715" lvl="1" indent="-271145">
              <a:lnSpc>
                <a:spcPct val="100000"/>
              </a:lnSpc>
              <a:spcBef>
                <a:spcPts val="745"/>
              </a:spcBef>
              <a:buClr>
                <a:srgbClr val="765E54"/>
              </a:buClr>
              <a:buFont typeface="Wingdings"/>
              <a:buChar char=""/>
              <a:tabLst>
                <a:tab pos="895985" algn="l"/>
              </a:tabLst>
            </a:pPr>
            <a:r>
              <a:rPr sz="2000" spc="-20" dirty="0">
                <a:latin typeface="Georgia"/>
                <a:cs typeface="Georgia"/>
              </a:rPr>
              <a:t>B</a:t>
            </a:r>
            <a:r>
              <a:rPr sz="2000" spc="-5" dirty="0">
                <a:latin typeface="Georgia"/>
                <a:cs typeface="Georgia"/>
              </a:rPr>
              <a:t>ud</a:t>
            </a:r>
            <a:r>
              <a:rPr sz="2000" spc="-15" dirty="0">
                <a:latin typeface="Georgia"/>
                <a:cs typeface="Georgia"/>
              </a:rPr>
              <a:t>g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5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g</a:t>
            </a:r>
            <a:endParaRPr sz="2000">
              <a:latin typeface="Georgia"/>
              <a:cs typeface="Georgia"/>
            </a:endParaRPr>
          </a:p>
          <a:p>
            <a:pPr marL="894715" lvl="1" indent="-271145">
              <a:lnSpc>
                <a:spcPct val="100000"/>
              </a:lnSpc>
              <a:spcBef>
                <a:spcPts val="695"/>
              </a:spcBef>
              <a:buClr>
                <a:srgbClr val="765E54"/>
              </a:buClr>
              <a:buFont typeface="Wingdings"/>
              <a:buChar char=""/>
              <a:tabLst>
                <a:tab pos="895985" algn="l"/>
              </a:tabLst>
            </a:pP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0" dirty="0">
                <a:latin typeface="Georgia"/>
                <a:cs typeface="Georgia"/>
              </a:rPr>
              <a:t>i</a:t>
            </a:r>
            <a:r>
              <a:rPr sz="2000" spc="-20" dirty="0">
                <a:latin typeface="Georgia"/>
                <a:cs typeface="Georgia"/>
              </a:rPr>
              <a:t>m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5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g</a:t>
            </a:r>
            <a:endParaRPr sz="2000">
              <a:latin typeface="Georgia"/>
              <a:cs typeface="Georgia"/>
            </a:endParaRPr>
          </a:p>
          <a:p>
            <a:pPr marL="894715" lvl="1" indent="-271145">
              <a:lnSpc>
                <a:spcPct val="100000"/>
              </a:lnSpc>
              <a:spcBef>
                <a:spcPts val="720"/>
              </a:spcBef>
              <a:buClr>
                <a:srgbClr val="765E54"/>
              </a:buClr>
              <a:buFont typeface="Wingdings"/>
              <a:buChar char=""/>
              <a:tabLst>
                <a:tab pos="895985" algn="l"/>
              </a:tabLst>
            </a:pPr>
            <a:r>
              <a:rPr sz="2000" spc="-20" dirty="0">
                <a:latin typeface="Georgia"/>
                <a:cs typeface="Georgia"/>
              </a:rPr>
              <a:t>R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10" dirty="0">
                <a:latin typeface="Georgia"/>
                <a:cs typeface="Georgia"/>
              </a:rPr>
              <a:t>s</a:t>
            </a:r>
            <a:r>
              <a:rPr sz="2000" spc="-5" dirty="0">
                <a:latin typeface="Georgia"/>
                <a:cs typeface="Georgia"/>
              </a:rPr>
              <a:t>k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C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-15" dirty="0">
                <a:latin typeface="Georgia"/>
                <a:cs typeface="Georgia"/>
              </a:rPr>
              <a:t>g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  <a:p>
            <a:pPr marL="894715" lvl="1" indent="-271145">
              <a:lnSpc>
                <a:spcPct val="100000"/>
              </a:lnSpc>
              <a:spcBef>
                <a:spcPts val="745"/>
              </a:spcBef>
              <a:buClr>
                <a:srgbClr val="765E54"/>
              </a:buClr>
              <a:buFont typeface="Wingdings"/>
              <a:buChar char=""/>
              <a:tabLst>
                <a:tab pos="895985" algn="l"/>
              </a:tabLst>
            </a:pPr>
            <a:r>
              <a:rPr sz="2000" spc="-20" dirty="0">
                <a:latin typeface="Georgia"/>
                <a:cs typeface="Georgia"/>
              </a:rPr>
              <a:t>D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f</a:t>
            </a:r>
            <a:r>
              <a:rPr sz="2000" spc="0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on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20" dirty="0">
                <a:latin typeface="Georgia"/>
                <a:cs typeface="Georgia"/>
              </a:rPr>
              <a:t>o</a:t>
            </a:r>
            <a:r>
              <a:rPr sz="2000" spc="-20" dirty="0">
                <a:latin typeface="Georgia"/>
                <a:cs typeface="Georgia"/>
              </a:rPr>
              <a:t>b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dirty="0">
                <a:latin typeface="Georgia"/>
                <a:cs typeface="Georgia"/>
              </a:rPr>
              <a:t>b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l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y</a:t>
            </a:r>
            <a:r>
              <a:rPr sz="2000" spc="5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0" dirty="0">
                <a:latin typeface="Georgia"/>
                <a:cs typeface="Georgia"/>
              </a:rPr>
              <a:t>m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5" dirty="0">
                <a:latin typeface="Georgia"/>
                <a:cs typeface="Georgia"/>
              </a:rPr>
              <a:t>act</a:t>
            </a:r>
            <a:endParaRPr sz="2000">
              <a:latin typeface="Georgia"/>
              <a:cs typeface="Georgia"/>
            </a:endParaRPr>
          </a:p>
          <a:p>
            <a:pPr marL="891540" lvl="1" indent="-267970">
              <a:lnSpc>
                <a:spcPct val="100000"/>
              </a:lnSpc>
              <a:spcBef>
                <a:spcPts val="695"/>
              </a:spcBef>
              <a:buClr>
                <a:srgbClr val="765E54"/>
              </a:buClr>
              <a:buFont typeface="Wingdings"/>
              <a:buChar char=""/>
              <a:tabLst>
                <a:tab pos="892810" algn="l"/>
              </a:tabLst>
            </a:pPr>
            <a:r>
              <a:rPr sz="2000" spc="-5" dirty="0">
                <a:latin typeface="Georgia"/>
                <a:cs typeface="Georgia"/>
              </a:rPr>
              <a:t>P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20" dirty="0">
                <a:latin typeface="Georgia"/>
                <a:cs typeface="Georgia"/>
              </a:rPr>
              <a:t>o</a:t>
            </a:r>
            <a:r>
              <a:rPr sz="2000" spc="-20" dirty="0">
                <a:latin typeface="Georgia"/>
                <a:cs typeface="Georgia"/>
              </a:rPr>
              <a:t>b</a:t>
            </a:r>
            <a:r>
              <a:rPr sz="2000" spc="10" dirty="0">
                <a:latin typeface="Georgia"/>
                <a:cs typeface="Georgia"/>
              </a:rPr>
              <a:t>a</a:t>
            </a:r>
            <a:r>
              <a:rPr sz="2000" spc="-20" dirty="0">
                <a:latin typeface="Georgia"/>
                <a:cs typeface="Georgia"/>
              </a:rPr>
              <a:t>b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l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y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d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0" dirty="0">
                <a:latin typeface="Georgia"/>
                <a:cs typeface="Georgia"/>
              </a:rPr>
              <a:t>m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5" dirty="0">
                <a:latin typeface="Georgia"/>
                <a:cs typeface="Georgia"/>
              </a:rPr>
              <a:t>act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x</a:t>
            </a:r>
            <a:endParaRPr sz="2000">
              <a:latin typeface="Georgia"/>
              <a:cs typeface="Georgia"/>
            </a:endParaRPr>
          </a:p>
          <a:p>
            <a:pPr marL="894715" lvl="1" indent="-271145">
              <a:lnSpc>
                <a:spcPct val="100000"/>
              </a:lnSpc>
              <a:spcBef>
                <a:spcPts val="720"/>
              </a:spcBef>
              <a:buClr>
                <a:srgbClr val="765E54"/>
              </a:buClr>
              <a:buFont typeface="Wingdings"/>
              <a:buChar char=""/>
              <a:tabLst>
                <a:tab pos="895985" algn="l"/>
              </a:tabLst>
            </a:pPr>
            <a:r>
              <a:rPr sz="2000" spc="-20" dirty="0">
                <a:latin typeface="Georgia"/>
                <a:cs typeface="Georgia"/>
              </a:rPr>
              <a:t>R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0" dirty="0">
                <a:latin typeface="Georgia"/>
                <a:cs typeface="Georgia"/>
              </a:rPr>
              <a:t>v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s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d s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20" dirty="0">
                <a:latin typeface="Georgia"/>
                <a:cs typeface="Georgia"/>
              </a:rPr>
              <a:t>k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-15" dirty="0">
                <a:latin typeface="Georgia"/>
                <a:cs typeface="Georgia"/>
              </a:rPr>
              <a:t>h</a:t>
            </a:r>
            <a:r>
              <a:rPr sz="2000" spc="-5" dirty="0">
                <a:latin typeface="Georgia"/>
                <a:cs typeface="Georgia"/>
              </a:rPr>
              <a:t>old</a:t>
            </a:r>
            <a:r>
              <a:rPr sz="2000" spc="-10" dirty="0">
                <a:latin typeface="Georgia"/>
                <a:cs typeface="Georgia"/>
              </a:rPr>
              <a:t>er</a:t>
            </a:r>
            <a:r>
              <a:rPr sz="2000" spc="-5" dirty="0">
                <a:latin typeface="Georgia"/>
                <a:cs typeface="Georgia"/>
              </a:rPr>
              <a:t>s’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ol</a:t>
            </a:r>
            <a:r>
              <a:rPr sz="2000" spc="-10" dirty="0">
                <a:latin typeface="Georgia"/>
                <a:cs typeface="Georgia"/>
              </a:rPr>
              <a:t>er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ce</a:t>
            </a:r>
            <a:endParaRPr sz="2000">
              <a:latin typeface="Georgia"/>
              <a:cs typeface="Georgia"/>
            </a:endParaRPr>
          </a:p>
          <a:p>
            <a:pPr marL="894715" lvl="1" indent="-271145">
              <a:lnSpc>
                <a:spcPct val="100000"/>
              </a:lnSpc>
              <a:spcBef>
                <a:spcPts val="720"/>
              </a:spcBef>
              <a:buClr>
                <a:srgbClr val="765E54"/>
              </a:buClr>
              <a:buFont typeface="Wingdings"/>
              <a:buChar char=""/>
              <a:tabLst>
                <a:tab pos="895985" algn="l"/>
              </a:tabLst>
            </a:pPr>
            <a:r>
              <a:rPr sz="2000" spc="-20" dirty="0">
                <a:latin typeface="Georgia"/>
                <a:cs typeface="Georgia"/>
              </a:rPr>
              <a:t>R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5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g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fo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20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at</a:t>
            </a:r>
            <a:endParaRPr sz="2000">
              <a:latin typeface="Georgia"/>
              <a:cs typeface="Georgia"/>
            </a:endParaRPr>
          </a:p>
          <a:p>
            <a:pPr marL="894715" lvl="1" indent="-271145">
              <a:lnSpc>
                <a:spcPct val="100000"/>
              </a:lnSpc>
              <a:spcBef>
                <a:spcPts val="720"/>
              </a:spcBef>
              <a:buClr>
                <a:srgbClr val="765E54"/>
              </a:buClr>
              <a:buFont typeface="Wingdings"/>
              <a:buChar char=""/>
              <a:tabLst>
                <a:tab pos="895985" algn="l"/>
              </a:tabLst>
            </a:pP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ac</a:t>
            </a:r>
            <a:r>
              <a:rPr sz="2000" dirty="0">
                <a:latin typeface="Georgia"/>
                <a:cs typeface="Georgia"/>
              </a:rPr>
              <a:t>k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5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g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1526</Words>
  <Application>Microsoft Office PowerPoint</Application>
  <PresentationFormat>On-screen Show (4:3)</PresentationFormat>
  <Paragraphs>361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ＭＳ Ｐゴシック</vt:lpstr>
      <vt:lpstr>Calibri</vt:lpstr>
      <vt:lpstr>DejaVu Sans</vt:lpstr>
      <vt:lpstr>Georgia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Project Risk Management</vt:lpstr>
      <vt:lpstr>PowerPoint Presentation</vt:lpstr>
      <vt:lpstr>11.1 Plan Risk Management</vt:lpstr>
      <vt:lpstr>Plan Risk Management: Inputs (1)</vt:lpstr>
      <vt:lpstr>Plan Risk Management: Inputs (2)</vt:lpstr>
      <vt:lpstr>Plan Risk Management: T &amp; T</vt:lpstr>
      <vt:lpstr>Plan Risk Management: Outputs</vt:lpstr>
      <vt:lpstr>Risk Categories</vt:lpstr>
      <vt:lpstr>Definition of Risk Probability and Impact</vt:lpstr>
      <vt:lpstr>Quiz</vt:lpstr>
      <vt:lpstr>11.2 Identify Risks</vt:lpstr>
      <vt:lpstr>Identify Risks: Inputs (1)</vt:lpstr>
      <vt:lpstr>Identify Risks: Inputs (2)</vt:lpstr>
      <vt:lpstr>Identify Risks: T &amp; T (1)</vt:lpstr>
      <vt:lpstr>Identify Risks: T &amp; T (2)</vt:lpstr>
      <vt:lpstr>Influence Diagram</vt:lpstr>
      <vt:lpstr>Identify Risks: Outputs</vt:lpstr>
      <vt:lpstr>Quiz</vt:lpstr>
      <vt:lpstr>11.3 Perform Qualitative Risk Analysis</vt:lpstr>
      <vt:lpstr>Perform Qualitative Risk Analysis: Inputs</vt:lpstr>
      <vt:lpstr>PowerPoint Presentation</vt:lpstr>
      <vt:lpstr>Perform Qualitative Risk Analysis: T &amp; T</vt:lpstr>
      <vt:lpstr>Perform Qualitative Risk Analysis: Outputs</vt:lpstr>
      <vt:lpstr>11.4 Perform Quantitative Risk Analysis</vt:lpstr>
      <vt:lpstr>Perform Quantitative Risk Analysis: Inputs</vt:lpstr>
      <vt:lpstr>Perform Quantitative Risk Analysis: Tools &amp; Techniques (1)</vt:lpstr>
      <vt:lpstr>PowerPoint Presentation</vt:lpstr>
      <vt:lpstr>Probability Distribution</vt:lpstr>
      <vt:lpstr>Perform Quantitative Risk Analysis: Tools &amp; Techniques (2)</vt:lpstr>
      <vt:lpstr>Sample Sensitivity Analysis</vt:lpstr>
      <vt:lpstr>Expected monetary value analysis (Decision tree)</vt:lpstr>
      <vt:lpstr>Modeling And Simulation</vt:lpstr>
      <vt:lpstr>Perform Quantitative Risk Analysis: Outputs</vt:lpstr>
      <vt:lpstr>Quiz</vt:lpstr>
      <vt:lpstr>11.5 Plan Risk Responses</vt:lpstr>
      <vt:lpstr>Plan Risk Responses: Inputs</vt:lpstr>
      <vt:lpstr>Plan Risk Responses: Tools &amp; Techniques (1)</vt:lpstr>
      <vt:lpstr>Response Strategies for Threats</vt:lpstr>
      <vt:lpstr>Response Strategies for Threats</vt:lpstr>
      <vt:lpstr>Response Strategies for Threats</vt:lpstr>
      <vt:lpstr>Response Strategies for Threats</vt:lpstr>
      <vt:lpstr>Plan Risk Responses: T &amp; T (2)</vt:lpstr>
      <vt:lpstr>Plan Risk Responses: Tools &amp; Techniques (3)</vt:lpstr>
      <vt:lpstr>Plan Risk Responses: Outputs (1)</vt:lpstr>
      <vt:lpstr>Plan Risk Responses: Outputs (2)</vt:lpstr>
      <vt:lpstr>Quiz</vt:lpstr>
      <vt:lpstr>11.6 Control Risks</vt:lpstr>
      <vt:lpstr>Monitor and Control Risks: Inputs</vt:lpstr>
      <vt:lpstr>Monitor and Control Risks: Tools &amp; Techniques</vt:lpstr>
      <vt:lpstr>Monitor and Control Risks: Outputs</vt:lpstr>
      <vt:lpstr>Quiz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Nguyen</dc:creator>
  <cp:lastModifiedBy>Minh Nguyen</cp:lastModifiedBy>
  <cp:revision>1</cp:revision>
  <dcterms:created xsi:type="dcterms:W3CDTF">2015-06-18T07:37:30Z</dcterms:created>
  <dcterms:modified xsi:type="dcterms:W3CDTF">2015-06-18T06:39:55Z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2013-10-28T00:00:00Z</vt:filetime>
  </property>
  <property fmtid="{D5CDD505-2E9C-101B-9397-08002B2CF9AE}" pid="3" name="LastSaved">
    <vt:filetime>2015-06-18T00:00:00Z</vt:filetime>
  </property>
</Properties>
</file>