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0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</p:sldIdLst>
  <p:sldSz cx="9144000" cy="6858000" type="screen4x3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99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B5E1D"/>
                </a:solidFill>
                <a:latin typeface="Georgia"/>
                <a:cs typeface="Georgia"/>
              </a:defRPr>
            </a:lvl1pPr>
          </a:lstStyle>
          <a:p>
            <a:pPr marL="137160">
              <a:lnSpc>
                <a:spcPts val="150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40"/>
                </a:moveTo>
                <a:lnTo>
                  <a:pt x="9144000" y="320040"/>
                </a:lnTo>
                <a:lnTo>
                  <a:pt x="9144000" y="0"/>
                </a:lnTo>
                <a:lnTo>
                  <a:pt x="0" y="0"/>
                </a:lnTo>
                <a:lnTo>
                  <a:pt x="0" y="3200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33400" y="0"/>
            <a:ext cx="8610600" cy="228600"/>
          </a:xfrm>
          <a:custGeom>
            <a:avLst/>
            <a:gdLst/>
            <a:ahLst/>
            <a:cxnLst/>
            <a:rect l="l" t="t" r="r" b="b"/>
            <a:pathLst>
              <a:path w="8610600" h="228600">
                <a:moveTo>
                  <a:pt x="0" y="228600"/>
                </a:moveTo>
                <a:lnTo>
                  <a:pt x="8610600" y="228600"/>
                </a:lnTo>
                <a:lnTo>
                  <a:pt x="8610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765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765E54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503D1A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B5E1D"/>
                </a:solidFill>
                <a:latin typeface="Georgia"/>
                <a:cs typeface="Georgia"/>
              </a:defRPr>
            </a:lvl1pPr>
          </a:lstStyle>
          <a:p>
            <a:pPr marL="137160">
              <a:lnSpc>
                <a:spcPts val="150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765E54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B5E1D"/>
                </a:solidFill>
                <a:latin typeface="Georgia"/>
                <a:cs typeface="Georgia"/>
              </a:defRPr>
            </a:lvl1pPr>
          </a:lstStyle>
          <a:p>
            <a:pPr marL="137160">
              <a:lnSpc>
                <a:spcPts val="150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40"/>
                </a:moveTo>
                <a:lnTo>
                  <a:pt x="9144000" y="320040"/>
                </a:lnTo>
                <a:lnTo>
                  <a:pt x="9144000" y="0"/>
                </a:lnTo>
                <a:lnTo>
                  <a:pt x="0" y="0"/>
                </a:lnTo>
                <a:lnTo>
                  <a:pt x="0" y="3200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33400" y="0"/>
            <a:ext cx="8610600" cy="228600"/>
          </a:xfrm>
          <a:custGeom>
            <a:avLst/>
            <a:gdLst/>
            <a:ahLst/>
            <a:cxnLst/>
            <a:rect l="l" t="t" r="r" b="b"/>
            <a:pathLst>
              <a:path w="8610600" h="228600">
                <a:moveTo>
                  <a:pt x="0" y="228600"/>
                </a:moveTo>
                <a:lnTo>
                  <a:pt x="8610600" y="228600"/>
                </a:lnTo>
                <a:lnTo>
                  <a:pt x="8610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765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97408" y="1435608"/>
            <a:ext cx="8217408" cy="46725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765E54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B5E1D"/>
                </a:solidFill>
                <a:latin typeface="Georgia"/>
                <a:cs typeface="Georgia"/>
              </a:defRPr>
            </a:lvl1pPr>
          </a:lstStyle>
          <a:p>
            <a:pPr marL="137160">
              <a:lnSpc>
                <a:spcPts val="150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B5E1D"/>
                </a:solidFill>
                <a:latin typeface="Georgia"/>
                <a:cs typeface="Georgia"/>
              </a:defRPr>
            </a:lvl1pPr>
          </a:lstStyle>
          <a:p>
            <a:pPr marL="137160">
              <a:lnSpc>
                <a:spcPts val="150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1868" y="541528"/>
            <a:ext cx="7700263" cy="670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765E54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7016" y="1258823"/>
            <a:ext cx="8109966" cy="4787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503D1A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86663" y="6309435"/>
            <a:ext cx="440055" cy="205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7B5E1D"/>
                </a:solidFill>
                <a:latin typeface="Georgia"/>
                <a:cs typeface="Georgia"/>
              </a:defRPr>
            </a:lvl1pPr>
          </a:lstStyle>
          <a:p>
            <a:pPr marL="137160">
              <a:lnSpc>
                <a:spcPts val="150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1"/>
          <p:cNvSpPr>
            <a:spLocks noGrp="1"/>
          </p:cNvSpPr>
          <p:nvPr>
            <p:ph type="dt" sz="quarter" idx="429496729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9pPr>
          </a:lstStyle>
          <a:p>
            <a:pPr>
              <a:lnSpc>
                <a:spcPct val="100000"/>
              </a:lnSpc>
            </a:pPr>
            <a:fld id="{3435C208-877D-4736-8BB9-783E49ADD2FA}" type="datetime1">
              <a:rPr lang="en-US" altLang="ja-JP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  <a:cs typeface="DejaVu Sans" panose="020B0603030804020204" pitchFamily="34" charset="0"/>
              </a:rPr>
              <a:pPr>
                <a:lnSpc>
                  <a:spcPct val="100000"/>
                </a:lnSpc>
              </a:pPr>
              <a:t>6/18/2015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50" charset="-128"/>
              <a:cs typeface="DejaVu Sans" panose="020B0603030804020204" pitchFamily="34" charset="0"/>
            </a:endParaRPr>
          </a:p>
        </p:txBody>
      </p:sp>
      <p:pic>
        <p:nvPicPr>
          <p:cNvPr id="3075" name="Picture 2" descr="https://cdn.evbuc.com/eventlogos/52084516/pmp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1440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CC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b="1">
                <a:ea typeface="ＭＳ Ｐゴシック" panose="020B0600070205080204" pitchFamily="50" charset="-128"/>
              </a:rPr>
              <a:t>Instructor: NGUYEN ANH MINH, MSc, PMP</a:t>
            </a:r>
            <a:endParaRPr lang="ja-JP" altLang="en-US" b="1"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190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07023" y="1066800"/>
            <a:ext cx="2932176" cy="2947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0051" y="550671"/>
            <a:ext cx="4725670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5" dirty="0"/>
              <a:t>Ty</a:t>
            </a:r>
            <a:r>
              <a:rPr sz="3800" spc="-15" dirty="0"/>
              <a:t>p</a:t>
            </a:r>
            <a:r>
              <a:rPr sz="3800" spc="-20" dirty="0"/>
              <a:t>e</a:t>
            </a:r>
            <a:r>
              <a:rPr sz="3800" spc="-5" dirty="0"/>
              <a:t>s</a:t>
            </a:r>
            <a:r>
              <a:rPr sz="3800" spc="5" dirty="0"/>
              <a:t> </a:t>
            </a:r>
            <a:r>
              <a:rPr sz="3800" spc="0" dirty="0"/>
              <a:t>o</a:t>
            </a:r>
            <a:r>
              <a:rPr sz="3800" spc="-5" dirty="0"/>
              <a:t>f </a:t>
            </a:r>
            <a:r>
              <a:rPr sz="3800" spc="-10" dirty="0"/>
              <a:t>C</a:t>
            </a:r>
            <a:r>
              <a:rPr sz="3800" spc="-15" dirty="0"/>
              <a:t>o</a:t>
            </a:r>
            <a:r>
              <a:rPr sz="3800" spc="-20" dirty="0"/>
              <a:t>n</a:t>
            </a:r>
            <a:r>
              <a:rPr sz="3800" spc="25" dirty="0"/>
              <a:t>t</a:t>
            </a:r>
            <a:r>
              <a:rPr sz="3800" spc="-5" dirty="0"/>
              <a:t>rac</a:t>
            </a:r>
            <a:r>
              <a:rPr sz="3800" dirty="0"/>
              <a:t>t</a:t>
            </a:r>
            <a:r>
              <a:rPr sz="3800" spc="-5" dirty="0"/>
              <a:t>s</a:t>
            </a:r>
            <a:r>
              <a:rPr sz="3800" spc="5" dirty="0"/>
              <a:t> </a:t>
            </a:r>
            <a:r>
              <a:rPr sz="3800" spc="-15" dirty="0"/>
              <a:t>(</a:t>
            </a:r>
            <a:r>
              <a:rPr sz="3800" spc="-20" dirty="0"/>
              <a:t>2</a:t>
            </a:r>
            <a:r>
              <a:rPr sz="3800" spc="-5" dirty="0"/>
              <a:t>)</a:t>
            </a:r>
            <a:endParaRPr sz="38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160">
              <a:lnSpc>
                <a:spcPts val="150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648716" y="1439671"/>
            <a:ext cx="6420485" cy="4438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Clr>
                <a:srgbClr val="765E54"/>
              </a:buClr>
              <a:buAutoNum type="arabicPeriod" startAt="2"/>
              <a:tabLst>
                <a:tab pos="469900" algn="l"/>
              </a:tabLst>
            </a:pPr>
            <a:r>
              <a:rPr sz="2800" spc="-5" dirty="0">
                <a:latin typeface="Georgia"/>
                <a:cs typeface="Georgia"/>
              </a:rPr>
              <a:t>Co</a:t>
            </a:r>
            <a:r>
              <a:rPr sz="2800" spc="5" dirty="0">
                <a:latin typeface="Georgia"/>
                <a:cs typeface="Georgia"/>
              </a:rPr>
              <a:t>s</a:t>
            </a:r>
            <a:r>
              <a:rPr sz="2800" dirty="0">
                <a:latin typeface="Georgia"/>
                <a:cs typeface="Georgia"/>
              </a:rPr>
              <a:t>t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30" dirty="0">
                <a:latin typeface="Georgia"/>
                <a:cs typeface="Georgia"/>
              </a:rPr>
              <a:t>m</a:t>
            </a:r>
            <a:r>
              <a:rPr sz="2800" spc="5" dirty="0">
                <a:latin typeface="Georgia"/>
                <a:cs typeface="Georgia"/>
              </a:rPr>
              <a:t>b</a:t>
            </a:r>
            <a:r>
              <a:rPr sz="2800" spc="-35" dirty="0">
                <a:latin typeface="Georgia"/>
                <a:cs typeface="Georgia"/>
              </a:rPr>
              <a:t>u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spc="5" dirty="0">
                <a:latin typeface="Georgia"/>
                <a:cs typeface="Georgia"/>
              </a:rPr>
              <a:t>s</a:t>
            </a:r>
            <a:r>
              <a:rPr sz="2800" spc="-30" dirty="0">
                <a:latin typeface="Georgia"/>
                <a:cs typeface="Georgia"/>
              </a:rPr>
              <a:t>a</a:t>
            </a:r>
            <a:r>
              <a:rPr sz="2800" spc="5" dirty="0">
                <a:latin typeface="Georgia"/>
                <a:cs typeface="Georgia"/>
              </a:rPr>
              <a:t>b</a:t>
            </a:r>
            <a:r>
              <a:rPr sz="2800" spc="-40" dirty="0">
                <a:latin typeface="Georgia"/>
                <a:cs typeface="Georgia"/>
              </a:rPr>
              <a:t>l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7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C</a:t>
            </a:r>
            <a:r>
              <a:rPr sz="2800" spc="-30" dirty="0">
                <a:latin typeface="Georgia"/>
                <a:cs typeface="Georgia"/>
              </a:rPr>
              <a:t>o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30" dirty="0">
                <a:latin typeface="Georgia"/>
                <a:cs typeface="Georgia"/>
              </a:rPr>
              <a:t>a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dirty="0">
                <a:latin typeface="Georgia"/>
                <a:cs typeface="Georgia"/>
              </a:rPr>
              <a:t>:</a:t>
            </a:r>
            <a:endParaRPr sz="2800">
              <a:latin typeface="Georgia"/>
              <a:cs typeface="Georgia"/>
            </a:endParaRPr>
          </a:p>
          <a:p>
            <a:pPr marL="814069" lvl="1" indent="-457200">
              <a:lnSpc>
                <a:spcPct val="100000"/>
              </a:lnSpc>
              <a:spcBef>
                <a:spcPts val="1550"/>
              </a:spcBef>
              <a:buClr>
                <a:srgbClr val="765E54"/>
              </a:buClr>
              <a:buFont typeface="Wingdings"/>
              <a:buChar char=""/>
              <a:tabLst>
                <a:tab pos="814705" algn="l"/>
              </a:tabLst>
            </a:pPr>
            <a:r>
              <a:rPr sz="2400" spc="-5" dirty="0">
                <a:latin typeface="Georgia"/>
                <a:cs typeface="Georgia"/>
              </a:rPr>
              <a:t>S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p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dirty="0">
                <a:latin typeface="Georgia"/>
                <a:cs typeface="Georgia"/>
              </a:rPr>
              <a:t>s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-25" dirty="0">
                <a:latin typeface="Georgia"/>
                <a:cs typeface="Georgia"/>
              </a:rPr>
              <a:t>o</a:t>
            </a:r>
            <a:r>
              <a:rPr sz="2400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 e</a:t>
            </a:r>
            <a:r>
              <a:rPr sz="2400" spc="-15" dirty="0">
                <a:latin typeface="Georgia"/>
                <a:cs typeface="Georgia"/>
              </a:rPr>
              <a:t>xac</a:t>
            </a:r>
            <a:r>
              <a:rPr sz="2400" spc="5" dirty="0">
                <a:latin typeface="Georgia"/>
                <a:cs typeface="Georgia"/>
              </a:rPr>
              <a:t>tl</a:t>
            </a:r>
            <a:r>
              <a:rPr sz="2400" dirty="0">
                <a:latin typeface="Georgia"/>
                <a:cs typeface="Georgia"/>
              </a:rPr>
              <a:t>y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15" dirty="0">
                <a:latin typeface="Georgia"/>
                <a:cs typeface="Georgia"/>
              </a:rPr>
              <a:t>d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5" dirty="0">
                <a:latin typeface="Georgia"/>
                <a:cs typeface="Georgia"/>
              </a:rPr>
              <a:t>f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-15" dirty="0">
                <a:latin typeface="Georgia"/>
                <a:cs typeface="Georgia"/>
              </a:rPr>
              <a:t>d</a:t>
            </a:r>
            <a:r>
              <a:rPr sz="2400" dirty="0">
                <a:latin typeface="Georgia"/>
                <a:cs typeface="Georgia"/>
              </a:rPr>
              <a:t>.</a:t>
            </a:r>
            <a:endParaRPr sz="2400">
              <a:latin typeface="Georgia"/>
              <a:cs typeface="Georgia"/>
            </a:endParaRPr>
          </a:p>
          <a:p>
            <a:pPr marL="814069" marR="1433830" lvl="1" indent="-457200">
              <a:lnSpc>
                <a:spcPct val="126699"/>
              </a:lnSpc>
              <a:spcBef>
                <a:spcPts val="815"/>
              </a:spcBef>
              <a:buClr>
                <a:srgbClr val="765E54"/>
              </a:buClr>
              <a:buFont typeface="Wingdings"/>
              <a:buChar char=""/>
              <a:tabLst>
                <a:tab pos="814705" algn="l"/>
              </a:tabLst>
            </a:pPr>
            <a:r>
              <a:rPr sz="2400" spc="-5" dirty="0">
                <a:latin typeface="Georgia"/>
                <a:cs typeface="Georgia"/>
              </a:rPr>
              <a:t>Pr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dirty="0">
                <a:latin typeface="Georgia"/>
                <a:cs typeface="Georgia"/>
              </a:rPr>
              <a:t>s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p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n </a:t>
            </a:r>
            <a:r>
              <a:rPr sz="2400" spc="-5" dirty="0">
                <a:latin typeface="Georgia"/>
                <a:cs typeface="Georgia"/>
              </a:rPr>
              <a:t>b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-10" dirty="0">
                <a:latin typeface="Georgia"/>
                <a:cs typeface="Georgia"/>
              </a:rPr>
              <a:t>se</a:t>
            </a:r>
            <a:r>
              <a:rPr sz="2400" dirty="0">
                <a:latin typeface="Georgia"/>
                <a:cs typeface="Georgia"/>
              </a:rPr>
              <a:t>d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on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h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spc="5" dirty="0">
                <a:latin typeface="Georgia"/>
                <a:cs typeface="Georgia"/>
              </a:rPr>
              <a:t>f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dirty="0">
                <a:latin typeface="Georgia"/>
                <a:cs typeface="Georgia"/>
              </a:rPr>
              <a:t>l 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10" dirty="0">
                <a:latin typeface="Georgia"/>
                <a:cs typeface="Georgia"/>
              </a:rPr>
              <a:t>s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s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h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 pr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15" dirty="0">
                <a:latin typeface="Georgia"/>
                <a:cs typeface="Georgia"/>
              </a:rPr>
              <a:t>d</a:t>
            </a:r>
            <a:r>
              <a:rPr sz="2400" spc="5" dirty="0">
                <a:latin typeface="Georgia"/>
                <a:cs typeface="Georgia"/>
              </a:rPr>
              <a:t>u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dirty="0">
                <a:latin typeface="Georgia"/>
                <a:cs typeface="Georgia"/>
              </a:rPr>
              <a:t>t w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5" dirty="0">
                <a:latin typeface="Georgia"/>
                <a:cs typeface="Georgia"/>
              </a:rPr>
              <a:t>l</a:t>
            </a:r>
            <a:r>
              <a:rPr sz="2400" dirty="0">
                <a:latin typeface="Georgia"/>
                <a:cs typeface="Georgia"/>
              </a:rPr>
              <a:t>l</a:t>
            </a:r>
            <a:r>
              <a:rPr sz="2400" spc="-10" dirty="0">
                <a:latin typeface="Georgia"/>
                <a:cs typeface="Georgia"/>
              </a:rPr>
              <a:t> i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spc="5" dirty="0">
                <a:latin typeface="Georgia"/>
                <a:cs typeface="Georgia"/>
              </a:rPr>
              <a:t>u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dirty="0">
                <a:latin typeface="Georgia"/>
                <a:cs typeface="Georgia"/>
              </a:rPr>
              <a:t>.</a:t>
            </a:r>
            <a:endParaRPr sz="2400">
              <a:latin typeface="Georgia"/>
              <a:cs typeface="Georgia"/>
            </a:endParaRPr>
          </a:p>
          <a:p>
            <a:pPr marL="814069" lvl="1" indent="-457200">
              <a:lnSpc>
                <a:spcPct val="100000"/>
              </a:lnSpc>
              <a:spcBef>
                <a:spcPts val="1630"/>
              </a:spcBef>
              <a:buClr>
                <a:srgbClr val="765E54"/>
              </a:buClr>
              <a:buFont typeface="Wingdings"/>
              <a:buChar char=""/>
              <a:tabLst>
                <a:tab pos="814705" algn="l"/>
              </a:tabLst>
            </a:pPr>
            <a:r>
              <a:rPr sz="2400" spc="-10" dirty="0">
                <a:latin typeface="Georgia"/>
                <a:cs typeface="Georgia"/>
              </a:rPr>
              <a:t>Ris</a:t>
            </a:r>
            <a:r>
              <a:rPr sz="2400" dirty="0">
                <a:latin typeface="Georgia"/>
                <a:cs typeface="Georgia"/>
              </a:rPr>
              <a:t>k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dirty="0">
                <a:latin typeface="Georgia"/>
                <a:cs typeface="Georgia"/>
              </a:rPr>
              <a:t>s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on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spc="-1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h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30" dirty="0">
                <a:latin typeface="Georgia"/>
                <a:cs typeface="Georgia"/>
              </a:rPr>
              <a:t>b</a:t>
            </a:r>
            <a:r>
              <a:rPr sz="2400" spc="5" dirty="0">
                <a:latin typeface="Georgia"/>
                <a:cs typeface="Georgia"/>
              </a:rPr>
              <a:t>u</a:t>
            </a:r>
            <a:r>
              <a:rPr sz="2400" spc="-10" dirty="0">
                <a:latin typeface="Georgia"/>
                <a:cs typeface="Georgia"/>
              </a:rPr>
              <a:t>ye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dirty="0">
                <a:latin typeface="Georgia"/>
                <a:cs typeface="Georgia"/>
              </a:rPr>
              <a:t>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2350">
              <a:latin typeface="Times New Roman"/>
              <a:cs typeface="Times New Roman"/>
            </a:endParaRPr>
          </a:p>
          <a:p>
            <a:pPr marL="814069" indent="-457200">
              <a:lnSpc>
                <a:spcPct val="100000"/>
              </a:lnSpc>
              <a:buClr>
                <a:srgbClr val="765E54"/>
              </a:buClr>
              <a:buAutoNum type="alphaUcPeriod"/>
              <a:tabLst>
                <a:tab pos="814705" algn="l"/>
              </a:tabLst>
            </a:pPr>
            <a:r>
              <a:rPr sz="2400" spc="-10" dirty="0">
                <a:latin typeface="Georgia"/>
                <a:cs typeface="Georgia"/>
              </a:rPr>
              <a:t>C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35" dirty="0">
                <a:latin typeface="Georgia"/>
                <a:cs typeface="Georgia"/>
              </a:rPr>
              <a:t>s</a:t>
            </a:r>
            <a:r>
              <a:rPr sz="2400" dirty="0">
                <a:latin typeface="Georgia"/>
                <a:cs typeface="Georgia"/>
              </a:rPr>
              <a:t>t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</a:t>
            </a:r>
            <a:r>
              <a:rPr sz="2400" spc="5" dirty="0">
                <a:latin typeface="Georgia"/>
                <a:cs typeface="Georgia"/>
              </a:rPr>
              <a:t>lu</a:t>
            </a:r>
            <a:r>
              <a:rPr sz="2400" dirty="0">
                <a:latin typeface="Georgia"/>
                <a:cs typeface="Georgia"/>
              </a:rPr>
              <a:t>s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F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-15" dirty="0">
                <a:latin typeface="Georgia"/>
                <a:cs typeface="Georgia"/>
              </a:rPr>
              <a:t>x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d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F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10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s </a:t>
            </a:r>
            <a:r>
              <a:rPr sz="2400" spc="-10" dirty="0">
                <a:latin typeface="Georgia"/>
                <a:cs typeface="Georgia"/>
              </a:rPr>
              <a:t>C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-15" dirty="0">
                <a:latin typeface="Georgia"/>
                <a:cs typeface="Georgia"/>
              </a:rPr>
              <a:t>ac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s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5" dirty="0">
                <a:latin typeface="Georgia"/>
                <a:cs typeface="Georgia"/>
              </a:rPr>
              <a:t>(</a:t>
            </a:r>
            <a:r>
              <a:rPr sz="2400" spc="-10" dirty="0">
                <a:latin typeface="Georgia"/>
                <a:cs typeface="Georgia"/>
              </a:rPr>
              <a:t>C</a:t>
            </a:r>
            <a:r>
              <a:rPr sz="2400" spc="-5" dirty="0">
                <a:latin typeface="Georgia"/>
                <a:cs typeface="Georgia"/>
              </a:rPr>
              <a:t>P</a:t>
            </a:r>
            <a:r>
              <a:rPr sz="2400" dirty="0">
                <a:latin typeface="Georgia"/>
                <a:cs typeface="Georgia"/>
              </a:rPr>
              <a:t>F</a:t>
            </a:r>
            <a:r>
              <a:rPr sz="2400" spc="-25" dirty="0">
                <a:latin typeface="Georgia"/>
                <a:cs typeface="Georgia"/>
              </a:rPr>
              <a:t>F</a:t>
            </a:r>
            <a:r>
              <a:rPr sz="2400" dirty="0">
                <a:latin typeface="Georgia"/>
                <a:cs typeface="Georgia"/>
              </a:rPr>
              <a:t>)</a:t>
            </a:r>
            <a:endParaRPr sz="2400">
              <a:latin typeface="Georgia"/>
              <a:cs typeface="Georgia"/>
            </a:endParaRPr>
          </a:p>
          <a:p>
            <a:pPr marL="810895" indent="-454025">
              <a:lnSpc>
                <a:spcPct val="100000"/>
              </a:lnSpc>
              <a:spcBef>
                <a:spcPts val="1510"/>
              </a:spcBef>
              <a:buClr>
                <a:srgbClr val="765E54"/>
              </a:buClr>
              <a:buAutoNum type="alphaUcPeriod"/>
              <a:tabLst>
                <a:tab pos="811530" algn="l"/>
              </a:tabLst>
            </a:pPr>
            <a:r>
              <a:rPr sz="2400" spc="-10" dirty="0">
                <a:latin typeface="Georgia"/>
                <a:cs typeface="Georgia"/>
              </a:rPr>
              <a:t>C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10" dirty="0">
                <a:latin typeface="Georgia"/>
                <a:cs typeface="Georgia"/>
              </a:rPr>
              <a:t>s</a:t>
            </a:r>
            <a:r>
              <a:rPr sz="2400" dirty="0">
                <a:latin typeface="Georgia"/>
                <a:cs typeface="Georgia"/>
              </a:rPr>
              <a:t>t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</a:t>
            </a:r>
            <a:r>
              <a:rPr sz="2400" spc="-15" dirty="0">
                <a:latin typeface="Georgia"/>
                <a:cs typeface="Georgia"/>
              </a:rPr>
              <a:t>l</a:t>
            </a:r>
            <a:r>
              <a:rPr sz="2400" spc="5" dirty="0">
                <a:latin typeface="Georgia"/>
                <a:cs typeface="Georgia"/>
              </a:rPr>
              <a:t>u</a:t>
            </a:r>
            <a:r>
              <a:rPr sz="2400" dirty="0">
                <a:latin typeface="Georgia"/>
                <a:cs typeface="Georgia"/>
              </a:rPr>
              <a:t>s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In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35" dirty="0">
                <a:latin typeface="Georgia"/>
                <a:cs typeface="Georgia"/>
              </a:rPr>
              <a:t>i</a:t>
            </a:r>
            <a:r>
              <a:rPr sz="2400" dirty="0">
                <a:latin typeface="Georgia"/>
                <a:cs typeface="Georgia"/>
              </a:rPr>
              <a:t>ve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F</a:t>
            </a:r>
            <a:r>
              <a:rPr sz="2400" spc="-10" dirty="0">
                <a:latin typeface="Georgia"/>
                <a:cs typeface="Georgia"/>
              </a:rPr>
              <a:t>ee</a:t>
            </a:r>
            <a:r>
              <a:rPr sz="2400" dirty="0">
                <a:latin typeface="Georgia"/>
                <a:cs typeface="Georgia"/>
              </a:rPr>
              <a:t>s </a:t>
            </a:r>
            <a:r>
              <a:rPr sz="2400" spc="-10" dirty="0">
                <a:latin typeface="Georgia"/>
                <a:cs typeface="Georgia"/>
              </a:rPr>
              <a:t>C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-15" dirty="0">
                <a:latin typeface="Georgia"/>
                <a:cs typeface="Georgia"/>
              </a:rPr>
              <a:t>ac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s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5" dirty="0">
                <a:latin typeface="Georgia"/>
                <a:cs typeface="Georgia"/>
              </a:rPr>
              <a:t>(</a:t>
            </a:r>
            <a:r>
              <a:rPr sz="2400" spc="-10" dirty="0">
                <a:latin typeface="Georgia"/>
                <a:cs typeface="Georgia"/>
              </a:rPr>
              <a:t>C</a:t>
            </a:r>
            <a:r>
              <a:rPr sz="2400" spc="-5" dirty="0">
                <a:latin typeface="Georgia"/>
                <a:cs typeface="Georgia"/>
              </a:rPr>
              <a:t>P</a:t>
            </a:r>
            <a:r>
              <a:rPr sz="2400" spc="-25" dirty="0">
                <a:latin typeface="Georgia"/>
                <a:cs typeface="Georgia"/>
              </a:rPr>
              <a:t>I</a:t>
            </a:r>
            <a:r>
              <a:rPr sz="2400" dirty="0">
                <a:latin typeface="Georgia"/>
                <a:cs typeface="Georgia"/>
              </a:rPr>
              <a:t>F)</a:t>
            </a:r>
            <a:endParaRPr sz="2400">
              <a:latin typeface="Georgia"/>
              <a:cs typeface="Georgia"/>
            </a:endParaRPr>
          </a:p>
          <a:p>
            <a:pPr marL="814069" indent="-457200">
              <a:lnSpc>
                <a:spcPct val="100000"/>
              </a:lnSpc>
              <a:spcBef>
                <a:spcPts val="1580"/>
              </a:spcBef>
              <a:buClr>
                <a:srgbClr val="765E54"/>
              </a:buClr>
              <a:buAutoNum type="alphaUcPeriod"/>
              <a:tabLst>
                <a:tab pos="814705" algn="l"/>
              </a:tabLst>
            </a:pPr>
            <a:r>
              <a:rPr sz="2400" spc="-10" dirty="0">
                <a:latin typeface="Georgia"/>
                <a:cs typeface="Georgia"/>
              </a:rPr>
              <a:t>C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35" dirty="0">
                <a:latin typeface="Georgia"/>
                <a:cs typeface="Georgia"/>
              </a:rPr>
              <a:t>s</a:t>
            </a:r>
            <a:r>
              <a:rPr sz="2400" dirty="0">
                <a:latin typeface="Georgia"/>
                <a:cs typeface="Georgia"/>
              </a:rPr>
              <a:t>t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</a:t>
            </a:r>
            <a:r>
              <a:rPr sz="2400" spc="5" dirty="0">
                <a:latin typeface="Georgia"/>
                <a:cs typeface="Georgia"/>
              </a:rPr>
              <a:t>lu</a:t>
            </a:r>
            <a:r>
              <a:rPr sz="2400" dirty="0">
                <a:latin typeface="Georgia"/>
                <a:cs typeface="Georgia"/>
              </a:rPr>
              <a:t>s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30" dirty="0">
                <a:latin typeface="Georgia"/>
                <a:cs typeface="Georgia"/>
              </a:rPr>
              <a:t>A</a:t>
            </a:r>
            <a:r>
              <a:rPr sz="2400" dirty="0">
                <a:latin typeface="Georgia"/>
                <a:cs typeface="Georgia"/>
              </a:rPr>
              <a:t>w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dirty="0">
                <a:latin typeface="Georgia"/>
                <a:cs typeface="Georgia"/>
              </a:rPr>
              <a:t>d F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C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-15" dirty="0">
                <a:latin typeface="Georgia"/>
                <a:cs typeface="Georgia"/>
              </a:rPr>
              <a:t>ac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s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5" dirty="0">
                <a:latin typeface="Georgia"/>
                <a:cs typeface="Georgia"/>
              </a:rPr>
              <a:t>(</a:t>
            </a:r>
            <a:r>
              <a:rPr sz="2400" spc="-10" dirty="0">
                <a:latin typeface="Georgia"/>
                <a:cs typeface="Georgia"/>
              </a:rPr>
              <a:t>C</a:t>
            </a:r>
            <a:r>
              <a:rPr sz="2400" spc="-5" dirty="0">
                <a:latin typeface="Georgia"/>
                <a:cs typeface="Georgia"/>
              </a:rPr>
              <a:t>PA</a:t>
            </a:r>
            <a:r>
              <a:rPr sz="2400" dirty="0">
                <a:latin typeface="Georgia"/>
                <a:cs typeface="Georgia"/>
              </a:rPr>
              <a:t>F)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66232" y="1780032"/>
            <a:ext cx="3236975" cy="36819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1763" y="748791"/>
            <a:ext cx="4719955" cy="588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5" dirty="0"/>
              <a:t>Ty</a:t>
            </a:r>
            <a:r>
              <a:rPr sz="3800" spc="-15" dirty="0"/>
              <a:t>p</a:t>
            </a:r>
            <a:r>
              <a:rPr sz="3800" spc="-20" dirty="0"/>
              <a:t>e</a:t>
            </a:r>
            <a:r>
              <a:rPr sz="3800" spc="-5" dirty="0"/>
              <a:t>s</a:t>
            </a:r>
            <a:r>
              <a:rPr sz="3800" spc="5" dirty="0"/>
              <a:t> </a:t>
            </a:r>
            <a:r>
              <a:rPr sz="3800" spc="0" dirty="0"/>
              <a:t>o</a:t>
            </a:r>
            <a:r>
              <a:rPr sz="3800" spc="-5" dirty="0"/>
              <a:t>f </a:t>
            </a:r>
            <a:r>
              <a:rPr sz="3800" spc="-30" dirty="0"/>
              <a:t>C</a:t>
            </a:r>
            <a:r>
              <a:rPr sz="3800" spc="0" dirty="0"/>
              <a:t>o</a:t>
            </a:r>
            <a:r>
              <a:rPr sz="3800" spc="-20" dirty="0"/>
              <a:t>n</a:t>
            </a:r>
            <a:r>
              <a:rPr sz="3800" dirty="0"/>
              <a:t>t</a:t>
            </a:r>
            <a:r>
              <a:rPr sz="3800" spc="-5" dirty="0"/>
              <a:t>rac</a:t>
            </a:r>
            <a:r>
              <a:rPr sz="3800" dirty="0"/>
              <a:t>t</a:t>
            </a:r>
            <a:r>
              <a:rPr sz="3800" spc="-5" dirty="0"/>
              <a:t>s</a:t>
            </a:r>
            <a:r>
              <a:rPr sz="3800" spc="5" dirty="0"/>
              <a:t> </a:t>
            </a:r>
            <a:r>
              <a:rPr sz="3800" spc="-15" dirty="0"/>
              <a:t>(3</a:t>
            </a:r>
            <a:r>
              <a:rPr sz="3800" spc="-5" dirty="0"/>
              <a:t>)</a:t>
            </a:r>
            <a:endParaRPr sz="3800"/>
          </a:p>
        </p:txBody>
      </p:sp>
      <p:sp>
        <p:nvSpPr>
          <p:cNvPr id="7" name="object 7"/>
          <p:cNvSpPr txBox="1"/>
          <p:nvPr/>
        </p:nvSpPr>
        <p:spPr>
          <a:xfrm>
            <a:off x="612140" y="6309435"/>
            <a:ext cx="21018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10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7" y="1703832"/>
            <a:ext cx="4846955" cy="37293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Clr>
                <a:srgbClr val="765E54"/>
              </a:buClr>
              <a:buAutoNum type="arabicPeriod" startAt="3"/>
              <a:tabLst>
                <a:tab pos="469900" algn="l"/>
              </a:tabLst>
            </a:pPr>
            <a:r>
              <a:rPr sz="2400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im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dirty="0">
                <a:latin typeface="Georgia"/>
                <a:cs typeface="Georgia"/>
              </a:rPr>
              <a:t>d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M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5" dirty="0">
                <a:latin typeface="Georgia"/>
                <a:cs typeface="Georgia"/>
              </a:rPr>
              <a:t>l</a:t>
            </a:r>
            <a:r>
              <a:rPr sz="2400" dirty="0">
                <a:latin typeface="Georgia"/>
                <a:cs typeface="Georgia"/>
              </a:rPr>
              <a:t>:</a:t>
            </a:r>
            <a:endParaRPr sz="2400">
              <a:latin typeface="Georgia"/>
              <a:cs typeface="Georgia"/>
            </a:endParaRPr>
          </a:p>
          <a:p>
            <a:pPr marL="585470" marR="5080" lvl="1" indent="-225425">
              <a:lnSpc>
                <a:spcPct val="142500"/>
              </a:lnSpc>
              <a:spcBef>
                <a:spcPts val="600"/>
              </a:spcBef>
              <a:buClr>
                <a:srgbClr val="765E54"/>
              </a:buClr>
              <a:buFont typeface="Wingdings"/>
              <a:buChar char=""/>
              <a:tabLst>
                <a:tab pos="586105" algn="l"/>
              </a:tabLst>
            </a:pPr>
            <a:r>
              <a:rPr sz="2400" spc="-10" dirty="0">
                <a:latin typeface="Georgia"/>
                <a:cs typeface="Georgia"/>
              </a:rPr>
              <a:t>C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35" dirty="0">
                <a:latin typeface="Georgia"/>
                <a:cs typeface="Georgia"/>
              </a:rPr>
              <a:t>s</a:t>
            </a:r>
            <a:r>
              <a:rPr sz="2400" dirty="0">
                <a:latin typeface="Georgia"/>
                <a:cs typeface="Georgia"/>
              </a:rPr>
              <a:t>t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dirty="0">
                <a:latin typeface="Georgia"/>
                <a:cs typeface="Georgia"/>
              </a:rPr>
              <a:t>s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spc="-10" dirty="0">
                <a:latin typeface="Georgia"/>
                <a:cs typeface="Georgia"/>
              </a:rPr>
              <a:t>h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dirty="0">
                <a:latin typeface="Georgia"/>
                <a:cs typeface="Georgia"/>
              </a:rPr>
              <a:t>g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d 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o 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-15" dirty="0">
                <a:latin typeface="Georgia"/>
                <a:cs typeface="Georgia"/>
              </a:rPr>
              <a:t>d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5" dirty="0">
                <a:latin typeface="Georgia"/>
                <a:cs typeface="Georgia"/>
              </a:rPr>
              <a:t>f</a:t>
            </a:r>
            <a:r>
              <a:rPr sz="2400" spc="-10" dirty="0">
                <a:latin typeface="Georgia"/>
                <a:cs typeface="Georgia"/>
              </a:rPr>
              <a:t>ie</a:t>
            </a:r>
            <a:r>
              <a:rPr sz="2400" dirty="0">
                <a:latin typeface="Georgia"/>
                <a:cs typeface="Georgia"/>
              </a:rPr>
              <a:t>d 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-10" dirty="0">
                <a:latin typeface="Georgia"/>
                <a:cs typeface="Georgia"/>
              </a:rPr>
              <a:t>s</a:t>
            </a:r>
            <a:r>
              <a:rPr sz="2400" dirty="0">
                <a:latin typeface="Georgia"/>
                <a:cs typeface="Georgia"/>
              </a:rPr>
              <a:t>ks of</a:t>
            </a:r>
            <a:r>
              <a:rPr sz="2400" spc="-15" dirty="0">
                <a:latin typeface="Georgia"/>
                <a:cs typeface="Georgia"/>
              </a:rPr>
              <a:t> a</a:t>
            </a:r>
            <a:r>
              <a:rPr sz="2400" dirty="0">
                <a:latin typeface="Georgia"/>
                <a:cs typeface="Georgia"/>
              </a:rPr>
              <a:t>n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on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go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dirty="0">
                <a:latin typeface="Georgia"/>
                <a:cs typeface="Georgia"/>
              </a:rPr>
              <a:t>g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15" dirty="0">
                <a:latin typeface="Georgia"/>
                <a:cs typeface="Georgia"/>
              </a:rPr>
              <a:t>ac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dirty="0">
                <a:latin typeface="Georgia"/>
                <a:cs typeface="Georgia"/>
              </a:rPr>
              <a:t>v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y</a:t>
            </a:r>
            <a:r>
              <a:rPr sz="2400" dirty="0">
                <a:latin typeface="Georgia"/>
                <a:cs typeface="Georgia"/>
              </a:rPr>
              <a:t>,</a:t>
            </a:r>
            <a:r>
              <a:rPr sz="2400" spc="-10" dirty="0">
                <a:latin typeface="Georgia"/>
                <a:cs typeface="Georgia"/>
              </a:rPr>
              <a:t> e</a:t>
            </a:r>
            <a:r>
              <a:rPr sz="2400" spc="-15" dirty="0">
                <a:latin typeface="Georgia"/>
                <a:cs typeface="Georgia"/>
              </a:rPr>
              <a:t>x</a:t>
            </a:r>
            <a:r>
              <a:rPr sz="2400" dirty="0">
                <a:latin typeface="Georgia"/>
                <a:cs typeface="Georgia"/>
              </a:rPr>
              <a:t>. 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-10" dirty="0">
                <a:latin typeface="Georgia"/>
                <a:cs typeface="Georgia"/>
              </a:rPr>
              <a:t>ese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15" dirty="0">
                <a:latin typeface="Georgia"/>
                <a:cs typeface="Georgia"/>
              </a:rPr>
              <a:t>r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spc="-10" dirty="0">
                <a:latin typeface="Georgia"/>
                <a:cs typeface="Georgia"/>
              </a:rPr>
              <a:t>h</a:t>
            </a:r>
            <a:r>
              <a:rPr sz="2400" dirty="0">
                <a:latin typeface="Georgia"/>
                <a:cs typeface="Georgia"/>
              </a:rPr>
              <a:t>.</a:t>
            </a:r>
            <a:endParaRPr sz="2400">
              <a:latin typeface="Georgia"/>
              <a:cs typeface="Georgia"/>
            </a:endParaRPr>
          </a:p>
          <a:p>
            <a:pPr marL="585470" lvl="1" indent="-225425">
              <a:lnSpc>
                <a:spcPct val="100000"/>
              </a:lnSpc>
              <a:spcBef>
                <a:spcPts val="1725"/>
              </a:spcBef>
              <a:buClr>
                <a:srgbClr val="765E54"/>
              </a:buClr>
              <a:buFont typeface="Wingdings"/>
              <a:buChar char=""/>
              <a:tabLst>
                <a:tab pos="586105" algn="l"/>
              </a:tabLst>
            </a:pPr>
            <a:r>
              <a:rPr sz="2400" spc="-5" dirty="0">
                <a:latin typeface="Georgia"/>
                <a:cs typeface="Georgia"/>
              </a:rPr>
              <a:t>S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p</a:t>
            </a:r>
            <a:r>
              <a:rPr sz="2400" dirty="0">
                <a:latin typeface="Georgia"/>
                <a:cs typeface="Georgia"/>
              </a:rPr>
              <a:t>e </a:t>
            </a:r>
            <a:r>
              <a:rPr sz="2400" spc="-5" dirty="0">
                <a:latin typeface="Georgia"/>
                <a:cs typeface="Georgia"/>
              </a:rPr>
              <a:t>p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r </a:t>
            </a:r>
            <a:r>
              <a:rPr sz="2400" spc="5" dirty="0">
                <a:latin typeface="Georgia"/>
                <a:cs typeface="Georgia"/>
              </a:rPr>
              <a:t>u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 i</a:t>
            </a:r>
            <a:r>
              <a:rPr sz="2400" dirty="0">
                <a:latin typeface="Georgia"/>
                <a:cs typeface="Georgia"/>
              </a:rPr>
              <a:t>s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15" dirty="0">
                <a:latin typeface="Georgia"/>
                <a:cs typeface="Georgia"/>
              </a:rPr>
              <a:t>d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5" dirty="0">
                <a:latin typeface="Georgia"/>
                <a:cs typeface="Georgia"/>
              </a:rPr>
              <a:t>f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-15" dirty="0">
                <a:latin typeface="Georgia"/>
                <a:cs typeface="Georgia"/>
              </a:rPr>
              <a:t>d</a:t>
            </a:r>
            <a:r>
              <a:rPr sz="2400" dirty="0">
                <a:latin typeface="Georgia"/>
                <a:cs typeface="Georgia"/>
              </a:rPr>
              <a:t>.</a:t>
            </a:r>
            <a:endParaRPr sz="2400">
              <a:latin typeface="Georgia"/>
              <a:cs typeface="Georgia"/>
            </a:endParaRPr>
          </a:p>
          <a:p>
            <a:pPr marL="585470" marR="80645" lvl="1" indent="-225425">
              <a:lnSpc>
                <a:spcPct val="144200"/>
              </a:lnSpc>
              <a:spcBef>
                <a:spcPts val="575"/>
              </a:spcBef>
              <a:buClr>
                <a:srgbClr val="765E54"/>
              </a:buClr>
              <a:buFont typeface="Wingdings"/>
              <a:buChar char=""/>
              <a:tabLst>
                <a:tab pos="586105" algn="l"/>
              </a:tabLst>
            </a:pPr>
            <a:r>
              <a:rPr sz="2400" spc="-10" dirty="0">
                <a:latin typeface="Georgia"/>
                <a:cs typeface="Georgia"/>
              </a:rPr>
              <a:t>Ris</a:t>
            </a:r>
            <a:r>
              <a:rPr sz="2400" dirty="0">
                <a:latin typeface="Georgia"/>
                <a:cs typeface="Georgia"/>
              </a:rPr>
              <a:t>k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dirty="0">
                <a:latin typeface="Georgia"/>
                <a:cs typeface="Georgia"/>
              </a:rPr>
              <a:t>s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on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h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spc="-30" dirty="0">
                <a:latin typeface="Georgia"/>
                <a:cs typeface="Georgia"/>
              </a:rPr>
              <a:t>b</a:t>
            </a:r>
            <a:r>
              <a:rPr sz="2400" spc="5" dirty="0">
                <a:latin typeface="Georgia"/>
                <a:cs typeface="Georgia"/>
              </a:rPr>
              <a:t>u</a:t>
            </a:r>
            <a:r>
              <a:rPr sz="2400" spc="-10" dirty="0">
                <a:latin typeface="Georgia"/>
                <a:cs typeface="Georgia"/>
              </a:rPr>
              <a:t>ye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dirty="0">
                <a:latin typeface="Georgia"/>
                <a:cs typeface="Georgia"/>
              </a:rPr>
              <a:t>.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5" dirty="0">
                <a:latin typeface="Georgia"/>
                <a:cs typeface="Georgia"/>
              </a:rPr>
              <a:t>(</a:t>
            </a:r>
            <a:r>
              <a:rPr sz="2400" spc="-10" dirty="0">
                <a:latin typeface="Georgia"/>
                <a:cs typeface="Georgia"/>
              </a:rPr>
              <a:t>se</a:t>
            </a:r>
            <a:r>
              <a:rPr sz="2400" spc="5" dirty="0">
                <a:latin typeface="Georgia"/>
                <a:cs typeface="Georgia"/>
              </a:rPr>
              <a:t>ll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r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h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dirty="0">
                <a:latin typeface="Georgia"/>
                <a:cs typeface="Georgia"/>
              </a:rPr>
              <a:t>s 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dirty="0">
                <a:latin typeface="Georgia"/>
                <a:cs typeface="Georgia"/>
              </a:rPr>
              <a:t>o 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dirty="0">
                <a:latin typeface="Georgia"/>
                <a:cs typeface="Georgia"/>
              </a:rPr>
              <a:t>ve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o 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spc="-25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-15" dirty="0">
                <a:latin typeface="Georgia"/>
                <a:cs typeface="Georgia"/>
              </a:rPr>
              <a:t>t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dirty="0">
                <a:latin typeface="Georgia"/>
                <a:cs typeface="Georgia"/>
              </a:rPr>
              <a:t>ol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10" dirty="0">
                <a:latin typeface="Georgia"/>
                <a:cs typeface="Georgia"/>
              </a:rPr>
              <a:t>s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35" dirty="0">
                <a:latin typeface="Georgia"/>
                <a:cs typeface="Georgia"/>
              </a:rPr>
              <a:t>s</a:t>
            </a:r>
            <a:r>
              <a:rPr sz="2400" dirty="0">
                <a:latin typeface="Georgia"/>
                <a:cs typeface="Georgia"/>
              </a:rPr>
              <a:t>)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763" y="768096"/>
            <a:ext cx="6849745" cy="558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/>
              <a:t>Fi</a:t>
            </a:r>
            <a:r>
              <a:rPr sz="3600" spc="-25" dirty="0"/>
              <a:t>x</a:t>
            </a:r>
            <a:r>
              <a:rPr sz="3600" spc="5" dirty="0"/>
              <a:t>e</a:t>
            </a:r>
            <a:r>
              <a:rPr sz="3600" dirty="0"/>
              <a:t>d</a:t>
            </a:r>
            <a:r>
              <a:rPr sz="3600" spc="-20" dirty="0"/>
              <a:t> </a:t>
            </a:r>
            <a:r>
              <a:rPr sz="3600" spc="-15" dirty="0"/>
              <a:t>Pr</a:t>
            </a:r>
            <a:r>
              <a:rPr sz="3600" dirty="0"/>
              <a:t>i</a:t>
            </a:r>
            <a:r>
              <a:rPr sz="3600" spc="-5" dirty="0"/>
              <a:t>c</a:t>
            </a:r>
            <a:r>
              <a:rPr sz="3600" dirty="0"/>
              <a:t>e</a:t>
            </a:r>
            <a:r>
              <a:rPr sz="3600" spc="-10" dirty="0"/>
              <a:t> </a:t>
            </a:r>
            <a:r>
              <a:rPr sz="3600" spc="-15" dirty="0"/>
              <a:t>v</a:t>
            </a:r>
            <a:r>
              <a:rPr sz="3600" dirty="0"/>
              <a:t>s.</a:t>
            </a:r>
            <a:r>
              <a:rPr sz="3600" spc="-35" dirty="0"/>
              <a:t> </a:t>
            </a:r>
            <a:r>
              <a:rPr sz="3600" spc="-15" dirty="0"/>
              <a:t>C</a:t>
            </a:r>
            <a:r>
              <a:rPr sz="3600" dirty="0"/>
              <a:t>ost</a:t>
            </a:r>
            <a:r>
              <a:rPr sz="3600" spc="-10" dirty="0"/>
              <a:t> </a:t>
            </a:r>
            <a:r>
              <a:rPr sz="3600" spc="-15" dirty="0"/>
              <a:t>R</a:t>
            </a:r>
            <a:r>
              <a:rPr sz="3600" spc="5" dirty="0"/>
              <a:t>e</a:t>
            </a:r>
            <a:r>
              <a:rPr sz="3600" dirty="0"/>
              <a:t>i</a:t>
            </a:r>
            <a:r>
              <a:rPr sz="3600" spc="-35" dirty="0"/>
              <a:t>m</a:t>
            </a:r>
            <a:r>
              <a:rPr sz="3600" spc="-5" dirty="0"/>
              <a:t>b</a:t>
            </a:r>
            <a:r>
              <a:rPr sz="3600" spc="-15" dirty="0"/>
              <a:t>ur</a:t>
            </a:r>
            <a:r>
              <a:rPr sz="3600" spc="-25" dirty="0"/>
              <a:t>s</a:t>
            </a:r>
            <a:r>
              <a:rPr sz="3600" dirty="0"/>
              <a:t>a</a:t>
            </a:r>
            <a:r>
              <a:rPr sz="3600" spc="-5" dirty="0"/>
              <a:t>b</a:t>
            </a:r>
            <a:r>
              <a:rPr sz="3600" spc="-25" dirty="0"/>
              <a:t>l</a:t>
            </a:r>
            <a:r>
              <a:rPr sz="3600" dirty="0"/>
              <a:t>e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152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3712" y="1725167"/>
            <a:ext cx="7498080" cy="963294"/>
          </a:xfrm>
          <a:custGeom>
            <a:avLst/>
            <a:gdLst/>
            <a:ahLst/>
            <a:cxnLst/>
            <a:rect l="l" t="t" r="r" b="b"/>
            <a:pathLst>
              <a:path w="7498080" h="963294">
                <a:moveTo>
                  <a:pt x="1874520" y="0"/>
                </a:moveTo>
                <a:lnTo>
                  <a:pt x="0" y="481584"/>
                </a:lnTo>
                <a:lnTo>
                  <a:pt x="1874520" y="963168"/>
                </a:lnTo>
                <a:lnTo>
                  <a:pt x="1874520" y="722376"/>
                </a:lnTo>
                <a:lnTo>
                  <a:pt x="7498080" y="722376"/>
                </a:lnTo>
                <a:lnTo>
                  <a:pt x="7498080" y="240792"/>
                </a:lnTo>
                <a:lnTo>
                  <a:pt x="1874520" y="240792"/>
                </a:lnTo>
                <a:lnTo>
                  <a:pt x="1874520" y="0"/>
                </a:lnTo>
                <a:close/>
              </a:path>
            </a:pathLst>
          </a:custGeom>
          <a:solidFill>
            <a:srgbClr val="A07B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3712" y="1725167"/>
            <a:ext cx="7498080" cy="963294"/>
          </a:xfrm>
          <a:custGeom>
            <a:avLst/>
            <a:gdLst/>
            <a:ahLst/>
            <a:cxnLst/>
            <a:rect l="l" t="t" r="r" b="b"/>
            <a:pathLst>
              <a:path w="7498080" h="963294">
                <a:moveTo>
                  <a:pt x="0" y="481584"/>
                </a:moveTo>
                <a:lnTo>
                  <a:pt x="1874520" y="0"/>
                </a:lnTo>
                <a:lnTo>
                  <a:pt x="1874520" y="240792"/>
                </a:lnTo>
                <a:lnTo>
                  <a:pt x="7498080" y="240792"/>
                </a:lnTo>
                <a:lnTo>
                  <a:pt x="7498080" y="722376"/>
                </a:lnTo>
                <a:lnTo>
                  <a:pt x="1874520" y="722376"/>
                </a:lnTo>
                <a:lnTo>
                  <a:pt x="1874520" y="963168"/>
                </a:lnTo>
                <a:lnTo>
                  <a:pt x="0" y="481584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919" y="4544567"/>
            <a:ext cx="7562215" cy="963294"/>
          </a:xfrm>
          <a:custGeom>
            <a:avLst/>
            <a:gdLst/>
            <a:ahLst/>
            <a:cxnLst/>
            <a:rect l="l" t="t" r="r" b="b"/>
            <a:pathLst>
              <a:path w="7562215" h="963295">
                <a:moveTo>
                  <a:pt x="5669280" y="0"/>
                </a:moveTo>
                <a:lnTo>
                  <a:pt x="5669280" y="240791"/>
                </a:lnTo>
                <a:lnTo>
                  <a:pt x="0" y="240791"/>
                </a:lnTo>
                <a:lnTo>
                  <a:pt x="0" y="722375"/>
                </a:lnTo>
                <a:lnTo>
                  <a:pt x="5669280" y="722375"/>
                </a:lnTo>
                <a:lnTo>
                  <a:pt x="5669280" y="963167"/>
                </a:lnTo>
                <a:lnTo>
                  <a:pt x="7562087" y="481583"/>
                </a:lnTo>
                <a:lnTo>
                  <a:pt x="5669280" y="0"/>
                </a:lnTo>
                <a:close/>
              </a:path>
            </a:pathLst>
          </a:custGeom>
          <a:solidFill>
            <a:srgbClr val="A07B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3919" y="4544567"/>
            <a:ext cx="7562215" cy="963294"/>
          </a:xfrm>
          <a:custGeom>
            <a:avLst/>
            <a:gdLst/>
            <a:ahLst/>
            <a:cxnLst/>
            <a:rect l="l" t="t" r="r" b="b"/>
            <a:pathLst>
              <a:path w="7562215" h="963295">
                <a:moveTo>
                  <a:pt x="0" y="240791"/>
                </a:moveTo>
                <a:lnTo>
                  <a:pt x="5669280" y="240791"/>
                </a:lnTo>
                <a:lnTo>
                  <a:pt x="5669280" y="0"/>
                </a:lnTo>
                <a:lnTo>
                  <a:pt x="7562087" y="481583"/>
                </a:lnTo>
                <a:lnTo>
                  <a:pt x="5669280" y="963167"/>
                </a:lnTo>
                <a:lnTo>
                  <a:pt x="5669280" y="722375"/>
                </a:lnTo>
                <a:lnTo>
                  <a:pt x="0" y="722375"/>
                </a:lnTo>
                <a:lnTo>
                  <a:pt x="0" y="240791"/>
                </a:lnTo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8719" y="2825495"/>
            <a:ext cx="1304925" cy="1615440"/>
          </a:xfrm>
          <a:custGeom>
            <a:avLst/>
            <a:gdLst/>
            <a:ahLst/>
            <a:cxnLst/>
            <a:rect l="l" t="t" r="r" b="b"/>
            <a:pathLst>
              <a:path w="1304925" h="1615439">
                <a:moveTo>
                  <a:pt x="0" y="1615439"/>
                </a:moveTo>
                <a:lnTo>
                  <a:pt x="1304544" y="1615439"/>
                </a:lnTo>
                <a:lnTo>
                  <a:pt x="1304544" y="0"/>
                </a:lnTo>
                <a:lnTo>
                  <a:pt x="0" y="0"/>
                </a:lnTo>
                <a:lnTo>
                  <a:pt x="0" y="1615439"/>
                </a:lnTo>
                <a:close/>
              </a:path>
            </a:pathLst>
          </a:custGeom>
          <a:solidFill>
            <a:srgbClr val="CFA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30295" y="2825495"/>
            <a:ext cx="1308100" cy="1615440"/>
          </a:xfrm>
          <a:custGeom>
            <a:avLst/>
            <a:gdLst/>
            <a:ahLst/>
            <a:cxnLst/>
            <a:rect l="l" t="t" r="r" b="b"/>
            <a:pathLst>
              <a:path w="1308100" h="1615439">
                <a:moveTo>
                  <a:pt x="0" y="1615439"/>
                </a:moveTo>
                <a:lnTo>
                  <a:pt x="1307592" y="1615439"/>
                </a:lnTo>
                <a:lnTo>
                  <a:pt x="1307592" y="0"/>
                </a:lnTo>
                <a:lnTo>
                  <a:pt x="0" y="0"/>
                </a:lnTo>
                <a:lnTo>
                  <a:pt x="0" y="1615439"/>
                </a:lnTo>
                <a:close/>
              </a:path>
            </a:pathLst>
          </a:custGeom>
          <a:solidFill>
            <a:srgbClr val="CFA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04815" y="2825495"/>
            <a:ext cx="1304925" cy="1615440"/>
          </a:xfrm>
          <a:custGeom>
            <a:avLst/>
            <a:gdLst/>
            <a:ahLst/>
            <a:cxnLst/>
            <a:rect l="l" t="t" r="r" b="b"/>
            <a:pathLst>
              <a:path w="1304925" h="1615439">
                <a:moveTo>
                  <a:pt x="0" y="1615439"/>
                </a:moveTo>
                <a:lnTo>
                  <a:pt x="1304544" y="1615439"/>
                </a:lnTo>
                <a:lnTo>
                  <a:pt x="1304544" y="0"/>
                </a:lnTo>
                <a:lnTo>
                  <a:pt x="0" y="0"/>
                </a:lnTo>
                <a:lnTo>
                  <a:pt x="0" y="1615439"/>
                </a:lnTo>
                <a:close/>
              </a:path>
            </a:pathLst>
          </a:custGeom>
          <a:solidFill>
            <a:srgbClr val="CFA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34200" y="2825495"/>
            <a:ext cx="1308100" cy="1615440"/>
          </a:xfrm>
          <a:custGeom>
            <a:avLst/>
            <a:gdLst/>
            <a:ahLst/>
            <a:cxnLst/>
            <a:rect l="l" t="t" r="r" b="b"/>
            <a:pathLst>
              <a:path w="1308100" h="1615439">
                <a:moveTo>
                  <a:pt x="0" y="1615439"/>
                </a:moveTo>
                <a:lnTo>
                  <a:pt x="1307592" y="1615439"/>
                </a:lnTo>
                <a:lnTo>
                  <a:pt x="1307592" y="0"/>
                </a:lnTo>
                <a:lnTo>
                  <a:pt x="0" y="0"/>
                </a:lnTo>
                <a:lnTo>
                  <a:pt x="0" y="1615439"/>
                </a:lnTo>
                <a:close/>
              </a:path>
            </a:pathLst>
          </a:custGeom>
          <a:solidFill>
            <a:srgbClr val="CFA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48130" y="631952"/>
            <a:ext cx="464121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685" dirty="0">
                <a:latin typeface="Arial"/>
                <a:cs typeface="Arial"/>
              </a:rPr>
              <a:t>C</a:t>
            </a:r>
            <a:r>
              <a:rPr sz="4000" b="1" spc="-434" dirty="0">
                <a:latin typeface="Arial"/>
                <a:cs typeface="Arial"/>
              </a:rPr>
              <a:t>o</a:t>
            </a:r>
            <a:r>
              <a:rPr sz="4000" b="1" spc="-455" dirty="0">
                <a:latin typeface="Arial"/>
                <a:cs typeface="Arial"/>
              </a:rPr>
              <a:t>n</a:t>
            </a:r>
            <a:r>
              <a:rPr sz="4000" b="1" spc="-330" dirty="0">
                <a:latin typeface="Arial"/>
                <a:cs typeface="Arial"/>
              </a:rPr>
              <a:t>t</a:t>
            </a:r>
            <a:r>
              <a:rPr sz="4000" b="1" spc="-340" dirty="0">
                <a:latin typeface="Arial"/>
                <a:cs typeface="Arial"/>
              </a:rPr>
              <a:t>r</a:t>
            </a:r>
            <a:r>
              <a:rPr sz="4000" b="1" spc="-215" dirty="0">
                <a:latin typeface="Arial"/>
                <a:cs typeface="Arial"/>
              </a:rPr>
              <a:t>a</a:t>
            </a:r>
            <a:r>
              <a:rPr sz="4000" b="1" spc="-720" dirty="0">
                <a:latin typeface="Arial"/>
                <a:cs typeface="Arial"/>
              </a:rPr>
              <a:t>c</a:t>
            </a:r>
            <a:r>
              <a:rPr sz="4000" b="1" spc="-355" dirty="0">
                <a:latin typeface="Arial"/>
                <a:cs typeface="Arial"/>
              </a:rPr>
              <a:t>t</a:t>
            </a:r>
            <a:r>
              <a:rPr sz="4000" b="1" spc="-25" dirty="0">
                <a:latin typeface="Arial"/>
                <a:cs typeface="Arial"/>
              </a:rPr>
              <a:t> </a:t>
            </a:r>
            <a:r>
              <a:rPr sz="4000" b="1" spc="-865" dirty="0">
                <a:latin typeface="Arial"/>
                <a:cs typeface="Arial"/>
              </a:rPr>
              <a:t>T</a:t>
            </a:r>
            <a:r>
              <a:rPr sz="4000" b="1" spc="-260" dirty="0">
                <a:latin typeface="Arial"/>
                <a:cs typeface="Arial"/>
              </a:rPr>
              <a:t>y</a:t>
            </a:r>
            <a:r>
              <a:rPr sz="4000" b="1" spc="-480" dirty="0">
                <a:latin typeface="Arial"/>
                <a:cs typeface="Arial"/>
              </a:rPr>
              <a:t>p</a:t>
            </a:r>
            <a:r>
              <a:rPr sz="4000" b="1" spc="-420" dirty="0">
                <a:latin typeface="Arial"/>
                <a:cs typeface="Arial"/>
              </a:rPr>
              <a:t>e</a:t>
            </a:r>
            <a:r>
              <a:rPr sz="4000" b="1" spc="-90" dirty="0">
                <a:latin typeface="Arial"/>
                <a:cs typeface="Arial"/>
              </a:rPr>
              <a:t> </a:t>
            </a:r>
            <a:r>
              <a:rPr sz="4000" b="1" spc="-875" dirty="0">
                <a:latin typeface="Arial"/>
                <a:cs typeface="Arial"/>
              </a:rPr>
              <a:t>S</a:t>
            </a:r>
            <a:r>
              <a:rPr sz="4000" b="1" spc="-425" dirty="0">
                <a:latin typeface="Arial"/>
                <a:cs typeface="Arial"/>
              </a:rPr>
              <a:t>e</a:t>
            </a:r>
            <a:r>
              <a:rPr sz="4000" b="1" spc="-110" dirty="0">
                <a:latin typeface="Arial"/>
                <a:cs typeface="Arial"/>
              </a:rPr>
              <a:t>l</a:t>
            </a:r>
            <a:r>
              <a:rPr sz="4000" b="1" spc="-405" dirty="0">
                <a:latin typeface="Arial"/>
                <a:cs typeface="Arial"/>
              </a:rPr>
              <a:t>e</a:t>
            </a:r>
            <a:r>
              <a:rPr sz="4000" b="1" spc="-720" dirty="0">
                <a:latin typeface="Arial"/>
                <a:cs typeface="Arial"/>
              </a:rPr>
              <a:t>c</a:t>
            </a:r>
            <a:r>
              <a:rPr sz="4000" b="1" spc="-265" dirty="0">
                <a:latin typeface="Arial"/>
                <a:cs typeface="Arial"/>
              </a:rPr>
              <a:t>t</a:t>
            </a:r>
            <a:r>
              <a:rPr sz="4000" b="1" spc="-195" dirty="0">
                <a:latin typeface="Arial"/>
                <a:cs typeface="Arial"/>
              </a:rPr>
              <a:t>i</a:t>
            </a:r>
            <a:r>
              <a:rPr sz="4000" b="1" spc="-434" dirty="0">
                <a:latin typeface="Arial"/>
                <a:cs typeface="Arial"/>
              </a:rPr>
              <a:t>o</a:t>
            </a:r>
            <a:r>
              <a:rPr sz="4000" b="1" spc="-445" dirty="0">
                <a:latin typeface="Arial"/>
                <a:cs typeface="Arial"/>
              </a:rPr>
              <a:t>n</a:t>
            </a:r>
            <a:endParaRPr sz="40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1525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13" name="object 13"/>
          <p:cNvSpPr txBox="1"/>
          <p:nvPr/>
        </p:nvSpPr>
        <p:spPr>
          <a:xfrm>
            <a:off x="752348" y="1551432"/>
            <a:ext cx="5204460" cy="807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latin typeface="Tahoma"/>
                <a:cs typeface="Tahoma"/>
              </a:rPr>
              <a:t>H</a:t>
            </a:r>
            <a:r>
              <a:rPr sz="2400" spc="-10" dirty="0">
                <a:latin typeface="Tahoma"/>
                <a:cs typeface="Tahoma"/>
              </a:rPr>
              <a:t>I</a:t>
            </a:r>
            <a:r>
              <a:rPr sz="2400" spc="-20" dirty="0">
                <a:latin typeface="Tahoma"/>
                <a:cs typeface="Tahoma"/>
              </a:rPr>
              <a:t>G</a:t>
            </a:r>
            <a:r>
              <a:rPr sz="2400" dirty="0">
                <a:latin typeface="Tahoma"/>
                <a:cs typeface="Tahoma"/>
              </a:rPr>
              <a:t>H</a:t>
            </a:r>
            <a:endParaRPr sz="2400">
              <a:latin typeface="Tahoma"/>
              <a:cs typeface="Tahoma"/>
            </a:endParaRPr>
          </a:p>
          <a:p>
            <a:pPr marL="3112135">
              <a:lnSpc>
                <a:spcPct val="100000"/>
              </a:lnSpc>
              <a:spcBef>
                <a:spcPts val="600"/>
              </a:spcBef>
            </a:pPr>
            <a:r>
              <a:rPr sz="2400" b="1" spc="-85" dirty="0">
                <a:latin typeface="Tahoma"/>
                <a:cs typeface="Tahoma"/>
              </a:rPr>
              <a:t>B</a:t>
            </a:r>
            <a:r>
              <a:rPr sz="2400" b="1" spc="-100" dirty="0">
                <a:latin typeface="Tahoma"/>
                <a:cs typeface="Tahoma"/>
              </a:rPr>
              <a:t>U</a:t>
            </a:r>
            <a:r>
              <a:rPr sz="2400" b="1" spc="-80" dirty="0">
                <a:latin typeface="Tahoma"/>
                <a:cs typeface="Tahoma"/>
              </a:rPr>
              <a:t>Y</a:t>
            </a:r>
            <a:r>
              <a:rPr sz="2400" b="1" spc="-90" dirty="0">
                <a:latin typeface="Tahoma"/>
                <a:cs typeface="Tahoma"/>
              </a:rPr>
              <a:t>E</a:t>
            </a:r>
            <a:r>
              <a:rPr sz="2400" b="1" spc="-70" dirty="0">
                <a:latin typeface="Tahoma"/>
                <a:cs typeface="Tahoma"/>
              </a:rPr>
              <a:t>R’S</a:t>
            </a:r>
            <a:r>
              <a:rPr sz="2400" b="1" spc="-15" dirty="0">
                <a:latin typeface="Tahoma"/>
                <a:cs typeface="Tahoma"/>
              </a:rPr>
              <a:t> </a:t>
            </a:r>
            <a:r>
              <a:rPr sz="2400" b="1" spc="-80" dirty="0">
                <a:latin typeface="Tahoma"/>
                <a:cs typeface="Tahoma"/>
              </a:rPr>
              <a:t>RISK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97571" y="1536191"/>
            <a:ext cx="665480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5" dirty="0">
                <a:latin typeface="Tahoma"/>
                <a:cs typeface="Tahoma"/>
              </a:rPr>
              <a:t>L</a:t>
            </a:r>
            <a:r>
              <a:rPr sz="2400" dirty="0">
                <a:latin typeface="Tahoma"/>
                <a:cs typeface="Tahoma"/>
              </a:rPr>
              <a:t>OW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88719" y="2825495"/>
            <a:ext cx="1304925" cy="1615440"/>
          </a:xfrm>
          <a:prstGeom prst="rect">
            <a:avLst/>
          </a:prstGeom>
          <a:ln w="12190">
            <a:solidFill>
              <a:srgbClr val="EBDCC2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240"/>
              </a:spcBef>
            </a:pPr>
            <a:r>
              <a:rPr sz="1800" b="1" spc="-80" dirty="0">
                <a:latin typeface="Tahoma"/>
                <a:cs typeface="Tahoma"/>
              </a:rPr>
              <a:t>C</a:t>
            </a:r>
            <a:r>
              <a:rPr sz="1800" b="1" spc="-60" dirty="0">
                <a:latin typeface="Tahoma"/>
                <a:cs typeface="Tahoma"/>
              </a:rPr>
              <a:t>P</a:t>
            </a:r>
            <a:r>
              <a:rPr sz="1800" b="1" spc="-65" dirty="0">
                <a:latin typeface="Tahoma"/>
                <a:cs typeface="Tahoma"/>
              </a:rPr>
              <a:t>F</a:t>
            </a:r>
            <a:r>
              <a:rPr sz="1800" b="1" spc="-55" dirty="0"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  <a:p>
            <a:pPr marL="81915" marR="287020">
              <a:lnSpc>
                <a:spcPts val="3220"/>
              </a:lnSpc>
              <a:spcBef>
                <a:spcPts val="85"/>
              </a:spcBef>
            </a:pPr>
            <a:r>
              <a:rPr sz="1800" spc="-5" dirty="0">
                <a:latin typeface="Tahoma"/>
                <a:cs typeface="Tahoma"/>
              </a:rPr>
              <a:t>C</a:t>
            </a:r>
            <a:r>
              <a:rPr sz="1800" dirty="0">
                <a:latin typeface="Tahoma"/>
                <a:cs typeface="Tahoma"/>
              </a:rPr>
              <a:t>o</a:t>
            </a:r>
            <a:r>
              <a:rPr sz="1800" spc="-15" dirty="0">
                <a:latin typeface="Tahoma"/>
                <a:cs typeface="Tahoma"/>
              </a:rPr>
              <a:t>s</a:t>
            </a:r>
            <a:r>
              <a:rPr sz="1800" dirty="0">
                <a:latin typeface="Tahoma"/>
                <a:cs typeface="Tahoma"/>
              </a:rPr>
              <a:t>t</a:t>
            </a:r>
            <a:r>
              <a:rPr sz="1800" spc="-10" dirty="0">
                <a:latin typeface="Tahoma"/>
                <a:cs typeface="Tahoma"/>
              </a:rPr>
              <a:t> 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dirty="0">
                <a:latin typeface="Tahoma"/>
                <a:cs typeface="Tahoma"/>
              </a:rPr>
              <a:t>us </a:t>
            </a:r>
            <a:r>
              <a:rPr sz="1800" spc="-5" dirty="0">
                <a:latin typeface="Tahoma"/>
                <a:cs typeface="Tahoma"/>
              </a:rPr>
              <a:t>Fi</a:t>
            </a:r>
            <a:r>
              <a:rPr sz="1800" spc="-30" dirty="0">
                <a:latin typeface="Tahoma"/>
                <a:cs typeface="Tahoma"/>
              </a:rPr>
              <a:t>x</a:t>
            </a:r>
            <a:r>
              <a:rPr sz="1800" spc="-15" dirty="0">
                <a:latin typeface="Tahoma"/>
                <a:cs typeface="Tahoma"/>
              </a:rPr>
              <a:t>e</a:t>
            </a:r>
            <a:r>
              <a:rPr sz="1800" dirty="0"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  <a:p>
            <a:pPr marL="81915">
              <a:lnSpc>
                <a:spcPct val="100000"/>
              </a:lnSpc>
              <a:spcBef>
                <a:spcPts val="795"/>
              </a:spcBef>
            </a:pPr>
            <a:r>
              <a:rPr sz="1800" spc="-55" dirty="0">
                <a:latin typeface="Tahoma"/>
                <a:cs typeface="Tahoma"/>
              </a:rPr>
              <a:t>F</a:t>
            </a:r>
            <a:r>
              <a:rPr sz="1800" spc="-40" dirty="0">
                <a:latin typeface="Tahoma"/>
                <a:cs typeface="Tahoma"/>
              </a:rPr>
              <a:t>e</a:t>
            </a:r>
            <a:r>
              <a:rPr sz="1800" dirty="0"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30295" y="2825495"/>
            <a:ext cx="1308100" cy="1615440"/>
          </a:xfrm>
          <a:prstGeom prst="rect">
            <a:avLst/>
          </a:prstGeom>
          <a:ln w="12190">
            <a:solidFill>
              <a:srgbClr val="EBDCC2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240"/>
              </a:spcBef>
            </a:pPr>
            <a:r>
              <a:rPr sz="1800" b="1" spc="-80" dirty="0">
                <a:latin typeface="Tahoma"/>
                <a:cs typeface="Tahoma"/>
              </a:rPr>
              <a:t>C</a:t>
            </a:r>
            <a:r>
              <a:rPr sz="1800" b="1" spc="-60" dirty="0">
                <a:latin typeface="Tahoma"/>
                <a:cs typeface="Tahoma"/>
              </a:rPr>
              <a:t>P</a:t>
            </a:r>
            <a:r>
              <a:rPr sz="1800" b="1" spc="-55" dirty="0">
                <a:latin typeface="Tahoma"/>
                <a:cs typeface="Tahoma"/>
              </a:rPr>
              <a:t>IF</a:t>
            </a:r>
            <a:endParaRPr sz="1800">
              <a:latin typeface="Tahoma"/>
              <a:cs typeface="Tahoma"/>
            </a:endParaRPr>
          </a:p>
          <a:p>
            <a:pPr marL="88265" marR="278765">
              <a:lnSpc>
                <a:spcPts val="3220"/>
              </a:lnSpc>
              <a:spcBef>
                <a:spcPts val="85"/>
              </a:spcBef>
            </a:pPr>
            <a:r>
              <a:rPr sz="1800" spc="-5" dirty="0">
                <a:latin typeface="Tahoma"/>
                <a:cs typeface="Tahoma"/>
              </a:rPr>
              <a:t>C</a:t>
            </a:r>
            <a:r>
              <a:rPr sz="1800" dirty="0">
                <a:latin typeface="Tahoma"/>
                <a:cs typeface="Tahoma"/>
              </a:rPr>
              <a:t>o</a:t>
            </a:r>
            <a:r>
              <a:rPr sz="1800" spc="-15" dirty="0">
                <a:latin typeface="Tahoma"/>
                <a:cs typeface="Tahoma"/>
              </a:rPr>
              <a:t>s</a:t>
            </a:r>
            <a:r>
              <a:rPr sz="1800" dirty="0">
                <a:latin typeface="Tahoma"/>
                <a:cs typeface="Tahoma"/>
              </a:rPr>
              <a:t>t</a:t>
            </a:r>
            <a:r>
              <a:rPr sz="1800" spc="-10" dirty="0">
                <a:latin typeface="Tahoma"/>
                <a:cs typeface="Tahoma"/>
              </a:rPr>
              <a:t> P</a:t>
            </a:r>
            <a:r>
              <a:rPr sz="1800" spc="-5" dirty="0">
                <a:latin typeface="Tahoma"/>
                <a:cs typeface="Tahoma"/>
              </a:rPr>
              <a:t>l</a:t>
            </a:r>
            <a:r>
              <a:rPr sz="1800" dirty="0">
                <a:latin typeface="Tahoma"/>
                <a:cs typeface="Tahoma"/>
              </a:rPr>
              <a:t>us I</a:t>
            </a:r>
            <a:r>
              <a:rPr sz="1800" spc="-25" dirty="0">
                <a:latin typeface="Tahoma"/>
                <a:cs typeface="Tahoma"/>
              </a:rPr>
              <a:t>n</a:t>
            </a:r>
            <a:r>
              <a:rPr sz="1800" spc="5" dirty="0">
                <a:latin typeface="Tahoma"/>
                <a:cs typeface="Tahoma"/>
              </a:rPr>
              <a:t>c</a:t>
            </a:r>
            <a:r>
              <a:rPr sz="1800" spc="-15" dirty="0">
                <a:latin typeface="Tahoma"/>
                <a:cs typeface="Tahoma"/>
              </a:rPr>
              <a:t>e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-5" dirty="0">
                <a:latin typeface="Tahoma"/>
                <a:cs typeface="Tahoma"/>
              </a:rPr>
              <a:t>ti</a:t>
            </a:r>
            <a:r>
              <a:rPr sz="1800" spc="-35" dirty="0">
                <a:latin typeface="Tahoma"/>
                <a:cs typeface="Tahoma"/>
              </a:rPr>
              <a:t>v</a:t>
            </a:r>
            <a:r>
              <a:rPr sz="1800" dirty="0"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  <a:p>
            <a:pPr marL="88265">
              <a:lnSpc>
                <a:spcPct val="100000"/>
              </a:lnSpc>
              <a:spcBef>
                <a:spcPts val="795"/>
              </a:spcBef>
            </a:pPr>
            <a:r>
              <a:rPr sz="1800" spc="-55" dirty="0">
                <a:latin typeface="Tahoma"/>
                <a:cs typeface="Tahoma"/>
              </a:rPr>
              <a:t>F</a:t>
            </a:r>
            <a:r>
              <a:rPr sz="1800" spc="-40" dirty="0">
                <a:latin typeface="Tahoma"/>
                <a:cs typeface="Tahoma"/>
              </a:rPr>
              <a:t>e</a:t>
            </a:r>
            <a:r>
              <a:rPr sz="1800" dirty="0"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04815" y="2825495"/>
            <a:ext cx="1304925" cy="1615440"/>
          </a:xfrm>
          <a:prstGeom prst="rect">
            <a:avLst/>
          </a:prstGeom>
          <a:ln w="12190">
            <a:solidFill>
              <a:srgbClr val="EBDCC2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240"/>
              </a:spcBef>
            </a:pPr>
            <a:r>
              <a:rPr sz="1800" b="1" spc="-65" dirty="0">
                <a:latin typeface="Tahoma"/>
                <a:cs typeface="Tahoma"/>
              </a:rPr>
              <a:t>F</a:t>
            </a:r>
            <a:r>
              <a:rPr sz="1800" b="1" spc="-60" dirty="0">
                <a:latin typeface="Tahoma"/>
                <a:cs typeface="Tahoma"/>
              </a:rPr>
              <a:t>P</a:t>
            </a:r>
            <a:r>
              <a:rPr sz="1800" b="1" spc="-45" dirty="0">
                <a:latin typeface="Tahoma"/>
                <a:cs typeface="Tahoma"/>
              </a:rPr>
              <a:t>I</a:t>
            </a:r>
            <a:endParaRPr sz="1800">
              <a:latin typeface="Tahoma"/>
              <a:cs typeface="Tahoma"/>
            </a:endParaRPr>
          </a:p>
          <a:p>
            <a:pPr marL="85090" marR="278765">
              <a:lnSpc>
                <a:spcPts val="3220"/>
              </a:lnSpc>
              <a:spcBef>
                <a:spcPts val="85"/>
              </a:spcBef>
            </a:pPr>
            <a:r>
              <a:rPr sz="1800" spc="-5" dirty="0">
                <a:latin typeface="Tahoma"/>
                <a:cs typeface="Tahoma"/>
              </a:rPr>
              <a:t>Fi</a:t>
            </a:r>
            <a:r>
              <a:rPr sz="1800" spc="-30" dirty="0">
                <a:latin typeface="Tahoma"/>
                <a:cs typeface="Tahoma"/>
              </a:rPr>
              <a:t>x</a:t>
            </a:r>
            <a:r>
              <a:rPr sz="1800" spc="-15" dirty="0">
                <a:latin typeface="Tahoma"/>
                <a:cs typeface="Tahoma"/>
              </a:rPr>
              <a:t>e</a:t>
            </a:r>
            <a:r>
              <a:rPr sz="1800" dirty="0">
                <a:latin typeface="Tahoma"/>
                <a:cs typeface="Tahoma"/>
              </a:rPr>
              <a:t>d </a:t>
            </a:r>
            <a:r>
              <a:rPr sz="1800" spc="-10" dirty="0">
                <a:latin typeface="Tahoma"/>
                <a:cs typeface="Tahoma"/>
              </a:rPr>
              <a:t>P</a:t>
            </a:r>
            <a:r>
              <a:rPr sz="1800" dirty="0">
                <a:latin typeface="Tahoma"/>
                <a:cs typeface="Tahoma"/>
              </a:rPr>
              <a:t>r</a:t>
            </a:r>
            <a:r>
              <a:rPr sz="1800" spc="-5" dirty="0">
                <a:latin typeface="Tahoma"/>
                <a:cs typeface="Tahoma"/>
              </a:rPr>
              <a:t>i</a:t>
            </a:r>
            <a:r>
              <a:rPr sz="1800" spc="5" dirty="0">
                <a:latin typeface="Tahoma"/>
                <a:cs typeface="Tahoma"/>
              </a:rPr>
              <a:t>c</a:t>
            </a:r>
            <a:r>
              <a:rPr sz="1800" dirty="0"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  <a:p>
            <a:pPr marL="85090">
              <a:lnSpc>
                <a:spcPct val="100000"/>
              </a:lnSpc>
              <a:spcBef>
                <a:spcPts val="795"/>
              </a:spcBef>
            </a:pPr>
            <a:r>
              <a:rPr sz="1800" dirty="0">
                <a:latin typeface="Tahoma"/>
                <a:cs typeface="Tahoma"/>
              </a:rPr>
              <a:t>I</a:t>
            </a:r>
            <a:r>
              <a:rPr sz="1800" spc="-25" dirty="0">
                <a:latin typeface="Tahoma"/>
                <a:cs typeface="Tahoma"/>
              </a:rPr>
              <a:t>n</a:t>
            </a:r>
            <a:r>
              <a:rPr sz="1800" spc="5" dirty="0">
                <a:latin typeface="Tahoma"/>
                <a:cs typeface="Tahoma"/>
              </a:rPr>
              <a:t>c</a:t>
            </a:r>
            <a:r>
              <a:rPr sz="1800" spc="-15" dirty="0">
                <a:latin typeface="Tahoma"/>
                <a:cs typeface="Tahoma"/>
              </a:rPr>
              <a:t>e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-5" dirty="0">
                <a:latin typeface="Tahoma"/>
                <a:cs typeface="Tahoma"/>
              </a:rPr>
              <a:t>ti</a:t>
            </a:r>
            <a:r>
              <a:rPr sz="1800" spc="-35" dirty="0">
                <a:latin typeface="Tahoma"/>
                <a:cs typeface="Tahoma"/>
              </a:rPr>
              <a:t>v</a:t>
            </a:r>
            <a:r>
              <a:rPr sz="1800" dirty="0"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34200" y="2825495"/>
            <a:ext cx="1308100" cy="1615440"/>
          </a:xfrm>
          <a:prstGeom prst="rect">
            <a:avLst/>
          </a:prstGeom>
          <a:ln w="12190">
            <a:solidFill>
              <a:srgbClr val="EBDCC2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240"/>
              </a:spcBef>
            </a:pPr>
            <a:r>
              <a:rPr sz="1800" b="1" spc="-65" dirty="0">
                <a:latin typeface="Tahoma"/>
                <a:cs typeface="Tahoma"/>
              </a:rPr>
              <a:t>FFP</a:t>
            </a:r>
            <a:endParaRPr sz="1800">
              <a:latin typeface="Tahoma"/>
              <a:cs typeface="Tahoma"/>
            </a:endParaRPr>
          </a:p>
          <a:p>
            <a:pPr marL="88265" marR="673735">
              <a:lnSpc>
                <a:spcPts val="3220"/>
              </a:lnSpc>
              <a:spcBef>
                <a:spcPts val="85"/>
              </a:spcBef>
            </a:pPr>
            <a:r>
              <a:rPr sz="1800" spc="-5" dirty="0">
                <a:latin typeface="Tahoma"/>
                <a:cs typeface="Tahoma"/>
              </a:rPr>
              <a:t>Fi</a:t>
            </a:r>
            <a:r>
              <a:rPr sz="1800" dirty="0">
                <a:latin typeface="Tahoma"/>
                <a:cs typeface="Tahoma"/>
              </a:rPr>
              <a:t>rm </a:t>
            </a:r>
            <a:r>
              <a:rPr sz="1800" spc="-5" dirty="0">
                <a:latin typeface="Tahoma"/>
                <a:cs typeface="Tahoma"/>
              </a:rPr>
              <a:t>Fi</a:t>
            </a:r>
            <a:r>
              <a:rPr sz="1800" spc="-30" dirty="0">
                <a:latin typeface="Tahoma"/>
                <a:cs typeface="Tahoma"/>
              </a:rPr>
              <a:t>x</a:t>
            </a:r>
            <a:r>
              <a:rPr sz="1800" spc="-15" dirty="0">
                <a:latin typeface="Tahoma"/>
                <a:cs typeface="Tahoma"/>
              </a:rPr>
              <a:t>e</a:t>
            </a:r>
            <a:r>
              <a:rPr sz="1800" dirty="0"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  <a:p>
            <a:pPr marL="88265">
              <a:lnSpc>
                <a:spcPct val="100000"/>
              </a:lnSpc>
              <a:spcBef>
                <a:spcPts val="795"/>
              </a:spcBef>
            </a:pPr>
            <a:r>
              <a:rPr sz="1800" spc="-10" dirty="0">
                <a:latin typeface="Tahoma"/>
                <a:cs typeface="Tahoma"/>
              </a:rPr>
              <a:t>P</a:t>
            </a:r>
            <a:r>
              <a:rPr sz="1800" dirty="0">
                <a:latin typeface="Tahoma"/>
                <a:cs typeface="Tahoma"/>
              </a:rPr>
              <a:t>r</a:t>
            </a:r>
            <a:r>
              <a:rPr sz="1800" spc="-5" dirty="0">
                <a:latin typeface="Tahoma"/>
                <a:cs typeface="Tahoma"/>
              </a:rPr>
              <a:t>i</a:t>
            </a:r>
            <a:r>
              <a:rPr sz="1800" spc="5" dirty="0">
                <a:latin typeface="Tahoma"/>
                <a:cs typeface="Tahoma"/>
              </a:rPr>
              <a:t>c</a:t>
            </a:r>
            <a:r>
              <a:rPr sz="1800" dirty="0"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92555" y="4831079"/>
            <a:ext cx="4335780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8365">
              <a:lnSpc>
                <a:spcPct val="100000"/>
              </a:lnSpc>
            </a:pPr>
            <a:r>
              <a:rPr sz="2400" b="1" spc="-80" dirty="0">
                <a:latin typeface="Tahoma"/>
                <a:cs typeface="Tahoma"/>
              </a:rPr>
              <a:t>S</a:t>
            </a:r>
            <a:r>
              <a:rPr sz="2400" b="1" spc="-90" dirty="0">
                <a:latin typeface="Tahoma"/>
                <a:cs typeface="Tahoma"/>
              </a:rPr>
              <a:t>E</a:t>
            </a:r>
            <a:r>
              <a:rPr sz="2400" b="1" spc="-80" dirty="0">
                <a:latin typeface="Tahoma"/>
                <a:cs typeface="Tahoma"/>
              </a:rPr>
              <a:t>LL</a:t>
            </a:r>
            <a:r>
              <a:rPr sz="2400" b="1" spc="-90" dirty="0">
                <a:latin typeface="Tahoma"/>
                <a:cs typeface="Tahoma"/>
              </a:rPr>
              <a:t>E</a:t>
            </a:r>
            <a:r>
              <a:rPr sz="2400" b="1" spc="-70" dirty="0">
                <a:latin typeface="Tahoma"/>
                <a:cs typeface="Tahoma"/>
              </a:rPr>
              <a:t>R’S</a:t>
            </a:r>
            <a:r>
              <a:rPr sz="2400" b="1" spc="5" dirty="0">
                <a:latin typeface="Tahoma"/>
                <a:cs typeface="Tahoma"/>
              </a:rPr>
              <a:t> </a:t>
            </a:r>
            <a:r>
              <a:rPr sz="2400" b="1" spc="-80" dirty="0">
                <a:latin typeface="Tahoma"/>
                <a:cs typeface="Tahoma"/>
              </a:rPr>
              <a:t>RISK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400" spc="-25" dirty="0">
                <a:latin typeface="Tahoma"/>
                <a:cs typeface="Tahoma"/>
              </a:rPr>
              <a:t>L</a:t>
            </a:r>
            <a:r>
              <a:rPr sz="2400" dirty="0">
                <a:latin typeface="Tahoma"/>
                <a:cs typeface="Tahoma"/>
              </a:rPr>
              <a:t>OW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64223" y="4279391"/>
            <a:ext cx="2322576" cy="1639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1763" y="575055"/>
            <a:ext cx="5603240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20" dirty="0"/>
              <a:t>P</a:t>
            </a:r>
            <a:r>
              <a:rPr sz="3800" spc="-10" dirty="0"/>
              <a:t>l</a:t>
            </a:r>
            <a:r>
              <a:rPr sz="3800" spc="-5" dirty="0"/>
              <a:t>an</a:t>
            </a:r>
            <a:r>
              <a:rPr sz="3800" spc="-10" dirty="0"/>
              <a:t> </a:t>
            </a:r>
            <a:r>
              <a:rPr sz="3800" spc="-20" dirty="0"/>
              <a:t>P</a:t>
            </a:r>
            <a:r>
              <a:rPr sz="3800" spc="-5" dirty="0"/>
              <a:t>r</a:t>
            </a:r>
            <a:r>
              <a:rPr sz="3800" spc="-15" dirty="0"/>
              <a:t>o</a:t>
            </a:r>
            <a:r>
              <a:rPr sz="3800" spc="-5" dirty="0"/>
              <a:t>cur</a:t>
            </a:r>
            <a:r>
              <a:rPr sz="3800" spc="0" dirty="0"/>
              <a:t>e</a:t>
            </a:r>
            <a:r>
              <a:rPr sz="3800" spc="-25" dirty="0"/>
              <a:t>m</a:t>
            </a:r>
            <a:r>
              <a:rPr sz="3800" spc="0" dirty="0"/>
              <a:t>e</a:t>
            </a:r>
            <a:r>
              <a:rPr sz="3800" spc="-20" dirty="0"/>
              <a:t>n</a:t>
            </a:r>
            <a:r>
              <a:rPr sz="3800" spc="-5" dirty="0"/>
              <a:t>t</a:t>
            </a:r>
            <a:r>
              <a:rPr sz="3800" spc="75" dirty="0"/>
              <a:t> </a:t>
            </a:r>
            <a:r>
              <a:rPr sz="3800" spc="-10" dirty="0"/>
              <a:t>–</a:t>
            </a:r>
            <a:r>
              <a:rPr sz="3800" spc="5" dirty="0"/>
              <a:t> </a:t>
            </a:r>
            <a:r>
              <a:rPr sz="3800" spc="-5" dirty="0"/>
              <a:t>T</a:t>
            </a:r>
            <a:r>
              <a:rPr sz="3800" dirty="0"/>
              <a:t> </a:t>
            </a:r>
            <a:r>
              <a:rPr sz="3800" spc="-10" dirty="0"/>
              <a:t>&amp; </a:t>
            </a:r>
            <a:r>
              <a:rPr sz="3800" spc="-5" dirty="0"/>
              <a:t>T</a:t>
            </a:r>
            <a:endParaRPr sz="380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152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618236" y="1311655"/>
            <a:ext cx="3856354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765E54"/>
                </a:solidFill>
                <a:latin typeface="Georgia"/>
                <a:cs typeface="Georgia"/>
              </a:rPr>
              <a:t>1</a:t>
            </a:r>
            <a:r>
              <a:rPr sz="2800" dirty="0">
                <a:solidFill>
                  <a:srgbClr val="765E54"/>
                </a:solidFill>
                <a:latin typeface="Georgia"/>
                <a:cs typeface="Georgia"/>
              </a:rPr>
              <a:t>.</a:t>
            </a:r>
            <a:r>
              <a:rPr sz="2800" spc="55" dirty="0">
                <a:solidFill>
                  <a:srgbClr val="765E54"/>
                </a:solidFill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M</a:t>
            </a:r>
            <a:r>
              <a:rPr sz="2800" spc="-30" dirty="0">
                <a:latin typeface="Georgia"/>
                <a:cs typeface="Georgia"/>
              </a:rPr>
              <a:t>a</a:t>
            </a:r>
            <a:r>
              <a:rPr sz="2800" spc="-20" dirty="0">
                <a:latin typeface="Georgia"/>
                <a:cs typeface="Georgia"/>
              </a:rPr>
              <a:t>k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B</a:t>
            </a:r>
            <a:r>
              <a:rPr sz="2800" spc="-35" dirty="0">
                <a:latin typeface="Georgia"/>
                <a:cs typeface="Georgia"/>
              </a:rPr>
              <a:t>u</a:t>
            </a:r>
            <a:r>
              <a:rPr sz="2800" dirty="0">
                <a:latin typeface="Georgia"/>
                <a:cs typeface="Georgia"/>
              </a:rPr>
              <a:t>y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A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800" spc="-30" dirty="0">
                <a:latin typeface="Georgia"/>
                <a:cs typeface="Georgia"/>
              </a:rPr>
              <a:t>a</a:t>
            </a:r>
            <a:r>
              <a:rPr sz="2800" spc="-15" dirty="0">
                <a:latin typeface="Georgia"/>
                <a:cs typeface="Georgia"/>
              </a:rPr>
              <a:t>l</a:t>
            </a:r>
            <a:r>
              <a:rPr sz="2800" spc="5" dirty="0">
                <a:latin typeface="Georgia"/>
                <a:cs typeface="Georgia"/>
              </a:rPr>
              <a:t>ys</a:t>
            </a:r>
            <a:r>
              <a:rPr sz="2800" spc="-35" dirty="0">
                <a:latin typeface="Georgia"/>
                <a:cs typeface="Georgia"/>
              </a:rPr>
              <a:t>i</a:t>
            </a:r>
            <a:r>
              <a:rPr sz="2800" spc="-15" dirty="0">
                <a:latin typeface="Georgia"/>
                <a:cs typeface="Georgia"/>
              </a:rPr>
              <a:t>s</a:t>
            </a:r>
            <a:r>
              <a:rPr sz="2800" dirty="0">
                <a:latin typeface="Georgia"/>
                <a:cs typeface="Georgia"/>
              </a:rPr>
              <a:t>: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5436" y="1866646"/>
            <a:ext cx="201930" cy="249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5" dirty="0">
                <a:solidFill>
                  <a:srgbClr val="765E54"/>
                </a:solidFill>
                <a:latin typeface="Wingdings"/>
                <a:cs typeface="Wingdings"/>
              </a:rPr>
              <a:t></a:t>
            </a:r>
            <a:endParaRPr sz="15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5436" y="2613405"/>
            <a:ext cx="201930" cy="249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5" dirty="0">
                <a:solidFill>
                  <a:srgbClr val="765E54"/>
                </a:solidFill>
                <a:latin typeface="Wingdings"/>
                <a:cs typeface="Wingdings"/>
              </a:rPr>
              <a:t></a:t>
            </a:r>
            <a:endParaRPr sz="155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87500" y="1787296"/>
            <a:ext cx="6351270" cy="1108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500"/>
              </a:lnSpc>
            </a:pPr>
            <a:r>
              <a:rPr sz="2200" spc="5" dirty="0">
                <a:latin typeface="Georgia"/>
                <a:cs typeface="Georgia"/>
              </a:rPr>
              <a:t>D</a:t>
            </a:r>
            <a:r>
              <a:rPr sz="2200" spc="-15" dirty="0">
                <a:latin typeface="Georgia"/>
                <a:cs typeface="Georgia"/>
              </a:rPr>
              <a:t>e</a:t>
            </a:r>
            <a:r>
              <a:rPr sz="2200" dirty="0">
                <a:latin typeface="Georgia"/>
                <a:cs typeface="Georgia"/>
              </a:rPr>
              <a:t>t</a:t>
            </a:r>
            <a:r>
              <a:rPr sz="2200" spc="-40" dirty="0">
                <a:latin typeface="Georgia"/>
                <a:cs typeface="Georgia"/>
              </a:rPr>
              <a:t>e</a:t>
            </a:r>
            <a:r>
              <a:rPr sz="2200" dirty="0">
                <a:latin typeface="Georgia"/>
                <a:cs typeface="Georgia"/>
              </a:rPr>
              <a:t>rmi</a:t>
            </a:r>
            <a:r>
              <a:rPr sz="2200" spc="-15" dirty="0">
                <a:latin typeface="Georgia"/>
                <a:cs typeface="Georgia"/>
              </a:rPr>
              <a:t>n</a:t>
            </a:r>
            <a:r>
              <a:rPr sz="2200" dirty="0">
                <a:latin typeface="Georgia"/>
                <a:cs typeface="Georgia"/>
              </a:rPr>
              <a:t>e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w</a:t>
            </a:r>
            <a:r>
              <a:rPr sz="2200" spc="5" dirty="0">
                <a:latin typeface="Georgia"/>
                <a:cs typeface="Georgia"/>
              </a:rPr>
              <a:t>h</a:t>
            </a:r>
            <a:r>
              <a:rPr sz="2200" spc="-15" dirty="0">
                <a:latin typeface="Georgia"/>
                <a:cs typeface="Georgia"/>
              </a:rPr>
              <a:t>e</a:t>
            </a:r>
            <a:r>
              <a:rPr sz="2200" spc="-20" dirty="0">
                <a:latin typeface="Georgia"/>
                <a:cs typeface="Georgia"/>
              </a:rPr>
              <a:t>t</a:t>
            </a:r>
            <a:r>
              <a:rPr sz="2200" spc="5" dirty="0">
                <a:latin typeface="Georgia"/>
                <a:cs typeface="Georgia"/>
              </a:rPr>
              <a:t>h</a:t>
            </a:r>
            <a:r>
              <a:rPr sz="2200" spc="-40" dirty="0">
                <a:latin typeface="Georgia"/>
                <a:cs typeface="Georgia"/>
              </a:rPr>
              <a:t>e</a:t>
            </a:r>
            <a:r>
              <a:rPr sz="2200" dirty="0">
                <a:latin typeface="Georgia"/>
                <a:cs typeface="Georgia"/>
              </a:rPr>
              <a:t>r</a:t>
            </a:r>
            <a:r>
              <a:rPr sz="2200" spc="1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a</a:t>
            </a:r>
            <a:r>
              <a:rPr sz="2200" spc="-35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p</a:t>
            </a:r>
            <a:r>
              <a:rPr sz="2200" dirty="0">
                <a:latin typeface="Georgia"/>
                <a:cs typeface="Georgia"/>
              </a:rPr>
              <a:t>r</a:t>
            </a:r>
            <a:r>
              <a:rPr sz="2200" spc="-20" dirty="0">
                <a:latin typeface="Georgia"/>
                <a:cs typeface="Georgia"/>
              </a:rPr>
              <a:t>o</a:t>
            </a:r>
            <a:r>
              <a:rPr sz="2200" dirty="0">
                <a:latin typeface="Georgia"/>
                <a:cs typeface="Georgia"/>
              </a:rPr>
              <a:t>d</a:t>
            </a:r>
            <a:r>
              <a:rPr sz="2200" spc="-25" dirty="0">
                <a:latin typeface="Georgia"/>
                <a:cs typeface="Georgia"/>
              </a:rPr>
              <a:t>u</a:t>
            </a:r>
            <a:r>
              <a:rPr sz="2200" dirty="0">
                <a:latin typeface="Georgia"/>
                <a:cs typeface="Georgia"/>
              </a:rPr>
              <a:t>ct</a:t>
            </a:r>
            <a:r>
              <a:rPr sz="2200" spc="-5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o</a:t>
            </a:r>
            <a:r>
              <a:rPr sz="2200" dirty="0">
                <a:latin typeface="Georgia"/>
                <a:cs typeface="Georgia"/>
              </a:rPr>
              <a:t>r</a:t>
            </a:r>
            <a:r>
              <a:rPr sz="2200" spc="-2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s</a:t>
            </a:r>
            <a:r>
              <a:rPr sz="2200" spc="-15" dirty="0">
                <a:latin typeface="Georgia"/>
                <a:cs typeface="Georgia"/>
              </a:rPr>
              <a:t>e</a:t>
            </a:r>
            <a:r>
              <a:rPr sz="2200" spc="-20" dirty="0">
                <a:latin typeface="Georgia"/>
                <a:cs typeface="Georgia"/>
              </a:rPr>
              <a:t>r</a:t>
            </a:r>
            <a:r>
              <a:rPr sz="2200" dirty="0">
                <a:latin typeface="Georgia"/>
                <a:cs typeface="Georgia"/>
              </a:rPr>
              <a:t>v</a:t>
            </a:r>
            <a:r>
              <a:rPr sz="2200" spc="-25" dirty="0">
                <a:latin typeface="Georgia"/>
                <a:cs typeface="Georgia"/>
              </a:rPr>
              <a:t>i</a:t>
            </a:r>
            <a:r>
              <a:rPr sz="2200" dirty="0">
                <a:latin typeface="Georgia"/>
                <a:cs typeface="Georgia"/>
              </a:rPr>
              <a:t>ce </a:t>
            </a:r>
            <a:r>
              <a:rPr sz="2200" spc="-15" dirty="0">
                <a:latin typeface="Georgia"/>
                <a:cs typeface="Georgia"/>
              </a:rPr>
              <a:t>nee</a:t>
            </a:r>
            <a:r>
              <a:rPr sz="2200" spc="-25" dirty="0">
                <a:latin typeface="Georgia"/>
                <a:cs typeface="Georgia"/>
              </a:rPr>
              <a:t>d</a:t>
            </a:r>
            <a:r>
              <a:rPr sz="2200" dirty="0">
                <a:latin typeface="Georgia"/>
                <a:cs typeface="Georgia"/>
              </a:rPr>
              <a:t>s</a:t>
            </a:r>
            <a:r>
              <a:rPr sz="2200" spc="10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t</a:t>
            </a:r>
            <a:r>
              <a:rPr sz="2200" dirty="0">
                <a:latin typeface="Georgia"/>
                <a:cs typeface="Georgia"/>
              </a:rPr>
              <a:t>o</a:t>
            </a:r>
            <a:r>
              <a:rPr sz="2200" spc="-20" dirty="0">
                <a:latin typeface="Georgia"/>
                <a:cs typeface="Georgia"/>
              </a:rPr>
              <a:t> b</a:t>
            </a:r>
            <a:r>
              <a:rPr sz="2200" dirty="0">
                <a:latin typeface="Georgia"/>
                <a:cs typeface="Georgia"/>
              </a:rPr>
              <a:t>e </a:t>
            </a:r>
            <a:r>
              <a:rPr sz="2200" spc="-20" dirty="0">
                <a:latin typeface="Georgia"/>
                <a:cs typeface="Georgia"/>
              </a:rPr>
              <a:t>p</a:t>
            </a:r>
            <a:r>
              <a:rPr sz="2200" dirty="0">
                <a:latin typeface="Georgia"/>
                <a:cs typeface="Georgia"/>
              </a:rPr>
              <a:t>r</a:t>
            </a:r>
            <a:r>
              <a:rPr sz="2200" spc="-20" dirty="0">
                <a:latin typeface="Georgia"/>
                <a:cs typeface="Georgia"/>
              </a:rPr>
              <a:t>o</a:t>
            </a:r>
            <a:r>
              <a:rPr sz="2200" dirty="0">
                <a:latin typeface="Georgia"/>
                <a:cs typeface="Georgia"/>
              </a:rPr>
              <a:t>c</a:t>
            </a:r>
            <a:r>
              <a:rPr sz="2200" spc="-25" dirty="0">
                <a:latin typeface="Georgia"/>
                <a:cs typeface="Georgia"/>
              </a:rPr>
              <a:t>u</a:t>
            </a:r>
            <a:r>
              <a:rPr sz="2200" dirty="0">
                <a:latin typeface="Georgia"/>
                <a:cs typeface="Georgia"/>
              </a:rPr>
              <a:t>r</a:t>
            </a:r>
            <a:r>
              <a:rPr sz="2200" spc="-40" dirty="0">
                <a:latin typeface="Georgia"/>
                <a:cs typeface="Georgia"/>
              </a:rPr>
              <a:t>e</a:t>
            </a:r>
            <a:r>
              <a:rPr sz="2200" dirty="0">
                <a:latin typeface="Georgia"/>
                <a:cs typeface="Georgia"/>
              </a:rPr>
              <a:t>d</a:t>
            </a:r>
            <a:r>
              <a:rPr sz="2200" spc="20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o</a:t>
            </a:r>
            <a:r>
              <a:rPr sz="2200" dirty="0">
                <a:latin typeface="Georgia"/>
                <a:cs typeface="Georgia"/>
              </a:rPr>
              <a:t>r</a:t>
            </a:r>
            <a:r>
              <a:rPr sz="2200" spc="-2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c</a:t>
            </a:r>
            <a:r>
              <a:rPr sz="2200" spc="-15" dirty="0">
                <a:latin typeface="Georgia"/>
                <a:cs typeface="Georgia"/>
              </a:rPr>
              <a:t>a</a:t>
            </a:r>
            <a:r>
              <a:rPr sz="2200" dirty="0">
                <a:latin typeface="Georgia"/>
                <a:cs typeface="Georgia"/>
              </a:rPr>
              <a:t>n</a:t>
            </a:r>
            <a:r>
              <a:rPr sz="2200" spc="-30" dirty="0">
                <a:latin typeface="Georgia"/>
                <a:cs typeface="Georgia"/>
              </a:rPr>
              <a:t> </a:t>
            </a:r>
            <a:r>
              <a:rPr sz="2200" spc="5" dirty="0">
                <a:latin typeface="Georgia"/>
                <a:cs typeface="Georgia"/>
              </a:rPr>
              <a:t>b</a:t>
            </a:r>
            <a:r>
              <a:rPr sz="2200" dirty="0">
                <a:latin typeface="Georgia"/>
                <a:cs typeface="Georgia"/>
              </a:rPr>
              <a:t>e</a:t>
            </a:r>
            <a:r>
              <a:rPr sz="2200" spc="-35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p</a:t>
            </a:r>
            <a:r>
              <a:rPr sz="2200" dirty="0">
                <a:latin typeface="Georgia"/>
                <a:cs typeface="Georgia"/>
              </a:rPr>
              <a:t>r</a:t>
            </a:r>
            <a:r>
              <a:rPr sz="2200" spc="-20" dirty="0">
                <a:latin typeface="Georgia"/>
                <a:cs typeface="Georgia"/>
              </a:rPr>
              <a:t>o</a:t>
            </a:r>
            <a:r>
              <a:rPr sz="2200" dirty="0">
                <a:latin typeface="Georgia"/>
                <a:cs typeface="Georgia"/>
              </a:rPr>
              <a:t>d</a:t>
            </a:r>
            <a:r>
              <a:rPr sz="2200" spc="-25" dirty="0">
                <a:latin typeface="Georgia"/>
                <a:cs typeface="Georgia"/>
              </a:rPr>
              <a:t>u</a:t>
            </a:r>
            <a:r>
              <a:rPr sz="2200" dirty="0">
                <a:latin typeface="Georgia"/>
                <a:cs typeface="Georgia"/>
              </a:rPr>
              <a:t>c</a:t>
            </a:r>
            <a:r>
              <a:rPr sz="2200" spc="-15" dirty="0">
                <a:latin typeface="Georgia"/>
                <a:cs typeface="Georgia"/>
              </a:rPr>
              <a:t>e</a:t>
            </a:r>
            <a:r>
              <a:rPr sz="2200" dirty="0">
                <a:latin typeface="Georgia"/>
                <a:cs typeface="Georgia"/>
              </a:rPr>
              <a:t>d</a:t>
            </a:r>
            <a:r>
              <a:rPr sz="2200" spc="20" dirty="0">
                <a:latin typeface="Georgia"/>
                <a:cs typeface="Georgia"/>
              </a:rPr>
              <a:t> </a:t>
            </a:r>
            <a:r>
              <a:rPr sz="2200" spc="5" dirty="0">
                <a:latin typeface="Georgia"/>
                <a:cs typeface="Georgia"/>
              </a:rPr>
              <a:t>b</a:t>
            </a:r>
            <a:r>
              <a:rPr sz="2200" dirty="0">
                <a:latin typeface="Georgia"/>
                <a:cs typeface="Georgia"/>
              </a:rPr>
              <a:t>y</a:t>
            </a:r>
            <a:r>
              <a:rPr sz="2200" spc="-30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t</a:t>
            </a:r>
            <a:r>
              <a:rPr sz="2200" spc="5" dirty="0">
                <a:latin typeface="Georgia"/>
                <a:cs typeface="Georgia"/>
              </a:rPr>
              <a:t>h</a:t>
            </a:r>
            <a:r>
              <a:rPr sz="2200" dirty="0">
                <a:latin typeface="Georgia"/>
                <a:cs typeface="Georgia"/>
              </a:rPr>
              <a:t>e</a:t>
            </a:r>
            <a:r>
              <a:rPr sz="2200" spc="-10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pr</a:t>
            </a:r>
            <a:r>
              <a:rPr sz="2200" spc="5" dirty="0">
                <a:latin typeface="Georgia"/>
                <a:cs typeface="Georgia"/>
              </a:rPr>
              <a:t>o</a:t>
            </a:r>
            <a:r>
              <a:rPr sz="2200" dirty="0">
                <a:latin typeface="Georgia"/>
                <a:cs typeface="Georgia"/>
              </a:rPr>
              <a:t>j</a:t>
            </a:r>
            <a:r>
              <a:rPr sz="2200" spc="-40" dirty="0">
                <a:latin typeface="Georgia"/>
                <a:cs typeface="Georgia"/>
              </a:rPr>
              <a:t>e</a:t>
            </a:r>
            <a:r>
              <a:rPr sz="2200" dirty="0">
                <a:latin typeface="Georgia"/>
                <a:cs typeface="Georgia"/>
              </a:rPr>
              <a:t>ct</a:t>
            </a:r>
            <a:r>
              <a:rPr sz="2200" spc="1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t</a:t>
            </a:r>
            <a:r>
              <a:rPr sz="2200" spc="-15" dirty="0">
                <a:latin typeface="Georgia"/>
                <a:cs typeface="Georgia"/>
              </a:rPr>
              <a:t>e</a:t>
            </a:r>
            <a:r>
              <a:rPr sz="2200" spc="-40" dirty="0">
                <a:latin typeface="Georgia"/>
                <a:cs typeface="Georgia"/>
              </a:rPr>
              <a:t>a</a:t>
            </a:r>
            <a:r>
              <a:rPr sz="2200" dirty="0">
                <a:latin typeface="Georgia"/>
                <a:cs typeface="Georgia"/>
              </a:rPr>
              <a:t>m.</a:t>
            </a:r>
            <a:endParaRPr sz="2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200" spc="-5" dirty="0">
                <a:latin typeface="Georgia"/>
                <a:cs typeface="Georgia"/>
              </a:rPr>
              <a:t>P</a:t>
            </a:r>
            <a:r>
              <a:rPr sz="2200" dirty="0">
                <a:latin typeface="Georgia"/>
                <a:cs typeface="Georgia"/>
              </a:rPr>
              <a:t>u</a:t>
            </a:r>
            <a:r>
              <a:rPr sz="2200" spc="-20" dirty="0">
                <a:latin typeface="Georgia"/>
                <a:cs typeface="Georgia"/>
              </a:rPr>
              <a:t>rc</a:t>
            </a:r>
            <a:r>
              <a:rPr sz="2200" spc="5" dirty="0">
                <a:latin typeface="Georgia"/>
                <a:cs typeface="Georgia"/>
              </a:rPr>
              <a:t>h</a:t>
            </a:r>
            <a:r>
              <a:rPr sz="2200" spc="-40" dirty="0">
                <a:latin typeface="Georgia"/>
                <a:cs typeface="Georgia"/>
              </a:rPr>
              <a:t>a</a:t>
            </a:r>
            <a:r>
              <a:rPr sz="2200" dirty="0">
                <a:latin typeface="Georgia"/>
                <a:cs typeface="Georgia"/>
              </a:rPr>
              <a:t>se </a:t>
            </a:r>
            <a:r>
              <a:rPr sz="2200" spc="-20" dirty="0">
                <a:latin typeface="Georgia"/>
                <a:cs typeface="Georgia"/>
              </a:rPr>
              <a:t>o</a:t>
            </a:r>
            <a:r>
              <a:rPr sz="2200" dirty="0">
                <a:latin typeface="Georgia"/>
                <a:cs typeface="Georgia"/>
              </a:rPr>
              <a:t>r</a:t>
            </a:r>
            <a:r>
              <a:rPr sz="2200" spc="-2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m</a:t>
            </a:r>
            <a:r>
              <a:rPr sz="2200" spc="-15" dirty="0">
                <a:latin typeface="Georgia"/>
                <a:cs typeface="Georgia"/>
              </a:rPr>
              <a:t>a</a:t>
            </a:r>
            <a:r>
              <a:rPr sz="2200" spc="-10" dirty="0">
                <a:latin typeface="Georgia"/>
                <a:cs typeface="Georgia"/>
              </a:rPr>
              <a:t>k</a:t>
            </a:r>
            <a:r>
              <a:rPr sz="2200" dirty="0">
                <a:latin typeface="Georgia"/>
                <a:cs typeface="Georgia"/>
              </a:rPr>
              <a:t>e</a:t>
            </a:r>
            <a:r>
              <a:rPr sz="2200" spc="1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-</a:t>
            </a:r>
            <a:r>
              <a:rPr sz="2200" spc="-4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P</a:t>
            </a:r>
            <a:r>
              <a:rPr sz="2200" spc="-25" dirty="0">
                <a:latin typeface="Georgia"/>
                <a:cs typeface="Georgia"/>
              </a:rPr>
              <a:t>u</a:t>
            </a:r>
            <a:r>
              <a:rPr sz="2200" spc="-20" dirty="0">
                <a:latin typeface="Georgia"/>
                <a:cs typeface="Georgia"/>
              </a:rPr>
              <a:t>rc</a:t>
            </a:r>
            <a:r>
              <a:rPr sz="2200" spc="5" dirty="0">
                <a:latin typeface="Georgia"/>
                <a:cs typeface="Georgia"/>
              </a:rPr>
              <a:t>h</a:t>
            </a:r>
            <a:r>
              <a:rPr sz="2200" spc="-15" dirty="0">
                <a:latin typeface="Georgia"/>
                <a:cs typeface="Georgia"/>
              </a:rPr>
              <a:t>a</a:t>
            </a:r>
            <a:r>
              <a:rPr sz="2200" dirty="0">
                <a:latin typeface="Georgia"/>
                <a:cs typeface="Georgia"/>
              </a:rPr>
              <a:t>se</a:t>
            </a:r>
            <a:r>
              <a:rPr sz="2200" spc="-25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o</a:t>
            </a:r>
            <a:r>
              <a:rPr sz="2200" dirty="0">
                <a:latin typeface="Georgia"/>
                <a:cs typeface="Georgia"/>
              </a:rPr>
              <a:t>r</a:t>
            </a:r>
            <a:r>
              <a:rPr sz="2200" spc="-2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r</a:t>
            </a:r>
            <a:r>
              <a:rPr sz="2200" spc="-15" dirty="0">
                <a:latin typeface="Georgia"/>
                <a:cs typeface="Georgia"/>
              </a:rPr>
              <a:t>e</a:t>
            </a:r>
            <a:r>
              <a:rPr sz="2200" spc="-40" dirty="0">
                <a:latin typeface="Georgia"/>
                <a:cs typeface="Georgia"/>
              </a:rPr>
              <a:t>n</a:t>
            </a:r>
            <a:r>
              <a:rPr sz="2200" dirty="0">
                <a:latin typeface="Georgia"/>
                <a:cs typeface="Georgia"/>
              </a:rPr>
              <a:t>ti</a:t>
            </a:r>
            <a:r>
              <a:rPr sz="2200" spc="-15" dirty="0">
                <a:latin typeface="Georgia"/>
                <a:cs typeface="Georgia"/>
              </a:rPr>
              <a:t>n</a:t>
            </a:r>
            <a:r>
              <a:rPr sz="2200" spc="-25" dirty="0">
                <a:latin typeface="Georgia"/>
                <a:cs typeface="Georgia"/>
              </a:rPr>
              <a:t>g</a:t>
            </a:r>
            <a:r>
              <a:rPr sz="2200" spc="-5" dirty="0">
                <a:latin typeface="Georgia"/>
                <a:cs typeface="Georgia"/>
              </a:rPr>
              <a:t>/</a:t>
            </a:r>
            <a:r>
              <a:rPr sz="2200" spc="-10" dirty="0">
                <a:latin typeface="Georgia"/>
                <a:cs typeface="Georgia"/>
              </a:rPr>
              <a:t>l</a:t>
            </a:r>
            <a:r>
              <a:rPr sz="2200" spc="-15" dirty="0">
                <a:latin typeface="Georgia"/>
                <a:cs typeface="Georgia"/>
              </a:rPr>
              <a:t>ea</a:t>
            </a:r>
            <a:r>
              <a:rPr sz="2200" spc="-20" dirty="0">
                <a:latin typeface="Georgia"/>
                <a:cs typeface="Georgia"/>
              </a:rPr>
              <a:t>s</a:t>
            </a:r>
            <a:r>
              <a:rPr sz="2200" dirty="0">
                <a:latin typeface="Georgia"/>
                <a:cs typeface="Georgia"/>
              </a:rPr>
              <a:t>i</a:t>
            </a:r>
            <a:r>
              <a:rPr sz="2200" spc="-15" dirty="0">
                <a:latin typeface="Georgia"/>
                <a:cs typeface="Georgia"/>
              </a:rPr>
              <a:t>n</a:t>
            </a:r>
            <a:r>
              <a:rPr sz="2200" dirty="0">
                <a:latin typeface="Georgia"/>
                <a:cs typeface="Georgia"/>
              </a:rPr>
              <a:t>g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9883" y="2972815"/>
            <a:ext cx="1996439" cy="346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u="heavy" spc="5" dirty="0">
                <a:latin typeface="Georgia"/>
                <a:cs typeface="Georgia"/>
              </a:rPr>
              <a:t>R</a:t>
            </a:r>
            <a:r>
              <a:rPr sz="2200" u="heavy" spc="-15" dirty="0">
                <a:latin typeface="Georgia"/>
                <a:cs typeface="Georgia"/>
              </a:rPr>
              <a:t>ea</a:t>
            </a:r>
            <a:r>
              <a:rPr sz="2200" u="heavy" spc="-20" dirty="0">
                <a:latin typeface="Georgia"/>
                <a:cs typeface="Georgia"/>
              </a:rPr>
              <a:t>s</a:t>
            </a:r>
            <a:r>
              <a:rPr sz="2200" u="heavy" spc="5" dirty="0">
                <a:latin typeface="Georgia"/>
                <a:cs typeface="Georgia"/>
              </a:rPr>
              <a:t>o</a:t>
            </a:r>
            <a:r>
              <a:rPr sz="2200" u="heavy" spc="-40" dirty="0">
                <a:latin typeface="Georgia"/>
                <a:cs typeface="Georgia"/>
              </a:rPr>
              <a:t>n</a:t>
            </a:r>
            <a:r>
              <a:rPr sz="2200" u="heavy" dirty="0">
                <a:latin typeface="Georgia"/>
                <a:cs typeface="Georgia"/>
              </a:rPr>
              <a:t>s</a:t>
            </a:r>
            <a:r>
              <a:rPr sz="2200" u="heavy" spc="-5" dirty="0">
                <a:latin typeface="Georgia"/>
                <a:cs typeface="Georgia"/>
              </a:rPr>
              <a:t> </a:t>
            </a:r>
            <a:r>
              <a:rPr sz="2200" u="heavy" dirty="0">
                <a:latin typeface="Georgia"/>
                <a:cs typeface="Georgia"/>
              </a:rPr>
              <a:t>to</a:t>
            </a:r>
            <a:r>
              <a:rPr sz="2200" u="heavy" spc="-15" dirty="0">
                <a:latin typeface="Georgia"/>
                <a:cs typeface="Georgia"/>
              </a:rPr>
              <a:t> </a:t>
            </a:r>
            <a:r>
              <a:rPr sz="2200" u="heavy" spc="-5" dirty="0">
                <a:latin typeface="Georgia"/>
                <a:cs typeface="Georgia"/>
              </a:rPr>
              <a:t>B</a:t>
            </a:r>
            <a:r>
              <a:rPr sz="2200" u="heavy" dirty="0">
                <a:latin typeface="Georgia"/>
                <a:cs typeface="Georgia"/>
              </a:rPr>
              <a:t>u</a:t>
            </a:r>
            <a:r>
              <a:rPr sz="2200" u="heavy" spc="-35" dirty="0">
                <a:latin typeface="Georgia"/>
                <a:cs typeface="Georgia"/>
              </a:rPr>
              <a:t>y</a:t>
            </a:r>
            <a:r>
              <a:rPr sz="2200" u="heavy" dirty="0">
                <a:latin typeface="Georgia"/>
                <a:cs typeface="Georgia"/>
              </a:rPr>
              <a:t>: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75436" y="3451605"/>
            <a:ext cx="201930" cy="249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5" dirty="0">
                <a:solidFill>
                  <a:srgbClr val="765E54"/>
                </a:solidFill>
                <a:latin typeface="Wingdings"/>
                <a:cs typeface="Wingdings"/>
              </a:rPr>
              <a:t></a:t>
            </a:r>
            <a:endParaRPr sz="155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75436" y="3860038"/>
            <a:ext cx="201930" cy="249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5" dirty="0">
                <a:solidFill>
                  <a:srgbClr val="765E54"/>
                </a:solidFill>
                <a:latin typeface="Wingdings"/>
                <a:cs typeface="Wingdings"/>
              </a:rPr>
              <a:t></a:t>
            </a:r>
            <a:endParaRPr sz="155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75436" y="4271517"/>
            <a:ext cx="201930" cy="249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5" dirty="0">
                <a:solidFill>
                  <a:srgbClr val="765E54"/>
                </a:solidFill>
                <a:latin typeface="Wingdings"/>
                <a:cs typeface="Wingdings"/>
              </a:rPr>
              <a:t></a:t>
            </a:r>
            <a:endParaRPr sz="1550">
              <a:latin typeface="Wingdings"/>
              <a:cs typeface="Wingding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87500" y="3314253"/>
            <a:ext cx="3768725" cy="1239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39469">
              <a:lnSpc>
                <a:spcPct val="121800"/>
              </a:lnSpc>
            </a:pPr>
            <a:r>
              <a:rPr sz="2200" dirty="0">
                <a:latin typeface="Georgia"/>
                <a:cs typeface="Georgia"/>
              </a:rPr>
              <a:t>C</a:t>
            </a:r>
            <a:r>
              <a:rPr sz="2200" spc="-15" dirty="0">
                <a:latin typeface="Georgia"/>
                <a:cs typeface="Georgia"/>
              </a:rPr>
              <a:t>a</a:t>
            </a:r>
            <a:r>
              <a:rPr sz="2200" spc="5" dirty="0">
                <a:latin typeface="Georgia"/>
                <a:cs typeface="Georgia"/>
              </a:rPr>
              <a:t>p</a:t>
            </a:r>
            <a:r>
              <a:rPr sz="2200" spc="-40" dirty="0">
                <a:latin typeface="Georgia"/>
                <a:cs typeface="Georgia"/>
              </a:rPr>
              <a:t>a</a:t>
            </a:r>
            <a:r>
              <a:rPr sz="2200" dirty="0">
                <a:latin typeface="Georgia"/>
                <a:cs typeface="Georgia"/>
              </a:rPr>
              <a:t>c</a:t>
            </a:r>
            <a:r>
              <a:rPr sz="2200" spc="-25" dirty="0">
                <a:latin typeface="Georgia"/>
                <a:cs typeface="Georgia"/>
              </a:rPr>
              <a:t>i</a:t>
            </a:r>
            <a:r>
              <a:rPr sz="2200" dirty="0">
                <a:latin typeface="Georgia"/>
                <a:cs typeface="Georgia"/>
              </a:rPr>
              <a:t>ty</a:t>
            </a:r>
            <a:r>
              <a:rPr sz="2200" spc="35" dirty="0">
                <a:latin typeface="Georgia"/>
                <a:cs typeface="Georgia"/>
              </a:rPr>
              <a:t> </a:t>
            </a:r>
            <a:r>
              <a:rPr sz="2200" spc="-15" dirty="0">
                <a:latin typeface="Georgia"/>
                <a:cs typeface="Georgia"/>
              </a:rPr>
              <a:t>a</a:t>
            </a:r>
            <a:r>
              <a:rPr sz="2200" spc="-40" dirty="0">
                <a:latin typeface="Georgia"/>
                <a:cs typeface="Georgia"/>
              </a:rPr>
              <a:t>n</a:t>
            </a:r>
            <a:r>
              <a:rPr sz="2200" dirty="0">
                <a:latin typeface="Georgia"/>
                <a:cs typeface="Georgia"/>
              </a:rPr>
              <a:t>d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C</a:t>
            </a:r>
            <a:r>
              <a:rPr sz="2200" spc="-40" dirty="0">
                <a:latin typeface="Georgia"/>
                <a:cs typeface="Georgia"/>
              </a:rPr>
              <a:t>a</a:t>
            </a:r>
            <a:r>
              <a:rPr sz="2200" spc="5" dirty="0">
                <a:latin typeface="Georgia"/>
                <a:cs typeface="Georgia"/>
              </a:rPr>
              <a:t>p</a:t>
            </a:r>
            <a:r>
              <a:rPr sz="2200" spc="-40" dirty="0">
                <a:latin typeface="Georgia"/>
                <a:cs typeface="Georgia"/>
              </a:rPr>
              <a:t>a</a:t>
            </a:r>
            <a:r>
              <a:rPr sz="2200" spc="5" dirty="0">
                <a:latin typeface="Georgia"/>
                <a:cs typeface="Georgia"/>
              </a:rPr>
              <a:t>b</a:t>
            </a:r>
            <a:r>
              <a:rPr sz="2200" dirty="0">
                <a:latin typeface="Georgia"/>
                <a:cs typeface="Georgia"/>
              </a:rPr>
              <a:t>i</a:t>
            </a:r>
            <a:r>
              <a:rPr sz="2200" spc="-10" dirty="0">
                <a:latin typeface="Georgia"/>
                <a:cs typeface="Georgia"/>
              </a:rPr>
              <a:t>l</a:t>
            </a:r>
            <a:r>
              <a:rPr sz="2200" spc="-25" dirty="0">
                <a:latin typeface="Georgia"/>
                <a:cs typeface="Georgia"/>
              </a:rPr>
              <a:t>i</a:t>
            </a:r>
            <a:r>
              <a:rPr sz="2200" dirty="0">
                <a:latin typeface="Georgia"/>
                <a:cs typeface="Georgia"/>
              </a:rPr>
              <a:t>ty E</a:t>
            </a:r>
            <a:r>
              <a:rPr sz="2200" spc="-15" dirty="0">
                <a:latin typeface="Georgia"/>
                <a:cs typeface="Georgia"/>
              </a:rPr>
              <a:t>x</a:t>
            </a:r>
            <a:r>
              <a:rPr sz="2200" spc="5" dirty="0">
                <a:latin typeface="Georgia"/>
                <a:cs typeface="Georgia"/>
              </a:rPr>
              <a:t>p</a:t>
            </a:r>
            <a:r>
              <a:rPr sz="2200" spc="-35" dirty="0">
                <a:latin typeface="Georgia"/>
                <a:cs typeface="Georgia"/>
              </a:rPr>
              <a:t>l</a:t>
            </a:r>
            <a:r>
              <a:rPr sz="2200" spc="5" dirty="0">
                <a:latin typeface="Georgia"/>
                <a:cs typeface="Georgia"/>
              </a:rPr>
              <a:t>o</a:t>
            </a:r>
            <a:r>
              <a:rPr sz="2200" spc="-25" dirty="0">
                <a:latin typeface="Georgia"/>
                <a:cs typeface="Georgia"/>
              </a:rPr>
              <a:t>i</a:t>
            </a:r>
            <a:r>
              <a:rPr sz="2200" dirty="0">
                <a:latin typeface="Georgia"/>
                <a:cs typeface="Georgia"/>
              </a:rPr>
              <a:t>t</a:t>
            </a:r>
            <a:r>
              <a:rPr sz="2200" spc="15" dirty="0">
                <a:latin typeface="Georgia"/>
                <a:cs typeface="Georgia"/>
              </a:rPr>
              <a:t> </a:t>
            </a:r>
            <a:r>
              <a:rPr sz="2200" spc="-35" dirty="0">
                <a:latin typeface="Georgia"/>
                <a:cs typeface="Georgia"/>
              </a:rPr>
              <a:t>O</a:t>
            </a:r>
            <a:r>
              <a:rPr sz="2200" spc="5" dirty="0">
                <a:latin typeface="Georgia"/>
                <a:cs typeface="Georgia"/>
              </a:rPr>
              <a:t>p</a:t>
            </a:r>
            <a:r>
              <a:rPr sz="2200" spc="-20" dirty="0">
                <a:latin typeface="Georgia"/>
                <a:cs typeface="Georgia"/>
              </a:rPr>
              <a:t>po</a:t>
            </a:r>
            <a:r>
              <a:rPr sz="2200" dirty="0">
                <a:latin typeface="Georgia"/>
                <a:cs typeface="Georgia"/>
              </a:rPr>
              <a:t>r</a:t>
            </a:r>
            <a:r>
              <a:rPr sz="2200" spc="-20" dirty="0">
                <a:latin typeface="Georgia"/>
                <a:cs typeface="Georgia"/>
              </a:rPr>
              <a:t>t</a:t>
            </a:r>
            <a:r>
              <a:rPr sz="2200" dirty="0">
                <a:latin typeface="Georgia"/>
                <a:cs typeface="Georgia"/>
              </a:rPr>
              <a:t>u</a:t>
            </a:r>
            <a:r>
              <a:rPr sz="2200" spc="-15" dirty="0">
                <a:latin typeface="Georgia"/>
                <a:cs typeface="Georgia"/>
              </a:rPr>
              <a:t>n</a:t>
            </a:r>
            <a:r>
              <a:rPr sz="2200" spc="-25" dirty="0">
                <a:latin typeface="Georgia"/>
                <a:cs typeface="Georgia"/>
              </a:rPr>
              <a:t>i</a:t>
            </a:r>
            <a:r>
              <a:rPr sz="2200" dirty="0">
                <a:latin typeface="Georgia"/>
                <a:cs typeface="Georgia"/>
              </a:rPr>
              <a:t>ty</a:t>
            </a:r>
            <a:endParaRPr sz="2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dirty="0">
                <a:latin typeface="Georgia"/>
                <a:cs typeface="Georgia"/>
              </a:rPr>
              <a:t>S</a:t>
            </a:r>
            <a:r>
              <a:rPr sz="2200" spc="5" dirty="0">
                <a:latin typeface="Georgia"/>
                <a:cs typeface="Georgia"/>
              </a:rPr>
              <a:t>h</a:t>
            </a:r>
            <a:r>
              <a:rPr sz="2200" spc="-25" dirty="0">
                <a:latin typeface="Georgia"/>
                <a:cs typeface="Georgia"/>
              </a:rPr>
              <a:t>i</a:t>
            </a:r>
            <a:r>
              <a:rPr sz="2200" dirty="0">
                <a:latin typeface="Georgia"/>
                <a:cs typeface="Georgia"/>
              </a:rPr>
              <a:t>ft</a:t>
            </a:r>
            <a:r>
              <a:rPr sz="2200" spc="-10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r</a:t>
            </a:r>
            <a:r>
              <a:rPr sz="2200" dirty="0">
                <a:latin typeface="Georgia"/>
                <a:cs typeface="Georgia"/>
              </a:rPr>
              <a:t>i</a:t>
            </a:r>
            <a:r>
              <a:rPr sz="2200" spc="-20" dirty="0">
                <a:latin typeface="Georgia"/>
                <a:cs typeface="Georgia"/>
              </a:rPr>
              <a:t>s</a:t>
            </a:r>
            <a:r>
              <a:rPr sz="2200" dirty="0">
                <a:latin typeface="Georgia"/>
                <a:cs typeface="Georgia"/>
              </a:rPr>
              <a:t>k</a:t>
            </a:r>
            <a:r>
              <a:rPr sz="2200" spc="-35" dirty="0">
                <a:latin typeface="Georgia"/>
                <a:cs typeface="Georgia"/>
              </a:rPr>
              <a:t> </a:t>
            </a:r>
            <a:r>
              <a:rPr sz="2200" spc="5" dirty="0">
                <a:latin typeface="Georgia"/>
                <a:cs typeface="Georgia"/>
              </a:rPr>
              <a:t>(</a:t>
            </a:r>
            <a:r>
              <a:rPr sz="2200" spc="-20" dirty="0">
                <a:latin typeface="Georgia"/>
                <a:cs typeface="Georgia"/>
              </a:rPr>
              <a:t>co</a:t>
            </a:r>
            <a:r>
              <a:rPr sz="2200" dirty="0">
                <a:latin typeface="Georgia"/>
                <a:cs typeface="Georgia"/>
              </a:rPr>
              <a:t>s</a:t>
            </a:r>
            <a:r>
              <a:rPr sz="2200" spc="-20" dirty="0">
                <a:latin typeface="Georgia"/>
                <a:cs typeface="Georgia"/>
              </a:rPr>
              <a:t>t</a:t>
            </a:r>
            <a:r>
              <a:rPr sz="2200" dirty="0">
                <a:latin typeface="Georgia"/>
                <a:cs typeface="Georgia"/>
              </a:rPr>
              <a:t>,</a:t>
            </a:r>
            <a:r>
              <a:rPr sz="2200" spc="10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t</a:t>
            </a:r>
            <a:r>
              <a:rPr sz="2200" dirty="0">
                <a:latin typeface="Georgia"/>
                <a:cs typeface="Georgia"/>
              </a:rPr>
              <a:t>im</a:t>
            </a:r>
            <a:r>
              <a:rPr sz="2200" spc="-40" dirty="0">
                <a:latin typeface="Georgia"/>
                <a:cs typeface="Georgia"/>
              </a:rPr>
              <a:t>e</a:t>
            </a:r>
            <a:r>
              <a:rPr sz="2200" dirty="0">
                <a:latin typeface="Georgia"/>
                <a:cs typeface="Georgia"/>
              </a:rPr>
              <a:t>,</a:t>
            </a:r>
            <a:r>
              <a:rPr sz="2200" spc="-20" dirty="0">
                <a:latin typeface="Georgia"/>
                <a:cs typeface="Georgia"/>
              </a:rPr>
              <a:t> </a:t>
            </a:r>
            <a:r>
              <a:rPr sz="2200" spc="5" dirty="0">
                <a:latin typeface="Georgia"/>
                <a:cs typeface="Georgia"/>
              </a:rPr>
              <a:t>o</a:t>
            </a:r>
            <a:r>
              <a:rPr sz="2200" dirty="0">
                <a:latin typeface="Georgia"/>
                <a:cs typeface="Georgia"/>
              </a:rPr>
              <a:t>r</a:t>
            </a:r>
            <a:r>
              <a:rPr sz="2200" spc="-20" dirty="0">
                <a:latin typeface="Georgia"/>
                <a:cs typeface="Georgia"/>
              </a:rPr>
              <a:t> s</a:t>
            </a:r>
            <a:r>
              <a:rPr sz="2200" dirty="0">
                <a:latin typeface="Georgia"/>
                <a:cs typeface="Georgia"/>
              </a:rPr>
              <a:t>c</a:t>
            </a:r>
            <a:r>
              <a:rPr sz="2200" spc="-20" dirty="0">
                <a:latin typeface="Georgia"/>
                <a:cs typeface="Georgia"/>
              </a:rPr>
              <a:t>o</a:t>
            </a:r>
            <a:r>
              <a:rPr sz="2200" spc="5" dirty="0">
                <a:latin typeface="Georgia"/>
                <a:cs typeface="Georgia"/>
              </a:rPr>
              <a:t>p</a:t>
            </a:r>
            <a:r>
              <a:rPr sz="2200" spc="-40" dirty="0">
                <a:latin typeface="Georgia"/>
                <a:cs typeface="Georgia"/>
              </a:rPr>
              <a:t>e</a:t>
            </a:r>
            <a:r>
              <a:rPr sz="2200" dirty="0">
                <a:latin typeface="Georgia"/>
                <a:cs typeface="Georgia"/>
              </a:rPr>
              <a:t>)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9883" y="4633976"/>
            <a:ext cx="2200275" cy="346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u="sng" spc="5" dirty="0">
                <a:latin typeface="Georgia"/>
                <a:cs typeface="Georgia"/>
              </a:rPr>
              <a:t>R</a:t>
            </a:r>
            <a:r>
              <a:rPr sz="2200" u="sng" spc="-15" dirty="0">
                <a:latin typeface="Georgia"/>
                <a:cs typeface="Georgia"/>
              </a:rPr>
              <a:t>ea</a:t>
            </a:r>
            <a:r>
              <a:rPr sz="2200" u="sng" spc="-20" dirty="0">
                <a:latin typeface="Georgia"/>
                <a:cs typeface="Georgia"/>
              </a:rPr>
              <a:t>s</a:t>
            </a:r>
            <a:r>
              <a:rPr sz="2200" u="sng" spc="5" dirty="0">
                <a:latin typeface="Georgia"/>
                <a:cs typeface="Georgia"/>
              </a:rPr>
              <a:t>o</a:t>
            </a:r>
            <a:r>
              <a:rPr sz="2200" u="sng" spc="-40" dirty="0">
                <a:latin typeface="Georgia"/>
                <a:cs typeface="Georgia"/>
              </a:rPr>
              <a:t>n</a:t>
            </a:r>
            <a:r>
              <a:rPr sz="2200" u="sng" dirty="0">
                <a:latin typeface="Georgia"/>
                <a:cs typeface="Georgia"/>
              </a:rPr>
              <a:t>s</a:t>
            </a:r>
            <a:r>
              <a:rPr sz="2200" u="sng" spc="20" dirty="0">
                <a:latin typeface="Georgia"/>
                <a:cs typeface="Georgia"/>
              </a:rPr>
              <a:t> </a:t>
            </a:r>
            <a:r>
              <a:rPr sz="2200" u="sng" spc="-20" dirty="0">
                <a:latin typeface="Georgia"/>
                <a:cs typeface="Georgia"/>
              </a:rPr>
              <a:t>t</a:t>
            </a:r>
            <a:r>
              <a:rPr sz="2200" u="sng" dirty="0">
                <a:latin typeface="Georgia"/>
                <a:cs typeface="Georgia"/>
              </a:rPr>
              <a:t>o</a:t>
            </a:r>
            <a:r>
              <a:rPr sz="2200" u="sng" spc="5" dirty="0">
                <a:latin typeface="Georgia"/>
                <a:cs typeface="Georgia"/>
              </a:rPr>
              <a:t> </a:t>
            </a:r>
            <a:r>
              <a:rPr sz="2200" u="sng" spc="-10" dirty="0">
                <a:latin typeface="Georgia"/>
                <a:cs typeface="Georgia"/>
              </a:rPr>
              <a:t>Mak</a:t>
            </a:r>
            <a:r>
              <a:rPr sz="2200" u="sng" spc="-40" dirty="0">
                <a:latin typeface="Georgia"/>
                <a:cs typeface="Georgia"/>
              </a:rPr>
              <a:t>e</a:t>
            </a:r>
            <a:r>
              <a:rPr sz="2200" u="sng" dirty="0">
                <a:latin typeface="Georgia"/>
                <a:cs typeface="Georgia"/>
              </a:rPr>
              <a:t>: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75436" y="5106670"/>
            <a:ext cx="201930" cy="249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5" dirty="0">
                <a:solidFill>
                  <a:srgbClr val="765E54"/>
                </a:solidFill>
                <a:latin typeface="Wingdings"/>
                <a:cs typeface="Wingdings"/>
              </a:rPr>
              <a:t></a:t>
            </a:r>
            <a:endParaRPr sz="1550">
              <a:latin typeface="Wingdings"/>
              <a:cs typeface="Wingding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75436" y="5518150"/>
            <a:ext cx="201930" cy="249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5" dirty="0">
                <a:solidFill>
                  <a:srgbClr val="765E54"/>
                </a:solidFill>
                <a:latin typeface="Wingdings"/>
                <a:cs typeface="Wingdings"/>
              </a:rPr>
              <a:t></a:t>
            </a:r>
            <a:endParaRPr sz="1550">
              <a:latin typeface="Wingdings"/>
              <a:cs typeface="Wingding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75436" y="5932678"/>
            <a:ext cx="201930" cy="249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5" dirty="0">
                <a:solidFill>
                  <a:srgbClr val="765E54"/>
                </a:solidFill>
                <a:latin typeface="Wingdings"/>
                <a:cs typeface="Wingdings"/>
              </a:rPr>
              <a:t></a:t>
            </a:r>
            <a:endParaRPr sz="1550">
              <a:latin typeface="Wingdings"/>
              <a:cs typeface="Wingding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87500" y="4966299"/>
            <a:ext cx="3093085" cy="124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37920">
              <a:lnSpc>
                <a:spcPct val="122700"/>
              </a:lnSpc>
            </a:pPr>
            <a:r>
              <a:rPr sz="2200" dirty="0">
                <a:latin typeface="Georgia"/>
                <a:cs typeface="Georgia"/>
              </a:rPr>
              <a:t>Id</a:t>
            </a:r>
            <a:r>
              <a:rPr sz="2200" spc="-10" dirty="0">
                <a:latin typeface="Georgia"/>
                <a:cs typeface="Georgia"/>
              </a:rPr>
              <a:t>l</a:t>
            </a:r>
            <a:r>
              <a:rPr sz="2200" dirty="0">
                <a:latin typeface="Georgia"/>
                <a:cs typeface="Georgia"/>
              </a:rPr>
              <a:t>e</a:t>
            </a:r>
            <a:r>
              <a:rPr sz="2200" spc="-3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r</a:t>
            </a:r>
            <a:r>
              <a:rPr sz="2200" spc="-15" dirty="0">
                <a:latin typeface="Georgia"/>
                <a:cs typeface="Georgia"/>
              </a:rPr>
              <a:t>e</a:t>
            </a:r>
            <a:r>
              <a:rPr sz="2200" spc="-20" dirty="0">
                <a:latin typeface="Georgia"/>
                <a:cs typeface="Georgia"/>
              </a:rPr>
              <a:t>so</a:t>
            </a:r>
            <a:r>
              <a:rPr sz="2200" dirty="0">
                <a:latin typeface="Georgia"/>
                <a:cs typeface="Georgia"/>
              </a:rPr>
              <a:t>u</a:t>
            </a:r>
            <a:r>
              <a:rPr sz="2200" spc="-20" dirty="0">
                <a:latin typeface="Georgia"/>
                <a:cs typeface="Georgia"/>
              </a:rPr>
              <a:t>r</a:t>
            </a:r>
            <a:r>
              <a:rPr sz="2200" dirty="0">
                <a:latin typeface="Georgia"/>
                <a:cs typeface="Georgia"/>
              </a:rPr>
              <a:t>c</a:t>
            </a:r>
            <a:r>
              <a:rPr sz="2200" spc="-15" dirty="0">
                <a:latin typeface="Georgia"/>
                <a:cs typeface="Georgia"/>
              </a:rPr>
              <a:t>e</a:t>
            </a:r>
            <a:r>
              <a:rPr sz="2200" dirty="0">
                <a:latin typeface="Georgia"/>
                <a:cs typeface="Georgia"/>
              </a:rPr>
              <a:t>s W</a:t>
            </a:r>
            <a:r>
              <a:rPr sz="2200" spc="-15" dirty="0">
                <a:latin typeface="Georgia"/>
                <a:cs typeface="Georgia"/>
              </a:rPr>
              <a:t>an</a:t>
            </a:r>
            <a:r>
              <a:rPr sz="2200" dirty="0">
                <a:latin typeface="Georgia"/>
                <a:cs typeface="Georgia"/>
              </a:rPr>
              <a:t>t</a:t>
            </a:r>
            <a:r>
              <a:rPr sz="2200" spc="-15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t</a:t>
            </a:r>
            <a:r>
              <a:rPr sz="2200" dirty="0">
                <a:latin typeface="Georgia"/>
                <a:cs typeface="Georgia"/>
              </a:rPr>
              <a:t>o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c</a:t>
            </a:r>
            <a:r>
              <a:rPr sz="2200" spc="5" dirty="0">
                <a:latin typeface="Georgia"/>
                <a:cs typeface="Georgia"/>
              </a:rPr>
              <a:t>o</a:t>
            </a:r>
            <a:r>
              <a:rPr sz="2200" spc="-40" dirty="0">
                <a:latin typeface="Georgia"/>
                <a:cs typeface="Georgia"/>
              </a:rPr>
              <a:t>n</a:t>
            </a:r>
            <a:r>
              <a:rPr sz="2200" dirty="0">
                <a:latin typeface="Georgia"/>
                <a:cs typeface="Georgia"/>
              </a:rPr>
              <a:t>t</a:t>
            </a:r>
            <a:r>
              <a:rPr sz="2200" spc="-20" dirty="0">
                <a:latin typeface="Georgia"/>
                <a:cs typeface="Georgia"/>
              </a:rPr>
              <a:t>r</a:t>
            </a:r>
            <a:r>
              <a:rPr sz="2200" spc="5" dirty="0">
                <a:latin typeface="Georgia"/>
                <a:cs typeface="Georgia"/>
              </a:rPr>
              <a:t>o</a:t>
            </a:r>
            <a:r>
              <a:rPr sz="2200" dirty="0">
                <a:latin typeface="Georgia"/>
                <a:cs typeface="Georgia"/>
              </a:rPr>
              <a:t>l</a:t>
            </a:r>
            <a:endParaRPr sz="2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200" dirty="0">
                <a:latin typeface="Georgia"/>
                <a:cs typeface="Georgia"/>
              </a:rPr>
              <a:t>C</a:t>
            </a:r>
            <a:r>
              <a:rPr sz="2200" spc="5" dirty="0">
                <a:latin typeface="Georgia"/>
                <a:cs typeface="Georgia"/>
              </a:rPr>
              <a:t>o</a:t>
            </a:r>
            <a:r>
              <a:rPr sz="2200" spc="-40" dirty="0">
                <a:latin typeface="Georgia"/>
                <a:cs typeface="Georgia"/>
              </a:rPr>
              <a:t>n</a:t>
            </a:r>
            <a:r>
              <a:rPr sz="2200" dirty="0">
                <a:latin typeface="Georgia"/>
                <a:cs typeface="Georgia"/>
              </a:rPr>
              <a:t>f</a:t>
            </a:r>
            <a:r>
              <a:rPr sz="2200" spc="-25" dirty="0">
                <a:latin typeface="Georgia"/>
                <a:cs typeface="Georgia"/>
              </a:rPr>
              <a:t>i</a:t>
            </a:r>
            <a:r>
              <a:rPr sz="2200" dirty="0">
                <a:latin typeface="Georgia"/>
                <a:cs typeface="Georgia"/>
              </a:rPr>
              <a:t>d</a:t>
            </a:r>
            <a:r>
              <a:rPr sz="2200" spc="-15" dirty="0">
                <a:latin typeface="Georgia"/>
                <a:cs typeface="Georgia"/>
              </a:rPr>
              <a:t>en</a:t>
            </a:r>
            <a:r>
              <a:rPr sz="2200" dirty="0">
                <a:latin typeface="Georgia"/>
                <a:cs typeface="Georgia"/>
              </a:rPr>
              <a:t>ti</a:t>
            </a:r>
            <a:r>
              <a:rPr sz="2200" spc="-15" dirty="0">
                <a:latin typeface="Georgia"/>
                <a:cs typeface="Georgia"/>
              </a:rPr>
              <a:t>a</a:t>
            </a:r>
            <a:r>
              <a:rPr sz="2200" dirty="0">
                <a:latin typeface="Georgia"/>
                <a:cs typeface="Georgia"/>
              </a:rPr>
              <a:t>l</a:t>
            </a:r>
            <a:r>
              <a:rPr sz="2200" spc="1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i</a:t>
            </a:r>
            <a:r>
              <a:rPr sz="2200" spc="-15" dirty="0">
                <a:latin typeface="Georgia"/>
                <a:cs typeface="Georgia"/>
              </a:rPr>
              <a:t>n</a:t>
            </a:r>
            <a:r>
              <a:rPr sz="2200" spc="-25" dirty="0">
                <a:latin typeface="Georgia"/>
                <a:cs typeface="Georgia"/>
              </a:rPr>
              <a:t>f</a:t>
            </a:r>
            <a:r>
              <a:rPr sz="2200" spc="-20" dirty="0">
                <a:latin typeface="Georgia"/>
                <a:cs typeface="Georgia"/>
              </a:rPr>
              <a:t>o</a:t>
            </a:r>
            <a:r>
              <a:rPr sz="2200" dirty="0">
                <a:latin typeface="Georgia"/>
                <a:cs typeface="Georgia"/>
              </a:rPr>
              <a:t>rm</a:t>
            </a:r>
            <a:r>
              <a:rPr sz="2200" spc="-40" dirty="0">
                <a:latin typeface="Georgia"/>
                <a:cs typeface="Georgia"/>
              </a:rPr>
              <a:t>a</a:t>
            </a:r>
            <a:r>
              <a:rPr sz="2200" dirty="0">
                <a:latin typeface="Georgia"/>
                <a:cs typeface="Georgia"/>
              </a:rPr>
              <a:t>t</a:t>
            </a:r>
            <a:r>
              <a:rPr sz="2200" spc="-25" dirty="0">
                <a:latin typeface="Georgia"/>
                <a:cs typeface="Georgia"/>
              </a:rPr>
              <a:t>i</a:t>
            </a:r>
            <a:r>
              <a:rPr sz="2200" spc="5" dirty="0">
                <a:latin typeface="Georgia"/>
                <a:cs typeface="Georgia"/>
              </a:rPr>
              <a:t>o</a:t>
            </a:r>
            <a:r>
              <a:rPr sz="2200" dirty="0">
                <a:latin typeface="Georgia"/>
                <a:cs typeface="Georgia"/>
              </a:rPr>
              <a:t>n</a:t>
            </a:r>
            <a:endParaRPr sz="2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0051" y="608584"/>
            <a:ext cx="5600065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20" dirty="0"/>
              <a:t>P</a:t>
            </a:r>
            <a:r>
              <a:rPr sz="3800" spc="-10" dirty="0"/>
              <a:t>l</a:t>
            </a:r>
            <a:r>
              <a:rPr sz="3800" spc="-5" dirty="0"/>
              <a:t>an</a:t>
            </a:r>
            <a:r>
              <a:rPr sz="3800" spc="-10" dirty="0"/>
              <a:t> </a:t>
            </a:r>
            <a:r>
              <a:rPr sz="3800" spc="-20" dirty="0"/>
              <a:t>P</a:t>
            </a:r>
            <a:r>
              <a:rPr sz="3800" spc="-5" dirty="0"/>
              <a:t>r</a:t>
            </a:r>
            <a:r>
              <a:rPr sz="3800" spc="-15" dirty="0"/>
              <a:t>o</a:t>
            </a:r>
            <a:r>
              <a:rPr sz="3800" spc="-5" dirty="0"/>
              <a:t>cur</a:t>
            </a:r>
            <a:r>
              <a:rPr sz="3800" spc="0" dirty="0"/>
              <a:t>e</a:t>
            </a:r>
            <a:r>
              <a:rPr sz="3800" spc="-25" dirty="0"/>
              <a:t>m</a:t>
            </a:r>
            <a:r>
              <a:rPr sz="3800" spc="0" dirty="0"/>
              <a:t>e</a:t>
            </a:r>
            <a:r>
              <a:rPr sz="3800" spc="-20" dirty="0"/>
              <a:t>n</a:t>
            </a:r>
            <a:r>
              <a:rPr sz="3800" spc="-5" dirty="0"/>
              <a:t>t</a:t>
            </a:r>
            <a:r>
              <a:rPr sz="3800" spc="75" dirty="0"/>
              <a:t> </a:t>
            </a:r>
            <a:r>
              <a:rPr sz="3800" spc="-10" dirty="0"/>
              <a:t>–</a:t>
            </a:r>
            <a:r>
              <a:rPr sz="3800" spc="-20" dirty="0"/>
              <a:t> </a:t>
            </a:r>
            <a:r>
              <a:rPr sz="3800" spc="-5" dirty="0"/>
              <a:t>T</a:t>
            </a:r>
            <a:r>
              <a:rPr sz="3800" dirty="0"/>
              <a:t> </a:t>
            </a:r>
            <a:r>
              <a:rPr sz="3800" spc="-10" dirty="0"/>
              <a:t>&amp; </a:t>
            </a:r>
            <a:r>
              <a:rPr sz="3800" spc="-5" dirty="0"/>
              <a:t>T</a:t>
            </a:r>
            <a:endParaRPr sz="38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152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721868" y="1737867"/>
            <a:ext cx="3455670" cy="2395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buClr>
                <a:srgbClr val="765E54"/>
              </a:buClr>
              <a:buAutoNum type="arabicPeriod" startAt="2"/>
              <a:tabLst>
                <a:tab pos="622300" algn="l"/>
              </a:tabLst>
            </a:pPr>
            <a:r>
              <a:rPr sz="2900" spc="-5" dirty="0">
                <a:latin typeface="Georgia"/>
                <a:cs typeface="Georgia"/>
              </a:rPr>
              <a:t>E</a:t>
            </a:r>
            <a:r>
              <a:rPr sz="2900" spc="-10" dirty="0">
                <a:latin typeface="Georgia"/>
                <a:cs typeface="Georgia"/>
              </a:rPr>
              <a:t>xp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Ju</a:t>
            </a:r>
            <a:r>
              <a:rPr sz="2900" spc="-15" dirty="0">
                <a:latin typeface="Georgia"/>
                <a:cs typeface="Georgia"/>
              </a:rPr>
              <a:t>d</a:t>
            </a:r>
            <a:r>
              <a:rPr sz="2900" spc="-20" dirty="0">
                <a:latin typeface="Georgia"/>
                <a:cs typeface="Georgia"/>
              </a:rPr>
              <a:t>g</a:t>
            </a:r>
            <a:r>
              <a:rPr sz="2900" dirty="0">
                <a:latin typeface="Georgia"/>
                <a:cs typeface="Georgia"/>
              </a:rPr>
              <a:t>m</a:t>
            </a:r>
            <a:r>
              <a:rPr sz="2900" spc="-40" dirty="0">
                <a:latin typeface="Georgia"/>
                <a:cs typeface="Georgia"/>
              </a:rPr>
              <a:t>e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dirty="0">
                <a:latin typeface="Georgia"/>
                <a:cs typeface="Georgia"/>
              </a:rPr>
              <a:t>t</a:t>
            </a:r>
            <a:endParaRPr sz="29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7"/>
              </a:spcBef>
              <a:buClr>
                <a:srgbClr val="765E54"/>
              </a:buClr>
              <a:buFont typeface="Georgia"/>
              <a:buAutoNum type="arabicPeriod" startAt="2"/>
            </a:pPr>
            <a:endParaRPr sz="37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buClr>
                <a:srgbClr val="765E54"/>
              </a:buClr>
              <a:buAutoNum type="arabicPeriod" startAt="2"/>
              <a:tabLst>
                <a:tab pos="622300" algn="l"/>
              </a:tabLst>
            </a:pPr>
            <a:r>
              <a:rPr sz="2900" spc="-10" dirty="0">
                <a:latin typeface="Georgia"/>
                <a:cs typeface="Georgia"/>
              </a:rPr>
              <a:t>M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dirty="0">
                <a:latin typeface="Georgia"/>
                <a:cs typeface="Georgia"/>
              </a:rPr>
              <a:t>k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3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R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dirty="0">
                <a:latin typeface="Georgia"/>
                <a:cs typeface="Georgia"/>
              </a:rPr>
              <a:t>ch</a:t>
            </a:r>
            <a:endParaRPr sz="29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2"/>
              </a:spcBef>
              <a:buClr>
                <a:srgbClr val="765E54"/>
              </a:buClr>
              <a:buFont typeface="Georgia"/>
              <a:buAutoNum type="arabicPeriod" startAt="2"/>
            </a:pPr>
            <a:endParaRPr sz="36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buClr>
                <a:srgbClr val="765E54"/>
              </a:buClr>
              <a:buAutoNum type="arabicPeriod" startAt="2"/>
              <a:tabLst>
                <a:tab pos="622300" algn="l"/>
              </a:tabLst>
            </a:pPr>
            <a:r>
              <a:rPr sz="2900" spc="-10" dirty="0">
                <a:latin typeface="Georgia"/>
                <a:cs typeface="Georgia"/>
              </a:rPr>
              <a:t>M</a:t>
            </a:r>
            <a:r>
              <a:rPr sz="2900" spc="-15" dirty="0">
                <a:latin typeface="Georgia"/>
                <a:cs typeface="Georgia"/>
              </a:rPr>
              <a:t>ee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in</a:t>
            </a:r>
            <a:r>
              <a:rPr sz="2900" spc="5" dirty="0">
                <a:latin typeface="Georgia"/>
                <a:cs typeface="Georgia"/>
              </a:rPr>
              <a:t>g</a:t>
            </a:r>
            <a:r>
              <a:rPr sz="2900" dirty="0">
                <a:latin typeface="Georgia"/>
                <a:cs typeface="Georgia"/>
              </a:rPr>
              <a:t>s</a:t>
            </a:r>
            <a:endParaRPr sz="29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615">
              <a:lnSpc>
                <a:spcPct val="100000"/>
              </a:lnSpc>
            </a:pPr>
            <a:r>
              <a:rPr sz="4000" dirty="0"/>
              <a:t>Pl</a:t>
            </a:r>
            <a:r>
              <a:rPr sz="4000" spc="-35" dirty="0"/>
              <a:t>a</a:t>
            </a:r>
            <a:r>
              <a:rPr sz="4000" dirty="0"/>
              <a:t>n</a:t>
            </a:r>
            <a:r>
              <a:rPr sz="4000" spc="15" dirty="0"/>
              <a:t> </a:t>
            </a:r>
            <a:r>
              <a:rPr sz="4000" dirty="0"/>
              <a:t>P</a:t>
            </a:r>
            <a:r>
              <a:rPr sz="4000" spc="-40" dirty="0"/>
              <a:t>r</a:t>
            </a:r>
            <a:r>
              <a:rPr sz="4000" spc="-5" dirty="0"/>
              <a:t>o</a:t>
            </a:r>
            <a:r>
              <a:rPr sz="4000" spc="-25" dirty="0"/>
              <a:t>c</a:t>
            </a:r>
            <a:r>
              <a:rPr sz="4000" spc="-5" dirty="0"/>
              <a:t>u</a:t>
            </a:r>
            <a:r>
              <a:rPr sz="4000" spc="-15" dirty="0"/>
              <a:t>r</a:t>
            </a:r>
            <a:r>
              <a:rPr sz="4000" spc="-20" dirty="0"/>
              <a:t>e</a:t>
            </a:r>
            <a:r>
              <a:rPr sz="4000" spc="-10" dirty="0"/>
              <a:t>m</a:t>
            </a:r>
            <a:r>
              <a:rPr sz="4000" spc="-20" dirty="0"/>
              <a:t>en</a:t>
            </a:r>
            <a:r>
              <a:rPr sz="4000" dirty="0"/>
              <a:t>t</a:t>
            </a:r>
            <a:r>
              <a:rPr sz="4000" spc="40" dirty="0"/>
              <a:t> </a:t>
            </a:r>
            <a:r>
              <a:rPr sz="4000" spc="5" dirty="0"/>
              <a:t>–</a:t>
            </a:r>
            <a:r>
              <a:rPr sz="4000" spc="10" dirty="0"/>
              <a:t> </a:t>
            </a:r>
            <a:r>
              <a:rPr sz="4000" spc="-35" dirty="0"/>
              <a:t>O</a:t>
            </a:r>
            <a:r>
              <a:rPr sz="4000" spc="-5" dirty="0"/>
              <a:t>u</a:t>
            </a:r>
            <a:r>
              <a:rPr sz="4000" dirty="0"/>
              <a:t>t</a:t>
            </a:r>
            <a:r>
              <a:rPr sz="4000" spc="-40" dirty="0"/>
              <a:t>p</a:t>
            </a:r>
            <a:r>
              <a:rPr sz="4000" spc="-5" dirty="0"/>
              <a:t>u</a:t>
            </a:r>
            <a:r>
              <a:rPr sz="4000" dirty="0"/>
              <a:t>ts</a:t>
            </a:r>
            <a:endParaRPr sz="40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152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621283" y="1215135"/>
            <a:ext cx="7599680" cy="896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4655" algn="l"/>
              </a:tabLst>
            </a:pPr>
            <a:r>
              <a:rPr sz="2600" spc="-20" dirty="0">
                <a:solidFill>
                  <a:srgbClr val="765E54"/>
                </a:solidFill>
                <a:latin typeface="Georgia"/>
                <a:cs typeface="Georgia"/>
              </a:rPr>
              <a:t>1</a:t>
            </a:r>
            <a:r>
              <a:rPr sz="2600" spc="-5" dirty="0">
                <a:solidFill>
                  <a:srgbClr val="765E54"/>
                </a:solidFill>
                <a:latin typeface="Georgia"/>
                <a:cs typeface="Georgia"/>
              </a:rPr>
              <a:t>.</a:t>
            </a:r>
            <a:r>
              <a:rPr sz="2600" dirty="0">
                <a:solidFill>
                  <a:srgbClr val="765E54"/>
                </a:solidFill>
                <a:latin typeface="Georgia"/>
                <a:cs typeface="Georgia"/>
              </a:rPr>
              <a:t>	</a:t>
            </a:r>
            <a:r>
              <a:rPr sz="2600" spc="-5" dirty="0">
                <a:latin typeface="Georgia"/>
                <a:cs typeface="Georgia"/>
              </a:rPr>
              <a:t>P</a:t>
            </a:r>
            <a:r>
              <a:rPr sz="2600" spc="0" dirty="0">
                <a:latin typeface="Georgia"/>
                <a:cs typeface="Georgia"/>
              </a:rPr>
              <a:t>r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5" dirty="0">
                <a:latin typeface="Georgia"/>
                <a:cs typeface="Georgia"/>
              </a:rPr>
              <a:t>u</a:t>
            </a:r>
            <a:r>
              <a:rPr sz="2600" spc="-15" dirty="0">
                <a:latin typeface="Georgia"/>
                <a:cs typeface="Georgia"/>
              </a:rPr>
              <a:t>re</a:t>
            </a:r>
            <a:r>
              <a:rPr sz="2600" dirty="0">
                <a:latin typeface="Georgia"/>
                <a:cs typeface="Georgia"/>
              </a:rPr>
              <a:t>m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nt</a:t>
            </a:r>
            <a:r>
              <a:rPr sz="2600" dirty="0">
                <a:latin typeface="Georgia"/>
                <a:cs typeface="Georgia"/>
              </a:rPr>
              <a:t> M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10" dirty="0">
                <a:latin typeface="Georgia"/>
                <a:cs typeface="Georgia"/>
              </a:rPr>
              <a:t>n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10" dirty="0">
                <a:latin typeface="Georgia"/>
                <a:cs typeface="Georgia"/>
              </a:rPr>
              <a:t>g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spc="-20" dirty="0">
                <a:latin typeface="Georgia"/>
                <a:cs typeface="Georgia"/>
              </a:rPr>
              <a:t>m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nt</a:t>
            </a:r>
            <a:r>
              <a:rPr sz="2600" spc="2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Pl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n: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10" dirty="0">
                <a:latin typeface="Georgia"/>
                <a:cs typeface="Georgia"/>
              </a:rPr>
              <a:t>l</a:t>
            </a:r>
            <a:r>
              <a:rPr sz="2600" spc="-15" dirty="0">
                <a:latin typeface="Georgia"/>
                <a:cs typeface="Georgia"/>
              </a:rPr>
              <a:t>u</a:t>
            </a:r>
            <a:r>
              <a:rPr sz="2600" spc="5" dirty="0">
                <a:latin typeface="Georgia"/>
                <a:cs typeface="Georgia"/>
              </a:rPr>
              <a:t>d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s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b</a:t>
            </a:r>
            <a:r>
              <a:rPr sz="2600" spc="-15" dirty="0">
                <a:latin typeface="Georgia"/>
                <a:cs typeface="Georgia"/>
              </a:rPr>
              <a:t>u</a:t>
            </a:r>
            <a:r>
              <a:rPr sz="2600" spc="-5" dirty="0">
                <a:latin typeface="Georgia"/>
                <a:cs typeface="Georgia"/>
              </a:rPr>
              <a:t>t n</a:t>
            </a:r>
            <a:r>
              <a:rPr sz="2600" spc="0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t</a:t>
            </a:r>
            <a:endParaRPr sz="2600">
              <a:latin typeface="Georgia"/>
              <a:cs typeface="Georgia"/>
            </a:endParaRPr>
          </a:p>
          <a:p>
            <a:pPr marL="417830">
              <a:lnSpc>
                <a:spcPct val="100000"/>
              </a:lnSpc>
              <a:spcBef>
                <a:spcPts val="815"/>
              </a:spcBef>
            </a:pPr>
            <a:r>
              <a:rPr sz="2600" spc="-5" dirty="0">
                <a:latin typeface="Georgia"/>
                <a:cs typeface="Georgia"/>
              </a:rPr>
              <a:t>l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20" dirty="0">
                <a:latin typeface="Georgia"/>
                <a:cs typeface="Georgia"/>
              </a:rPr>
              <a:t>m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te</a:t>
            </a:r>
            <a:r>
              <a:rPr sz="2600" spc="-5" dirty="0">
                <a:latin typeface="Georgia"/>
                <a:cs typeface="Georgia"/>
              </a:rPr>
              <a:t>d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0" dirty="0">
                <a:latin typeface="Georgia"/>
                <a:cs typeface="Georgia"/>
              </a:rPr>
              <a:t>t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: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8483" y="2295652"/>
            <a:ext cx="21844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765E54"/>
                </a:solidFill>
                <a:latin typeface="Wingdings"/>
                <a:cs typeface="Wingdings"/>
              </a:rPr>
              <a:t>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8483" y="2771140"/>
            <a:ext cx="21844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765E54"/>
                </a:solidFill>
                <a:latin typeface="Wingdings"/>
                <a:cs typeface="Wingdings"/>
              </a:rPr>
              <a:t>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8483" y="3246628"/>
            <a:ext cx="21844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765E54"/>
                </a:solidFill>
                <a:latin typeface="Wingdings"/>
                <a:cs typeface="Wingdings"/>
              </a:rPr>
              <a:t>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8483" y="3722116"/>
            <a:ext cx="21844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765E54"/>
                </a:solidFill>
                <a:latin typeface="Wingdings"/>
                <a:cs typeface="Wingdings"/>
              </a:rPr>
              <a:t>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8483" y="4197604"/>
            <a:ext cx="21844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765E54"/>
                </a:solidFill>
                <a:latin typeface="Wingdings"/>
                <a:cs typeface="Wingdings"/>
              </a:rPr>
              <a:t>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78483" y="4673092"/>
            <a:ext cx="21844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765E54"/>
                </a:solidFill>
                <a:latin typeface="Wingdings"/>
                <a:cs typeface="Wingdings"/>
              </a:rPr>
              <a:t>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78483" y="5148579"/>
            <a:ext cx="21844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765E54"/>
                </a:solidFill>
                <a:latin typeface="Wingdings"/>
                <a:cs typeface="Wingdings"/>
              </a:rPr>
              <a:t>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78483" y="5624067"/>
            <a:ext cx="21844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765E54"/>
                </a:solidFill>
                <a:latin typeface="Wingdings"/>
                <a:cs typeface="Wingdings"/>
              </a:rPr>
              <a:t>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90547" y="2115312"/>
            <a:ext cx="5253355" cy="3814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64615">
              <a:lnSpc>
                <a:spcPct val="130000"/>
              </a:lnSpc>
            </a:pPr>
            <a:r>
              <a:rPr sz="2400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y</a:t>
            </a:r>
            <a:r>
              <a:rPr sz="2400" spc="-5" dirty="0">
                <a:latin typeface="Georgia"/>
                <a:cs typeface="Georgia"/>
              </a:rPr>
              <a:t>p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s</a:t>
            </a:r>
            <a:r>
              <a:rPr sz="2400" spc="25" dirty="0">
                <a:latin typeface="Georgia"/>
                <a:cs typeface="Georgia"/>
              </a:rPr>
              <a:t> </a:t>
            </a:r>
            <a:r>
              <a:rPr sz="2400" spc="-25" dirty="0">
                <a:latin typeface="Georgia"/>
                <a:cs typeface="Georgia"/>
              </a:rPr>
              <a:t>o</a:t>
            </a:r>
            <a:r>
              <a:rPr sz="2400" dirty="0">
                <a:latin typeface="Georgia"/>
                <a:cs typeface="Georgia"/>
              </a:rPr>
              <a:t>f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-15" dirty="0">
                <a:latin typeface="Georgia"/>
                <a:cs typeface="Georgia"/>
              </a:rPr>
              <a:t>ac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s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30" dirty="0">
                <a:latin typeface="Georgia"/>
                <a:cs typeface="Georgia"/>
              </a:rPr>
              <a:t>b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5" dirty="0">
                <a:latin typeface="Georgia"/>
                <a:cs typeface="Georgia"/>
              </a:rPr>
              <a:t>u</a:t>
            </a:r>
            <a:r>
              <a:rPr sz="2400" spc="-10" dirty="0">
                <a:latin typeface="Georgia"/>
                <a:cs typeface="Georgia"/>
              </a:rPr>
              <a:t>se</a:t>
            </a:r>
            <a:r>
              <a:rPr sz="2400" dirty="0">
                <a:latin typeface="Georgia"/>
                <a:cs typeface="Georgia"/>
              </a:rPr>
              <a:t>d </a:t>
            </a:r>
            <a:r>
              <a:rPr sz="2400" spc="-10" dirty="0">
                <a:latin typeface="Georgia"/>
                <a:cs typeface="Georgia"/>
              </a:rPr>
              <a:t>Ris</a:t>
            </a:r>
            <a:r>
              <a:rPr sz="2400" dirty="0">
                <a:latin typeface="Georgia"/>
                <a:cs typeface="Georgia"/>
              </a:rPr>
              <a:t>k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M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dirty="0">
                <a:latin typeface="Georgia"/>
                <a:cs typeface="Georgia"/>
              </a:rPr>
              <a:t>g</a:t>
            </a:r>
            <a:r>
              <a:rPr sz="2400" spc="-10" dirty="0">
                <a:latin typeface="Georgia"/>
                <a:cs typeface="Georgia"/>
              </a:rPr>
              <a:t>eme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dirty="0">
                <a:latin typeface="Georgia"/>
                <a:cs typeface="Georgia"/>
              </a:rPr>
              <a:t>t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I</a:t>
            </a:r>
            <a:r>
              <a:rPr sz="2400" spc="-10" dirty="0">
                <a:latin typeface="Georgia"/>
                <a:cs typeface="Georgia"/>
              </a:rPr>
              <a:t>ss</a:t>
            </a:r>
            <a:r>
              <a:rPr sz="2400" spc="5" dirty="0">
                <a:latin typeface="Georgia"/>
                <a:cs typeface="Georgia"/>
              </a:rPr>
              <a:t>u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s </a:t>
            </a:r>
            <a:r>
              <a:rPr sz="2400" spc="-5" dirty="0">
                <a:latin typeface="Georgia"/>
                <a:cs typeface="Georgia"/>
              </a:rPr>
              <a:t>Pr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spc="5" dirty="0">
                <a:latin typeface="Georgia"/>
                <a:cs typeface="Georgia"/>
              </a:rPr>
              <a:t>u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-10" dirty="0">
                <a:latin typeface="Georgia"/>
                <a:cs typeface="Georgia"/>
              </a:rPr>
              <a:t>eme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dirty="0">
                <a:latin typeface="Georgia"/>
                <a:cs typeface="Georgia"/>
              </a:rPr>
              <a:t>t</a:t>
            </a:r>
            <a:r>
              <a:rPr sz="2400" spc="3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</a:t>
            </a:r>
            <a:r>
              <a:rPr sz="2400" spc="-30" dirty="0">
                <a:latin typeface="Georgia"/>
                <a:cs typeface="Georgia"/>
              </a:rPr>
              <a:t>r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spc="-10" dirty="0">
                <a:latin typeface="Georgia"/>
                <a:cs typeface="Georgia"/>
              </a:rPr>
              <a:t>esse</a:t>
            </a:r>
            <a:r>
              <a:rPr sz="2400" dirty="0">
                <a:latin typeface="Georgia"/>
                <a:cs typeface="Georgia"/>
              </a:rPr>
              <a:t>s</a:t>
            </a:r>
            <a:endParaRPr sz="2400">
              <a:latin typeface="Georgia"/>
              <a:cs typeface="Georgia"/>
            </a:endParaRPr>
          </a:p>
          <a:p>
            <a:pPr marL="12700" marR="5080">
              <a:lnSpc>
                <a:spcPct val="130000"/>
              </a:lnSpc>
            </a:pPr>
            <a:r>
              <a:rPr sz="2400" spc="-5" dirty="0">
                <a:latin typeface="Georgia"/>
                <a:cs typeface="Georgia"/>
              </a:rPr>
              <a:t>S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-15" dirty="0">
                <a:latin typeface="Georgia"/>
                <a:cs typeface="Georgia"/>
              </a:rPr>
              <a:t>da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5" dirty="0">
                <a:latin typeface="Georgia"/>
                <a:cs typeface="Georgia"/>
              </a:rPr>
              <a:t>d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-15" dirty="0">
                <a:latin typeface="Georgia"/>
                <a:cs typeface="Georgia"/>
              </a:rPr>
              <a:t>z</a:t>
            </a:r>
            <a:r>
              <a:rPr sz="2400" spc="10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d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Pr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spc="5" dirty="0">
                <a:latin typeface="Georgia"/>
                <a:cs typeface="Georgia"/>
              </a:rPr>
              <a:t>u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10" dirty="0">
                <a:latin typeface="Georgia"/>
                <a:cs typeface="Georgia"/>
              </a:rPr>
              <a:t>e</a:t>
            </a:r>
            <a:r>
              <a:rPr sz="2400" spc="-10" dirty="0">
                <a:latin typeface="Georgia"/>
                <a:cs typeface="Georgia"/>
              </a:rPr>
              <a:t>me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dirty="0">
                <a:latin typeface="Georgia"/>
                <a:cs typeface="Georgia"/>
              </a:rPr>
              <a:t>t</a:t>
            </a:r>
            <a:r>
              <a:rPr sz="2400" spc="4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Do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spc="5" dirty="0">
                <a:latin typeface="Georgia"/>
                <a:cs typeface="Georgia"/>
              </a:rPr>
              <a:t>u</a:t>
            </a:r>
            <a:r>
              <a:rPr sz="2400" spc="-10" dirty="0">
                <a:latin typeface="Georgia"/>
                <a:cs typeface="Georgia"/>
              </a:rPr>
              <a:t>me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s </a:t>
            </a:r>
            <a:r>
              <a:rPr sz="2400" spc="-10" dirty="0">
                <a:latin typeface="Georgia"/>
                <a:cs typeface="Georgia"/>
              </a:rPr>
              <a:t>Res</a:t>
            </a:r>
            <a:r>
              <a:rPr sz="2400" spc="-5" dirty="0">
                <a:latin typeface="Georgia"/>
                <a:cs typeface="Georgia"/>
              </a:rPr>
              <a:t>p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-10" dirty="0">
                <a:latin typeface="Georgia"/>
                <a:cs typeface="Georgia"/>
              </a:rPr>
              <a:t>si</a:t>
            </a:r>
            <a:r>
              <a:rPr sz="2400" spc="15" dirty="0">
                <a:latin typeface="Georgia"/>
                <a:cs typeface="Georgia"/>
              </a:rPr>
              <a:t>b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5" dirty="0">
                <a:latin typeface="Georgia"/>
                <a:cs typeface="Georgia"/>
              </a:rPr>
              <a:t>l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ie</a:t>
            </a:r>
            <a:r>
              <a:rPr sz="2400" dirty="0">
                <a:latin typeface="Georgia"/>
                <a:cs typeface="Georgia"/>
              </a:rPr>
              <a:t>s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400" spc="-5" dirty="0">
                <a:latin typeface="Georgia"/>
                <a:cs typeface="Georgia"/>
              </a:rPr>
              <a:t>Pre</a:t>
            </a:r>
            <a:r>
              <a:rPr sz="2400" spc="-10" dirty="0">
                <a:latin typeface="Georgia"/>
                <a:cs typeface="Georgia"/>
              </a:rPr>
              <a:t>-</a:t>
            </a:r>
            <a:r>
              <a:rPr sz="2400" spc="-5" dirty="0">
                <a:latin typeface="Georgia"/>
                <a:cs typeface="Georgia"/>
              </a:rPr>
              <a:t>q</a:t>
            </a:r>
            <a:r>
              <a:rPr sz="2400" spc="5" dirty="0">
                <a:latin typeface="Georgia"/>
                <a:cs typeface="Georgia"/>
              </a:rPr>
              <a:t>u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5" dirty="0">
                <a:latin typeface="Georgia"/>
                <a:cs typeface="Georgia"/>
              </a:rPr>
              <a:t>l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5" dirty="0">
                <a:latin typeface="Georgia"/>
                <a:cs typeface="Georgia"/>
              </a:rPr>
              <a:t>f</a:t>
            </a:r>
            <a:r>
              <a:rPr sz="2400" spc="-10" dirty="0">
                <a:latin typeface="Georgia"/>
                <a:cs typeface="Georgia"/>
              </a:rPr>
              <a:t>ie</a:t>
            </a:r>
            <a:r>
              <a:rPr sz="2400" dirty="0">
                <a:latin typeface="Georgia"/>
                <a:cs typeface="Georgia"/>
              </a:rPr>
              <a:t>d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se</a:t>
            </a:r>
            <a:r>
              <a:rPr sz="2400" spc="5" dirty="0">
                <a:latin typeface="Georgia"/>
                <a:cs typeface="Georgia"/>
              </a:rPr>
              <a:t>ll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dirty="0">
                <a:latin typeface="Georgia"/>
                <a:cs typeface="Georgia"/>
              </a:rPr>
              <a:t>s</a:t>
            </a:r>
            <a:endParaRPr sz="2400">
              <a:latin typeface="Georgia"/>
              <a:cs typeface="Georgia"/>
            </a:endParaRPr>
          </a:p>
          <a:p>
            <a:pPr marL="12700" marR="922019">
              <a:lnSpc>
                <a:spcPct val="130000"/>
              </a:lnSpc>
            </a:pPr>
            <a:r>
              <a:rPr sz="2400" spc="-5" dirty="0">
                <a:latin typeface="Georgia"/>
                <a:cs typeface="Georgia"/>
              </a:rPr>
              <a:t>S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spc="-10" dirty="0">
                <a:latin typeface="Georgia"/>
                <a:cs typeface="Georgia"/>
              </a:rPr>
              <a:t>he</a:t>
            </a:r>
            <a:r>
              <a:rPr sz="2400" spc="-15" dirty="0">
                <a:latin typeface="Georgia"/>
                <a:cs typeface="Georgia"/>
              </a:rPr>
              <a:t>d</a:t>
            </a:r>
            <a:r>
              <a:rPr sz="2400" spc="5" dirty="0">
                <a:latin typeface="Georgia"/>
                <a:cs typeface="Georgia"/>
              </a:rPr>
              <a:t>ul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d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15" dirty="0">
                <a:latin typeface="Georgia"/>
                <a:cs typeface="Georgia"/>
              </a:rPr>
              <a:t>da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s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5" dirty="0">
                <a:latin typeface="Georgia"/>
                <a:cs typeface="Georgia"/>
              </a:rPr>
              <a:t>f</a:t>
            </a:r>
            <a:r>
              <a:rPr sz="2400" dirty="0">
                <a:latin typeface="Georgia"/>
                <a:cs typeface="Georgia"/>
              </a:rPr>
              <a:t>or </a:t>
            </a:r>
            <a:r>
              <a:rPr sz="2400" spc="-15" dirty="0">
                <a:latin typeface="Georgia"/>
                <a:cs typeface="Georgia"/>
              </a:rPr>
              <a:t>d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-15" dirty="0">
                <a:latin typeface="Georgia"/>
                <a:cs typeface="Georgia"/>
              </a:rPr>
              <a:t>l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dirty="0">
                <a:latin typeface="Georgia"/>
                <a:cs typeface="Georgia"/>
              </a:rPr>
              <a:t>v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-5" dirty="0">
                <a:latin typeface="Georgia"/>
                <a:cs typeface="Georgia"/>
              </a:rPr>
              <a:t>b</a:t>
            </a:r>
            <a:r>
              <a:rPr sz="2400" spc="5" dirty="0">
                <a:latin typeface="Georgia"/>
                <a:cs typeface="Georgia"/>
              </a:rPr>
              <a:t>l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s M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dirty="0">
                <a:latin typeface="Georgia"/>
                <a:cs typeface="Georgia"/>
              </a:rPr>
              <a:t>g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dirty="0">
                <a:latin typeface="Georgia"/>
                <a:cs typeface="Georgia"/>
              </a:rPr>
              <a:t>g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m</a:t>
            </a:r>
            <a:r>
              <a:rPr sz="2400" spc="5" dirty="0">
                <a:latin typeface="Georgia"/>
                <a:cs typeface="Georgia"/>
              </a:rPr>
              <a:t>u</a:t>
            </a:r>
            <a:r>
              <a:rPr sz="2400" spc="-15" dirty="0">
                <a:latin typeface="Georgia"/>
                <a:cs typeface="Georgia"/>
              </a:rPr>
              <a:t>l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-30" dirty="0">
                <a:latin typeface="Georgia"/>
                <a:cs typeface="Georgia"/>
              </a:rPr>
              <a:t>p</a:t>
            </a:r>
            <a:r>
              <a:rPr sz="2400" spc="5" dirty="0">
                <a:latin typeface="Georgia"/>
                <a:cs typeface="Georgia"/>
              </a:rPr>
              <a:t>l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pr</a:t>
            </a:r>
            <a:r>
              <a:rPr sz="2400" spc="-25" dirty="0">
                <a:latin typeface="Georgia"/>
                <a:cs typeface="Georgia"/>
              </a:rPr>
              <a:t>o</a:t>
            </a:r>
            <a:r>
              <a:rPr sz="2400" dirty="0">
                <a:latin typeface="Georgia"/>
                <a:cs typeface="Georgia"/>
              </a:rPr>
              <a:t>v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-15" dirty="0">
                <a:latin typeface="Georgia"/>
                <a:cs typeface="Georgia"/>
              </a:rPr>
              <a:t>d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dirty="0">
                <a:latin typeface="Georgia"/>
                <a:cs typeface="Georgia"/>
              </a:rPr>
              <a:t>s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615">
              <a:lnSpc>
                <a:spcPct val="100000"/>
              </a:lnSpc>
            </a:pPr>
            <a:r>
              <a:rPr sz="4000" dirty="0"/>
              <a:t>Pl</a:t>
            </a:r>
            <a:r>
              <a:rPr sz="4000" spc="-35" dirty="0"/>
              <a:t>a</a:t>
            </a:r>
            <a:r>
              <a:rPr sz="4000" dirty="0"/>
              <a:t>n</a:t>
            </a:r>
            <a:r>
              <a:rPr sz="4000" spc="15" dirty="0"/>
              <a:t> </a:t>
            </a:r>
            <a:r>
              <a:rPr sz="4000" dirty="0"/>
              <a:t>P</a:t>
            </a:r>
            <a:r>
              <a:rPr sz="4000" spc="-40" dirty="0"/>
              <a:t>r</a:t>
            </a:r>
            <a:r>
              <a:rPr sz="4000" spc="-5" dirty="0"/>
              <a:t>o</a:t>
            </a:r>
            <a:r>
              <a:rPr sz="4000" spc="-25" dirty="0"/>
              <a:t>c</a:t>
            </a:r>
            <a:r>
              <a:rPr sz="4000" spc="-5" dirty="0"/>
              <a:t>u</a:t>
            </a:r>
            <a:r>
              <a:rPr sz="4000" spc="-15" dirty="0"/>
              <a:t>r</a:t>
            </a:r>
            <a:r>
              <a:rPr sz="4000" spc="-20" dirty="0"/>
              <a:t>e</a:t>
            </a:r>
            <a:r>
              <a:rPr sz="4000" spc="-10" dirty="0"/>
              <a:t>m</a:t>
            </a:r>
            <a:r>
              <a:rPr sz="4000" spc="-20" dirty="0"/>
              <a:t>en</a:t>
            </a:r>
            <a:r>
              <a:rPr sz="4000" dirty="0"/>
              <a:t>t</a:t>
            </a:r>
            <a:r>
              <a:rPr sz="4000" spc="40" dirty="0"/>
              <a:t> </a:t>
            </a:r>
            <a:r>
              <a:rPr sz="4000" spc="5" dirty="0"/>
              <a:t>–</a:t>
            </a:r>
            <a:r>
              <a:rPr sz="4000" spc="10" dirty="0"/>
              <a:t> </a:t>
            </a:r>
            <a:r>
              <a:rPr sz="4000" spc="-35" dirty="0"/>
              <a:t>O</a:t>
            </a:r>
            <a:r>
              <a:rPr sz="4000" spc="-5" dirty="0"/>
              <a:t>u</a:t>
            </a:r>
            <a:r>
              <a:rPr sz="4000" dirty="0"/>
              <a:t>t</a:t>
            </a:r>
            <a:r>
              <a:rPr sz="4000" spc="-40" dirty="0"/>
              <a:t>p</a:t>
            </a:r>
            <a:r>
              <a:rPr sz="4000" spc="-5" dirty="0"/>
              <a:t>u</a:t>
            </a:r>
            <a:r>
              <a:rPr sz="4000" dirty="0"/>
              <a:t>ts</a:t>
            </a:r>
            <a:endParaRPr sz="40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152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618236" y="1407159"/>
            <a:ext cx="6611620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6725" algn="l"/>
              </a:tabLst>
            </a:pPr>
            <a:r>
              <a:rPr sz="2600" spc="-20" dirty="0">
                <a:solidFill>
                  <a:srgbClr val="765E54"/>
                </a:solidFill>
                <a:latin typeface="Georgia"/>
                <a:cs typeface="Georgia"/>
              </a:rPr>
              <a:t>2</a:t>
            </a:r>
            <a:r>
              <a:rPr sz="2600" spc="-5" dirty="0">
                <a:solidFill>
                  <a:srgbClr val="765E54"/>
                </a:solidFill>
                <a:latin typeface="Georgia"/>
                <a:cs typeface="Georgia"/>
              </a:rPr>
              <a:t>.</a:t>
            </a:r>
            <a:r>
              <a:rPr sz="2600" dirty="0">
                <a:solidFill>
                  <a:srgbClr val="765E54"/>
                </a:solidFill>
                <a:latin typeface="Georgia"/>
                <a:cs typeface="Georgia"/>
              </a:rPr>
              <a:t>	</a:t>
            </a:r>
            <a:r>
              <a:rPr sz="2600" spc="-5" dirty="0">
                <a:latin typeface="Georgia"/>
                <a:cs typeface="Georgia"/>
              </a:rPr>
              <a:t>P</a:t>
            </a:r>
            <a:r>
              <a:rPr sz="2600" spc="-15" dirty="0">
                <a:latin typeface="Georgia"/>
                <a:cs typeface="Georgia"/>
              </a:rPr>
              <a:t>r</a:t>
            </a:r>
            <a:r>
              <a:rPr sz="2600" spc="0" dirty="0">
                <a:latin typeface="Georgia"/>
                <a:cs typeface="Georgia"/>
              </a:rPr>
              <a:t>o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15" dirty="0">
                <a:latin typeface="Georgia"/>
                <a:cs typeface="Georgia"/>
              </a:rPr>
              <a:t>u</a:t>
            </a:r>
            <a:r>
              <a:rPr sz="2600" spc="0" dirty="0">
                <a:latin typeface="Georgia"/>
                <a:cs typeface="Georgia"/>
              </a:rPr>
              <a:t>r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20" dirty="0">
                <a:latin typeface="Georgia"/>
                <a:cs typeface="Georgia"/>
              </a:rPr>
              <a:t>m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10" dirty="0">
                <a:latin typeface="Georgia"/>
                <a:cs typeface="Georgia"/>
              </a:rPr>
              <a:t>n</a:t>
            </a:r>
            <a:r>
              <a:rPr sz="2600" spc="-5" dirty="0">
                <a:latin typeface="Georgia"/>
                <a:cs typeface="Georgia"/>
              </a:rPr>
              <a:t>t 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a</a:t>
            </a:r>
            <a:r>
              <a:rPr sz="2600" spc="0" dirty="0">
                <a:latin typeface="Georgia"/>
                <a:cs typeface="Georgia"/>
              </a:rPr>
              <a:t>t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20" dirty="0">
                <a:latin typeface="Georgia"/>
                <a:cs typeface="Georgia"/>
              </a:rPr>
              <a:t>m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10" dirty="0">
                <a:latin typeface="Georgia"/>
                <a:cs typeface="Georgia"/>
              </a:rPr>
              <a:t>n</a:t>
            </a:r>
            <a:r>
              <a:rPr sz="2600" spc="-5" dirty="0">
                <a:latin typeface="Georgia"/>
                <a:cs typeface="Georgia"/>
              </a:rPr>
              <a:t>t</a:t>
            </a:r>
            <a:r>
              <a:rPr sz="2600" spc="15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f W</a:t>
            </a:r>
            <a:r>
              <a:rPr sz="2600" spc="-15" dirty="0">
                <a:latin typeface="Georgia"/>
                <a:cs typeface="Georgia"/>
              </a:rPr>
              <a:t>or</a:t>
            </a:r>
            <a:r>
              <a:rPr sz="2600" spc="-5" dirty="0">
                <a:latin typeface="Georgia"/>
                <a:cs typeface="Georgia"/>
              </a:rPr>
              <a:t>k: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10" dirty="0">
                <a:latin typeface="Georgia"/>
                <a:cs typeface="Georgia"/>
              </a:rPr>
              <a:t>l</a:t>
            </a:r>
            <a:r>
              <a:rPr sz="2600" spc="5" dirty="0">
                <a:latin typeface="Georgia"/>
                <a:cs typeface="Georgia"/>
              </a:rPr>
              <a:t>u</a:t>
            </a:r>
            <a:r>
              <a:rPr sz="2600" spc="-10" dirty="0">
                <a:latin typeface="Georgia"/>
                <a:cs typeface="Georgia"/>
              </a:rPr>
              <a:t>d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s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5436" y="2048509"/>
            <a:ext cx="224154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dirty="0">
                <a:solidFill>
                  <a:srgbClr val="765E54"/>
                </a:solidFill>
                <a:latin typeface="Wingdings"/>
                <a:cs typeface="Wingdings"/>
              </a:rPr>
              <a:t></a:t>
            </a:r>
            <a:endParaRPr sz="175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5436" y="3039109"/>
            <a:ext cx="224154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dirty="0">
                <a:solidFill>
                  <a:srgbClr val="765E54"/>
                </a:solidFill>
                <a:latin typeface="Wingdings"/>
                <a:cs typeface="Wingdings"/>
              </a:rPr>
              <a:t></a:t>
            </a:r>
            <a:endParaRPr sz="17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7500" y="1910587"/>
            <a:ext cx="6386830" cy="234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999"/>
              </a:lnSpc>
            </a:pPr>
            <a:r>
              <a:rPr sz="2500" spc="-15" dirty="0">
                <a:latin typeface="Georgia"/>
                <a:cs typeface="Georgia"/>
              </a:rPr>
              <a:t>S</a:t>
            </a:r>
            <a:r>
              <a:rPr sz="2500" spc="-20" dirty="0">
                <a:latin typeface="Georgia"/>
                <a:cs typeface="Georgia"/>
              </a:rPr>
              <a:t>p</a:t>
            </a:r>
            <a:r>
              <a:rPr sz="2500" spc="-15" dirty="0">
                <a:latin typeface="Georgia"/>
                <a:cs typeface="Georgia"/>
              </a:rPr>
              <a:t>ec</a:t>
            </a:r>
            <a:r>
              <a:rPr sz="2500" spc="-20" dirty="0">
                <a:latin typeface="Georgia"/>
                <a:cs typeface="Georgia"/>
              </a:rPr>
              <a:t>i</a:t>
            </a:r>
            <a:r>
              <a:rPr sz="2500" spc="-5" dirty="0">
                <a:latin typeface="Georgia"/>
                <a:cs typeface="Georgia"/>
              </a:rPr>
              <a:t>f</a:t>
            </a:r>
            <a:r>
              <a:rPr sz="2500" spc="-20" dirty="0">
                <a:latin typeface="Georgia"/>
                <a:cs typeface="Georgia"/>
              </a:rPr>
              <a:t>i</a:t>
            </a:r>
            <a:r>
              <a:rPr sz="2500" spc="-15" dirty="0">
                <a:latin typeface="Georgia"/>
                <a:cs typeface="Georgia"/>
              </a:rPr>
              <a:t>c</a:t>
            </a:r>
            <a:r>
              <a:rPr sz="2500" spc="-20" dirty="0">
                <a:latin typeface="Georgia"/>
                <a:cs typeface="Georgia"/>
              </a:rPr>
              <a:t>a</a:t>
            </a:r>
            <a:r>
              <a:rPr sz="2500" spc="-5" dirty="0">
                <a:latin typeface="Georgia"/>
                <a:cs typeface="Georgia"/>
              </a:rPr>
              <a:t>t</a:t>
            </a:r>
            <a:r>
              <a:rPr sz="2500" spc="-20" dirty="0">
                <a:latin typeface="Georgia"/>
                <a:cs typeface="Georgia"/>
              </a:rPr>
              <a:t>i</a:t>
            </a:r>
            <a:r>
              <a:rPr sz="2500" spc="5" dirty="0">
                <a:latin typeface="Georgia"/>
                <a:cs typeface="Georgia"/>
              </a:rPr>
              <a:t>o</a:t>
            </a:r>
            <a:r>
              <a:rPr sz="2500" spc="-20" dirty="0">
                <a:latin typeface="Georgia"/>
                <a:cs typeface="Georgia"/>
              </a:rPr>
              <a:t>n</a:t>
            </a:r>
            <a:r>
              <a:rPr sz="2500" spc="-5" dirty="0">
                <a:latin typeface="Georgia"/>
                <a:cs typeface="Georgia"/>
              </a:rPr>
              <a:t>s,</a:t>
            </a:r>
            <a:r>
              <a:rPr sz="2500" spc="50" dirty="0">
                <a:latin typeface="Georgia"/>
                <a:cs typeface="Georgia"/>
              </a:rPr>
              <a:t> </a:t>
            </a:r>
            <a:r>
              <a:rPr sz="2500" spc="-15" dirty="0">
                <a:latin typeface="Georgia"/>
                <a:cs typeface="Georgia"/>
              </a:rPr>
              <a:t>q</a:t>
            </a:r>
            <a:r>
              <a:rPr sz="2500" spc="-5" dirty="0">
                <a:latin typeface="Georgia"/>
                <a:cs typeface="Georgia"/>
              </a:rPr>
              <a:t>u</a:t>
            </a:r>
            <a:r>
              <a:rPr sz="2500" spc="-20" dirty="0">
                <a:latin typeface="Georgia"/>
                <a:cs typeface="Georgia"/>
              </a:rPr>
              <a:t>a</a:t>
            </a:r>
            <a:r>
              <a:rPr sz="2500" spc="-5" dirty="0">
                <a:latin typeface="Georgia"/>
                <a:cs typeface="Georgia"/>
              </a:rPr>
              <a:t>l</a:t>
            </a:r>
            <a:r>
              <a:rPr sz="2500" spc="-20" dirty="0">
                <a:latin typeface="Georgia"/>
                <a:cs typeface="Georgia"/>
              </a:rPr>
              <a:t>i</a:t>
            </a:r>
            <a:r>
              <a:rPr sz="2500" spc="-5" dirty="0">
                <a:latin typeface="Georgia"/>
                <a:cs typeface="Georgia"/>
              </a:rPr>
              <a:t>ty</a:t>
            </a:r>
            <a:r>
              <a:rPr sz="2500" spc="10" dirty="0">
                <a:latin typeface="Georgia"/>
                <a:cs typeface="Georgia"/>
              </a:rPr>
              <a:t> </a:t>
            </a:r>
            <a:r>
              <a:rPr sz="2500" spc="-5" dirty="0">
                <a:latin typeface="Georgia"/>
                <a:cs typeface="Georgia"/>
              </a:rPr>
              <a:t>l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spc="-5" dirty="0">
                <a:latin typeface="Georgia"/>
                <a:cs typeface="Georgia"/>
              </a:rPr>
              <a:t>v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spc="-5" dirty="0">
                <a:latin typeface="Georgia"/>
                <a:cs typeface="Georgia"/>
              </a:rPr>
              <a:t>ls,</a:t>
            </a:r>
            <a:r>
              <a:rPr sz="2500" spc="10" dirty="0">
                <a:latin typeface="Georgia"/>
                <a:cs typeface="Georgia"/>
              </a:rPr>
              <a:t> </a:t>
            </a:r>
            <a:r>
              <a:rPr sz="2500" spc="-15" dirty="0">
                <a:latin typeface="Georgia"/>
                <a:cs typeface="Georgia"/>
              </a:rPr>
              <a:t>q</a:t>
            </a:r>
            <a:r>
              <a:rPr sz="2500" spc="-5" dirty="0">
                <a:latin typeface="Georgia"/>
                <a:cs typeface="Georgia"/>
              </a:rPr>
              <a:t>u</a:t>
            </a:r>
            <a:r>
              <a:rPr sz="2500" spc="-20" dirty="0">
                <a:latin typeface="Georgia"/>
                <a:cs typeface="Georgia"/>
              </a:rPr>
              <a:t>an</a:t>
            </a:r>
            <a:r>
              <a:rPr sz="2500" spc="-5" dirty="0">
                <a:latin typeface="Georgia"/>
                <a:cs typeface="Georgia"/>
              </a:rPr>
              <a:t>t</a:t>
            </a:r>
            <a:r>
              <a:rPr sz="2500" spc="-20" dirty="0">
                <a:latin typeface="Georgia"/>
                <a:cs typeface="Georgia"/>
              </a:rPr>
              <a:t>i</a:t>
            </a:r>
            <a:r>
              <a:rPr sz="2500" spc="-5" dirty="0">
                <a:latin typeface="Georgia"/>
                <a:cs typeface="Georgia"/>
              </a:rPr>
              <a:t>ty</a:t>
            </a:r>
            <a:r>
              <a:rPr sz="2500" spc="10" dirty="0">
                <a:latin typeface="Georgia"/>
                <a:cs typeface="Georgia"/>
              </a:rPr>
              <a:t> </a:t>
            </a:r>
            <a:r>
              <a:rPr sz="2500" spc="-5" dirty="0">
                <a:latin typeface="Georgia"/>
                <a:cs typeface="Georgia"/>
              </a:rPr>
              <a:t>d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spc="-5" dirty="0">
                <a:latin typeface="Georgia"/>
                <a:cs typeface="Georgia"/>
              </a:rPr>
              <a:t>s</a:t>
            </a:r>
            <a:r>
              <a:rPr sz="2500" spc="-20" dirty="0">
                <a:latin typeface="Georgia"/>
                <a:cs typeface="Georgia"/>
              </a:rPr>
              <a:t>i</a:t>
            </a:r>
            <a:r>
              <a:rPr sz="2500" dirty="0">
                <a:latin typeface="Georgia"/>
                <a:cs typeface="Georgia"/>
              </a:rPr>
              <a:t>r</a:t>
            </a:r>
            <a:r>
              <a:rPr sz="2500" spc="-40" dirty="0">
                <a:latin typeface="Georgia"/>
                <a:cs typeface="Georgia"/>
              </a:rPr>
              <a:t>e</a:t>
            </a:r>
            <a:r>
              <a:rPr sz="2500" spc="-5" dirty="0">
                <a:latin typeface="Georgia"/>
                <a:cs typeface="Georgia"/>
              </a:rPr>
              <a:t>d </a:t>
            </a:r>
            <a:r>
              <a:rPr sz="2500" spc="-20" dirty="0">
                <a:latin typeface="Georgia"/>
                <a:cs typeface="Georgia"/>
              </a:rPr>
              <a:t>an</a:t>
            </a:r>
            <a:r>
              <a:rPr sz="2500" spc="-5" dirty="0">
                <a:latin typeface="Georgia"/>
                <a:cs typeface="Georgia"/>
              </a:rPr>
              <a:t>d</a:t>
            </a:r>
            <a:r>
              <a:rPr sz="2500" spc="5" dirty="0">
                <a:latin typeface="Georgia"/>
                <a:cs typeface="Georgia"/>
              </a:rPr>
              <a:t> </a:t>
            </a:r>
            <a:r>
              <a:rPr sz="2500" spc="-10" dirty="0">
                <a:latin typeface="Georgia"/>
                <a:cs typeface="Georgia"/>
              </a:rPr>
              <a:t>o</a:t>
            </a:r>
            <a:r>
              <a:rPr sz="2500" spc="-5" dirty="0">
                <a:latin typeface="Georgia"/>
                <a:cs typeface="Georgia"/>
              </a:rPr>
              <a:t>t</a:t>
            </a:r>
            <a:r>
              <a:rPr sz="2500" dirty="0">
                <a:latin typeface="Georgia"/>
                <a:cs typeface="Georgia"/>
              </a:rPr>
              <a:t>h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spc="-5" dirty="0">
                <a:latin typeface="Georgia"/>
                <a:cs typeface="Georgia"/>
              </a:rPr>
              <a:t>r</a:t>
            </a:r>
            <a:r>
              <a:rPr sz="2500" spc="15" dirty="0">
                <a:latin typeface="Georgia"/>
                <a:cs typeface="Georgia"/>
              </a:rPr>
              <a:t> </a:t>
            </a:r>
            <a:r>
              <a:rPr sz="2500" dirty="0">
                <a:latin typeface="Georgia"/>
                <a:cs typeface="Georgia"/>
              </a:rPr>
              <a:t>r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spc="-40" dirty="0">
                <a:latin typeface="Georgia"/>
                <a:cs typeface="Georgia"/>
              </a:rPr>
              <a:t>q</a:t>
            </a:r>
            <a:r>
              <a:rPr sz="2500" spc="-5" dirty="0">
                <a:latin typeface="Georgia"/>
                <a:cs typeface="Georgia"/>
              </a:rPr>
              <a:t>u</a:t>
            </a:r>
            <a:r>
              <a:rPr sz="2500" spc="-20" dirty="0">
                <a:latin typeface="Georgia"/>
                <a:cs typeface="Georgia"/>
              </a:rPr>
              <a:t>i</a:t>
            </a:r>
            <a:r>
              <a:rPr sz="2500" dirty="0">
                <a:latin typeface="Georgia"/>
                <a:cs typeface="Georgia"/>
              </a:rPr>
              <a:t>r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spc="-5" dirty="0">
                <a:latin typeface="Georgia"/>
                <a:cs typeface="Georgia"/>
              </a:rPr>
              <a:t>m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spc="-45" dirty="0">
                <a:latin typeface="Georgia"/>
                <a:cs typeface="Georgia"/>
              </a:rPr>
              <a:t>n</a:t>
            </a:r>
            <a:r>
              <a:rPr sz="2500" spc="-5" dirty="0">
                <a:latin typeface="Georgia"/>
                <a:cs typeface="Georgia"/>
              </a:rPr>
              <a:t>ts.</a:t>
            </a:r>
            <a:endParaRPr sz="2500">
              <a:latin typeface="Georgia"/>
              <a:cs typeface="Georgia"/>
            </a:endParaRPr>
          </a:p>
          <a:p>
            <a:pPr marL="12700" marR="105410" algn="just">
              <a:lnSpc>
                <a:spcPct val="118400"/>
              </a:lnSpc>
              <a:spcBef>
                <a:spcPts val="765"/>
              </a:spcBef>
            </a:pPr>
            <a:r>
              <a:rPr sz="2500" spc="-5" dirty="0">
                <a:latin typeface="Georgia"/>
                <a:cs typeface="Georgia"/>
              </a:rPr>
              <a:t>D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spc="-5" dirty="0">
                <a:latin typeface="Georgia"/>
                <a:cs typeface="Georgia"/>
              </a:rPr>
              <a:t>s</a:t>
            </a:r>
            <a:r>
              <a:rPr sz="2500" spc="-15" dirty="0">
                <a:latin typeface="Georgia"/>
                <a:cs typeface="Georgia"/>
              </a:rPr>
              <a:t>c</a:t>
            </a:r>
            <a:r>
              <a:rPr sz="2500" dirty="0">
                <a:latin typeface="Georgia"/>
                <a:cs typeface="Georgia"/>
              </a:rPr>
              <a:t>r</a:t>
            </a:r>
            <a:r>
              <a:rPr sz="2500" spc="-20" dirty="0">
                <a:latin typeface="Georgia"/>
                <a:cs typeface="Georgia"/>
              </a:rPr>
              <a:t>i</a:t>
            </a:r>
            <a:r>
              <a:rPr sz="2500" spc="-15" dirty="0">
                <a:latin typeface="Georgia"/>
                <a:cs typeface="Georgia"/>
              </a:rPr>
              <a:t>be</a:t>
            </a:r>
            <a:r>
              <a:rPr sz="2500" spc="-5" dirty="0">
                <a:latin typeface="Georgia"/>
                <a:cs typeface="Georgia"/>
              </a:rPr>
              <a:t>s</a:t>
            </a:r>
            <a:r>
              <a:rPr sz="2500" spc="40" dirty="0">
                <a:latin typeface="Georgia"/>
                <a:cs typeface="Georgia"/>
              </a:rPr>
              <a:t> </a:t>
            </a:r>
            <a:r>
              <a:rPr sz="2500" spc="-5" dirty="0">
                <a:latin typeface="Georgia"/>
                <a:cs typeface="Georgia"/>
              </a:rPr>
              <a:t>t</a:t>
            </a:r>
            <a:r>
              <a:rPr sz="2500" dirty="0">
                <a:latin typeface="Georgia"/>
                <a:cs typeface="Georgia"/>
              </a:rPr>
              <a:t>h</a:t>
            </a:r>
            <a:r>
              <a:rPr sz="2500" spc="-5" dirty="0">
                <a:latin typeface="Georgia"/>
                <a:cs typeface="Georgia"/>
              </a:rPr>
              <a:t>e </a:t>
            </a:r>
            <a:r>
              <a:rPr sz="2500" spc="-40" dirty="0">
                <a:latin typeface="Georgia"/>
                <a:cs typeface="Georgia"/>
              </a:rPr>
              <a:t>p</a:t>
            </a:r>
            <a:r>
              <a:rPr sz="2500" dirty="0">
                <a:latin typeface="Georgia"/>
                <a:cs typeface="Georgia"/>
              </a:rPr>
              <a:t>r</a:t>
            </a:r>
            <a:r>
              <a:rPr sz="2500" spc="-10" dirty="0">
                <a:latin typeface="Georgia"/>
                <a:cs typeface="Georgia"/>
              </a:rPr>
              <a:t>o</a:t>
            </a:r>
            <a:r>
              <a:rPr sz="2500" spc="-15" dirty="0">
                <a:latin typeface="Georgia"/>
                <a:cs typeface="Georgia"/>
              </a:rPr>
              <a:t>c</a:t>
            </a:r>
            <a:r>
              <a:rPr sz="2500" spc="-30" dirty="0">
                <a:latin typeface="Georgia"/>
                <a:cs typeface="Georgia"/>
              </a:rPr>
              <a:t>u</a:t>
            </a:r>
            <a:r>
              <a:rPr sz="2500" dirty="0">
                <a:latin typeface="Georgia"/>
                <a:cs typeface="Georgia"/>
              </a:rPr>
              <a:t>r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spc="-5" dirty="0">
                <a:latin typeface="Georgia"/>
                <a:cs typeface="Georgia"/>
              </a:rPr>
              <a:t>m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spc="-20" dirty="0">
                <a:latin typeface="Georgia"/>
                <a:cs typeface="Georgia"/>
              </a:rPr>
              <a:t>n</a:t>
            </a:r>
            <a:r>
              <a:rPr sz="2500" spc="-5" dirty="0">
                <a:latin typeface="Georgia"/>
                <a:cs typeface="Georgia"/>
              </a:rPr>
              <a:t>t</a:t>
            </a:r>
            <a:r>
              <a:rPr sz="2500" spc="50" dirty="0">
                <a:latin typeface="Georgia"/>
                <a:cs typeface="Georgia"/>
              </a:rPr>
              <a:t> </a:t>
            </a:r>
            <a:r>
              <a:rPr sz="2500" spc="-20" dirty="0">
                <a:latin typeface="Georgia"/>
                <a:cs typeface="Georgia"/>
              </a:rPr>
              <a:t>i</a:t>
            </a:r>
            <a:r>
              <a:rPr sz="2500" spc="-5" dirty="0">
                <a:latin typeface="Georgia"/>
                <a:cs typeface="Georgia"/>
              </a:rPr>
              <a:t>t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spc="-5" dirty="0">
                <a:latin typeface="Georgia"/>
                <a:cs typeface="Georgia"/>
              </a:rPr>
              <a:t>m</a:t>
            </a:r>
            <a:r>
              <a:rPr sz="2500" spc="10" dirty="0">
                <a:latin typeface="Georgia"/>
                <a:cs typeface="Georgia"/>
              </a:rPr>
              <a:t> </a:t>
            </a:r>
            <a:r>
              <a:rPr sz="2500" spc="-20" dirty="0">
                <a:latin typeface="Georgia"/>
                <a:cs typeface="Georgia"/>
              </a:rPr>
              <a:t>i</a:t>
            </a:r>
            <a:r>
              <a:rPr sz="2500" spc="-5" dirty="0">
                <a:latin typeface="Georgia"/>
                <a:cs typeface="Georgia"/>
              </a:rPr>
              <a:t>n</a:t>
            </a:r>
            <a:r>
              <a:rPr sz="2500" spc="-15" dirty="0">
                <a:latin typeface="Georgia"/>
                <a:cs typeface="Georgia"/>
              </a:rPr>
              <a:t> </a:t>
            </a:r>
            <a:r>
              <a:rPr sz="2500" spc="-5" dirty="0">
                <a:latin typeface="Georgia"/>
                <a:cs typeface="Georgia"/>
              </a:rPr>
              <a:t>su</a:t>
            </a:r>
            <a:r>
              <a:rPr sz="2500" spc="-25" dirty="0">
                <a:latin typeface="Georgia"/>
                <a:cs typeface="Georgia"/>
              </a:rPr>
              <a:t>f</a:t>
            </a:r>
            <a:r>
              <a:rPr sz="2500" spc="-5" dirty="0">
                <a:latin typeface="Georgia"/>
                <a:cs typeface="Georgia"/>
              </a:rPr>
              <a:t>f</a:t>
            </a:r>
            <a:r>
              <a:rPr sz="2500" spc="-20" dirty="0">
                <a:latin typeface="Georgia"/>
                <a:cs typeface="Georgia"/>
              </a:rPr>
              <a:t>i</a:t>
            </a:r>
            <a:r>
              <a:rPr sz="2500" spc="-15" dirty="0">
                <a:latin typeface="Georgia"/>
                <a:cs typeface="Georgia"/>
              </a:rPr>
              <a:t>c</a:t>
            </a:r>
            <a:r>
              <a:rPr sz="2500" spc="-20" dirty="0">
                <a:latin typeface="Georgia"/>
                <a:cs typeface="Georgia"/>
              </a:rPr>
              <a:t>i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spc="-20" dirty="0">
                <a:latin typeface="Georgia"/>
                <a:cs typeface="Georgia"/>
              </a:rPr>
              <a:t>n</a:t>
            </a:r>
            <a:r>
              <a:rPr sz="2500" spc="-5" dirty="0">
                <a:latin typeface="Georgia"/>
                <a:cs typeface="Georgia"/>
              </a:rPr>
              <a:t>t d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spc="-5" dirty="0">
                <a:latin typeface="Georgia"/>
                <a:cs typeface="Georgia"/>
              </a:rPr>
              <a:t>t</a:t>
            </a:r>
            <a:r>
              <a:rPr sz="2500" spc="-20" dirty="0">
                <a:latin typeface="Georgia"/>
                <a:cs typeface="Georgia"/>
              </a:rPr>
              <a:t>ai</a:t>
            </a:r>
            <a:r>
              <a:rPr sz="2500" spc="-5" dirty="0">
                <a:latin typeface="Georgia"/>
                <a:cs typeface="Georgia"/>
              </a:rPr>
              <a:t>l</a:t>
            </a:r>
            <a:r>
              <a:rPr sz="2500" spc="40" dirty="0">
                <a:latin typeface="Georgia"/>
                <a:cs typeface="Georgia"/>
              </a:rPr>
              <a:t> </a:t>
            </a:r>
            <a:r>
              <a:rPr sz="2500" spc="-5" dirty="0">
                <a:latin typeface="Georgia"/>
                <a:cs typeface="Georgia"/>
              </a:rPr>
              <a:t>to </a:t>
            </a:r>
            <a:r>
              <a:rPr sz="2500" spc="-40" dirty="0">
                <a:latin typeface="Georgia"/>
                <a:cs typeface="Georgia"/>
              </a:rPr>
              <a:t>a</a:t>
            </a:r>
            <a:r>
              <a:rPr sz="2500" spc="-5" dirty="0">
                <a:latin typeface="Georgia"/>
                <a:cs typeface="Georgia"/>
              </a:rPr>
              <a:t>ll</a:t>
            </a:r>
            <a:r>
              <a:rPr sz="2500" spc="-10" dirty="0">
                <a:latin typeface="Georgia"/>
                <a:cs typeface="Georgia"/>
              </a:rPr>
              <a:t>o</a:t>
            </a:r>
            <a:r>
              <a:rPr sz="2500" spc="-5" dirty="0">
                <a:latin typeface="Georgia"/>
                <a:cs typeface="Georgia"/>
              </a:rPr>
              <a:t>w</a:t>
            </a:r>
            <a:r>
              <a:rPr sz="2500" spc="-10" dirty="0">
                <a:latin typeface="Georgia"/>
                <a:cs typeface="Georgia"/>
              </a:rPr>
              <a:t> </a:t>
            </a:r>
            <a:r>
              <a:rPr sz="2500" spc="-5" dirty="0">
                <a:latin typeface="Georgia"/>
                <a:cs typeface="Georgia"/>
              </a:rPr>
              <a:t>s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spc="-5" dirty="0">
                <a:latin typeface="Georgia"/>
                <a:cs typeface="Georgia"/>
              </a:rPr>
              <a:t>ll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dirty="0">
                <a:latin typeface="Georgia"/>
                <a:cs typeface="Georgia"/>
              </a:rPr>
              <a:t>r</a:t>
            </a:r>
            <a:r>
              <a:rPr sz="2500" spc="-5" dirty="0">
                <a:latin typeface="Georgia"/>
                <a:cs typeface="Georgia"/>
              </a:rPr>
              <a:t>s</a:t>
            </a:r>
            <a:r>
              <a:rPr sz="2500" spc="-10" dirty="0">
                <a:latin typeface="Georgia"/>
                <a:cs typeface="Georgia"/>
              </a:rPr>
              <a:t> </a:t>
            </a:r>
            <a:r>
              <a:rPr sz="2500" spc="-30" dirty="0">
                <a:latin typeface="Georgia"/>
                <a:cs typeface="Georgia"/>
              </a:rPr>
              <a:t>t</a:t>
            </a:r>
            <a:r>
              <a:rPr sz="2500" spc="-5" dirty="0">
                <a:latin typeface="Georgia"/>
                <a:cs typeface="Georgia"/>
              </a:rPr>
              <a:t>o</a:t>
            </a:r>
            <a:r>
              <a:rPr sz="2500" spc="20" dirty="0">
                <a:latin typeface="Georgia"/>
                <a:cs typeface="Georgia"/>
              </a:rPr>
              <a:t> </a:t>
            </a:r>
            <a:r>
              <a:rPr sz="2500" spc="-5" dirty="0">
                <a:latin typeface="Georgia"/>
                <a:cs typeface="Georgia"/>
              </a:rPr>
              <a:t>d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spc="-5" dirty="0">
                <a:latin typeface="Georgia"/>
                <a:cs typeface="Georgia"/>
              </a:rPr>
              <a:t>t</a:t>
            </a:r>
            <a:r>
              <a:rPr sz="2500" spc="-40" dirty="0">
                <a:latin typeface="Georgia"/>
                <a:cs typeface="Georgia"/>
              </a:rPr>
              <a:t>e</a:t>
            </a:r>
            <a:r>
              <a:rPr sz="2500" dirty="0">
                <a:latin typeface="Georgia"/>
                <a:cs typeface="Georgia"/>
              </a:rPr>
              <a:t>r</a:t>
            </a:r>
            <a:r>
              <a:rPr sz="2500" spc="-5" dirty="0">
                <a:latin typeface="Georgia"/>
                <a:cs typeface="Georgia"/>
              </a:rPr>
              <a:t>m</a:t>
            </a:r>
            <a:r>
              <a:rPr sz="2500" spc="-20" dirty="0">
                <a:latin typeface="Georgia"/>
                <a:cs typeface="Georgia"/>
              </a:rPr>
              <a:t>in</a:t>
            </a:r>
            <a:r>
              <a:rPr sz="2500" spc="-5" dirty="0">
                <a:latin typeface="Georgia"/>
                <a:cs typeface="Georgia"/>
              </a:rPr>
              <a:t>e</a:t>
            </a:r>
            <a:r>
              <a:rPr sz="2500" spc="40" dirty="0">
                <a:latin typeface="Georgia"/>
                <a:cs typeface="Georgia"/>
              </a:rPr>
              <a:t> </a:t>
            </a:r>
            <a:r>
              <a:rPr sz="2500" spc="-20" dirty="0">
                <a:latin typeface="Georgia"/>
                <a:cs typeface="Georgia"/>
              </a:rPr>
              <a:t>i</a:t>
            </a:r>
            <a:r>
              <a:rPr sz="2500" spc="-5" dirty="0">
                <a:latin typeface="Georgia"/>
                <a:cs typeface="Georgia"/>
              </a:rPr>
              <a:t>f</a:t>
            </a:r>
            <a:r>
              <a:rPr sz="2500" dirty="0">
                <a:latin typeface="Georgia"/>
                <a:cs typeface="Georgia"/>
              </a:rPr>
              <a:t> </a:t>
            </a:r>
            <a:r>
              <a:rPr sz="2500" spc="-30" dirty="0">
                <a:latin typeface="Georgia"/>
                <a:cs typeface="Georgia"/>
              </a:rPr>
              <a:t>t</a:t>
            </a:r>
            <a:r>
              <a:rPr sz="2500" dirty="0">
                <a:latin typeface="Georgia"/>
                <a:cs typeface="Georgia"/>
              </a:rPr>
              <a:t>h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spc="-5" dirty="0">
                <a:latin typeface="Georgia"/>
                <a:cs typeface="Georgia"/>
              </a:rPr>
              <a:t>y</a:t>
            </a:r>
            <a:r>
              <a:rPr sz="2500" spc="-25" dirty="0">
                <a:latin typeface="Georgia"/>
                <a:cs typeface="Georgia"/>
              </a:rPr>
              <a:t> </a:t>
            </a:r>
            <a:r>
              <a:rPr sz="2500" spc="-20" dirty="0">
                <a:latin typeface="Georgia"/>
                <a:cs typeface="Georgia"/>
              </a:rPr>
              <a:t>a</a:t>
            </a:r>
            <a:r>
              <a:rPr sz="2500" spc="-25" dirty="0">
                <a:latin typeface="Georgia"/>
                <a:cs typeface="Georgia"/>
              </a:rPr>
              <a:t>r</a:t>
            </a:r>
            <a:r>
              <a:rPr sz="2500" spc="-5" dirty="0">
                <a:latin typeface="Georgia"/>
                <a:cs typeface="Georgia"/>
              </a:rPr>
              <a:t>e </a:t>
            </a:r>
            <a:r>
              <a:rPr sz="2500" spc="-15" dirty="0">
                <a:latin typeface="Georgia"/>
                <a:cs typeface="Georgia"/>
              </a:rPr>
              <a:t>c</a:t>
            </a:r>
            <a:r>
              <a:rPr sz="2500" spc="-20" dirty="0">
                <a:latin typeface="Georgia"/>
                <a:cs typeface="Georgia"/>
              </a:rPr>
              <a:t>apa</a:t>
            </a:r>
            <a:r>
              <a:rPr sz="2500" spc="-15" dirty="0">
                <a:latin typeface="Georgia"/>
                <a:cs typeface="Georgia"/>
              </a:rPr>
              <a:t>b</a:t>
            </a:r>
            <a:r>
              <a:rPr sz="2500" spc="-5" dirty="0">
                <a:latin typeface="Georgia"/>
                <a:cs typeface="Georgia"/>
              </a:rPr>
              <a:t>le</a:t>
            </a:r>
            <a:r>
              <a:rPr sz="2500" spc="30" dirty="0">
                <a:latin typeface="Georgia"/>
                <a:cs typeface="Georgia"/>
              </a:rPr>
              <a:t> </a:t>
            </a:r>
            <a:r>
              <a:rPr sz="2500" spc="-10" dirty="0">
                <a:latin typeface="Georgia"/>
                <a:cs typeface="Georgia"/>
              </a:rPr>
              <a:t>o</a:t>
            </a:r>
            <a:r>
              <a:rPr sz="2500" spc="-5" dirty="0">
                <a:latin typeface="Georgia"/>
                <a:cs typeface="Georgia"/>
              </a:rPr>
              <a:t>f</a:t>
            </a:r>
            <a:r>
              <a:rPr sz="2500" dirty="0">
                <a:latin typeface="Georgia"/>
                <a:cs typeface="Georgia"/>
              </a:rPr>
              <a:t> </a:t>
            </a:r>
            <a:r>
              <a:rPr sz="2500" spc="-20" dirty="0">
                <a:latin typeface="Georgia"/>
                <a:cs typeface="Georgia"/>
              </a:rPr>
              <a:t>p</a:t>
            </a:r>
            <a:r>
              <a:rPr sz="2500" dirty="0">
                <a:latin typeface="Georgia"/>
                <a:cs typeface="Georgia"/>
              </a:rPr>
              <a:t>r</a:t>
            </a:r>
            <a:r>
              <a:rPr sz="2500" spc="-10" dirty="0">
                <a:latin typeface="Georgia"/>
                <a:cs typeface="Georgia"/>
              </a:rPr>
              <a:t>o</a:t>
            </a:r>
            <a:r>
              <a:rPr sz="2500" spc="-5" dirty="0">
                <a:latin typeface="Georgia"/>
                <a:cs typeface="Georgia"/>
              </a:rPr>
              <a:t>v</a:t>
            </a:r>
            <a:r>
              <a:rPr sz="2500" spc="-20" dirty="0">
                <a:latin typeface="Georgia"/>
                <a:cs typeface="Georgia"/>
              </a:rPr>
              <a:t>i</a:t>
            </a:r>
            <a:r>
              <a:rPr sz="2500" spc="-5" dirty="0">
                <a:latin typeface="Georgia"/>
                <a:cs typeface="Georgia"/>
              </a:rPr>
              <a:t>d</a:t>
            </a:r>
            <a:r>
              <a:rPr sz="2500" spc="-20" dirty="0">
                <a:latin typeface="Georgia"/>
                <a:cs typeface="Georgia"/>
              </a:rPr>
              <a:t>in</a:t>
            </a:r>
            <a:r>
              <a:rPr sz="2500" spc="-5" dirty="0">
                <a:latin typeface="Georgia"/>
                <a:cs typeface="Georgia"/>
              </a:rPr>
              <a:t>g</a:t>
            </a:r>
            <a:r>
              <a:rPr sz="2500" spc="40" dirty="0">
                <a:latin typeface="Georgia"/>
                <a:cs typeface="Georgia"/>
              </a:rPr>
              <a:t> </a:t>
            </a:r>
            <a:r>
              <a:rPr sz="2500" spc="-30" dirty="0">
                <a:latin typeface="Georgia"/>
                <a:cs typeface="Georgia"/>
              </a:rPr>
              <a:t>t</a:t>
            </a:r>
            <a:r>
              <a:rPr sz="2500" dirty="0">
                <a:latin typeface="Georgia"/>
                <a:cs typeface="Georgia"/>
              </a:rPr>
              <a:t>h</a:t>
            </a:r>
            <a:r>
              <a:rPr sz="2500" spc="-5" dirty="0">
                <a:latin typeface="Georgia"/>
                <a:cs typeface="Georgia"/>
              </a:rPr>
              <a:t>e </a:t>
            </a:r>
            <a:r>
              <a:rPr sz="2500" spc="-20" dirty="0">
                <a:latin typeface="Georgia"/>
                <a:cs typeface="Georgia"/>
              </a:rPr>
              <a:t>i</a:t>
            </a:r>
            <a:r>
              <a:rPr sz="2500" spc="-5" dirty="0">
                <a:latin typeface="Georgia"/>
                <a:cs typeface="Georgia"/>
              </a:rPr>
              <a:t>t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spc="-5" dirty="0">
                <a:latin typeface="Georgia"/>
                <a:cs typeface="Georgia"/>
              </a:rPr>
              <a:t>m.</a:t>
            </a:r>
            <a:endParaRPr sz="2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615">
              <a:lnSpc>
                <a:spcPct val="100000"/>
              </a:lnSpc>
            </a:pPr>
            <a:r>
              <a:rPr sz="4000" dirty="0"/>
              <a:t>Pl</a:t>
            </a:r>
            <a:r>
              <a:rPr sz="4000" spc="-35" dirty="0"/>
              <a:t>a</a:t>
            </a:r>
            <a:r>
              <a:rPr sz="4000" dirty="0"/>
              <a:t>n</a:t>
            </a:r>
            <a:r>
              <a:rPr sz="4000" spc="15" dirty="0"/>
              <a:t> </a:t>
            </a:r>
            <a:r>
              <a:rPr sz="4000" dirty="0"/>
              <a:t>P</a:t>
            </a:r>
            <a:r>
              <a:rPr sz="4000" spc="-40" dirty="0"/>
              <a:t>r</a:t>
            </a:r>
            <a:r>
              <a:rPr sz="4000" spc="-5" dirty="0"/>
              <a:t>o</a:t>
            </a:r>
            <a:r>
              <a:rPr sz="4000" spc="-25" dirty="0"/>
              <a:t>c</a:t>
            </a:r>
            <a:r>
              <a:rPr sz="4000" spc="-5" dirty="0"/>
              <a:t>u</a:t>
            </a:r>
            <a:r>
              <a:rPr sz="4000" spc="-15" dirty="0"/>
              <a:t>r</a:t>
            </a:r>
            <a:r>
              <a:rPr sz="4000" spc="-20" dirty="0"/>
              <a:t>e</a:t>
            </a:r>
            <a:r>
              <a:rPr sz="4000" spc="-10" dirty="0"/>
              <a:t>m</a:t>
            </a:r>
            <a:r>
              <a:rPr sz="4000" spc="-20" dirty="0"/>
              <a:t>en</a:t>
            </a:r>
            <a:r>
              <a:rPr sz="4000" dirty="0"/>
              <a:t>t</a:t>
            </a:r>
            <a:r>
              <a:rPr sz="4000" spc="40" dirty="0"/>
              <a:t> </a:t>
            </a:r>
            <a:r>
              <a:rPr sz="4000" spc="5" dirty="0"/>
              <a:t>–</a:t>
            </a:r>
            <a:r>
              <a:rPr sz="4000" spc="10" dirty="0"/>
              <a:t> </a:t>
            </a:r>
            <a:r>
              <a:rPr sz="4000" spc="-35" dirty="0"/>
              <a:t>O</a:t>
            </a:r>
            <a:r>
              <a:rPr sz="4000" spc="-5" dirty="0"/>
              <a:t>u</a:t>
            </a:r>
            <a:r>
              <a:rPr sz="4000" dirty="0"/>
              <a:t>t</a:t>
            </a:r>
            <a:r>
              <a:rPr sz="4000" spc="-40" dirty="0"/>
              <a:t>p</a:t>
            </a:r>
            <a:r>
              <a:rPr sz="4000" spc="-5" dirty="0"/>
              <a:t>u</a:t>
            </a:r>
            <a:r>
              <a:rPr sz="4000" dirty="0"/>
              <a:t>ts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764540" y="6309435"/>
            <a:ext cx="19050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17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39" y="1324711"/>
            <a:ext cx="7454265" cy="4847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 marR="27940" indent="-609600">
              <a:lnSpc>
                <a:spcPct val="119000"/>
              </a:lnSpc>
              <a:buClr>
                <a:srgbClr val="765E54"/>
              </a:buClr>
              <a:buAutoNum type="arabicPeriod" startAt="3"/>
              <a:tabLst>
                <a:tab pos="622300" algn="l"/>
              </a:tabLst>
            </a:pPr>
            <a:r>
              <a:rPr sz="2900" dirty="0">
                <a:latin typeface="Georgia"/>
                <a:cs typeface="Georgia"/>
              </a:rPr>
              <a:t>P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spc="-25" dirty="0">
                <a:latin typeface="Georgia"/>
                <a:cs typeface="Georgia"/>
              </a:rPr>
              <a:t>c</a:t>
            </a:r>
            <a:r>
              <a:rPr sz="2900" dirty="0">
                <a:latin typeface="Georgia"/>
                <a:cs typeface="Georgia"/>
              </a:rPr>
              <a:t>u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40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m</a:t>
            </a:r>
            <a:r>
              <a:rPr sz="2900" spc="-15" dirty="0">
                <a:latin typeface="Georgia"/>
                <a:cs typeface="Georgia"/>
              </a:rPr>
              <a:t>en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D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cum</a:t>
            </a:r>
            <a:r>
              <a:rPr sz="2900" spc="-15" dirty="0">
                <a:latin typeface="Georgia"/>
                <a:cs typeface="Georgia"/>
              </a:rPr>
              <a:t>en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:</a:t>
            </a:r>
            <a:r>
              <a:rPr sz="2900" spc="-135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15" dirty="0">
                <a:latin typeface="Georgia"/>
                <a:cs typeface="Georgia"/>
              </a:rPr>
              <a:t>r</a:t>
            </a:r>
            <a:r>
              <a:rPr sz="2600" spc="-5" dirty="0">
                <a:latin typeface="Georgia"/>
                <a:cs typeface="Georgia"/>
              </a:rPr>
              <a:t>e</a:t>
            </a:r>
            <a:r>
              <a:rPr sz="2600" spc="20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u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d</a:t>
            </a:r>
            <a:r>
              <a:rPr sz="2600" spc="25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o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t p</a:t>
            </a:r>
            <a:r>
              <a:rPr sz="2600" spc="-15" dirty="0">
                <a:latin typeface="Georgia"/>
                <a:cs typeface="Georgia"/>
              </a:rPr>
              <a:t>ro</a:t>
            </a:r>
            <a:r>
              <a:rPr sz="2600" spc="-5" dirty="0">
                <a:latin typeface="Georgia"/>
                <a:cs typeface="Georgia"/>
              </a:rPr>
              <a:t>p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5" dirty="0">
                <a:latin typeface="Georgia"/>
                <a:cs typeface="Georgia"/>
              </a:rPr>
              <a:t>,</a:t>
            </a:r>
            <a:r>
              <a:rPr sz="2600" spc="2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q</a:t>
            </a:r>
            <a:r>
              <a:rPr sz="2600" spc="-15" dirty="0">
                <a:latin typeface="Georgia"/>
                <a:cs typeface="Georgia"/>
              </a:rPr>
              <a:t>u</a:t>
            </a:r>
            <a:r>
              <a:rPr sz="2600" spc="0" dirty="0">
                <a:latin typeface="Georgia"/>
                <a:cs typeface="Georgia"/>
              </a:rPr>
              <a:t>o</a:t>
            </a:r>
            <a:r>
              <a:rPr sz="2600" spc="-15" dirty="0">
                <a:latin typeface="Georgia"/>
                <a:cs typeface="Georgia"/>
              </a:rPr>
              <a:t>te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5" dirty="0">
                <a:latin typeface="Georgia"/>
                <a:cs typeface="Georgia"/>
              </a:rPr>
              <a:t>,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10" dirty="0">
                <a:latin typeface="Georgia"/>
                <a:cs typeface="Georgia"/>
              </a:rPr>
              <a:t>n</a:t>
            </a:r>
            <a:r>
              <a:rPr sz="2600" spc="-5" dirty="0">
                <a:latin typeface="Georgia"/>
                <a:cs typeface="Georgia"/>
              </a:rPr>
              <a:t>d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b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0" dirty="0">
                <a:latin typeface="Georgia"/>
                <a:cs typeface="Georgia"/>
              </a:rPr>
              <a:t>d</a:t>
            </a:r>
            <a:r>
              <a:rPr sz="2600" spc="-5" dirty="0">
                <a:latin typeface="Georgia"/>
                <a:cs typeface="Georgia"/>
              </a:rPr>
              <a:t>s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f</a:t>
            </a:r>
            <a:r>
              <a:rPr sz="2600" spc="0" dirty="0">
                <a:latin typeface="Georgia"/>
                <a:cs typeface="Georgia"/>
              </a:rPr>
              <a:t>r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10" dirty="0">
                <a:latin typeface="Georgia"/>
                <a:cs typeface="Georgia"/>
              </a:rPr>
              <a:t>m</a:t>
            </a:r>
            <a:r>
              <a:rPr sz="2600" dirty="0">
                <a:latin typeface="Georgia"/>
                <a:cs typeface="Georgia"/>
              </a:rPr>
              <a:t> s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ll</a:t>
            </a:r>
            <a:r>
              <a:rPr sz="2600" spc="-15" dirty="0">
                <a:latin typeface="Georgia"/>
                <a:cs typeface="Georgia"/>
              </a:rPr>
              <a:t>er</a:t>
            </a:r>
            <a:r>
              <a:rPr sz="2600" spc="-5" dirty="0">
                <a:latin typeface="Georgia"/>
                <a:cs typeface="Georgia"/>
              </a:rPr>
              <a:t>s</a:t>
            </a:r>
            <a:endParaRPr sz="2600">
              <a:latin typeface="Georgia"/>
              <a:cs typeface="Georgia"/>
            </a:endParaRPr>
          </a:p>
          <a:p>
            <a:pPr marL="637540" lvl="1" indent="-304800">
              <a:lnSpc>
                <a:spcPct val="100000"/>
              </a:lnSpc>
              <a:spcBef>
                <a:spcPts val="1330"/>
              </a:spcBef>
              <a:buClr>
                <a:srgbClr val="765E54"/>
              </a:buClr>
              <a:buFont typeface="Wingdings"/>
              <a:buChar char=""/>
              <a:tabLst>
                <a:tab pos="637540" algn="l"/>
              </a:tabLst>
            </a:pPr>
            <a:r>
              <a:rPr sz="2300" spc="-15" dirty="0">
                <a:latin typeface="Georgia"/>
                <a:cs typeface="Georgia"/>
              </a:rPr>
              <a:t>Re</a:t>
            </a:r>
            <a:r>
              <a:rPr sz="2300" dirty="0">
                <a:latin typeface="Georgia"/>
                <a:cs typeface="Georgia"/>
              </a:rPr>
              <a:t>q</a:t>
            </a:r>
            <a:r>
              <a:rPr sz="2300" spc="-10" dirty="0">
                <a:latin typeface="Georgia"/>
                <a:cs typeface="Georgia"/>
              </a:rPr>
              <a:t>u</a:t>
            </a:r>
            <a:r>
              <a:rPr sz="2300" spc="-15" dirty="0">
                <a:latin typeface="Georgia"/>
                <a:cs typeface="Georgia"/>
              </a:rPr>
              <a:t>es</a:t>
            </a:r>
            <a:r>
              <a:rPr sz="2300" dirty="0">
                <a:latin typeface="Georgia"/>
                <a:cs typeface="Georgia"/>
              </a:rPr>
              <a:t>t</a:t>
            </a:r>
            <a:r>
              <a:rPr sz="2300" spc="10" dirty="0">
                <a:latin typeface="Georgia"/>
                <a:cs typeface="Georgia"/>
              </a:rPr>
              <a:t> </a:t>
            </a:r>
            <a:r>
              <a:rPr sz="2300" spc="-5" dirty="0">
                <a:latin typeface="Georgia"/>
                <a:cs typeface="Georgia"/>
              </a:rPr>
              <a:t>f</a:t>
            </a:r>
            <a:r>
              <a:rPr sz="2300" dirty="0">
                <a:latin typeface="Georgia"/>
                <a:cs typeface="Georgia"/>
              </a:rPr>
              <a:t>or</a:t>
            </a:r>
            <a:r>
              <a:rPr sz="2300" spc="-10" dirty="0">
                <a:latin typeface="Georgia"/>
                <a:cs typeface="Georgia"/>
              </a:rPr>
              <a:t> </a:t>
            </a:r>
            <a:r>
              <a:rPr sz="2300" spc="-15" dirty="0">
                <a:latin typeface="Georgia"/>
                <a:cs typeface="Georgia"/>
              </a:rPr>
              <a:t>I</a:t>
            </a:r>
            <a:r>
              <a:rPr sz="2300" dirty="0">
                <a:latin typeface="Georgia"/>
                <a:cs typeface="Georgia"/>
              </a:rPr>
              <a:t>n</a:t>
            </a:r>
            <a:r>
              <a:rPr sz="2300" spc="-5" dirty="0">
                <a:latin typeface="Georgia"/>
                <a:cs typeface="Georgia"/>
              </a:rPr>
              <a:t>f</a:t>
            </a:r>
            <a:r>
              <a:rPr sz="2300" dirty="0">
                <a:latin typeface="Georgia"/>
                <a:cs typeface="Georgia"/>
              </a:rPr>
              <a:t>o</a:t>
            </a:r>
            <a:r>
              <a:rPr sz="2300" spc="-10" dirty="0">
                <a:latin typeface="Georgia"/>
                <a:cs typeface="Georgia"/>
              </a:rPr>
              <a:t>r</a:t>
            </a:r>
            <a:r>
              <a:rPr sz="2300" dirty="0">
                <a:latin typeface="Georgia"/>
                <a:cs typeface="Georgia"/>
              </a:rPr>
              <a:t>m</a:t>
            </a:r>
            <a:r>
              <a:rPr sz="2300" spc="-15" dirty="0">
                <a:latin typeface="Georgia"/>
                <a:cs typeface="Georgia"/>
              </a:rPr>
              <a:t>a</a:t>
            </a:r>
            <a:r>
              <a:rPr sz="2300" spc="-5" dirty="0">
                <a:latin typeface="Georgia"/>
                <a:cs typeface="Georgia"/>
              </a:rPr>
              <a:t>ti</a:t>
            </a:r>
            <a:r>
              <a:rPr sz="2300" dirty="0">
                <a:latin typeface="Georgia"/>
                <a:cs typeface="Georgia"/>
              </a:rPr>
              <a:t>on</a:t>
            </a:r>
            <a:endParaRPr sz="2300">
              <a:latin typeface="Georgia"/>
              <a:cs typeface="Georgia"/>
            </a:endParaRPr>
          </a:p>
          <a:p>
            <a:pPr marL="637540" marR="154940" lvl="1" indent="-304800">
              <a:lnSpc>
                <a:spcPct val="117400"/>
              </a:lnSpc>
              <a:spcBef>
                <a:spcPts val="720"/>
              </a:spcBef>
              <a:buClr>
                <a:srgbClr val="765E54"/>
              </a:buClr>
              <a:buFont typeface="Wingdings"/>
              <a:buChar char=""/>
              <a:tabLst>
                <a:tab pos="637540" algn="l"/>
              </a:tabLst>
            </a:pPr>
            <a:r>
              <a:rPr sz="2300" spc="-15" dirty="0">
                <a:latin typeface="Georgia"/>
                <a:cs typeface="Georgia"/>
              </a:rPr>
              <a:t>Re</a:t>
            </a:r>
            <a:r>
              <a:rPr sz="2300" dirty="0">
                <a:latin typeface="Georgia"/>
                <a:cs typeface="Georgia"/>
              </a:rPr>
              <a:t>q</a:t>
            </a:r>
            <a:r>
              <a:rPr sz="2300" spc="-10" dirty="0">
                <a:latin typeface="Georgia"/>
                <a:cs typeface="Georgia"/>
              </a:rPr>
              <a:t>u</a:t>
            </a:r>
            <a:r>
              <a:rPr sz="2300" spc="-15" dirty="0">
                <a:latin typeface="Georgia"/>
                <a:cs typeface="Georgia"/>
              </a:rPr>
              <a:t>es</a:t>
            </a:r>
            <a:r>
              <a:rPr sz="2300" dirty="0">
                <a:latin typeface="Georgia"/>
                <a:cs typeface="Georgia"/>
              </a:rPr>
              <a:t>t</a:t>
            </a:r>
            <a:r>
              <a:rPr sz="2300" spc="10" dirty="0">
                <a:latin typeface="Georgia"/>
                <a:cs typeface="Georgia"/>
              </a:rPr>
              <a:t> </a:t>
            </a:r>
            <a:r>
              <a:rPr sz="2300" spc="-5" dirty="0">
                <a:latin typeface="Georgia"/>
                <a:cs typeface="Georgia"/>
              </a:rPr>
              <a:t>f</a:t>
            </a:r>
            <a:r>
              <a:rPr sz="2300" dirty="0">
                <a:latin typeface="Georgia"/>
                <a:cs typeface="Georgia"/>
              </a:rPr>
              <a:t>or</a:t>
            </a:r>
            <a:r>
              <a:rPr sz="2300" spc="-1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P</a:t>
            </a:r>
            <a:r>
              <a:rPr sz="2300" spc="-10" dirty="0">
                <a:latin typeface="Georgia"/>
                <a:cs typeface="Georgia"/>
              </a:rPr>
              <a:t>r</a:t>
            </a:r>
            <a:r>
              <a:rPr sz="2300" dirty="0">
                <a:latin typeface="Georgia"/>
                <a:cs typeface="Georgia"/>
              </a:rPr>
              <a:t>opo</a:t>
            </a:r>
            <a:r>
              <a:rPr sz="2300" spc="-15" dirty="0">
                <a:latin typeface="Georgia"/>
                <a:cs typeface="Georgia"/>
              </a:rPr>
              <a:t>sa</a:t>
            </a:r>
            <a:r>
              <a:rPr sz="2300" dirty="0">
                <a:latin typeface="Georgia"/>
                <a:cs typeface="Georgia"/>
              </a:rPr>
              <a:t>l</a:t>
            </a:r>
            <a:r>
              <a:rPr sz="2300" spc="-1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(</a:t>
            </a:r>
            <a:r>
              <a:rPr sz="2300" spc="-15" dirty="0">
                <a:latin typeface="Georgia"/>
                <a:cs typeface="Georgia"/>
              </a:rPr>
              <a:t>Te</a:t>
            </a:r>
            <a:r>
              <a:rPr sz="2300" dirty="0">
                <a:latin typeface="Georgia"/>
                <a:cs typeface="Georgia"/>
              </a:rPr>
              <a:t>n</a:t>
            </a:r>
            <a:r>
              <a:rPr sz="2300" spc="-5" dirty="0">
                <a:latin typeface="Georgia"/>
                <a:cs typeface="Georgia"/>
              </a:rPr>
              <a:t>d</a:t>
            </a:r>
            <a:r>
              <a:rPr sz="2300" spc="-15" dirty="0">
                <a:latin typeface="Georgia"/>
                <a:cs typeface="Georgia"/>
              </a:rPr>
              <a:t>e</a:t>
            </a:r>
            <a:r>
              <a:rPr sz="2300" spc="-10" dirty="0">
                <a:latin typeface="Georgia"/>
                <a:cs typeface="Georgia"/>
              </a:rPr>
              <a:t>r</a:t>
            </a:r>
            <a:r>
              <a:rPr sz="2300" dirty="0">
                <a:latin typeface="Georgia"/>
                <a:cs typeface="Georgia"/>
              </a:rPr>
              <a:t>),</a:t>
            </a:r>
            <a:r>
              <a:rPr sz="2300" spc="15" dirty="0">
                <a:latin typeface="Georgia"/>
                <a:cs typeface="Georgia"/>
              </a:rPr>
              <a:t> </a:t>
            </a:r>
            <a:r>
              <a:rPr sz="2300" spc="-15" dirty="0">
                <a:latin typeface="Georgia"/>
                <a:cs typeface="Georgia"/>
              </a:rPr>
              <a:t>R</a:t>
            </a:r>
            <a:r>
              <a:rPr sz="2300" spc="5" dirty="0">
                <a:latin typeface="Georgia"/>
                <a:cs typeface="Georgia"/>
              </a:rPr>
              <a:t>F</a:t>
            </a:r>
            <a:r>
              <a:rPr sz="2300" dirty="0">
                <a:latin typeface="Georgia"/>
                <a:cs typeface="Georgia"/>
              </a:rPr>
              <a:t>P:</a:t>
            </a:r>
            <a:r>
              <a:rPr sz="2300" spc="-40" dirty="0">
                <a:latin typeface="Georgia"/>
                <a:cs typeface="Georgia"/>
              </a:rPr>
              <a:t> </a:t>
            </a:r>
            <a:r>
              <a:rPr sz="2300" spc="-10" dirty="0">
                <a:latin typeface="Georgia"/>
                <a:cs typeface="Georgia"/>
              </a:rPr>
              <a:t>r</a:t>
            </a:r>
            <a:r>
              <a:rPr sz="2300" spc="-15" dirty="0">
                <a:latin typeface="Georgia"/>
                <a:cs typeface="Georgia"/>
              </a:rPr>
              <a:t>e</a:t>
            </a:r>
            <a:r>
              <a:rPr sz="2300" dirty="0">
                <a:latin typeface="Georgia"/>
                <a:cs typeface="Georgia"/>
              </a:rPr>
              <a:t>q</a:t>
            </a:r>
            <a:r>
              <a:rPr sz="2300" spc="-10" dirty="0">
                <a:latin typeface="Georgia"/>
                <a:cs typeface="Georgia"/>
              </a:rPr>
              <a:t>u</a:t>
            </a:r>
            <a:r>
              <a:rPr sz="2300" spc="-15" dirty="0">
                <a:latin typeface="Georgia"/>
                <a:cs typeface="Georgia"/>
              </a:rPr>
              <a:t>es</a:t>
            </a:r>
            <a:r>
              <a:rPr sz="2300" dirty="0">
                <a:latin typeface="Georgia"/>
                <a:cs typeface="Georgia"/>
              </a:rPr>
              <a:t>t</a:t>
            </a:r>
            <a:r>
              <a:rPr sz="2300" spc="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a</a:t>
            </a:r>
            <a:r>
              <a:rPr sz="2300" spc="-1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p</a:t>
            </a:r>
            <a:r>
              <a:rPr sz="2300" spc="-10" dirty="0">
                <a:latin typeface="Georgia"/>
                <a:cs typeface="Georgia"/>
              </a:rPr>
              <a:t>r</a:t>
            </a:r>
            <a:r>
              <a:rPr sz="2300" spc="-5" dirty="0">
                <a:latin typeface="Georgia"/>
                <a:cs typeface="Georgia"/>
              </a:rPr>
              <a:t>i</a:t>
            </a:r>
            <a:r>
              <a:rPr sz="2300" spc="5" dirty="0">
                <a:latin typeface="Georgia"/>
                <a:cs typeface="Georgia"/>
              </a:rPr>
              <a:t>c</a:t>
            </a:r>
            <a:r>
              <a:rPr sz="2300" dirty="0">
                <a:latin typeface="Georgia"/>
                <a:cs typeface="Georgia"/>
              </a:rPr>
              <a:t>e </a:t>
            </a:r>
            <a:r>
              <a:rPr sz="2300" spc="-15" dirty="0">
                <a:latin typeface="Georgia"/>
                <a:cs typeface="Georgia"/>
              </a:rPr>
              <a:t>a</a:t>
            </a:r>
            <a:r>
              <a:rPr sz="2300" dirty="0">
                <a:latin typeface="Georgia"/>
                <a:cs typeface="Georgia"/>
              </a:rPr>
              <a:t>nd </a:t>
            </a:r>
            <a:r>
              <a:rPr sz="2300" spc="-5" dirty="0">
                <a:latin typeface="Georgia"/>
                <a:cs typeface="Georgia"/>
              </a:rPr>
              <a:t>d</a:t>
            </a:r>
            <a:r>
              <a:rPr sz="2300" spc="-15" dirty="0">
                <a:latin typeface="Georgia"/>
                <a:cs typeface="Georgia"/>
              </a:rPr>
              <a:t>e</a:t>
            </a:r>
            <a:r>
              <a:rPr sz="2300" spc="-5" dirty="0">
                <a:latin typeface="Georgia"/>
                <a:cs typeface="Georgia"/>
              </a:rPr>
              <a:t>t</a:t>
            </a:r>
            <a:r>
              <a:rPr sz="2300" spc="-15" dirty="0">
                <a:latin typeface="Georgia"/>
                <a:cs typeface="Georgia"/>
              </a:rPr>
              <a:t>a</a:t>
            </a:r>
            <a:r>
              <a:rPr sz="2300" spc="-5" dirty="0">
                <a:latin typeface="Georgia"/>
                <a:cs typeface="Georgia"/>
              </a:rPr>
              <a:t>i</a:t>
            </a:r>
            <a:r>
              <a:rPr sz="2300" spc="5" dirty="0">
                <a:latin typeface="Georgia"/>
                <a:cs typeface="Georgia"/>
              </a:rPr>
              <a:t>l</a:t>
            </a:r>
            <a:r>
              <a:rPr sz="2300" spc="-15" dirty="0">
                <a:latin typeface="Georgia"/>
                <a:cs typeface="Georgia"/>
              </a:rPr>
              <a:t>e</a:t>
            </a:r>
            <a:r>
              <a:rPr sz="2300" dirty="0">
                <a:latin typeface="Georgia"/>
                <a:cs typeface="Georgia"/>
              </a:rPr>
              <a:t>d</a:t>
            </a:r>
            <a:r>
              <a:rPr sz="2300" spc="1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p</a:t>
            </a:r>
            <a:r>
              <a:rPr sz="2300" spc="-10" dirty="0">
                <a:latin typeface="Georgia"/>
                <a:cs typeface="Georgia"/>
              </a:rPr>
              <a:t>r</a:t>
            </a:r>
            <a:r>
              <a:rPr sz="2300" dirty="0">
                <a:latin typeface="Georgia"/>
                <a:cs typeface="Georgia"/>
              </a:rPr>
              <a:t>opo</a:t>
            </a:r>
            <a:r>
              <a:rPr sz="2300" spc="-15" dirty="0">
                <a:latin typeface="Georgia"/>
                <a:cs typeface="Georgia"/>
              </a:rPr>
              <a:t>sa</a:t>
            </a:r>
            <a:r>
              <a:rPr sz="2300" dirty="0">
                <a:latin typeface="Georgia"/>
                <a:cs typeface="Georgia"/>
              </a:rPr>
              <a:t>l</a:t>
            </a:r>
            <a:r>
              <a:rPr sz="2300" spc="-2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on</a:t>
            </a:r>
            <a:r>
              <a:rPr sz="2300" spc="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how</a:t>
            </a:r>
            <a:r>
              <a:rPr sz="2300" spc="-40" dirty="0">
                <a:latin typeface="Georgia"/>
                <a:cs typeface="Georgia"/>
              </a:rPr>
              <a:t> </a:t>
            </a:r>
            <a:r>
              <a:rPr sz="2300" spc="-5" dirty="0">
                <a:latin typeface="Georgia"/>
                <a:cs typeface="Georgia"/>
              </a:rPr>
              <a:t>t</a:t>
            </a:r>
            <a:r>
              <a:rPr sz="2300" dirty="0">
                <a:latin typeface="Georgia"/>
                <a:cs typeface="Georgia"/>
              </a:rPr>
              <a:t>he</a:t>
            </a:r>
            <a:r>
              <a:rPr sz="2300" spc="-10" dirty="0">
                <a:latin typeface="Georgia"/>
                <a:cs typeface="Georgia"/>
              </a:rPr>
              <a:t> </a:t>
            </a:r>
            <a:r>
              <a:rPr sz="2300" spc="-25" dirty="0">
                <a:latin typeface="Georgia"/>
                <a:cs typeface="Georgia"/>
              </a:rPr>
              <a:t>w</a:t>
            </a:r>
            <a:r>
              <a:rPr sz="2300" dirty="0">
                <a:latin typeface="Georgia"/>
                <a:cs typeface="Georgia"/>
              </a:rPr>
              <a:t>o</a:t>
            </a:r>
            <a:r>
              <a:rPr sz="2300" spc="-10" dirty="0">
                <a:latin typeface="Georgia"/>
                <a:cs typeface="Georgia"/>
              </a:rPr>
              <a:t>r</a:t>
            </a:r>
            <a:r>
              <a:rPr sz="2300" dirty="0">
                <a:latin typeface="Georgia"/>
                <a:cs typeface="Georgia"/>
              </a:rPr>
              <a:t>k</a:t>
            </a:r>
            <a:r>
              <a:rPr sz="2300" spc="-3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w</a:t>
            </a:r>
            <a:r>
              <a:rPr sz="2300" spc="-5" dirty="0">
                <a:latin typeface="Georgia"/>
                <a:cs typeface="Georgia"/>
              </a:rPr>
              <a:t>i</a:t>
            </a:r>
            <a:r>
              <a:rPr sz="2300" spc="-15" dirty="0">
                <a:latin typeface="Georgia"/>
                <a:cs typeface="Georgia"/>
              </a:rPr>
              <a:t>l</a:t>
            </a:r>
            <a:r>
              <a:rPr sz="2300" dirty="0">
                <a:latin typeface="Georgia"/>
                <a:cs typeface="Georgia"/>
              </a:rPr>
              <a:t>l</a:t>
            </a:r>
            <a:r>
              <a:rPr sz="2300" spc="-1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be </a:t>
            </a:r>
            <a:r>
              <a:rPr sz="2300" spc="-15" dirty="0">
                <a:latin typeface="Georgia"/>
                <a:cs typeface="Georgia"/>
              </a:rPr>
              <a:t>a</a:t>
            </a:r>
            <a:r>
              <a:rPr sz="2300" spc="5" dirty="0">
                <a:latin typeface="Georgia"/>
                <a:cs typeface="Georgia"/>
              </a:rPr>
              <a:t>cc</a:t>
            </a:r>
            <a:r>
              <a:rPr sz="2300" spc="-25" dirty="0">
                <a:latin typeface="Georgia"/>
                <a:cs typeface="Georgia"/>
              </a:rPr>
              <a:t>o</a:t>
            </a:r>
            <a:r>
              <a:rPr sz="2300" dirty="0">
                <a:latin typeface="Georgia"/>
                <a:cs typeface="Georgia"/>
              </a:rPr>
              <a:t>mp</a:t>
            </a:r>
            <a:r>
              <a:rPr sz="2300" spc="-15" dirty="0">
                <a:latin typeface="Georgia"/>
                <a:cs typeface="Georgia"/>
              </a:rPr>
              <a:t>l</a:t>
            </a:r>
            <a:r>
              <a:rPr sz="2300" spc="-5" dirty="0">
                <a:latin typeface="Georgia"/>
                <a:cs typeface="Georgia"/>
              </a:rPr>
              <a:t>i</a:t>
            </a:r>
            <a:r>
              <a:rPr sz="2300" spc="-15" dirty="0">
                <a:latin typeface="Georgia"/>
                <a:cs typeface="Georgia"/>
              </a:rPr>
              <a:t>s</a:t>
            </a:r>
            <a:r>
              <a:rPr sz="2300" dirty="0">
                <a:latin typeface="Georgia"/>
                <a:cs typeface="Georgia"/>
              </a:rPr>
              <a:t>h</a:t>
            </a:r>
            <a:r>
              <a:rPr sz="2300" spc="-15" dirty="0">
                <a:latin typeface="Georgia"/>
                <a:cs typeface="Georgia"/>
              </a:rPr>
              <a:t>e</a:t>
            </a:r>
            <a:r>
              <a:rPr sz="2300" spc="-5" dirty="0">
                <a:latin typeface="Georgia"/>
                <a:cs typeface="Georgia"/>
              </a:rPr>
              <a:t>d</a:t>
            </a:r>
            <a:r>
              <a:rPr sz="2300" dirty="0">
                <a:latin typeface="Georgia"/>
                <a:cs typeface="Georgia"/>
              </a:rPr>
              <a:t>.</a:t>
            </a:r>
            <a:endParaRPr sz="2300">
              <a:latin typeface="Georgia"/>
              <a:cs typeface="Georgia"/>
            </a:endParaRPr>
          </a:p>
          <a:p>
            <a:pPr marL="637540" lvl="1" indent="-304800">
              <a:lnSpc>
                <a:spcPct val="100000"/>
              </a:lnSpc>
              <a:spcBef>
                <a:spcPts val="1295"/>
              </a:spcBef>
              <a:buClr>
                <a:srgbClr val="765E54"/>
              </a:buClr>
              <a:buFont typeface="Wingdings"/>
              <a:buChar char=""/>
              <a:tabLst>
                <a:tab pos="637540" algn="l"/>
              </a:tabLst>
            </a:pPr>
            <a:r>
              <a:rPr sz="2300" spc="-15" dirty="0">
                <a:latin typeface="Georgia"/>
                <a:cs typeface="Georgia"/>
              </a:rPr>
              <a:t>Re</a:t>
            </a:r>
            <a:r>
              <a:rPr sz="2300" dirty="0">
                <a:latin typeface="Georgia"/>
                <a:cs typeface="Georgia"/>
              </a:rPr>
              <a:t>q</a:t>
            </a:r>
            <a:r>
              <a:rPr sz="2300" spc="-10" dirty="0">
                <a:latin typeface="Georgia"/>
                <a:cs typeface="Georgia"/>
              </a:rPr>
              <a:t>u</a:t>
            </a:r>
            <a:r>
              <a:rPr sz="2300" spc="-15" dirty="0">
                <a:latin typeface="Georgia"/>
                <a:cs typeface="Georgia"/>
              </a:rPr>
              <a:t>es</a:t>
            </a:r>
            <a:r>
              <a:rPr sz="2300" dirty="0">
                <a:latin typeface="Georgia"/>
                <a:cs typeface="Georgia"/>
              </a:rPr>
              <a:t>t</a:t>
            </a:r>
            <a:r>
              <a:rPr sz="2300" spc="10" dirty="0">
                <a:latin typeface="Georgia"/>
                <a:cs typeface="Georgia"/>
              </a:rPr>
              <a:t> </a:t>
            </a:r>
            <a:r>
              <a:rPr sz="2300" spc="-5" dirty="0">
                <a:latin typeface="Georgia"/>
                <a:cs typeface="Georgia"/>
              </a:rPr>
              <a:t>f</a:t>
            </a:r>
            <a:r>
              <a:rPr sz="2300" dirty="0">
                <a:latin typeface="Georgia"/>
                <a:cs typeface="Georgia"/>
              </a:rPr>
              <a:t>or</a:t>
            </a:r>
            <a:r>
              <a:rPr sz="2300" spc="-1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B</a:t>
            </a:r>
            <a:r>
              <a:rPr sz="2300" spc="-5" dirty="0">
                <a:latin typeface="Georgia"/>
                <a:cs typeface="Georgia"/>
              </a:rPr>
              <a:t>id</a:t>
            </a:r>
            <a:r>
              <a:rPr sz="2300" dirty="0">
                <a:latin typeface="Georgia"/>
                <a:cs typeface="Georgia"/>
              </a:rPr>
              <a:t>,</a:t>
            </a:r>
            <a:r>
              <a:rPr sz="2300" spc="5" dirty="0">
                <a:latin typeface="Georgia"/>
                <a:cs typeface="Georgia"/>
              </a:rPr>
              <a:t> </a:t>
            </a:r>
            <a:r>
              <a:rPr sz="2300" spc="-15" dirty="0">
                <a:latin typeface="Georgia"/>
                <a:cs typeface="Georgia"/>
              </a:rPr>
              <a:t>R</a:t>
            </a:r>
            <a:r>
              <a:rPr sz="2300" spc="5" dirty="0">
                <a:latin typeface="Georgia"/>
                <a:cs typeface="Georgia"/>
              </a:rPr>
              <a:t>F</a:t>
            </a:r>
            <a:r>
              <a:rPr sz="2300" dirty="0">
                <a:latin typeface="Georgia"/>
                <a:cs typeface="Georgia"/>
              </a:rPr>
              <a:t>B:</a:t>
            </a:r>
            <a:r>
              <a:rPr sz="2300" spc="-40" dirty="0">
                <a:latin typeface="Georgia"/>
                <a:cs typeface="Georgia"/>
              </a:rPr>
              <a:t> </a:t>
            </a:r>
            <a:r>
              <a:rPr sz="2300" spc="-15" dirty="0">
                <a:latin typeface="Georgia"/>
                <a:cs typeface="Georgia"/>
              </a:rPr>
              <a:t>Re</a:t>
            </a:r>
            <a:r>
              <a:rPr sz="2300" dirty="0">
                <a:latin typeface="Georgia"/>
                <a:cs typeface="Georgia"/>
              </a:rPr>
              <a:t>q</a:t>
            </a:r>
            <a:r>
              <a:rPr sz="2300" spc="-10" dirty="0">
                <a:latin typeface="Georgia"/>
                <a:cs typeface="Georgia"/>
              </a:rPr>
              <a:t>u</a:t>
            </a:r>
            <a:r>
              <a:rPr sz="2300" spc="-15" dirty="0">
                <a:latin typeface="Georgia"/>
                <a:cs typeface="Georgia"/>
              </a:rPr>
              <a:t>es</a:t>
            </a:r>
            <a:r>
              <a:rPr sz="2300" dirty="0">
                <a:latin typeface="Georgia"/>
                <a:cs typeface="Georgia"/>
              </a:rPr>
              <a:t>t</a:t>
            </a:r>
            <a:r>
              <a:rPr sz="2300" spc="1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p</a:t>
            </a:r>
            <a:r>
              <a:rPr sz="2300" spc="-10" dirty="0">
                <a:latin typeface="Georgia"/>
                <a:cs typeface="Georgia"/>
              </a:rPr>
              <a:t>r</a:t>
            </a:r>
            <a:r>
              <a:rPr sz="2300" spc="-5" dirty="0">
                <a:latin typeface="Georgia"/>
                <a:cs typeface="Georgia"/>
              </a:rPr>
              <a:t>i</a:t>
            </a:r>
            <a:r>
              <a:rPr sz="2300" spc="5" dirty="0">
                <a:latin typeface="Georgia"/>
                <a:cs typeface="Georgia"/>
              </a:rPr>
              <a:t>c</a:t>
            </a:r>
            <a:r>
              <a:rPr sz="2300" dirty="0">
                <a:latin typeface="Georgia"/>
                <a:cs typeface="Georgia"/>
              </a:rPr>
              <a:t>e</a:t>
            </a:r>
            <a:r>
              <a:rPr sz="2300" spc="-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of</a:t>
            </a:r>
            <a:r>
              <a:rPr sz="2300" spc="-30" dirty="0">
                <a:latin typeface="Georgia"/>
                <a:cs typeface="Georgia"/>
              </a:rPr>
              <a:t> </a:t>
            </a:r>
            <a:r>
              <a:rPr sz="2300" spc="-15" dirty="0">
                <a:latin typeface="Georgia"/>
                <a:cs typeface="Georgia"/>
              </a:rPr>
              <a:t>al</a:t>
            </a:r>
            <a:r>
              <a:rPr sz="2300" dirty="0">
                <a:latin typeface="Georgia"/>
                <a:cs typeface="Georgia"/>
              </a:rPr>
              <a:t>l</a:t>
            </a:r>
            <a:r>
              <a:rPr sz="2300" spc="-15" dirty="0">
                <a:latin typeface="Georgia"/>
                <a:cs typeface="Georgia"/>
              </a:rPr>
              <a:t> </a:t>
            </a:r>
            <a:r>
              <a:rPr sz="2300" spc="-5" dirty="0">
                <a:latin typeface="Georgia"/>
                <a:cs typeface="Georgia"/>
              </a:rPr>
              <a:t>t</a:t>
            </a:r>
            <a:r>
              <a:rPr sz="2300" dirty="0">
                <a:latin typeface="Georgia"/>
                <a:cs typeface="Georgia"/>
              </a:rPr>
              <a:t>he</a:t>
            </a:r>
            <a:r>
              <a:rPr sz="2300" spc="1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wo</a:t>
            </a:r>
            <a:r>
              <a:rPr sz="2300" spc="-10" dirty="0">
                <a:latin typeface="Georgia"/>
                <a:cs typeface="Georgia"/>
              </a:rPr>
              <a:t>r</a:t>
            </a:r>
            <a:r>
              <a:rPr sz="2300" dirty="0">
                <a:latin typeface="Georgia"/>
                <a:cs typeface="Georgia"/>
              </a:rPr>
              <a:t>k</a:t>
            </a:r>
            <a:endParaRPr sz="2300">
              <a:latin typeface="Georgia"/>
              <a:cs typeface="Georgia"/>
            </a:endParaRPr>
          </a:p>
          <a:p>
            <a:pPr marL="637540" marR="5080" lvl="1" indent="-304800">
              <a:lnSpc>
                <a:spcPct val="116500"/>
              </a:lnSpc>
              <a:spcBef>
                <a:spcPts val="670"/>
              </a:spcBef>
              <a:buClr>
                <a:srgbClr val="765E54"/>
              </a:buClr>
              <a:buFont typeface="Wingdings"/>
              <a:buChar char=""/>
              <a:tabLst>
                <a:tab pos="637540" algn="l"/>
              </a:tabLst>
            </a:pPr>
            <a:r>
              <a:rPr sz="2300" spc="-15" dirty="0">
                <a:latin typeface="Georgia"/>
                <a:cs typeface="Georgia"/>
              </a:rPr>
              <a:t>Re</a:t>
            </a:r>
            <a:r>
              <a:rPr sz="2300" dirty="0">
                <a:latin typeface="Georgia"/>
                <a:cs typeface="Georgia"/>
              </a:rPr>
              <a:t>q</a:t>
            </a:r>
            <a:r>
              <a:rPr sz="2300" spc="-10" dirty="0">
                <a:latin typeface="Georgia"/>
                <a:cs typeface="Georgia"/>
              </a:rPr>
              <a:t>u</a:t>
            </a:r>
            <a:r>
              <a:rPr sz="2300" spc="-15" dirty="0">
                <a:latin typeface="Georgia"/>
                <a:cs typeface="Georgia"/>
              </a:rPr>
              <a:t>es</a:t>
            </a:r>
            <a:r>
              <a:rPr sz="2300" dirty="0">
                <a:latin typeface="Georgia"/>
                <a:cs typeface="Georgia"/>
              </a:rPr>
              <a:t>t</a:t>
            </a:r>
            <a:r>
              <a:rPr sz="2300" spc="10" dirty="0">
                <a:latin typeface="Georgia"/>
                <a:cs typeface="Georgia"/>
              </a:rPr>
              <a:t> </a:t>
            </a:r>
            <a:r>
              <a:rPr sz="2300" spc="-5" dirty="0">
                <a:latin typeface="Georgia"/>
                <a:cs typeface="Georgia"/>
              </a:rPr>
              <a:t>f</a:t>
            </a:r>
            <a:r>
              <a:rPr sz="2300" dirty="0">
                <a:latin typeface="Georgia"/>
                <a:cs typeface="Georgia"/>
              </a:rPr>
              <a:t>or</a:t>
            </a:r>
            <a:r>
              <a:rPr sz="2300" spc="-10" dirty="0">
                <a:latin typeface="Georgia"/>
                <a:cs typeface="Georgia"/>
              </a:rPr>
              <a:t> </a:t>
            </a:r>
            <a:r>
              <a:rPr sz="2300" spc="-15" dirty="0">
                <a:latin typeface="Georgia"/>
                <a:cs typeface="Georgia"/>
              </a:rPr>
              <a:t>Q</a:t>
            </a:r>
            <a:r>
              <a:rPr sz="2300" spc="-10" dirty="0">
                <a:latin typeface="Georgia"/>
                <a:cs typeface="Georgia"/>
              </a:rPr>
              <a:t>u</a:t>
            </a:r>
            <a:r>
              <a:rPr sz="2300" dirty="0">
                <a:latin typeface="Georgia"/>
                <a:cs typeface="Georgia"/>
              </a:rPr>
              <a:t>o</a:t>
            </a:r>
            <a:r>
              <a:rPr sz="2300" spc="-5" dirty="0">
                <a:latin typeface="Georgia"/>
                <a:cs typeface="Georgia"/>
              </a:rPr>
              <a:t>t</a:t>
            </a:r>
            <a:r>
              <a:rPr sz="2300" spc="-15" dirty="0">
                <a:latin typeface="Georgia"/>
                <a:cs typeface="Georgia"/>
              </a:rPr>
              <a:t>a</a:t>
            </a:r>
            <a:r>
              <a:rPr sz="2300" spc="-5" dirty="0">
                <a:latin typeface="Georgia"/>
                <a:cs typeface="Georgia"/>
              </a:rPr>
              <a:t>ti</a:t>
            </a:r>
            <a:r>
              <a:rPr sz="2300" dirty="0">
                <a:latin typeface="Georgia"/>
                <a:cs typeface="Georgia"/>
              </a:rPr>
              <a:t>on:</a:t>
            </a:r>
            <a:r>
              <a:rPr sz="2300" spc="2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p</a:t>
            </a:r>
            <a:r>
              <a:rPr sz="2300" spc="-10" dirty="0">
                <a:latin typeface="Georgia"/>
                <a:cs typeface="Georgia"/>
              </a:rPr>
              <a:t>r</a:t>
            </a:r>
            <a:r>
              <a:rPr sz="2300" spc="-5" dirty="0">
                <a:latin typeface="Georgia"/>
                <a:cs typeface="Georgia"/>
              </a:rPr>
              <a:t>i</a:t>
            </a:r>
            <a:r>
              <a:rPr sz="2300" spc="5" dirty="0">
                <a:latin typeface="Georgia"/>
                <a:cs typeface="Georgia"/>
              </a:rPr>
              <a:t>c</a:t>
            </a:r>
            <a:r>
              <a:rPr sz="2300" dirty="0">
                <a:latin typeface="Georgia"/>
                <a:cs typeface="Georgia"/>
              </a:rPr>
              <a:t>e</a:t>
            </a:r>
            <a:r>
              <a:rPr sz="2300" spc="-3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q</a:t>
            </a:r>
            <a:r>
              <a:rPr sz="2300" spc="-10" dirty="0">
                <a:latin typeface="Georgia"/>
                <a:cs typeface="Georgia"/>
              </a:rPr>
              <a:t>u</a:t>
            </a:r>
            <a:r>
              <a:rPr sz="2300" dirty="0">
                <a:latin typeface="Georgia"/>
                <a:cs typeface="Georgia"/>
              </a:rPr>
              <a:t>o</a:t>
            </a:r>
            <a:r>
              <a:rPr sz="2300" spc="-5" dirty="0">
                <a:latin typeface="Georgia"/>
                <a:cs typeface="Georgia"/>
              </a:rPr>
              <a:t>t</a:t>
            </a:r>
            <a:r>
              <a:rPr sz="2300" dirty="0">
                <a:latin typeface="Georgia"/>
                <a:cs typeface="Georgia"/>
              </a:rPr>
              <a:t>e p</a:t>
            </a:r>
            <a:r>
              <a:rPr sz="2300" spc="-15" dirty="0">
                <a:latin typeface="Georgia"/>
                <a:cs typeface="Georgia"/>
              </a:rPr>
              <a:t>e</a:t>
            </a:r>
            <a:r>
              <a:rPr sz="2300" dirty="0">
                <a:latin typeface="Georgia"/>
                <a:cs typeface="Georgia"/>
              </a:rPr>
              <a:t>r</a:t>
            </a:r>
            <a:r>
              <a:rPr sz="2300" spc="-30" dirty="0">
                <a:latin typeface="Georgia"/>
                <a:cs typeface="Georgia"/>
              </a:rPr>
              <a:t> </a:t>
            </a:r>
            <a:r>
              <a:rPr sz="2300" spc="-5" dirty="0">
                <a:latin typeface="Georgia"/>
                <a:cs typeface="Georgia"/>
              </a:rPr>
              <a:t>it</a:t>
            </a:r>
            <a:r>
              <a:rPr sz="2300" spc="-15" dirty="0">
                <a:latin typeface="Georgia"/>
                <a:cs typeface="Georgia"/>
              </a:rPr>
              <a:t>e</a:t>
            </a:r>
            <a:r>
              <a:rPr sz="2300" dirty="0">
                <a:latin typeface="Georgia"/>
                <a:cs typeface="Georgia"/>
              </a:rPr>
              <a:t>m,</a:t>
            </a:r>
            <a:r>
              <a:rPr sz="2300" spc="-1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ho</a:t>
            </a:r>
            <a:r>
              <a:rPr sz="2300" spc="-10" dirty="0">
                <a:latin typeface="Georgia"/>
                <a:cs typeface="Georgia"/>
              </a:rPr>
              <a:t>ur</a:t>
            </a:r>
            <a:r>
              <a:rPr sz="2300" dirty="0">
                <a:latin typeface="Georgia"/>
                <a:cs typeface="Georgia"/>
              </a:rPr>
              <a:t>,</a:t>
            </a:r>
            <a:r>
              <a:rPr sz="2300" spc="-1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or </a:t>
            </a:r>
            <a:r>
              <a:rPr sz="2300" spc="-5" dirty="0">
                <a:latin typeface="Georgia"/>
                <a:cs typeface="Georgia"/>
              </a:rPr>
              <a:t>f</a:t>
            </a:r>
            <a:r>
              <a:rPr sz="2300" dirty="0">
                <a:latin typeface="Georgia"/>
                <a:cs typeface="Georgia"/>
              </a:rPr>
              <a:t>oot</a:t>
            </a:r>
            <a:r>
              <a:rPr sz="2300" spc="-2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(</a:t>
            </a:r>
            <a:r>
              <a:rPr sz="2300" spc="-15" dirty="0">
                <a:latin typeface="Georgia"/>
                <a:cs typeface="Georgia"/>
              </a:rPr>
              <a:t>T</a:t>
            </a:r>
            <a:r>
              <a:rPr sz="2300" spc="-10" dirty="0">
                <a:latin typeface="Georgia"/>
                <a:cs typeface="Georgia"/>
              </a:rPr>
              <a:t>&amp;</a:t>
            </a:r>
            <a:r>
              <a:rPr sz="2300" dirty="0">
                <a:latin typeface="Georgia"/>
                <a:cs typeface="Georgia"/>
              </a:rPr>
              <a:t>M </a:t>
            </a:r>
            <a:r>
              <a:rPr sz="2300" spc="5" dirty="0">
                <a:latin typeface="Georgia"/>
                <a:cs typeface="Georgia"/>
              </a:rPr>
              <a:t>c</a:t>
            </a:r>
            <a:r>
              <a:rPr sz="2300" spc="-25" dirty="0">
                <a:latin typeface="Georgia"/>
                <a:cs typeface="Georgia"/>
              </a:rPr>
              <a:t>o</a:t>
            </a:r>
            <a:r>
              <a:rPr sz="2300" dirty="0">
                <a:latin typeface="Georgia"/>
                <a:cs typeface="Georgia"/>
              </a:rPr>
              <a:t>n</a:t>
            </a:r>
            <a:r>
              <a:rPr sz="2300" spc="-5" dirty="0">
                <a:latin typeface="Georgia"/>
                <a:cs typeface="Georgia"/>
              </a:rPr>
              <a:t>t</a:t>
            </a:r>
            <a:r>
              <a:rPr sz="2300" spc="-10" dirty="0">
                <a:latin typeface="Georgia"/>
                <a:cs typeface="Georgia"/>
              </a:rPr>
              <a:t>r</a:t>
            </a:r>
            <a:r>
              <a:rPr sz="2300" spc="-15" dirty="0">
                <a:latin typeface="Georgia"/>
                <a:cs typeface="Georgia"/>
              </a:rPr>
              <a:t>a</a:t>
            </a:r>
            <a:r>
              <a:rPr sz="2300" spc="5" dirty="0">
                <a:latin typeface="Georgia"/>
                <a:cs typeface="Georgia"/>
              </a:rPr>
              <a:t>c</a:t>
            </a:r>
            <a:r>
              <a:rPr sz="2300" spc="-5" dirty="0">
                <a:latin typeface="Georgia"/>
                <a:cs typeface="Georgia"/>
              </a:rPr>
              <a:t>t</a:t>
            </a:r>
            <a:r>
              <a:rPr sz="2300" spc="-15" dirty="0">
                <a:latin typeface="Georgia"/>
                <a:cs typeface="Georgia"/>
              </a:rPr>
              <a:t>s</a:t>
            </a:r>
            <a:r>
              <a:rPr sz="2300" dirty="0">
                <a:latin typeface="Georgia"/>
                <a:cs typeface="Georgia"/>
              </a:rPr>
              <a:t>).</a:t>
            </a:r>
            <a:endParaRPr sz="2300">
              <a:latin typeface="Georgia"/>
              <a:cs typeface="Georgia"/>
            </a:endParaRPr>
          </a:p>
          <a:p>
            <a:pPr marL="1374775">
              <a:lnSpc>
                <a:spcPct val="100000"/>
              </a:lnSpc>
              <a:spcBef>
                <a:spcPts val="1355"/>
              </a:spcBef>
            </a:pPr>
            <a:r>
              <a:rPr sz="2600" spc="-5" dirty="0">
                <a:solidFill>
                  <a:srgbClr val="FF0000"/>
                </a:solidFill>
                <a:latin typeface="Georgia"/>
                <a:cs typeface="Georgia"/>
              </a:rPr>
              <a:t>T</a:t>
            </a:r>
            <a:r>
              <a:rPr sz="2600" spc="-15" dirty="0">
                <a:solidFill>
                  <a:srgbClr val="FF0000"/>
                </a:solidFill>
                <a:latin typeface="Georgia"/>
                <a:cs typeface="Georgia"/>
              </a:rPr>
              <a:t>erm</a:t>
            </a:r>
            <a:r>
              <a:rPr sz="2600" dirty="0">
                <a:solidFill>
                  <a:srgbClr val="FF0000"/>
                </a:solidFill>
                <a:latin typeface="Georgia"/>
                <a:cs typeface="Georgia"/>
              </a:rPr>
              <a:t>i</a:t>
            </a:r>
            <a:r>
              <a:rPr sz="2600" spc="-5" dirty="0">
                <a:solidFill>
                  <a:srgbClr val="FF0000"/>
                </a:solidFill>
                <a:latin typeface="Georgia"/>
                <a:cs typeface="Georgia"/>
              </a:rPr>
              <a:t>n</a:t>
            </a:r>
            <a:r>
              <a:rPr sz="2600" spc="-15" dirty="0">
                <a:solidFill>
                  <a:srgbClr val="FF0000"/>
                </a:solidFill>
                <a:latin typeface="Georgia"/>
                <a:cs typeface="Georgia"/>
              </a:rPr>
              <a:t>o</a:t>
            </a:r>
            <a:r>
              <a:rPr sz="2600" spc="10" dirty="0">
                <a:solidFill>
                  <a:srgbClr val="FF0000"/>
                </a:solidFill>
                <a:latin typeface="Georgia"/>
                <a:cs typeface="Georgia"/>
              </a:rPr>
              <a:t>l</a:t>
            </a:r>
            <a:r>
              <a:rPr sz="2600" spc="-15" dirty="0">
                <a:solidFill>
                  <a:srgbClr val="FF0000"/>
                </a:solidFill>
                <a:latin typeface="Georgia"/>
                <a:cs typeface="Georgia"/>
              </a:rPr>
              <a:t>o</a:t>
            </a:r>
            <a:r>
              <a:rPr sz="2600" spc="-10" dirty="0">
                <a:solidFill>
                  <a:srgbClr val="FF0000"/>
                </a:solidFill>
                <a:latin typeface="Georgia"/>
                <a:cs typeface="Georgia"/>
              </a:rPr>
              <a:t>g</a:t>
            </a:r>
            <a:r>
              <a:rPr sz="2600" spc="-5" dirty="0">
                <a:solidFill>
                  <a:srgbClr val="FF0000"/>
                </a:solidFill>
                <a:latin typeface="Georgia"/>
                <a:cs typeface="Georgia"/>
              </a:rPr>
              <a:t>y </a:t>
            </a:r>
            <a:r>
              <a:rPr sz="2600" dirty="0">
                <a:solidFill>
                  <a:srgbClr val="FF0000"/>
                </a:solidFill>
                <a:latin typeface="Georgia"/>
                <a:cs typeface="Georgia"/>
              </a:rPr>
              <a:t>m</a:t>
            </a:r>
            <a:r>
              <a:rPr sz="2600" spc="-20" dirty="0">
                <a:solidFill>
                  <a:srgbClr val="FF0000"/>
                </a:solidFill>
                <a:latin typeface="Georgia"/>
                <a:cs typeface="Georgia"/>
              </a:rPr>
              <a:t>a</a:t>
            </a:r>
            <a:r>
              <a:rPr sz="2600" spc="-5" dirty="0">
                <a:solidFill>
                  <a:srgbClr val="FF0000"/>
                </a:solidFill>
                <a:latin typeface="Georgia"/>
                <a:cs typeface="Georgia"/>
              </a:rPr>
              <a:t>y</a:t>
            </a:r>
            <a:r>
              <a:rPr sz="260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Georgia"/>
                <a:cs typeface="Georgia"/>
              </a:rPr>
              <a:t>v</a:t>
            </a:r>
            <a:r>
              <a:rPr sz="2600" spc="-20" dirty="0">
                <a:solidFill>
                  <a:srgbClr val="FF0000"/>
                </a:solidFill>
                <a:latin typeface="Georgia"/>
                <a:cs typeface="Georgia"/>
              </a:rPr>
              <a:t>a</a:t>
            </a:r>
            <a:r>
              <a:rPr sz="2600" spc="0" dirty="0">
                <a:solidFill>
                  <a:srgbClr val="FF0000"/>
                </a:solidFill>
                <a:latin typeface="Georgia"/>
                <a:cs typeface="Georgia"/>
              </a:rPr>
              <a:t>r</a:t>
            </a:r>
            <a:r>
              <a:rPr sz="2600" spc="-5" dirty="0">
                <a:solidFill>
                  <a:srgbClr val="FF0000"/>
                </a:solidFill>
                <a:latin typeface="Georgia"/>
                <a:cs typeface="Georgia"/>
              </a:rPr>
              <a:t>y</a:t>
            </a:r>
            <a:r>
              <a:rPr sz="2600" spc="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600" spc="-20" dirty="0">
                <a:solidFill>
                  <a:srgbClr val="FF0000"/>
                </a:solidFill>
                <a:latin typeface="Georgia"/>
                <a:cs typeface="Georgia"/>
              </a:rPr>
              <a:t>b</a:t>
            </a:r>
            <a:r>
              <a:rPr sz="2600" spc="-5" dirty="0">
                <a:solidFill>
                  <a:srgbClr val="FF0000"/>
                </a:solidFill>
                <a:latin typeface="Georgia"/>
                <a:cs typeface="Georgia"/>
              </a:rPr>
              <a:t>y</a:t>
            </a:r>
            <a:r>
              <a:rPr sz="2600" spc="-3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FF0000"/>
                </a:solidFill>
                <a:latin typeface="Georgia"/>
                <a:cs typeface="Georgia"/>
              </a:rPr>
              <a:t>i</a:t>
            </a:r>
            <a:r>
              <a:rPr sz="2600" spc="-5" dirty="0">
                <a:solidFill>
                  <a:srgbClr val="FF0000"/>
                </a:solidFill>
                <a:latin typeface="Georgia"/>
                <a:cs typeface="Georgia"/>
              </a:rPr>
              <a:t>n</a:t>
            </a:r>
            <a:r>
              <a:rPr sz="2600" spc="-10" dirty="0">
                <a:solidFill>
                  <a:srgbClr val="FF0000"/>
                </a:solidFill>
                <a:latin typeface="Georgia"/>
                <a:cs typeface="Georgia"/>
              </a:rPr>
              <a:t>d</a:t>
            </a:r>
            <a:r>
              <a:rPr sz="2600" spc="-15" dirty="0">
                <a:solidFill>
                  <a:srgbClr val="FF0000"/>
                </a:solidFill>
                <a:latin typeface="Georgia"/>
                <a:cs typeface="Georgia"/>
              </a:rPr>
              <a:t>u</a:t>
            </a:r>
            <a:r>
              <a:rPr sz="2600" dirty="0">
                <a:solidFill>
                  <a:srgbClr val="FF0000"/>
                </a:solidFill>
                <a:latin typeface="Georgia"/>
                <a:cs typeface="Georgia"/>
              </a:rPr>
              <a:t>s</a:t>
            </a:r>
            <a:r>
              <a:rPr sz="2600" spc="0" dirty="0">
                <a:solidFill>
                  <a:srgbClr val="FF0000"/>
                </a:solidFill>
                <a:latin typeface="Georgia"/>
                <a:cs typeface="Georgia"/>
              </a:rPr>
              <a:t>t</a:t>
            </a:r>
            <a:r>
              <a:rPr sz="2600" spc="-15" dirty="0">
                <a:solidFill>
                  <a:srgbClr val="FF0000"/>
                </a:solidFill>
                <a:latin typeface="Georgia"/>
                <a:cs typeface="Georgia"/>
              </a:rPr>
              <a:t>ry</a:t>
            </a:r>
            <a:r>
              <a:rPr sz="2600" spc="-5" dirty="0">
                <a:solidFill>
                  <a:srgbClr val="FF0000"/>
                </a:solidFill>
                <a:latin typeface="Georgia"/>
                <a:cs typeface="Georgia"/>
              </a:rPr>
              <a:t>.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25184" y="3493008"/>
            <a:ext cx="1612391" cy="1600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4000" dirty="0"/>
              <a:t>Pl</a:t>
            </a:r>
            <a:r>
              <a:rPr sz="4000" spc="-35" dirty="0"/>
              <a:t>a</a:t>
            </a:r>
            <a:r>
              <a:rPr sz="4000" dirty="0"/>
              <a:t>n</a:t>
            </a:r>
            <a:r>
              <a:rPr sz="4000" spc="15" dirty="0"/>
              <a:t> </a:t>
            </a:r>
            <a:r>
              <a:rPr sz="4000" dirty="0"/>
              <a:t>P</a:t>
            </a:r>
            <a:r>
              <a:rPr sz="4000" spc="-40" dirty="0"/>
              <a:t>r</a:t>
            </a:r>
            <a:r>
              <a:rPr sz="4000" spc="-5" dirty="0"/>
              <a:t>o</a:t>
            </a:r>
            <a:r>
              <a:rPr sz="4000" spc="-25" dirty="0"/>
              <a:t>c</a:t>
            </a:r>
            <a:r>
              <a:rPr sz="4000" spc="-5" dirty="0"/>
              <a:t>u</a:t>
            </a:r>
            <a:r>
              <a:rPr sz="4000" spc="-15" dirty="0"/>
              <a:t>r</a:t>
            </a:r>
            <a:r>
              <a:rPr sz="4000" spc="-20" dirty="0"/>
              <a:t>e</a:t>
            </a:r>
            <a:r>
              <a:rPr sz="4000" spc="-10" dirty="0"/>
              <a:t>m</a:t>
            </a:r>
            <a:r>
              <a:rPr sz="4000" spc="-20" dirty="0"/>
              <a:t>en</a:t>
            </a:r>
            <a:r>
              <a:rPr sz="4000" dirty="0"/>
              <a:t>t</a:t>
            </a:r>
            <a:r>
              <a:rPr sz="4000" spc="40" dirty="0"/>
              <a:t> </a:t>
            </a:r>
            <a:r>
              <a:rPr sz="4000" spc="5" dirty="0"/>
              <a:t>–</a:t>
            </a:r>
            <a:r>
              <a:rPr sz="4000" spc="10" dirty="0"/>
              <a:t> </a:t>
            </a:r>
            <a:r>
              <a:rPr sz="4000" spc="-35" dirty="0"/>
              <a:t>O</a:t>
            </a:r>
            <a:r>
              <a:rPr sz="4000" spc="-5" dirty="0"/>
              <a:t>u</a:t>
            </a:r>
            <a:r>
              <a:rPr sz="4000" dirty="0"/>
              <a:t>t</a:t>
            </a:r>
            <a:r>
              <a:rPr sz="4000" spc="-40" dirty="0"/>
              <a:t>p</a:t>
            </a:r>
            <a:r>
              <a:rPr sz="4000" spc="-5" dirty="0"/>
              <a:t>u</a:t>
            </a:r>
            <a:r>
              <a:rPr sz="4000" dirty="0"/>
              <a:t>ts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712723" y="1239682"/>
            <a:ext cx="8204200" cy="1111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100" marR="5080" indent="-533400">
              <a:lnSpc>
                <a:spcPct val="111900"/>
              </a:lnSpc>
              <a:tabLst>
                <a:tab pos="545465" algn="l"/>
              </a:tabLst>
            </a:pPr>
            <a:r>
              <a:rPr sz="2400" spc="-15" dirty="0">
                <a:solidFill>
                  <a:srgbClr val="765E54"/>
                </a:solidFill>
                <a:latin typeface="Georgia"/>
                <a:cs typeface="Georgia"/>
              </a:rPr>
              <a:t>4</a:t>
            </a:r>
            <a:r>
              <a:rPr sz="2400" dirty="0">
                <a:solidFill>
                  <a:srgbClr val="765E54"/>
                </a:solidFill>
                <a:latin typeface="Georgia"/>
                <a:cs typeface="Georgia"/>
              </a:rPr>
              <a:t>.	</a:t>
            </a:r>
            <a:r>
              <a:rPr sz="2400" spc="-5" dirty="0">
                <a:latin typeface="Georgia"/>
                <a:cs typeface="Georgia"/>
              </a:rPr>
              <a:t>S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5" dirty="0">
                <a:latin typeface="Georgia"/>
                <a:cs typeface="Georgia"/>
              </a:rPr>
              <a:t>u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dirty="0">
                <a:latin typeface="Georgia"/>
                <a:cs typeface="Georgia"/>
              </a:rPr>
              <a:t>e </a:t>
            </a:r>
            <a:r>
              <a:rPr sz="2400" spc="-5" dirty="0">
                <a:latin typeface="Georgia"/>
                <a:cs typeface="Georgia"/>
              </a:rPr>
              <a:t>S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5" dirty="0">
                <a:latin typeface="Georgia"/>
                <a:cs typeface="Georgia"/>
              </a:rPr>
              <a:t>l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dirty="0">
                <a:latin typeface="Georgia"/>
                <a:cs typeface="Georgia"/>
              </a:rPr>
              <a:t>on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C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-30" dirty="0">
                <a:latin typeface="Georgia"/>
                <a:cs typeface="Georgia"/>
              </a:rPr>
              <a:t>r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dirty="0">
                <a:latin typeface="Georgia"/>
                <a:cs typeface="Georgia"/>
              </a:rPr>
              <a:t>: </a:t>
            </a:r>
            <a:r>
              <a:rPr sz="2000" spc="-20" dirty="0">
                <a:latin typeface="Georgia"/>
                <a:cs typeface="Georgia"/>
              </a:rPr>
              <a:t>T</a:t>
            </a:r>
            <a:r>
              <a:rPr sz="2000" spc="0" dirty="0">
                <a:latin typeface="Georgia"/>
                <a:cs typeface="Georgia"/>
              </a:rPr>
              <a:t>h</a:t>
            </a:r>
            <a:r>
              <a:rPr sz="2000" spc="-5" dirty="0">
                <a:latin typeface="Georgia"/>
                <a:cs typeface="Georgia"/>
              </a:rPr>
              <a:t>e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p</a:t>
            </a:r>
            <a:r>
              <a:rPr sz="2000" spc="-10" dirty="0">
                <a:latin typeface="Georgia"/>
                <a:cs typeface="Georgia"/>
              </a:rPr>
              <a:t>r</a:t>
            </a:r>
            <a:r>
              <a:rPr sz="2000" spc="20" dirty="0">
                <a:latin typeface="Georgia"/>
                <a:cs typeface="Georgia"/>
              </a:rPr>
              <a:t>o</a:t>
            </a:r>
            <a:r>
              <a:rPr sz="2000" spc="-15" dirty="0">
                <a:latin typeface="Georgia"/>
                <a:cs typeface="Georgia"/>
              </a:rPr>
              <a:t>j</a:t>
            </a:r>
            <a:r>
              <a:rPr sz="2000" spc="-10" dirty="0">
                <a:latin typeface="Georgia"/>
                <a:cs typeface="Georgia"/>
              </a:rPr>
              <a:t>e</a:t>
            </a:r>
            <a:r>
              <a:rPr sz="2000" spc="-5" dirty="0">
                <a:latin typeface="Georgia"/>
                <a:cs typeface="Georgia"/>
              </a:rPr>
              <a:t>ct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</a:t>
            </a:r>
            <a:r>
              <a:rPr sz="2000" spc="-10" dirty="0">
                <a:latin typeface="Georgia"/>
                <a:cs typeface="Georgia"/>
              </a:rPr>
              <a:t>eam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m</a:t>
            </a:r>
            <a:r>
              <a:rPr sz="2000" spc="-5" dirty="0">
                <a:latin typeface="Georgia"/>
                <a:cs typeface="Georgia"/>
              </a:rPr>
              <a:t>ust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b</a:t>
            </a:r>
            <a:r>
              <a:rPr sz="2000" spc="-5" dirty="0">
                <a:latin typeface="Georgia"/>
                <a:cs typeface="Georgia"/>
              </a:rPr>
              <a:t>e </a:t>
            </a:r>
            <a:r>
              <a:rPr sz="2000" spc="-20" dirty="0">
                <a:latin typeface="Georgia"/>
                <a:cs typeface="Georgia"/>
              </a:rPr>
              <a:t>p</a:t>
            </a:r>
            <a:r>
              <a:rPr sz="2000" spc="-10" dirty="0">
                <a:latin typeface="Georgia"/>
                <a:cs typeface="Georgia"/>
              </a:rPr>
              <a:t>re</a:t>
            </a:r>
            <a:r>
              <a:rPr sz="2000" spc="-20" dirty="0">
                <a:latin typeface="Georgia"/>
                <a:cs typeface="Georgia"/>
              </a:rPr>
              <a:t>p</a:t>
            </a:r>
            <a:r>
              <a:rPr sz="2000" spc="-5" dirty="0">
                <a:latin typeface="Georgia"/>
                <a:cs typeface="Georgia"/>
              </a:rPr>
              <a:t>a</a:t>
            </a:r>
            <a:r>
              <a:rPr sz="2000" spc="-10" dirty="0">
                <a:latin typeface="Georgia"/>
                <a:cs typeface="Georgia"/>
              </a:rPr>
              <a:t>re</a:t>
            </a:r>
            <a:r>
              <a:rPr sz="2000" spc="-5" dirty="0">
                <a:latin typeface="Georgia"/>
                <a:cs typeface="Georgia"/>
              </a:rPr>
              <a:t>d </a:t>
            </a:r>
            <a:r>
              <a:rPr sz="2000" dirty="0">
                <a:latin typeface="Georgia"/>
                <a:cs typeface="Georgia"/>
              </a:rPr>
              <a:t>t</a:t>
            </a:r>
            <a:r>
              <a:rPr sz="2000" spc="-5" dirty="0">
                <a:latin typeface="Georgia"/>
                <a:cs typeface="Georgia"/>
              </a:rPr>
              <a:t>o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co</a:t>
            </a:r>
            <a:r>
              <a:rPr sz="2000" spc="-20" dirty="0">
                <a:latin typeface="Georgia"/>
                <a:cs typeface="Georgia"/>
              </a:rPr>
              <a:t>mp</a:t>
            </a:r>
            <a:r>
              <a:rPr sz="2000" spc="-5" dirty="0">
                <a:latin typeface="Georgia"/>
                <a:cs typeface="Georgia"/>
              </a:rPr>
              <a:t>a</a:t>
            </a:r>
            <a:r>
              <a:rPr sz="2000" spc="-10" dirty="0">
                <a:latin typeface="Georgia"/>
                <a:cs typeface="Georgia"/>
              </a:rPr>
              <a:t>r</a:t>
            </a:r>
            <a:r>
              <a:rPr sz="2000" spc="-5" dirty="0">
                <a:latin typeface="Georgia"/>
                <a:cs typeface="Georgia"/>
              </a:rPr>
              <a:t>e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</a:t>
            </a:r>
            <a:r>
              <a:rPr sz="2000" spc="-15" dirty="0">
                <a:latin typeface="Georgia"/>
                <a:cs typeface="Georgia"/>
              </a:rPr>
              <a:t>h</a:t>
            </a:r>
            <a:r>
              <a:rPr sz="2000" spc="-5" dirty="0">
                <a:latin typeface="Georgia"/>
                <a:cs typeface="Georgia"/>
              </a:rPr>
              <a:t>e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p</a:t>
            </a:r>
            <a:r>
              <a:rPr sz="2000" spc="-10" dirty="0">
                <a:latin typeface="Georgia"/>
                <a:cs typeface="Georgia"/>
              </a:rPr>
              <a:t>r</a:t>
            </a:r>
            <a:r>
              <a:rPr sz="2000" spc="20" dirty="0">
                <a:latin typeface="Georgia"/>
                <a:cs typeface="Georgia"/>
              </a:rPr>
              <a:t>o</a:t>
            </a:r>
            <a:r>
              <a:rPr sz="2000" spc="-20" dirty="0">
                <a:latin typeface="Georgia"/>
                <a:cs typeface="Georgia"/>
              </a:rPr>
              <a:t>p</a:t>
            </a:r>
            <a:r>
              <a:rPr sz="2000" spc="-5" dirty="0">
                <a:latin typeface="Georgia"/>
                <a:cs typeface="Georgia"/>
              </a:rPr>
              <a:t>osals</a:t>
            </a:r>
            <a:r>
              <a:rPr sz="2000" spc="2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r</a:t>
            </a:r>
            <a:r>
              <a:rPr sz="2000" spc="5" dirty="0">
                <a:latin typeface="Georgia"/>
                <a:cs typeface="Georgia"/>
              </a:rPr>
              <a:t>e</a:t>
            </a:r>
            <a:r>
              <a:rPr sz="2000" spc="-5" dirty="0">
                <a:latin typeface="Georgia"/>
                <a:cs typeface="Georgia"/>
              </a:rPr>
              <a:t>c</a:t>
            </a:r>
            <a:r>
              <a:rPr sz="2000" spc="-10" dirty="0">
                <a:latin typeface="Georgia"/>
                <a:cs typeface="Georgia"/>
              </a:rPr>
              <a:t>e</a:t>
            </a:r>
            <a:r>
              <a:rPr sz="2000" spc="-15" dirty="0">
                <a:latin typeface="Georgia"/>
                <a:cs typeface="Georgia"/>
              </a:rPr>
              <a:t>iv</a:t>
            </a:r>
            <a:r>
              <a:rPr sz="2000" spc="-10" dirty="0">
                <a:latin typeface="Georgia"/>
                <a:cs typeface="Georgia"/>
              </a:rPr>
              <a:t>e</a:t>
            </a:r>
            <a:r>
              <a:rPr sz="2000" spc="-5" dirty="0">
                <a:latin typeface="Georgia"/>
                <a:cs typeface="Georgia"/>
              </a:rPr>
              <a:t>d </a:t>
            </a:r>
            <a:r>
              <a:rPr sz="2000" spc="-15" dirty="0">
                <a:latin typeface="Georgia"/>
                <a:cs typeface="Georgia"/>
              </a:rPr>
              <a:t>i</a:t>
            </a:r>
            <a:r>
              <a:rPr sz="2000" spc="-5" dirty="0">
                <a:latin typeface="Georgia"/>
                <a:cs typeface="Georgia"/>
              </a:rPr>
              <a:t>n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an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u</a:t>
            </a:r>
            <a:r>
              <a:rPr sz="2000" spc="5" dirty="0">
                <a:latin typeface="Georgia"/>
                <a:cs typeface="Georgia"/>
              </a:rPr>
              <a:t>n</a:t>
            </a:r>
            <a:r>
              <a:rPr sz="2000" spc="-20" dirty="0">
                <a:latin typeface="Georgia"/>
                <a:cs typeface="Georgia"/>
              </a:rPr>
              <a:t>b</a:t>
            </a:r>
            <a:r>
              <a:rPr sz="2000" spc="-15" dirty="0">
                <a:latin typeface="Georgia"/>
                <a:cs typeface="Georgia"/>
              </a:rPr>
              <a:t>i</a:t>
            </a:r>
            <a:r>
              <a:rPr sz="2000" spc="-5" dirty="0">
                <a:latin typeface="Georgia"/>
                <a:cs typeface="Georgia"/>
              </a:rPr>
              <a:t>a</a:t>
            </a:r>
            <a:r>
              <a:rPr sz="2000" spc="10" dirty="0">
                <a:latin typeface="Georgia"/>
                <a:cs typeface="Georgia"/>
              </a:rPr>
              <a:t>s</a:t>
            </a:r>
            <a:r>
              <a:rPr sz="2000" spc="-10" dirty="0">
                <a:latin typeface="Georgia"/>
                <a:cs typeface="Georgia"/>
              </a:rPr>
              <a:t>e</a:t>
            </a:r>
            <a:r>
              <a:rPr sz="2000" spc="-5" dirty="0">
                <a:latin typeface="Georgia"/>
                <a:cs typeface="Georgia"/>
              </a:rPr>
              <a:t>d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m</a:t>
            </a:r>
            <a:r>
              <a:rPr sz="2000" spc="-5" dirty="0">
                <a:latin typeface="Georgia"/>
                <a:cs typeface="Georgia"/>
              </a:rPr>
              <a:t>a</a:t>
            </a:r>
            <a:r>
              <a:rPr sz="2000" spc="5" dirty="0">
                <a:latin typeface="Georgia"/>
                <a:cs typeface="Georgia"/>
              </a:rPr>
              <a:t>n</a:t>
            </a:r>
            <a:r>
              <a:rPr sz="2000" spc="-10" dirty="0">
                <a:latin typeface="Georgia"/>
                <a:cs typeface="Georgia"/>
              </a:rPr>
              <a:t>ne</a:t>
            </a:r>
            <a:r>
              <a:rPr sz="2000" spc="-5" dirty="0">
                <a:latin typeface="Georgia"/>
                <a:cs typeface="Georgia"/>
              </a:rPr>
              <a:t>r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b</a:t>
            </a:r>
            <a:r>
              <a:rPr sz="2000" spc="-5" dirty="0">
                <a:latin typeface="Georgia"/>
                <a:cs typeface="Georgia"/>
              </a:rPr>
              <a:t>as</a:t>
            </a:r>
            <a:r>
              <a:rPr sz="2000" spc="-10" dirty="0">
                <a:latin typeface="Georgia"/>
                <a:cs typeface="Georgia"/>
              </a:rPr>
              <a:t>e</a:t>
            </a:r>
            <a:r>
              <a:rPr sz="2000" spc="-5" dirty="0">
                <a:latin typeface="Georgia"/>
                <a:cs typeface="Georgia"/>
              </a:rPr>
              <a:t>d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on </a:t>
            </a:r>
            <a:r>
              <a:rPr sz="2000" spc="-15" dirty="0">
                <a:latin typeface="Georgia"/>
                <a:cs typeface="Georgia"/>
              </a:rPr>
              <a:t>i</a:t>
            </a:r>
            <a:r>
              <a:rPr sz="2000" spc="-5" dirty="0">
                <a:latin typeface="Georgia"/>
                <a:cs typeface="Georgia"/>
              </a:rPr>
              <a:t>d</a:t>
            </a:r>
            <a:r>
              <a:rPr sz="2000" spc="-10" dirty="0">
                <a:latin typeface="Georgia"/>
                <a:cs typeface="Georgia"/>
              </a:rPr>
              <a:t>en</a:t>
            </a:r>
            <a:r>
              <a:rPr sz="2000" dirty="0">
                <a:latin typeface="Georgia"/>
                <a:cs typeface="Georgia"/>
              </a:rPr>
              <a:t>t</a:t>
            </a:r>
            <a:r>
              <a:rPr sz="2000" spc="-15" dirty="0">
                <a:latin typeface="Georgia"/>
                <a:cs typeface="Georgia"/>
              </a:rPr>
              <a:t>i</a:t>
            </a:r>
            <a:r>
              <a:rPr sz="2000" spc="-5" dirty="0">
                <a:latin typeface="Georgia"/>
                <a:cs typeface="Georgia"/>
              </a:rPr>
              <a:t>f</a:t>
            </a:r>
            <a:r>
              <a:rPr sz="2000" spc="0" dirty="0">
                <a:latin typeface="Georgia"/>
                <a:cs typeface="Georgia"/>
              </a:rPr>
              <a:t>i</a:t>
            </a:r>
            <a:r>
              <a:rPr sz="2000" spc="-10" dirty="0">
                <a:latin typeface="Georgia"/>
                <a:cs typeface="Georgia"/>
              </a:rPr>
              <a:t>e</a:t>
            </a:r>
            <a:r>
              <a:rPr sz="2000" spc="-5" dirty="0">
                <a:latin typeface="Georgia"/>
                <a:cs typeface="Georgia"/>
              </a:rPr>
              <a:t>d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&amp;</a:t>
            </a:r>
            <a:r>
              <a:rPr sz="2000" spc="-5" dirty="0">
                <a:latin typeface="Georgia"/>
                <a:cs typeface="Georgia"/>
              </a:rPr>
              <a:t> docu</a:t>
            </a:r>
            <a:r>
              <a:rPr sz="2000" spc="-20" dirty="0">
                <a:latin typeface="Georgia"/>
                <a:cs typeface="Georgia"/>
              </a:rPr>
              <a:t>m</a:t>
            </a:r>
            <a:r>
              <a:rPr sz="2000" spc="-10" dirty="0">
                <a:latin typeface="Georgia"/>
                <a:cs typeface="Georgia"/>
              </a:rPr>
              <a:t>en</a:t>
            </a:r>
            <a:r>
              <a:rPr sz="2000" dirty="0">
                <a:latin typeface="Georgia"/>
                <a:cs typeface="Georgia"/>
              </a:rPr>
              <a:t>t</a:t>
            </a:r>
            <a:r>
              <a:rPr sz="2000" spc="-10" dirty="0">
                <a:latin typeface="Georgia"/>
                <a:cs typeface="Georgia"/>
              </a:rPr>
              <a:t>e</a:t>
            </a:r>
            <a:r>
              <a:rPr sz="2000" spc="-5" dirty="0">
                <a:latin typeface="Georgia"/>
                <a:cs typeface="Georgia"/>
              </a:rPr>
              <a:t>d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</a:t>
            </a:r>
            <a:r>
              <a:rPr sz="2000" spc="5" dirty="0">
                <a:latin typeface="Georgia"/>
                <a:cs typeface="Georgia"/>
              </a:rPr>
              <a:t>e</a:t>
            </a:r>
            <a:r>
              <a:rPr sz="2000" spc="-5" dirty="0">
                <a:latin typeface="Georgia"/>
                <a:cs typeface="Georgia"/>
              </a:rPr>
              <a:t>l</a:t>
            </a:r>
            <a:r>
              <a:rPr sz="2000" spc="-10" dirty="0">
                <a:latin typeface="Georgia"/>
                <a:cs typeface="Georgia"/>
              </a:rPr>
              <a:t>e</a:t>
            </a:r>
            <a:r>
              <a:rPr sz="2000" spc="-5" dirty="0">
                <a:latin typeface="Georgia"/>
                <a:cs typeface="Georgia"/>
              </a:rPr>
              <a:t>c</a:t>
            </a:r>
            <a:r>
              <a:rPr sz="2000" dirty="0">
                <a:latin typeface="Georgia"/>
                <a:cs typeface="Georgia"/>
              </a:rPr>
              <a:t>t</a:t>
            </a:r>
            <a:r>
              <a:rPr sz="2000" spc="-15" dirty="0">
                <a:latin typeface="Georgia"/>
                <a:cs typeface="Georgia"/>
              </a:rPr>
              <a:t>i</a:t>
            </a:r>
            <a:r>
              <a:rPr sz="2000" spc="-5" dirty="0">
                <a:latin typeface="Georgia"/>
                <a:cs typeface="Georgia"/>
              </a:rPr>
              <a:t>on c</a:t>
            </a:r>
            <a:r>
              <a:rPr sz="2000" spc="-10" dirty="0">
                <a:latin typeface="Georgia"/>
                <a:cs typeface="Georgia"/>
              </a:rPr>
              <a:t>r</a:t>
            </a:r>
            <a:r>
              <a:rPr sz="2000" spc="-15" dirty="0">
                <a:latin typeface="Georgia"/>
                <a:cs typeface="Georgia"/>
              </a:rPr>
              <a:t>i</a:t>
            </a:r>
            <a:r>
              <a:rPr sz="2000" dirty="0">
                <a:latin typeface="Georgia"/>
                <a:cs typeface="Georgia"/>
              </a:rPr>
              <a:t>t</a:t>
            </a:r>
            <a:r>
              <a:rPr sz="2000" spc="-10" dirty="0">
                <a:latin typeface="Georgia"/>
                <a:cs typeface="Georgia"/>
              </a:rPr>
              <a:t>er</a:t>
            </a:r>
            <a:r>
              <a:rPr sz="2000" spc="-15" dirty="0">
                <a:latin typeface="Georgia"/>
                <a:cs typeface="Georgia"/>
              </a:rPr>
              <a:t>i</a:t>
            </a:r>
            <a:r>
              <a:rPr sz="2000" spc="-5" dirty="0">
                <a:latin typeface="Georgia"/>
                <a:cs typeface="Georgia"/>
              </a:rPr>
              <a:t>a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</a:t>
            </a:r>
            <a:r>
              <a:rPr sz="2000" spc="-5" dirty="0">
                <a:latin typeface="Georgia"/>
                <a:cs typeface="Georgia"/>
              </a:rPr>
              <a:t>o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r</a:t>
            </a:r>
            <a:r>
              <a:rPr sz="2000" spc="-5" dirty="0">
                <a:latin typeface="Georgia"/>
                <a:cs typeface="Georgia"/>
              </a:rPr>
              <a:t>a</a:t>
            </a:r>
            <a:r>
              <a:rPr sz="2000" dirty="0">
                <a:latin typeface="Georgia"/>
                <a:cs typeface="Georgia"/>
              </a:rPr>
              <a:t>t</a:t>
            </a:r>
            <a:r>
              <a:rPr sz="2000" spc="-5" dirty="0">
                <a:latin typeface="Georgia"/>
                <a:cs typeface="Georgia"/>
              </a:rPr>
              <a:t>e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or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sco</a:t>
            </a:r>
            <a:r>
              <a:rPr sz="2000" spc="-10" dirty="0">
                <a:latin typeface="Georgia"/>
                <a:cs typeface="Georgia"/>
              </a:rPr>
              <a:t>r</a:t>
            </a:r>
            <a:r>
              <a:rPr sz="2000" spc="-5" dirty="0">
                <a:latin typeface="Georgia"/>
                <a:cs typeface="Georgia"/>
              </a:rPr>
              <a:t>e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p</a:t>
            </a:r>
            <a:r>
              <a:rPr sz="2000" spc="-10" dirty="0">
                <a:latin typeface="Georgia"/>
                <a:cs typeface="Georgia"/>
              </a:rPr>
              <a:t>r</a:t>
            </a:r>
            <a:r>
              <a:rPr sz="2000" spc="-5" dirty="0">
                <a:latin typeface="Georgia"/>
                <a:cs typeface="Georgia"/>
              </a:rPr>
              <a:t>o</a:t>
            </a:r>
            <a:r>
              <a:rPr sz="2000" spc="-20" dirty="0">
                <a:latin typeface="Georgia"/>
                <a:cs typeface="Georgia"/>
              </a:rPr>
              <a:t>p</a:t>
            </a:r>
            <a:r>
              <a:rPr sz="2000" spc="-5" dirty="0">
                <a:latin typeface="Georgia"/>
                <a:cs typeface="Georgia"/>
              </a:rPr>
              <a:t>osal</a:t>
            </a:r>
            <a:r>
              <a:rPr sz="2000" spc="10" dirty="0">
                <a:latin typeface="Georgia"/>
                <a:cs typeface="Georgia"/>
              </a:rPr>
              <a:t>s</a:t>
            </a:r>
            <a:r>
              <a:rPr sz="2000" spc="-5" dirty="0">
                <a:latin typeface="Georgia"/>
                <a:cs typeface="Georgia"/>
              </a:rPr>
              <a:t>.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9924" y="2498344"/>
            <a:ext cx="183515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765E54"/>
                </a:solidFill>
                <a:latin typeface="Wingdings"/>
                <a:cs typeface="Wingdings"/>
              </a:rPr>
              <a:t>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8836" y="2434335"/>
            <a:ext cx="307594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latin typeface="Georgia"/>
                <a:cs typeface="Georgia"/>
              </a:rPr>
              <a:t>I</a:t>
            </a:r>
            <a:r>
              <a:rPr sz="2000" spc="-10" dirty="0">
                <a:latin typeface="Georgia"/>
                <a:cs typeface="Georgia"/>
              </a:rPr>
              <a:t>n</a:t>
            </a:r>
            <a:r>
              <a:rPr sz="2000" spc="-5" dirty="0">
                <a:latin typeface="Georgia"/>
                <a:cs typeface="Georgia"/>
              </a:rPr>
              <a:t>clud</a:t>
            </a:r>
            <a:r>
              <a:rPr sz="2000" spc="-10" dirty="0">
                <a:latin typeface="Georgia"/>
                <a:cs typeface="Georgia"/>
              </a:rPr>
              <a:t>e</a:t>
            </a:r>
            <a:r>
              <a:rPr sz="2000" spc="-5" dirty="0">
                <a:latin typeface="Georgia"/>
                <a:cs typeface="Georgia"/>
              </a:rPr>
              <a:t>s </a:t>
            </a:r>
            <a:r>
              <a:rPr sz="2000" spc="-20" dirty="0">
                <a:latin typeface="Georgia"/>
                <a:cs typeface="Georgia"/>
              </a:rPr>
              <a:t>b</a:t>
            </a:r>
            <a:r>
              <a:rPr sz="2000" spc="-5" dirty="0">
                <a:latin typeface="Georgia"/>
                <a:cs typeface="Georgia"/>
              </a:rPr>
              <a:t>ut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n</a:t>
            </a:r>
            <a:r>
              <a:rPr sz="2000" spc="-5" dirty="0">
                <a:latin typeface="Georgia"/>
                <a:cs typeface="Georgia"/>
              </a:rPr>
              <a:t>ot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l</a:t>
            </a:r>
            <a:r>
              <a:rPr sz="2000" spc="-15" dirty="0">
                <a:latin typeface="Georgia"/>
                <a:cs typeface="Georgia"/>
              </a:rPr>
              <a:t>imi</a:t>
            </a:r>
            <a:r>
              <a:rPr sz="2000" dirty="0">
                <a:latin typeface="Georgia"/>
                <a:cs typeface="Georgia"/>
              </a:rPr>
              <a:t>t</a:t>
            </a:r>
            <a:r>
              <a:rPr sz="2000" spc="-10" dirty="0">
                <a:latin typeface="Georgia"/>
                <a:cs typeface="Georgia"/>
              </a:rPr>
              <a:t>e</a:t>
            </a:r>
            <a:r>
              <a:rPr sz="2000" spc="-5" dirty="0">
                <a:latin typeface="Georgia"/>
                <a:cs typeface="Georgia"/>
              </a:rPr>
              <a:t>d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</a:t>
            </a:r>
            <a:r>
              <a:rPr sz="2000" spc="-5" dirty="0">
                <a:latin typeface="Georgia"/>
                <a:cs typeface="Georgia"/>
              </a:rPr>
              <a:t>o: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27123" y="2887979"/>
            <a:ext cx="168910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5" dirty="0">
                <a:solidFill>
                  <a:srgbClr val="765E54"/>
                </a:solidFill>
                <a:latin typeface="Wingdings"/>
                <a:cs typeface="Wingdings"/>
              </a:rPr>
              <a:t></a:t>
            </a:r>
            <a:endParaRPr sz="15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27123" y="3284220"/>
            <a:ext cx="168910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5" dirty="0">
                <a:solidFill>
                  <a:srgbClr val="765E54"/>
                </a:solidFill>
                <a:latin typeface="Wingdings"/>
                <a:cs typeface="Wingdings"/>
              </a:rPr>
              <a:t></a:t>
            </a:r>
            <a:endParaRPr sz="15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27123" y="4082795"/>
            <a:ext cx="168910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5" dirty="0">
                <a:solidFill>
                  <a:srgbClr val="765E54"/>
                </a:solidFill>
                <a:latin typeface="Wingdings"/>
                <a:cs typeface="Wingdings"/>
              </a:rPr>
              <a:t></a:t>
            </a:r>
            <a:endParaRPr sz="15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27123" y="4479035"/>
            <a:ext cx="168910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5" dirty="0">
                <a:solidFill>
                  <a:srgbClr val="765E54"/>
                </a:solidFill>
                <a:latin typeface="Wingdings"/>
                <a:cs typeface="Wingdings"/>
              </a:rPr>
              <a:t></a:t>
            </a:r>
            <a:endParaRPr sz="150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27123" y="4881371"/>
            <a:ext cx="168910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5" dirty="0">
                <a:solidFill>
                  <a:srgbClr val="765E54"/>
                </a:solidFill>
                <a:latin typeface="Wingdings"/>
                <a:cs typeface="Wingdings"/>
              </a:rPr>
              <a:t></a:t>
            </a:r>
            <a:endParaRPr sz="1500">
              <a:latin typeface="Wingdings"/>
              <a:cs typeface="Wingding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27123" y="5280659"/>
            <a:ext cx="168910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5" dirty="0">
                <a:solidFill>
                  <a:srgbClr val="765E54"/>
                </a:solidFill>
                <a:latin typeface="Wingdings"/>
                <a:cs typeface="Wingdings"/>
              </a:rPr>
              <a:t></a:t>
            </a:r>
            <a:endParaRPr sz="1500">
              <a:latin typeface="Wingdings"/>
              <a:cs typeface="Wingding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27123" y="5676900"/>
            <a:ext cx="168910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5" dirty="0">
                <a:solidFill>
                  <a:srgbClr val="765E54"/>
                </a:solidFill>
                <a:latin typeface="Wingdings"/>
                <a:cs typeface="Wingdings"/>
              </a:rPr>
              <a:t></a:t>
            </a:r>
            <a:endParaRPr sz="1500">
              <a:latin typeface="Wingdings"/>
              <a:cs typeface="Wingding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27123" y="2745231"/>
            <a:ext cx="4253865" cy="3195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4655" marR="1266190">
              <a:lnSpc>
                <a:spcPct val="130000"/>
              </a:lnSpc>
            </a:pPr>
            <a:r>
              <a:rPr sz="2000" spc="-5" dirty="0">
                <a:latin typeface="Georgia"/>
                <a:cs typeface="Georgia"/>
              </a:rPr>
              <a:t>Past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p</a:t>
            </a:r>
            <a:r>
              <a:rPr sz="2000" spc="-10" dirty="0">
                <a:latin typeface="Georgia"/>
                <a:cs typeface="Georgia"/>
              </a:rPr>
              <a:t>er</a:t>
            </a:r>
            <a:r>
              <a:rPr sz="2000" spc="-5" dirty="0">
                <a:latin typeface="Georgia"/>
                <a:cs typeface="Georgia"/>
              </a:rPr>
              <a:t>fo</a:t>
            </a:r>
            <a:r>
              <a:rPr sz="2000" spc="-10" dirty="0">
                <a:latin typeface="Georgia"/>
                <a:cs typeface="Georgia"/>
              </a:rPr>
              <a:t>r</a:t>
            </a:r>
            <a:r>
              <a:rPr sz="2000" spc="-20" dirty="0">
                <a:latin typeface="Georgia"/>
                <a:cs typeface="Georgia"/>
              </a:rPr>
              <a:t>m</a:t>
            </a:r>
            <a:r>
              <a:rPr sz="2000" spc="-5" dirty="0">
                <a:latin typeface="Georgia"/>
                <a:cs typeface="Georgia"/>
              </a:rPr>
              <a:t>a</a:t>
            </a:r>
            <a:r>
              <a:rPr sz="2000" spc="-10" dirty="0">
                <a:latin typeface="Georgia"/>
                <a:cs typeface="Georgia"/>
              </a:rPr>
              <a:t>n</a:t>
            </a:r>
            <a:r>
              <a:rPr sz="2000" spc="-5" dirty="0">
                <a:latin typeface="Georgia"/>
                <a:cs typeface="Georgia"/>
              </a:rPr>
              <a:t>ce U</a:t>
            </a:r>
            <a:r>
              <a:rPr sz="2000" spc="-10" dirty="0">
                <a:latin typeface="Georgia"/>
                <a:cs typeface="Georgia"/>
              </a:rPr>
              <a:t>n</a:t>
            </a:r>
            <a:r>
              <a:rPr sz="2000" spc="-5" dirty="0">
                <a:latin typeface="Georgia"/>
                <a:cs typeface="Georgia"/>
              </a:rPr>
              <a:t>d</a:t>
            </a:r>
            <a:r>
              <a:rPr sz="2000" spc="-10" dirty="0">
                <a:latin typeface="Georgia"/>
                <a:cs typeface="Georgia"/>
              </a:rPr>
              <a:t>er</a:t>
            </a:r>
            <a:r>
              <a:rPr sz="2000" spc="-5" dirty="0">
                <a:latin typeface="Georgia"/>
                <a:cs typeface="Georgia"/>
              </a:rPr>
              <a:t>s</a:t>
            </a:r>
            <a:r>
              <a:rPr sz="2000" dirty="0">
                <a:latin typeface="Georgia"/>
                <a:cs typeface="Georgia"/>
              </a:rPr>
              <a:t>t</a:t>
            </a:r>
            <a:r>
              <a:rPr sz="2000" spc="-5" dirty="0">
                <a:latin typeface="Georgia"/>
                <a:cs typeface="Georgia"/>
              </a:rPr>
              <a:t>a</a:t>
            </a:r>
            <a:r>
              <a:rPr sz="2000" spc="-10" dirty="0">
                <a:latin typeface="Georgia"/>
                <a:cs typeface="Georgia"/>
              </a:rPr>
              <a:t>n</a:t>
            </a:r>
            <a:r>
              <a:rPr sz="2000" spc="-5" dirty="0">
                <a:latin typeface="Georgia"/>
                <a:cs typeface="Georgia"/>
              </a:rPr>
              <a:t>d</a:t>
            </a:r>
            <a:r>
              <a:rPr sz="2000" spc="-15" dirty="0">
                <a:latin typeface="Georgia"/>
                <a:cs typeface="Georgia"/>
              </a:rPr>
              <a:t>i</a:t>
            </a:r>
            <a:r>
              <a:rPr sz="2000" spc="-10" dirty="0">
                <a:latin typeface="Georgia"/>
                <a:cs typeface="Georgia"/>
              </a:rPr>
              <a:t>n</a:t>
            </a:r>
            <a:r>
              <a:rPr sz="2000" spc="-5" dirty="0">
                <a:latin typeface="Georgia"/>
                <a:cs typeface="Georgia"/>
              </a:rPr>
              <a:t>g</a:t>
            </a:r>
            <a:r>
              <a:rPr sz="2000" spc="2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of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nee</a:t>
            </a:r>
            <a:r>
              <a:rPr sz="2000" spc="-5" dirty="0">
                <a:latin typeface="Georgia"/>
                <a:cs typeface="Georgia"/>
              </a:rPr>
              <a:t>d</a:t>
            </a:r>
            <a:endParaRPr sz="2000">
              <a:latin typeface="Georgia"/>
              <a:cs typeface="Georgia"/>
            </a:endParaRPr>
          </a:p>
          <a:p>
            <a:pPr marL="414655" marR="1181735" indent="-401955">
              <a:lnSpc>
                <a:spcPct val="131000"/>
              </a:lnSpc>
              <a:buClr>
                <a:srgbClr val="765E54"/>
              </a:buClr>
              <a:buSzPct val="75000"/>
              <a:buFont typeface="Wingdings"/>
              <a:buChar char=""/>
              <a:tabLst>
                <a:tab pos="415290" algn="l"/>
              </a:tabLst>
            </a:pPr>
            <a:r>
              <a:rPr sz="2000" spc="-10" dirty="0">
                <a:latin typeface="Georgia"/>
                <a:cs typeface="Georgia"/>
              </a:rPr>
              <a:t>O</a:t>
            </a:r>
            <a:r>
              <a:rPr sz="2000" spc="-15" dirty="0">
                <a:latin typeface="Georgia"/>
                <a:cs typeface="Georgia"/>
              </a:rPr>
              <a:t>v</a:t>
            </a:r>
            <a:r>
              <a:rPr sz="2000" spc="-10" dirty="0">
                <a:latin typeface="Georgia"/>
                <a:cs typeface="Georgia"/>
              </a:rPr>
              <a:t>er</a:t>
            </a:r>
            <a:r>
              <a:rPr sz="2000" spc="-5" dirty="0">
                <a:latin typeface="Georgia"/>
                <a:cs typeface="Georgia"/>
              </a:rPr>
              <a:t>all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or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l</a:t>
            </a:r>
            <a:r>
              <a:rPr sz="2000" spc="-15" dirty="0">
                <a:latin typeface="Georgia"/>
                <a:cs typeface="Georgia"/>
              </a:rPr>
              <a:t>i</a:t>
            </a:r>
            <a:r>
              <a:rPr sz="2000" spc="-5" dirty="0">
                <a:latin typeface="Georgia"/>
                <a:cs typeface="Georgia"/>
              </a:rPr>
              <a:t>fe cycle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cost </a:t>
            </a:r>
            <a:r>
              <a:rPr sz="2000" spc="-20" dirty="0">
                <a:latin typeface="Georgia"/>
                <a:cs typeface="Georgia"/>
              </a:rPr>
              <a:t>R</a:t>
            </a:r>
            <a:r>
              <a:rPr sz="2000" spc="-10" dirty="0">
                <a:latin typeface="Georgia"/>
                <a:cs typeface="Georgia"/>
              </a:rPr>
              <a:t>e</a:t>
            </a:r>
            <a:r>
              <a:rPr sz="2000" spc="-5" dirty="0">
                <a:latin typeface="Georgia"/>
                <a:cs typeface="Georgia"/>
              </a:rPr>
              <a:t>f</a:t>
            </a:r>
            <a:r>
              <a:rPr sz="2000" spc="-10" dirty="0">
                <a:latin typeface="Georgia"/>
                <a:cs typeface="Georgia"/>
              </a:rPr>
              <a:t>e</a:t>
            </a:r>
            <a:r>
              <a:rPr sz="2000" spc="10" dirty="0">
                <a:latin typeface="Georgia"/>
                <a:cs typeface="Georgia"/>
              </a:rPr>
              <a:t>r</a:t>
            </a:r>
            <a:r>
              <a:rPr sz="2000" spc="-10" dirty="0">
                <a:latin typeface="Georgia"/>
                <a:cs typeface="Georgia"/>
              </a:rPr>
              <a:t>en</a:t>
            </a:r>
            <a:r>
              <a:rPr sz="2000" spc="-5" dirty="0">
                <a:latin typeface="Georgia"/>
                <a:cs typeface="Georgia"/>
              </a:rPr>
              <a:t>c</a:t>
            </a:r>
            <a:r>
              <a:rPr sz="2000" spc="-10" dirty="0">
                <a:latin typeface="Georgia"/>
                <a:cs typeface="Georgia"/>
              </a:rPr>
              <a:t>e</a:t>
            </a:r>
            <a:r>
              <a:rPr sz="2000" spc="-5" dirty="0">
                <a:latin typeface="Georgia"/>
                <a:cs typeface="Georgia"/>
              </a:rPr>
              <a:t>s</a:t>
            </a:r>
            <a:endParaRPr sz="2000">
              <a:latin typeface="Georgia"/>
              <a:cs typeface="Georgia"/>
            </a:endParaRPr>
          </a:p>
          <a:p>
            <a:pPr marL="414655" marR="5080">
              <a:lnSpc>
                <a:spcPts val="3170"/>
              </a:lnSpc>
              <a:spcBef>
                <a:spcPts val="180"/>
              </a:spcBef>
            </a:pPr>
            <a:r>
              <a:rPr sz="2000" spc="-20" dirty="0">
                <a:latin typeface="Georgia"/>
                <a:cs typeface="Georgia"/>
              </a:rPr>
              <a:t>T</a:t>
            </a:r>
            <a:r>
              <a:rPr sz="2000" spc="-10" dirty="0">
                <a:latin typeface="Georgia"/>
                <a:cs typeface="Georgia"/>
              </a:rPr>
              <a:t>e</a:t>
            </a:r>
            <a:r>
              <a:rPr sz="2000" spc="-5" dirty="0">
                <a:latin typeface="Georgia"/>
                <a:cs typeface="Georgia"/>
              </a:rPr>
              <a:t>c</a:t>
            </a:r>
            <a:r>
              <a:rPr sz="2000" spc="-15" dirty="0">
                <a:latin typeface="Georgia"/>
                <a:cs typeface="Georgia"/>
              </a:rPr>
              <a:t>h</a:t>
            </a:r>
            <a:r>
              <a:rPr sz="2000" spc="5" dirty="0">
                <a:latin typeface="Georgia"/>
                <a:cs typeface="Georgia"/>
              </a:rPr>
              <a:t>n</a:t>
            </a:r>
            <a:r>
              <a:rPr sz="2000" spc="-15" dirty="0">
                <a:latin typeface="Georgia"/>
                <a:cs typeface="Georgia"/>
              </a:rPr>
              <a:t>i</a:t>
            </a:r>
            <a:r>
              <a:rPr sz="2000" spc="-5" dirty="0">
                <a:latin typeface="Georgia"/>
                <a:cs typeface="Georgia"/>
              </a:rPr>
              <a:t>cal</a:t>
            </a:r>
            <a:r>
              <a:rPr sz="2000" spc="2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ca</a:t>
            </a:r>
            <a:r>
              <a:rPr sz="2000" spc="-20" dirty="0">
                <a:latin typeface="Georgia"/>
                <a:cs typeface="Georgia"/>
              </a:rPr>
              <a:t>p</a:t>
            </a:r>
            <a:r>
              <a:rPr sz="2000" spc="-5" dirty="0">
                <a:latin typeface="Georgia"/>
                <a:cs typeface="Georgia"/>
              </a:rPr>
              <a:t>a</a:t>
            </a:r>
            <a:r>
              <a:rPr sz="2000" dirty="0">
                <a:latin typeface="Georgia"/>
                <a:cs typeface="Georgia"/>
              </a:rPr>
              <a:t>b</a:t>
            </a:r>
            <a:r>
              <a:rPr sz="2000" spc="-15" dirty="0">
                <a:latin typeface="Georgia"/>
                <a:cs typeface="Georgia"/>
              </a:rPr>
              <a:t>i</a:t>
            </a:r>
            <a:r>
              <a:rPr sz="2000" spc="-5" dirty="0">
                <a:latin typeface="Georgia"/>
                <a:cs typeface="Georgia"/>
              </a:rPr>
              <a:t>l</a:t>
            </a:r>
            <a:r>
              <a:rPr sz="2000" spc="-15" dirty="0">
                <a:latin typeface="Georgia"/>
                <a:cs typeface="Georgia"/>
              </a:rPr>
              <a:t>i</a:t>
            </a:r>
            <a:r>
              <a:rPr sz="2000" dirty="0">
                <a:latin typeface="Georgia"/>
                <a:cs typeface="Georgia"/>
              </a:rPr>
              <a:t>t</a:t>
            </a:r>
            <a:r>
              <a:rPr sz="2000" spc="-5" dirty="0">
                <a:latin typeface="Georgia"/>
                <a:cs typeface="Georgia"/>
              </a:rPr>
              <a:t>y</a:t>
            </a:r>
            <a:r>
              <a:rPr sz="2000" spc="2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a</a:t>
            </a:r>
            <a:r>
              <a:rPr sz="2000" spc="-10" dirty="0">
                <a:latin typeface="Georgia"/>
                <a:cs typeface="Georgia"/>
              </a:rPr>
              <a:t>n</a:t>
            </a:r>
            <a:r>
              <a:rPr sz="2000" spc="-5" dirty="0">
                <a:latin typeface="Georgia"/>
                <a:cs typeface="Georgia"/>
              </a:rPr>
              <a:t>d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a</a:t>
            </a:r>
            <a:r>
              <a:rPr sz="2000" spc="0" dirty="0">
                <a:latin typeface="Georgia"/>
                <a:cs typeface="Georgia"/>
              </a:rPr>
              <a:t>p</a:t>
            </a:r>
            <a:r>
              <a:rPr sz="2000" spc="-20" dirty="0">
                <a:latin typeface="Georgia"/>
                <a:cs typeface="Georgia"/>
              </a:rPr>
              <a:t>p</a:t>
            </a:r>
            <a:r>
              <a:rPr sz="2000" spc="-10" dirty="0">
                <a:latin typeface="Georgia"/>
                <a:cs typeface="Georgia"/>
              </a:rPr>
              <a:t>r</a:t>
            </a:r>
            <a:r>
              <a:rPr sz="2000" spc="-5" dirty="0">
                <a:latin typeface="Georgia"/>
                <a:cs typeface="Georgia"/>
              </a:rPr>
              <a:t>oach </a:t>
            </a:r>
            <a:r>
              <a:rPr sz="2000" spc="-15" dirty="0">
                <a:latin typeface="Georgia"/>
                <a:cs typeface="Georgia"/>
              </a:rPr>
              <a:t>Ri</a:t>
            </a:r>
            <a:r>
              <a:rPr sz="2000" spc="10" dirty="0">
                <a:latin typeface="Georgia"/>
                <a:cs typeface="Georgia"/>
              </a:rPr>
              <a:t>s</a:t>
            </a:r>
            <a:r>
              <a:rPr sz="2000" spc="-5" dirty="0">
                <a:latin typeface="Georgia"/>
                <a:cs typeface="Georgia"/>
              </a:rPr>
              <a:t>k</a:t>
            </a:r>
            <a:endParaRPr sz="2000">
              <a:latin typeface="Georgia"/>
              <a:cs typeface="Georgia"/>
            </a:endParaRPr>
          </a:p>
          <a:p>
            <a:pPr marL="414655" marR="362585">
              <a:lnSpc>
                <a:spcPts val="3120"/>
              </a:lnSpc>
              <a:spcBef>
                <a:spcPts val="10"/>
              </a:spcBef>
            </a:pPr>
            <a:r>
              <a:rPr sz="2000" spc="-15" dirty="0">
                <a:latin typeface="Georgia"/>
                <a:cs typeface="Georgia"/>
              </a:rPr>
              <a:t>M</a:t>
            </a:r>
            <a:r>
              <a:rPr sz="2000" spc="-5" dirty="0">
                <a:latin typeface="Georgia"/>
                <a:cs typeface="Georgia"/>
              </a:rPr>
              <a:t>a</a:t>
            </a:r>
            <a:r>
              <a:rPr sz="2000" spc="-10" dirty="0">
                <a:latin typeface="Georgia"/>
                <a:cs typeface="Georgia"/>
              </a:rPr>
              <a:t>n</a:t>
            </a:r>
            <a:r>
              <a:rPr sz="2000" spc="-5" dirty="0">
                <a:latin typeface="Georgia"/>
                <a:cs typeface="Georgia"/>
              </a:rPr>
              <a:t>a</a:t>
            </a:r>
            <a:r>
              <a:rPr sz="2000" spc="-15" dirty="0">
                <a:latin typeface="Georgia"/>
                <a:cs typeface="Georgia"/>
              </a:rPr>
              <a:t>g</a:t>
            </a:r>
            <a:r>
              <a:rPr sz="2000" spc="5" dirty="0">
                <a:latin typeface="Georgia"/>
                <a:cs typeface="Georgia"/>
              </a:rPr>
              <a:t>e</a:t>
            </a:r>
            <a:r>
              <a:rPr sz="2000" spc="-20" dirty="0">
                <a:latin typeface="Georgia"/>
                <a:cs typeface="Georgia"/>
              </a:rPr>
              <a:t>m</a:t>
            </a:r>
            <a:r>
              <a:rPr sz="2000" spc="-10" dirty="0">
                <a:latin typeface="Georgia"/>
                <a:cs typeface="Georgia"/>
              </a:rPr>
              <a:t>en</a:t>
            </a:r>
            <a:r>
              <a:rPr sz="2000" spc="-5" dirty="0">
                <a:latin typeface="Georgia"/>
                <a:cs typeface="Georgia"/>
              </a:rPr>
              <a:t>t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a</a:t>
            </a:r>
            <a:r>
              <a:rPr sz="2000" spc="0" dirty="0">
                <a:latin typeface="Georgia"/>
                <a:cs typeface="Georgia"/>
              </a:rPr>
              <a:t>p</a:t>
            </a:r>
            <a:r>
              <a:rPr sz="2000" spc="-20" dirty="0">
                <a:latin typeface="Georgia"/>
                <a:cs typeface="Georgia"/>
              </a:rPr>
              <a:t>p</a:t>
            </a:r>
            <a:r>
              <a:rPr sz="2000" spc="-10" dirty="0">
                <a:latin typeface="Georgia"/>
                <a:cs typeface="Georgia"/>
              </a:rPr>
              <a:t>r</a:t>
            </a:r>
            <a:r>
              <a:rPr sz="2000" spc="-5" dirty="0">
                <a:latin typeface="Georgia"/>
                <a:cs typeface="Georgia"/>
              </a:rPr>
              <a:t>oach F</a:t>
            </a:r>
            <a:r>
              <a:rPr sz="2000" spc="-15" dirty="0">
                <a:latin typeface="Georgia"/>
                <a:cs typeface="Georgia"/>
              </a:rPr>
              <a:t>i</a:t>
            </a:r>
            <a:r>
              <a:rPr sz="2000" spc="-10" dirty="0">
                <a:latin typeface="Georgia"/>
                <a:cs typeface="Georgia"/>
              </a:rPr>
              <a:t>n</a:t>
            </a:r>
            <a:r>
              <a:rPr sz="2000" spc="-5" dirty="0">
                <a:latin typeface="Georgia"/>
                <a:cs typeface="Georgia"/>
              </a:rPr>
              <a:t>a</a:t>
            </a:r>
            <a:r>
              <a:rPr sz="2000" spc="-10" dirty="0">
                <a:latin typeface="Georgia"/>
                <a:cs typeface="Georgia"/>
              </a:rPr>
              <a:t>n</a:t>
            </a:r>
            <a:r>
              <a:rPr sz="2000" spc="-5" dirty="0">
                <a:latin typeface="Georgia"/>
                <a:cs typeface="Georgia"/>
              </a:rPr>
              <a:t>c</a:t>
            </a:r>
            <a:r>
              <a:rPr sz="2000" spc="-15" dirty="0">
                <a:latin typeface="Georgia"/>
                <a:cs typeface="Georgia"/>
              </a:rPr>
              <a:t>i</a:t>
            </a:r>
            <a:r>
              <a:rPr sz="2000" spc="-5" dirty="0">
                <a:latin typeface="Georgia"/>
                <a:cs typeface="Georgia"/>
              </a:rPr>
              <a:t>al</a:t>
            </a:r>
            <a:r>
              <a:rPr sz="2000" spc="2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</a:t>
            </a:r>
            <a:r>
              <a:rPr sz="2000" dirty="0">
                <a:latin typeface="Georgia"/>
                <a:cs typeface="Georgia"/>
              </a:rPr>
              <a:t>t</a:t>
            </a:r>
            <a:r>
              <a:rPr sz="2000" spc="-5" dirty="0">
                <a:latin typeface="Georgia"/>
                <a:cs typeface="Georgia"/>
              </a:rPr>
              <a:t>a</a:t>
            </a:r>
            <a:r>
              <a:rPr sz="2000" dirty="0">
                <a:latin typeface="Georgia"/>
                <a:cs typeface="Georgia"/>
              </a:rPr>
              <a:t>b</a:t>
            </a:r>
            <a:r>
              <a:rPr sz="2000" spc="-15" dirty="0">
                <a:latin typeface="Georgia"/>
                <a:cs typeface="Georgia"/>
              </a:rPr>
              <a:t>i</a:t>
            </a:r>
            <a:r>
              <a:rPr sz="2000" spc="-5" dirty="0">
                <a:latin typeface="Georgia"/>
                <a:cs typeface="Georgia"/>
              </a:rPr>
              <a:t>l</a:t>
            </a:r>
            <a:r>
              <a:rPr sz="2000" spc="-15" dirty="0">
                <a:latin typeface="Georgia"/>
                <a:cs typeface="Georgia"/>
              </a:rPr>
              <a:t>i</a:t>
            </a:r>
            <a:r>
              <a:rPr sz="2000" dirty="0">
                <a:latin typeface="Georgia"/>
                <a:cs typeface="Georgia"/>
              </a:rPr>
              <a:t>t</a:t>
            </a:r>
            <a:r>
              <a:rPr sz="2000" spc="-5" dirty="0">
                <a:latin typeface="Georgia"/>
                <a:cs typeface="Georgia"/>
              </a:rPr>
              <a:t>y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a</a:t>
            </a:r>
            <a:r>
              <a:rPr sz="2000" spc="-10" dirty="0">
                <a:latin typeface="Georgia"/>
                <a:cs typeface="Georgia"/>
              </a:rPr>
              <a:t>n</a:t>
            </a:r>
            <a:r>
              <a:rPr sz="2000" spc="-5" dirty="0">
                <a:latin typeface="Georgia"/>
                <a:cs typeface="Georgia"/>
              </a:rPr>
              <a:t>d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ca</a:t>
            </a:r>
            <a:r>
              <a:rPr sz="2000" spc="-20" dirty="0">
                <a:latin typeface="Georgia"/>
                <a:cs typeface="Georgia"/>
              </a:rPr>
              <a:t>p</a:t>
            </a:r>
            <a:r>
              <a:rPr sz="2000" spc="10" dirty="0">
                <a:latin typeface="Georgia"/>
                <a:cs typeface="Georgia"/>
              </a:rPr>
              <a:t>a</a:t>
            </a:r>
            <a:r>
              <a:rPr sz="2000" spc="-5" dirty="0">
                <a:latin typeface="Georgia"/>
                <a:cs typeface="Georgia"/>
              </a:rPr>
              <a:t>c</a:t>
            </a:r>
            <a:r>
              <a:rPr sz="2000" spc="-15" dirty="0">
                <a:latin typeface="Georgia"/>
                <a:cs typeface="Georgia"/>
              </a:rPr>
              <a:t>i</a:t>
            </a:r>
            <a:r>
              <a:rPr sz="2000" dirty="0">
                <a:latin typeface="Georgia"/>
                <a:cs typeface="Georgia"/>
              </a:rPr>
              <a:t>t</a:t>
            </a:r>
            <a:r>
              <a:rPr sz="2000" spc="-5" dirty="0">
                <a:latin typeface="Georgia"/>
                <a:cs typeface="Georgia"/>
              </a:rPr>
              <a:t>y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7987" y="6287008"/>
            <a:ext cx="20701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18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1"/>
          <p:cNvSpPr>
            <a:spLocks noGrp="1"/>
          </p:cNvSpPr>
          <p:nvPr>
            <p:ph type="dt" sz="quarter" idx="429496729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9pPr>
          </a:lstStyle>
          <a:p>
            <a:pPr>
              <a:lnSpc>
                <a:spcPct val="100000"/>
              </a:lnSpc>
            </a:pPr>
            <a:fld id="{15A3FFB2-426D-40EB-BCA2-EAA3E2991A53}" type="datetime1">
              <a:rPr lang="en-US" altLang="ja-JP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  <a:cs typeface="DejaVu Sans" panose="020B0603030804020204" pitchFamily="34" charset="0"/>
              </a:rPr>
              <a:pPr>
                <a:lnSpc>
                  <a:spcPct val="100000"/>
                </a:lnSpc>
              </a:pPr>
              <a:t>6/18/2015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50" charset="-128"/>
              <a:cs typeface="DejaVu Sans" panose="020B06030308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79925" y="2967038"/>
            <a:ext cx="184150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ja-JP" sz="5400" b="1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CC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>
              <a:ea typeface="ＭＳ Ｐゴシック" panose="020B0600070205080204" pitchFamily="50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0783" y="2438400"/>
            <a:ext cx="7186583" cy="16380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ja-JP" sz="5400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ea typeface="+mn-ea"/>
                <a:cs typeface="+mn-cs"/>
              </a:rPr>
              <a:t>Project </a:t>
            </a:r>
            <a:r>
              <a:rPr lang="en-US" altLang="ja-JP" sz="5400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ea typeface="+mn-ea"/>
                <a:cs typeface="+mn-cs"/>
              </a:rPr>
              <a:t>Procurement 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ja-JP" sz="5400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ea typeface="+mn-ea"/>
                <a:cs typeface="+mn-cs"/>
              </a:rPr>
              <a:t>Management</a:t>
            </a:r>
            <a:endParaRPr lang="en-US" altLang="ja-JP" sz="5400" b="1" dirty="0">
              <a:ln w="13462">
                <a:solidFill>
                  <a:schemeClr val="bg1"/>
                </a:solidFill>
                <a:prstDash val="solid"/>
              </a:ln>
              <a:effectLst>
                <a:outerShdw dist="38100" dir="2700000" algn="bl" rotWithShape="0">
                  <a:schemeClr val="accent5"/>
                </a:outerShdw>
              </a:effectLst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569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1763" y="601471"/>
            <a:ext cx="647827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/>
              <a:t>Pl</a:t>
            </a:r>
            <a:r>
              <a:rPr sz="4000" spc="-35" dirty="0"/>
              <a:t>a</a:t>
            </a:r>
            <a:r>
              <a:rPr sz="4000" dirty="0"/>
              <a:t>n</a:t>
            </a:r>
            <a:r>
              <a:rPr sz="4000" spc="-10" dirty="0"/>
              <a:t> </a:t>
            </a:r>
            <a:r>
              <a:rPr sz="4000" dirty="0"/>
              <a:t>P</a:t>
            </a:r>
            <a:r>
              <a:rPr sz="4000" spc="-15" dirty="0"/>
              <a:t>r</a:t>
            </a:r>
            <a:r>
              <a:rPr sz="4000" spc="-30" dirty="0"/>
              <a:t>o</a:t>
            </a:r>
            <a:r>
              <a:rPr sz="4000" dirty="0"/>
              <a:t>c</a:t>
            </a:r>
            <a:r>
              <a:rPr sz="4000" spc="-5" dirty="0"/>
              <a:t>u</a:t>
            </a:r>
            <a:r>
              <a:rPr sz="4000" spc="-40" dirty="0"/>
              <a:t>r</a:t>
            </a:r>
            <a:r>
              <a:rPr sz="4000" spc="-20" dirty="0"/>
              <a:t>e</a:t>
            </a:r>
            <a:r>
              <a:rPr sz="4000" spc="-10" dirty="0"/>
              <a:t>m</a:t>
            </a:r>
            <a:r>
              <a:rPr sz="4000" spc="-20" dirty="0"/>
              <a:t>en</a:t>
            </a:r>
            <a:r>
              <a:rPr sz="4000" dirty="0"/>
              <a:t>t</a:t>
            </a:r>
            <a:r>
              <a:rPr sz="4000" spc="90" dirty="0"/>
              <a:t> </a:t>
            </a:r>
            <a:r>
              <a:rPr sz="4000" spc="5" dirty="0"/>
              <a:t>–</a:t>
            </a:r>
            <a:r>
              <a:rPr sz="4000" spc="-15" dirty="0"/>
              <a:t> </a:t>
            </a:r>
            <a:r>
              <a:rPr sz="4000" spc="-35" dirty="0"/>
              <a:t>O</a:t>
            </a:r>
            <a:r>
              <a:rPr sz="4000" spc="-5" dirty="0"/>
              <a:t>u</a:t>
            </a:r>
            <a:r>
              <a:rPr sz="4000" dirty="0"/>
              <a:t>t</a:t>
            </a:r>
            <a:r>
              <a:rPr sz="4000" spc="-40" dirty="0"/>
              <a:t>p</a:t>
            </a:r>
            <a:r>
              <a:rPr sz="4000" spc="-5" dirty="0"/>
              <a:t>u</a:t>
            </a:r>
            <a:r>
              <a:rPr sz="4000" dirty="0"/>
              <a:t>ts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715772" y="1542288"/>
            <a:ext cx="4172585" cy="2014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buClr>
                <a:srgbClr val="765E54"/>
              </a:buClr>
              <a:buAutoNum type="arabicPeriod" startAt="5"/>
              <a:tabLst>
                <a:tab pos="546100" algn="l"/>
              </a:tabLst>
            </a:pPr>
            <a:r>
              <a:rPr sz="2400" dirty="0">
                <a:latin typeface="Georgia"/>
                <a:cs typeface="Georgia"/>
              </a:rPr>
              <a:t>M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dirty="0">
                <a:latin typeface="Georgia"/>
                <a:cs typeface="Georgia"/>
              </a:rPr>
              <a:t>ke or </a:t>
            </a:r>
            <a:r>
              <a:rPr sz="2400" spc="-15" dirty="0">
                <a:latin typeface="Georgia"/>
                <a:cs typeface="Georgia"/>
              </a:rPr>
              <a:t>B</a:t>
            </a:r>
            <a:r>
              <a:rPr sz="2400" spc="5" dirty="0">
                <a:latin typeface="Georgia"/>
                <a:cs typeface="Georgia"/>
              </a:rPr>
              <a:t>u</a:t>
            </a:r>
            <a:r>
              <a:rPr sz="2400" dirty="0">
                <a:latin typeface="Georgia"/>
                <a:cs typeface="Georgia"/>
              </a:rPr>
              <a:t>y D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spc="-10" dirty="0">
                <a:latin typeface="Georgia"/>
                <a:cs typeface="Georgia"/>
              </a:rPr>
              <a:t>isi</a:t>
            </a:r>
            <a:r>
              <a:rPr sz="2400" dirty="0">
                <a:latin typeface="Georgia"/>
                <a:cs typeface="Georgia"/>
              </a:rPr>
              <a:t>on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9"/>
              </a:spcBef>
              <a:buClr>
                <a:srgbClr val="765E54"/>
              </a:buClr>
              <a:buFont typeface="Georgia"/>
              <a:buAutoNum type="arabicPeriod" startAt="5"/>
            </a:pPr>
            <a:endParaRPr sz="3150">
              <a:latin typeface="Times New Roman"/>
              <a:cs typeface="Times New Roman"/>
            </a:endParaRPr>
          </a:p>
          <a:p>
            <a:pPr marL="546100" indent="-533400">
              <a:lnSpc>
                <a:spcPct val="100000"/>
              </a:lnSpc>
              <a:buClr>
                <a:srgbClr val="765E54"/>
              </a:buClr>
              <a:buAutoNum type="arabicPeriod" startAt="5"/>
              <a:tabLst>
                <a:tab pos="546100" algn="l"/>
              </a:tabLst>
            </a:pPr>
            <a:r>
              <a:rPr sz="2400" spc="-10" dirty="0">
                <a:latin typeface="Georgia"/>
                <a:cs typeface="Georgia"/>
              </a:rPr>
              <a:t>Ch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dirty="0">
                <a:latin typeface="Georgia"/>
                <a:cs typeface="Georgia"/>
              </a:rPr>
              <a:t>ge </a:t>
            </a:r>
            <a:r>
              <a:rPr sz="2400" spc="-10" dirty="0">
                <a:latin typeface="Georgia"/>
                <a:cs typeface="Georgia"/>
              </a:rPr>
              <a:t>Re</a:t>
            </a:r>
            <a:r>
              <a:rPr sz="2400" spc="-5" dirty="0">
                <a:latin typeface="Georgia"/>
                <a:cs typeface="Georgia"/>
              </a:rPr>
              <a:t>q</a:t>
            </a:r>
            <a:r>
              <a:rPr sz="2400" spc="5" dirty="0">
                <a:latin typeface="Georgia"/>
                <a:cs typeface="Georgia"/>
              </a:rPr>
              <a:t>u</a:t>
            </a:r>
            <a:r>
              <a:rPr sz="2400" spc="-10" dirty="0">
                <a:latin typeface="Georgia"/>
                <a:cs typeface="Georgia"/>
              </a:rPr>
              <a:t>es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s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4"/>
              </a:spcBef>
              <a:buClr>
                <a:srgbClr val="765E54"/>
              </a:buClr>
              <a:buFont typeface="Georgia"/>
              <a:buAutoNum type="arabicPeriod" startAt="5"/>
            </a:pPr>
            <a:endParaRPr sz="3050">
              <a:latin typeface="Times New Roman"/>
              <a:cs typeface="Times New Roman"/>
            </a:endParaRPr>
          </a:p>
          <a:p>
            <a:pPr marL="546100" indent="-533400">
              <a:lnSpc>
                <a:spcPct val="100000"/>
              </a:lnSpc>
              <a:buClr>
                <a:srgbClr val="765E54"/>
              </a:buClr>
              <a:buAutoNum type="arabicPeriod" startAt="5"/>
              <a:tabLst>
                <a:tab pos="546100" algn="l"/>
              </a:tabLst>
            </a:pPr>
            <a:r>
              <a:rPr sz="2400" spc="-5" dirty="0">
                <a:latin typeface="Georgia"/>
                <a:cs typeface="Georgia"/>
              </a:rPr>
              <a:t>Pr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j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dirty="0">
                <a:latin typeface="Georgia"/>
                <a:cs typeface="Georgia"/>
              </a:rPr>
              <a:t>t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spc="-25" dirty="0">
                <a:latin typeface="Georgia"/>
                <a:cs typeface="Georgia"/>
              </a:rPr>
              <a:t>D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spc="5" dirty="0">
                <a:latin typeface="Georgia"/>
                <a:cs typeface="Georgia"/>
              </a:rPr>
              <a:t>u</a:t>
            </a:r>
            <a:r>
              <a:rPr sz="2400" spc="-10" dirty="0">
                <a:latin typeface="Georgia"/>
                <a:cs typeface="Georgia"/>
              </a:rPr>
              <a:t>me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dirty="0">
                <a:latin typeface="Georgia"/>
                <a:cs typeface="Georgia"/>
              </a:rPr>
              <a:t>t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U</a:t>
            </a:r>
            <a:r>
              <a:rPr sz="2400" spc="-5" dirty="0">
                <a:latin typeface="Georgia"/>
                <a:cs typeface="Georgia"/>
              </a:rPr>
              <a:t>p</a:t>
            </a:r>
            <a:r>
              <a:rPr sz="2400" spc="-40" dirty="0">
                <a:latin typeface="Georgia"/>
                <a:cs typeface="Georgia"/>
              </a:rPr>
              <a:t>d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140" y="6287008"/>
            <a:ext cx="20193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19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54223" y="4916423"/>
            <a:ext cx="6044183" cy="13959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1387" y="490728"/>
            <a:ext cx="1119505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Q</a:t>
            </a:r>
            <a:r>
              <a:rPr dirty="0"/>
              <a:t>u</a:t>
            </a:r>
            <a:r>
              <a:rPr spc="-10" dirty="0"/>
              <a:t>i</a:t>
            </a:r>
            <a:r>
              <a:rPr dirty="0"/>
              <a:t>z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170" marR="5080">
              <a:lnSpc>
                <a:spcPct val="110400"/>
              </a:lnSpc>
            </a:pPr>
            <a:r>
              <a:rPr spc="-10" dirty="0">
                <a:solidFill>
                  <a:srgbClr val="000000"/>
                </a:solidFill>
              </a:rPr>
              <a:t>Wi</a:t>
            </a:r>
            <a:r>
              <a:rPr spc="-1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h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c</a:t>
            </a:r>
            <a:r>
              <a:rPr spc="-15" dirty="0">
                <a:solidFill>
                  <a:srgbClr val="000000"/>
                </a:solidFill>
              </a:rPr>
              <a:t>l</a:t>
            </a:r>
            <a:r>
              <a:rPr spc="5" dirty="0">
                <a:solidFill>
                  <a:srgbClr val="000000"/>
                </a:solidFill>
              </a:rPr>
              <a:t>e</a:t>
            </a:r>
            <a:r>
              <a:rPr spc="-5" dirty="0">
                <a:solidFill>
                  <a:srgbClr val="000000"/>
                </a:solidFill>
              </a:rPr>
              <a:t>a</a:t>
            </a:r>
            <a:r>
              <a:rPr dirty="0">
                <a:solidFill>
                  <a:srgbClr val="000000"/>
                </a:solidFill>
              </a:rPr>
              <a:t>r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5" dirty="0">
                <a:solidFill>
                  <a:srgbClr val="000000"/>
                </a:solidFill>
              </a:rPr>
              <a:t>s</a:t>
            </a:r>
            <a:r>
              <a:rPr spc="-10" dirty="0">
                <a:solidFill>
                  <a:srgbClr val="000000"/>
                </a:solidFill>
              </a:rPr>
              <a:t>c</a:t>
            </a:r>
            <a:r>
              <a:rPr spc="-30" dirty="0">
                <a:solidFill>
                  <a:srgbClr val="000000"/>
                </a:solidFill>
              </a:rPr>
              <a:t>o</a:t>
            </a:r>
            <a:r>
              <a:rPr spc="-25" dirty="0">
                <a:solidFill>
                  <a:srgbClr val="000000"/>
                </a:solidFill>
              </a:rPr>
              <a:t>p</a:t>
            </a:r>
            <a:r>
              <a:rPr dirty="0">
                <a:solidFill>
                  <a:srgbClr val="000000"/>
                </a:solidFill>
              </a:rPr>
              <a:t>e</a:t>
            </a:r>
            <a:r>
              <a:rPr spc="2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o</a:t>
            </a:r>
            <a:r>
              <a:rPr dirty="0">
                <a:solidFill>
                  <a:srgbClr val="000000"/>
                </a:solidFill>
              </a:rPr>
              <a:t>f</a:t>
            </a:r>
            <a:r>
              <a:rPr spc="-5" dirty="0">
                <a:solidFill>
                  <a:srgbClr val="000000"/>
                </a:solidFill>
              </a:rPr>
              <a:t> wo</a:t>
            </a:r>
            <a:r>
              <a:rPr spc="-30" dirty="0">
                <a:solidFill>
                  <a:srgbClr val="000000"/>
                </a:solidFill>
              </a:rPr>
              <a:t>r</a:t>
            </a:r>
            <a:r>
              <a:rPr dirty="0">
                <a:solidFill>
                  <a:srgbClr val="000000"/>
                </a:solidFill>
              </a:rPr>
              <a:t>k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-15" dirty="0">
                <a:solidFill>
                  <a:srgbClr val="000000"/>
                </a:solidFill>
              </a:rPr>
              <a:t>s</a:t>
            </a:r>
            <a:r>
              <a:rPr spc="5" dirty="0">
                <a:solidFill>
                  <a:srgbClr val="000000"/>
                </a:solidFill>
              </a:rPr>
              <a:t>e</a:t>
            </a:r>
            <a:r>
              <a:rPr spc="-15" dirty="0">
                <a:solidFill>
                  <a:srgbClr val="000000"/>
                </a:solidFill>
              </a:rPr>
              <a:t>ll</a:t>
            </a:r>
            <a:r>
              <a:rPr spc="5" dirty="0">
                <a:solidFill>
                  <a:srgbClr val="000000"/>
                </a:solidFill>
              </a:rPr>
              <a:t>e</a:t>
            </a:r>
            <a:r>
              <a:rPr dirty="0">
                <a:solidFill>
                  <a:srgbClr val="000000"/>
                </a:solidFill>
              </a:rPr>
              <a:t>r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c</a:t>
            </a:r>
            <a:r>
              <a:rPr spc="-30" dirty="0">
                <a:solidFill>
                  <a:srgbClr val="000000"/>
                </a:solidFill>
              </a:rPr>
              <a:t>o</a:t>
            </a:r>
            <a:r>
              <a:rPr spc="-5" dirty="0">
                <a:solidFill>
                  <a:srgbClr val="000000"/>
                </a:solidFill>
              </a:rPr>
              <a:t>m</a:t>
            </a:r>
            <a:r>
              <a:rPr dirty="0">
                <a:solidFill>
                  <a:srgbClr val="000000"/>
                </a:solidFill>
              </a:rPr>
              <a:t>p</a:t>
            </a:r>
            <a:r>
              <a:rPr spc="-40" dirty="0">
                <a:solidFill>
                  <a:srgbClr val="000000"/>
                </a:solidFill>
              </a:rPr>
              <a:t>l</a:t>
            </a:r>
            <a:r>
              <a:rPr spc="5" dirty="0">
                <a:solidFill>
                  <a:srgbClr val="000000"/>
                </a:solidFill>
              </a:rPr>
              <a:t>e</a:t>
            </a:r>
            <a:r>
              <a:rPr spc="-15" dirty="0">
                <a:solidFill>
                  <a:srgbClr val="000000"/>
                </a:solidFill>
              </a:rPr>
              <a:t>te</a:t>
            </a:r>
            <a:r>
              <a:rPr dirty="0">
                <a:solidFill>
                  <a:srgbClr val="000000"/>
                </a:solidFill>
              </a:rPr>
              <a:t>s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wo</a:t>
            </a:r>
            <a:r>
              <a:rPr dirty="0">
                <a:solidFill>
                  <a:srgbClr val="000000"/>
                </a:solidFill>
              </a:rPr>
              <a:t>rk </a:t>
            </a:r>
            <a:r>
              <a:rPr spc="-5" dirty="0">
                <a:solidFill>
                  <a:srgbClr val="000000"/>
                </a:solidFill>
              </a:rPr>
              <a:t>a</a:t>
            </a:r>
            <a:r>
              <a:rPr dirty="0">
                <a:solidFill>
                  <a:srgbClr val="000000"/>
                </a:solidFill>
              </a:rPr>
              <a:t>s</a:t>
            </a:r>
            <a:r>
              <a:rPr spc="-15" dirty="0">
                <a:solidFill>
                  <a:srgbClr val="000000"/>
                </a:solidFill>
              </a:rPr>
              <a:t> s</a:t>
            </a:r>
            <a:r>
              <a:rPr dirty="0">
                <a:solidFill>
                  <a:srgbClr val="000000"/>
                </a:solidFill>
              </a:rPr>
              <a:t>p</a:t>
            </a:r>
            <a:r>
              <a:rPr spc="-15" dirty="0">
                <a:solidFill>
                  <a:srgbClr val="000000"/>
                </a:solidFill>
              </a:rPr>
              <a:t>e</a:t>
            </a:r>
            <a:r>
              <a:rPr spc="-10" dirty="0">
                <a:solidFill>
                  <a:srgbClr val="000000"/>
                </a:solidFill>
              </a:rPr>
              <a:t>ci</a:t>
            </a:r>
            <a:r>
              <a:rPr spc="-5" dirty="0">
                <a:solidFill>
                  <a:srgbClr val="000000"/>
                </a:solidFill>
              </a:rPr>
              <a:t>f</a:t>
            </a:r>
            <a:r>
              <a:rPr spc="-35" dirty="0">
                <a:solidFill>
                  <a:srgbClr val="000000"/>
                </a:solidFill>
              </a:rPr>
              <a:t>i</a:t>
            </a:r>
            <a:r>
              <a:rPr spc="5" dirty="0">
                <a:solidFill>
                  <a:srgbClr val="000000"/>
                </a:solidFill>
              </a:rPr>
              <a:t>e</a:t>
            </a:r>
            <a:r>
              <a:rPr spc="-35" dirty="0">
                <a:solidFill>
                  <a:srgbClr val="000000"/>
                </a:solidFill>
              </a:rPr>
              <a:t>d</a:t>
            </a:r>
            <a:r>
              <a:rPr dirty="0">
                <a:solidFill>
                  <a:srgbClr val="000000"/>
                </a:solidFill>
              </a:rPr>
              <a:t>,</a:t>
            </a:r>
            <a:r>
              <a:rPr spc="30" dirty="0">
                <a:solidFill>
                  <a:srgbClr val="000000"/>
                </a:solidFill>
              </a:rPr>
              <a:t> </a:t>
            </a:r>
            <a:r>
              <a:rPr spc="5" dirty="0">
                <a:solidFill>
                  <a:srgbClr val="000000"/>
                </a:solidFill>
              </a:rPr>
              <a:t>b</a:t>
            </a:r>
            <a:r>
              <a:rPr spc="-10" dirty="0">
                <a:solidFill>
                  <a:srgbClr val="000000"/>
                </a:solidFill>
              </a:rPr>
              <a:t>u</a:t>
            </a:r>
            <a:r>
              <a:rPr dirty="0">
                <a:solidFill>
                  <a:srgbClr val="000000"/>
                </a:solidFill>
              </a:rPr>
              <a:t>t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spc="-15" dirty="0">
                <a:solidFill>
                  <a:srgbClr val="000000"/>
                </a:solidFill>
              </a:rPr>
              <a:t>t</a:t>
            </a:r>
            <a:r>
              <a:rPr spc="-30" dirty="0">
                <a:solidFill>
                  <a:srgbClr val="000000"/>
                </a:solidFill>
              </a:rPr>
              <a:t>h</a:t>
            </a:r>
            <a:r>
              <a:rPr dirty="0">
                <a:solidFill>
                  <a:srgbClr val="000000"/>
                </a:solidFill>
              </a:rPr>
              <a:t>e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spc="5" dirty="0">
                <a:solidFill>
                  <a:srgbClr val="000000"/>
                </a:solidFill>
              </a:rPr>
              <a:t>b</a:t>
            </a:r>
            <a:r>
              <a:rPr spc="-10" dirty="0">
                <a:solidFill>
                  <a:srgbClr val="000000"/>
                </a:solidFill>
              </a:rPr>
              <a:t>u</a:t>
            </a:r>
            <a:r>
              <a:rPr spc="-20" dirty="0">
                <a:solidFill>
                  <a:srgbClr val="000000"/>
                </a:solidFill>
              </a:rPr>
              <a:t>y</a:t>
            </a:r>
            <a:r>
              <a:rPr spc="5" dirty="0">
                <a:solidFill>
                  <a:srgbClr val="000000"/>
                </a:solidFill>
              </a:rPr>
              <a:t>e</a:t>
            </a:r>
            <a:r>
              <a:rPr dirty="0">
                <a:solidFill>
                  <a:srgbClr val="000000"/>
                </a:solidFill>
              </a:rPr>
              <a:t>r</a:t>
            </a:r>
            <a:r>
              <a:rPr spc="-10" dirty="0">
                <a:solidFill>
                  <a:srgbClr val="000000"/>
                </a:solidFill>
              </a:rPr>
              <a:t> i</a:t>
            </a:r>
            <a:r>
              <a:rPr dirty="0">
                <a:solidFill>
                  <a:srgbClr val="000000"/>
                </a:solidFill>
              </a:rPr>
              <a:t>s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n</a:t>
            </a:r>
            <a:r>
              <a:rPr spc="-5" dirty="0">
                <a:solidFill>
                  <a:srgbClr val="000000"/>
                </a:solidFill>
              </a:rPr>
              <a:t>o</a:t>
            </a:r>
            <a:r>
              <a:rPr dirty="0">
                <a:solidFill>
                  <a:srgbClr val="000000"/>
                </a:solidFill>
              </a:rPr>
              <a:t>t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p</a:t>
            </a:r>
            <a:r>
              <a:rPr spc="-15" dirty="0">
                <a:solidFill>
                  <a:srgbClr val="000000"/>
                </a:solidFill>
              </a:rPr>
              <a:t>le</a:t>
            </a:r>
            <a:r>
              <a:rPr spc="-30" dirty="0">
                <a:solidFill>
                  <a:srgbClr val="000000"/>
                </a:solidFill>
              </a:rPr>
              <a:t>a</a:t>
            </a:r>
            <a:r>
              <a:rPr spc="-15" dirty="0">
                <a:solidFill>
                  <a:srgbClr val="000000"/>
                </a:solidFill>
              </a:rPr>
              <a:t>se</a:t>
            </a:r>
            <a:r>
              <a:rPr dirty="0">
                <a:solidFill>
                  <a:srgbClr val="000000"/>
                </a:solidFill>
              </a:rPr>
              <a:t>d </a:t>
            </a:r>
            <a:r>
              <a:rPr spc="-10" dirty="0">
                <a:solidFill>
                  <a:srgbClr val="000000"/>
                </a:solidFill>
              </a:rPr>
              <a:t>wi</a:t>
            </a:r>
            <a:r>
              <a:rPr spc="-1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h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spc="-15" dirty="0">
                <a:solidFill>
                  <a:srgbClr val="000000"/>
                </a:solidFill>
              </a:rPr>
              <a:t>t</a:t>
            </a:r>
            <a:r>
              <a:rPr spc="-10" dirty="0">
                <a:solidFill>
                  <a:srgbClr val="000000"/>
                </a:solidFill>
              </a:rPr>
              <a:t>h</a:t>
            </a:r>
            <a:r>
              <a:rPr dirty="0">
                <a:solidFill>
                  <a:srgbClr val="000000"/>
                </a:solidFill>
              </a:rPr>
              <a:t>e r</a:t>
            </a:r>
            <a:r>
              <a:rPr spc="-15" dirty="0">
                <a:solidFill>
                  <a:srgbClr val="000000"/>
                </a:solidFill>
              </a:rPr>
              <a:t>e</a:t>
            </a:r>
            <a:r>
              <a:rPr spc="5" dirty="0">
                <a:solidFill>
                  <a:srgbClr val="000000"/>
                </a:solidFill>
              </a:rPr>
              <a:t>s</a:t>
            </a:r>
            <a:r>
              <a:rPr spc="-10" dirty="0">
                <a:solidFill>
                  <a:srgbClr val="000000"/>
                </a:solidFill>
              </a:rPr>
              <a:t>u</a:t>
            </a:r>
            <a:r>
              <a:rPr spc="-15" dirty="0">
                <a:solidFill>
                  <a:srgbClr val="000000"/>
                </a:solidFill>
              </a:rPr>
              <a:t>l</a:t>
            </a:r>
            <a:r>
              <a:rPr spc="-35" dirty="0">
                <a:solidFill>
                  <a:srgbClr val="000000"/>
                </a:solidFill>
              </a:rPr>
              <a:t>t</a:t>
            </a:r>
            <a:r>
              <a:rPr spc="5" dirty="0">
                <a:solidFill>
                  <a:srgbClr val="000000"/>
                </a:solidFill>
              </a:rPr>
              <a:t>s</a:t>
            </a:r>
            <a:r>
              <a:rPr dirty="0">
                <a:solidFill>
                  <a:srgbClr val="000000"/>
                </a:solidFill>
              </a:rPr>
              <a:t>.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T</a:t>
            </a:r>
            <a:r>
              <a:rPr spc="-30" dirty="0">
                <a:solidFill>
                  <a:srgbClr val="000000"/>
                </a:solidFill>
              </a:rPr>
              <a:t>h</a:t>
            </a:r>
            <a:r>
              <a:rPr dirty="0">
                <a:solidFill>
                  <a:srgbClr val="000000"/>
                </a:solidFill>
              </a:rPr>
              <a:t>e</a:t>
            </a:r>
            <a:r>
              <a:rPr spc="-10" dirty="0">
                <a:solidFill>
                  <a:srgbClr val="000000"/>
                </a:solidFill>
              </a:rPr>
              <a:t> c</a:t>
            </a:r>
            <a:r>
              <a:rPr spc="-5" dirty="0">
                <a:solidFill>
                  <a:srgbClr val="000000"/>
                </a:solidFill>
              </a:rPr>
              <a:t>o</a:t>
            </a:r>
            <a:r>
              <a:rPr spc="-10" dirty="0">
                <a:solidFill>
                  <a:srgbClr val="000000"/>
                </a:solidFill>
              </a:rPr>
              <a:t>n</a:t>
            </a:r>
            <a:r>
              <a:rPr spc="-15" dirty="0">
                <a:solidFill>
                  <a:srgbClr val="000000"/>
                </a:solidFill>
              </a:rPr>
              <a:t>t</a:t>
            </a:r>
            <a:r>
              <a:rPr spc="-30" dirty="0">
                <a:solidFill>
                  <a:srgbClr val="000000"/>
                </a:solidFill>
              </a:rPr>
              <a:t>r</a:t>
            </a:r>
            <a:r>
              <a:rPr spc="-5" dirty="0">
                <a:solidFill>
                  <a:srgbClr val="000000"/>
                </a:solidFill>
              </a:rPr>
              <a:t>a</a:t>
            </a:r>
            <a:r>
              <a:rPr spc="-30" dirty="0">
                <a:solidFill>
                  <a:srgbClr val="000000"/>
                </a:solidFill>
              </a:rPr>
              <a:t>c</a:t>
            </a:r>
            <a:r>
              <a:rPr dirty="0">
                <a:solidFill>
                  <a:srgbClr val="000000"/>
                </a:solidFill>
              </a:rPr>
              <a:t>t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</a:t>
            </a:r>
            <a:r>
              <a:rPr dirty="0">
                <a:solidFill>
                  <a:srgbClr val="000000"/>
                </a:solidFill>
              </a:rPr>
              <a:t>s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c</a:t>
            </a:r>
            <a:r>
              <a:rPr spc="-5" dirty="0">
                <a:solidFill>
                  <a:srgbClr val="000000"/>
                </a:solidFill>
              </a:rPr>
              <a:t>o</a:t>
            </a:r>
            <a:r>
              <a:rPr spc="-35" dirty="0">
                <a:solidFill>
                  <a:srgbClr val="000000"/>
                </a:solidFill>
              </a:rPr>
              <a:t>n</a:t>
            </a:r>
            <a:r>
              <a:rPr spc="5" dirty="0">
                <a:solidFill>
                  <a:srgbClr val="000000"/>
                </a:solidFill>
              </a:rPr>
              <a:t>s</a:t>
            </a:r>
            <a:r>
              <a:rPr spc="-10" dirty="0">
                <a:solidFill>
                  <a:srgbClr val="000000"/>
                </a:solidFill>
              </a:rPr>
              <a:t>id</a:t>
            </a:r>
            <a:r>
              <a:rPr spc="5" dirty="0">
                <a:solidFill>
                  <a:srgbClr val="000000"/>
                </a:solidFill>
              </a:rPr>
              <a:t>e</a:t>
            </a:r>
            <a:r>
              <a:rPr spc="-30" dirty="0">
                <a:solidFill>
                  <a:srgbClr val="000000"/>
                </a:solidFill>
              </a:rPr>
              <a:t>r</a:t>
            </a:r>
            <a:r>
              <a:rPr spc="5" dirty="0">
                <a:solidFill>
                  <a:srgbClr val="000000"/>
                </a:solidFill>
              </a:rPr>
              <a:t>e</a:t>
            </a:r>
            <a:r>
              <a:rPr dirty="0">
                <a:solidFill>
                  <a:srgbClr val="000000"/>
                </a:solidFill>
              </a:rPr>
              <a:t>d</a:t>
            </a:r>
            <a:r>
              <a:rPr spc="20" dirty="0">
                <a:solidFill>
                  <a:srgbClr val="000000"/>
                </a:solidFill>
              </a:rPr>
              <a:t> </a:t>
            </a:r>
            <a:r>
              <a:rPr spc="-1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o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spc="-15" dirty="0">
                <a:solidFill>
                  <a:srgbClr val="000000"/>
                </a:solidFill>
              </a:rPr>
              <a:t>be</a:t>
            </a:r>
            <a:r>
              <a:rPr dirty="0">
                <a:solidFill>
                  <a:srgbClr val="000000"/>
                </a:solidFill>
              </a:rPr>
              <a:t>:</a:t>
            </a:r>
          </a:p>
          <a:p>
            <a:pPr marL="826769" indent="-609600">
              <a:lnSpc>
                <a:spcPct val="100000"/>
              </a:lnSpc>
              <a:spcBef>
                <a:spcPts val="1100"/>
              </a:spcBef>
              <a:buClr>
                <a:srgbClr val="765E54"/>
              </a:buClr>
              <a:buAutoNum type="alphaUcPeriod"/>
              <a:tabLst>
                <a:tab pos="827405" algn="l"/>
              </a:tabLst>
            </a:pPr>
            <a:r>
              <a:rPr spc="-5" dirty="0">
                <a:solidFill>
                  <a:srgbClr val="000000"/>
                </a:solidFill>
              </a:rPr>
              <a:t>Ca</a:t>
            </a:r>
            <a:r>
              <a:rPr spc="-35" dirty="0">
                <a:solidFill>
                  <a:srgbClr val="000000"/>
                </a:solidFill>
              </a:rPr>
              <a:t>n</a:t>
            </a:r>
            <a:r>
              <a:rPr spc="-10" dirty="0">
                <a:solidFill>
                  <a:srgbClr val="000000"/>
                </a:solidFill>
              </a:rPr>
              <a:t>c</a:t>
            </a:r>
            <a:r>
              <a:rPr spc="5" dirty="0">
                <a:solidFill>
                  <a:srgbClr val="000000"/>
                </a:solidFill>
              </a:rPr>
              <a:t>e</a:t>
            </a:r>
            <a:r>
              <a:rPr spc="-15" dirty="0">
                <a:solidFill>
                  <a:srgbClr val="000000"/>
                </a:solidFill>
              </a:rPr>
              <a:t>l</a:t>
            </a:r>
            <a:r>
              <a:rPr spc="-40" dirty="0">
                <a:solidFill>
                  <a:srgbClr val="000000"/>
                </a:solidFill>
              </a:rPr>
              <a:t>l</a:t>
            </a:r>
            <a:r>
              <a:rPr spc="5" dirty="0">
                <a:solidFill>
                  <a:srgbClr val="000000"/>
                </a:solidFill>
              </a:rPr>
              <a:t>e</a:t>
            </a:r>
            <a:r>
              <a:rPr dirty="0">
                <a:solidFill>
                  <a:srgbClr val="000000"/>
                </a:solidFill>
              </a:rPr>
              <a:t>d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spc="-35" dirty="0">
                <a:solidFill>
                  <a:srgbClr val="000000"/>
                </a:solidFill>
              </a:rPr>
              <a:t>v</a:t>
            </a:r>
            <a:r>
              <a:rPr spc="-5" dirty="0">
                <a:solidFill>
                  <a:srgbClr val="000000"/>
                </a:solidFill>
              </a:rPr>
              <a:t>o</a:t>
            </a:r>
            <a:r>
              <a:rPr spc="-10" dirty="0">
                <a:solidFill>
                  <a:srgbClr val="000000"/>
                </a:solidFill>
              </a:rPr>
              <a:t>i</a:t>
            </a:r>
            <a:r>
              <a:rPr spc="-35" dirty="0">
                <a:solidFill>
                  <a:srgbClr val="000000"/>
                </a:solidFill>
              </a:rPr>
              <a:t>d</a:t>
            </a:r>
            <a:r>
              <a:rPr dirty="0">
                <a:solidFill>
                  <a:srgbClr val="000000"/>
                </a:solidFill>
              </a:rPr>
              <a:t>)</a:t>
            </a:r>
          </a:p>
          <a:p>
            <a:pPr marL="826769" indent="-609600">
              <a:lnSpc>
                <a:spcPct val="100000"/>
              </a:lnSpc>
              <a:spcBef>
                <a:spcPts val="1055"/>
              </a:spcBef>
              <a:buClr>
                <a:srgbClr val="765E54"/>
              </a:buClr>
              <a:buAutoNum type="alphaUcPeriod"/>
              <a:tabLst>
                <a:tab pos="827405" algn="l"/>
              </a:tabLst>
            </a:pPr>
            <a:r>
              <a:rPr spc="5" dirty="0">
                <a:solidFill>
                  <a:srgbClr val="000000"/>
                </a:solidFill>
              </a:rPr>
              <a:t>I</a:t>
            </a:r>
            <a:r>
              <a:rPr spc="-35" dirty="0">
                <a:solidFill>
                  <a:srgbClr val="000000"/>
                </a:solidFill>
              </a:rPr>
              <a:t>n</a:t>
            </a:r>
            <a:r>
              <a:rPr spc="-10" dirty="0">
                <a:solidFill>
                  <a:srgbClr val="000000"/>
                </a:solidFill>
              </a:rPr>
              <a:t>c</a:t>
            </a:r>
            <a:r>
              <a:rPr spc="-30" dirty="0">
                <a:solidFill>
                  <a:srgbClr val="000000"/>
                </a:solidFill>
              </a:rPr>
              <a:t>o</a:t>
            </a:r>
            <a:r>
              <a:rPr spc="-5" dirty="0">
                <a:solidFill>
                  <a:srgbClr val="000000"/>
                </a:solidFill>
              </a:rPr>
              <a:t>m</a:t>
            </a:r>
            <a:r>
              <a:rPr dirty="0">
                <a:solidFill>
                  <a:srgbClr val="000000"/>
                </a:solidFill>
              </a:rPr>
              <a:t>p</a:t>
            </a:r>
            <a:r>
              <a:rPr spc="-40" dirty="0">
                <a:solidFill>
                  <a:srgbClr val="000000"/>
                </a:solidFill>
              </a:rPr>
              <a:t>l</a:t>
            </a:r>
            <a:r>
              <a:rPr spc="5" dirty="0">
                <a:solidFill>
                  <a:srgbClr val="000000"/>
                </a:solidFill>
              </a:rPr>
              <a:t>e</a:t>
            </a:r>
            <a:r>
              <a:rPr spc="-1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e</a:t>
            </a:r>
          </a:p>
          <a:p>
            <a:pPr marL="826769" indent="-609600">
              <a:lnSpc>
                <a:spcPct val="100000"/>
              </a:lnSpc>
              <a:spcBef>
                <a:spcPts val="1030"/>
              </a:spcBef>
              <a:buClr>
                <a:srgbClr val="765E54"/>
              </a:buClr>
              <a:buAutoNum type="alphaUcPeriod"/>
              <a:tabLst>
                <a:tab pos="827405" algn="l"/>
              </a:tabLst>
            </a:pPr>
            <a:r>
              <a:rPr spc="-5" dirty="0">
                <a:solidFill>
                  <a:srgbClr val="000000"/>
                </a:solidFill>
              </a:rPr>
              <a:t>Co</a:t>
            </a:r>
            <a:r>
              <a:rPr spc="-30" dirty="0">
                <a:solidFill>
                  <a:srgbClr val="000000"/>
                </a:solidFill>
              </a:rPr>
              <a:t>m</a:t>
            </a:r>
            <a:r>
              <a:rPr dirty="0">
                <a:solidFill>
                  <a:srgbClr val="000000"/>
                </a:solidFill>
              </a:rPr>
              <a:t>p</a:t>
            </a:r>
            <a:r>
              <a:rPr spc="-40" dirty="0">
                <a:solidFill>
                  <a:srgbClr val="000000"/>
                </a:solidFill>
              </a:rPr>
              <a:t>l</a:t>
            </a:r>
            <a:r>
              <a:rPr spc="5" dirty="0">
                <a:solidFill>
                  <a:srgbClr val="000000"/>
                </a:solidFill>
              </a:rPr>
              <a:t>e</a:t>
            </a:r>
            <a:r>
              <a:rPr spc="-1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e</a:t>
            </a:r>
          </a:p>
          <a:p>
            <a:pPr marL="826769" indent="-609600">
              <a:lnSpc>
                <a:spcPct val="100000"/>
              </a:lnSpc>
              <a:spcBef>
                <a:spcPts val="1030"/>
              </a:spcBef>
              <a:buClr>
                <a:srgbClr val="765E54"/>
              </a:buClr>
              <a:buAutoNum type="alphaUcPeriod"/>
              <a:tabLst>
                <a:tab pos="827405" algn="l"/>
              </a:tabLst>
            </a:pPr>
            <a:r>
              <a:rPr spc="-10" dirty="0">
                <a:solidFill>
                  <a:srgbClr val="000000"/>
                </a:solidFill>
              </a:rPr>
              <a:t>W</a:t>
            </a:r>
            <a:r>
              <a:rPr spc="-5" dirty="0">
                <a:solidFill>
                  <a:srgbClr val="000000"/>
                </a:solidFill>
              </a:rPr>
              <a:t>a</a:t>
            </a:r>
            <a:r>
              <a:rPr spc="-10" dirty="0">
                <a:solidFill>
                  <a:srgbClr val="000000"/>
                </a:solidFill>
              </a:rPr>
              <a:t>i</a:t>
            </a:r>
            <a:r>
              <a:rPr spc="-35" dirty="0">
                <a:solidFill>
                  <a:srgbClr val="000000"/>
                </a:solidFill>
              </a:rPr>
              <a:t>v</a:t>
            </a:r>
            <a:r>
              <a:rPr spc="5" dirty="0">
                <a:solidFill>
                  <a:srgbClr val="000000"/>
                </a:solidFill>
              </a:rPr>
              <a:t>e</a:t>
            </a:r>
            <a:r>
              <a:rPr dirty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81076" y="6287008"/>
            <a:ext cx="23177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solidFill>
                  <a:srgbClr val="7B5E1D"/>
                </a:solidFill>
                <a:latin typeface="Georgia"/>
                <a:cs typeface="Georgia"/>
              </a:rPr>
              <a:t>2</a:t>
            </a: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0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38983" y="4916423"/>
            <a:ext cx="6059424" cy="13959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0739" y="673608"/>
            <a:ext cx="1119505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Q</a:t>
            </a:r>
            <a:r>
              <a:rPr dirty="0"/>
              <a:t>u</a:t>
            </a:r>
            <a:r>
              <a:rPr spc="-10" dirty="0"/>
              <a:t>i</a:t>
            </a:r>
            <a:r>
              <a:rPr dirty="0"/>
              <a:t>z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91972" y="1424554"/>
            <a:ext cx="8017509" cy="3634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6605">
              <a:lnSpc>
                <a:spcPct val="106400"/>
              </a:lnSpc>
            </a:pPr>
            <a:r>
              <a:rPr sz="2800" spc="-15" dirty="0">
                <a:latin typeface="Georgia"/>
                <a:cs typeface="Georgia"/>
              </a:rPr>
              <a:t>A</a:t>
            </a:r>
            <a:r>
              <a:rPr sz="2800" dirty="0">
                <a:latin typeface="Georgia"/>
                <a:cs typeface="Georgia"/>
              </a:rPr>
              <a:t>t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h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5" dirty="0">
                <a:latin typeface="Georgia"/>
                <a:cs typeface="Georgia"/>
              </a:rPr>
              <a:t>s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30" dirty="0">
                <a:latin typeface="Georgia"/>
                <a:cs typeface="Georgia"/>
              </a:rPr>
              <a:t>a</a:t>
            </a:r>
            <a:r>
              <a:rPr sz="2800" dirty="0">
                <a:latin typeface="Georgia"/>
                <a:cs typeface="Georgia"/>
              </a:rPr>
              <a:t>rt</a:t>
            </a:r>
            <a:r>
              <a:rPr sz="2800" spc="-5" dirty="0">
                <a:latin typeface="Georgia"/>
                <a:cs typeface="Georgia"/>
              </a:rPr>
              <a:t> o</a:t>
            </a:r>
            <a:r>
              <a:rPr sz="2800" dirty="0">
                <a:latin typeface="Georgia"/>
                <a:cs typeface="Georgia"/>
              </a:rPr>
              <a:t>f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a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f</a:t>
            </a:r>
            <a:r>
              <a:rPr sz="2800" spc="-10" dirty="0">
                <a:latin typeface="Georgia"/>
                <a:cs typeface="Georgia"/>
              </a:rPr>
              <a:t>ix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d</a:t>
            </a:r>
            <a:r>
              <a:rPr sz="2800" spc="-2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pr</a:t>
            </a:r>
            <a:r>
              <a:rPr sz="2800" spc="-10" dirty="0">
                <a:latin typeface="Georgia"/>
                <a:cs typeface="Georgia"/>
              </a:rPr>
              <a:t>ic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35" dirty="0">
                <a:latin typeface="Georgia"/>
                <a:cs typeface="Georgia"/>
              </a:rPr>
              <a:t>t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spc="-35" dirty="0">
                <a:latin typeface="Georgia"/>
                <a:cs typeface="Georgia"/>
              </a:rPr>
              <a:t>t</a:t>
            </a:r>
            <a:r>
              <a:rPr sz="2800" dirty="0">
                <a:latin typeface="Georgia"/>
                <a:cs typeface="Georgia"/>
              </a:rPr>
              <a:t>,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30" dirty="0">
                <a:latin typeface="Georgia"/>
                <a:cs typeface="Georgia"/>
              </a:rPr>
              <a:t>h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35" dirty="0">
                <a:latin typeface="Georgia"/>
                <a:cs typeface="Georgia"/>
              </a:rPr>
              <a:t>u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dirty="0">
                <a:latin typeface="Georgia"/>
                <a:cs typeface="Georgia"/>
              </a:rPr>
              <a:t>l pr</a:t>
            </a:r>
            <a:r>
              <a:rPr sz="2800" spc="-30" dirty="0">
                <a:latin typeface="Georgia"/>
                <a:cs typeface="Georgia"/>
              </a:rPr>
              <a:t>o</a:t>
            </a:r>
            <a:r>
              <a:rPr sz="2800" spc="-5" dirty="0">
                <a:latin typeface="Georgia"/>
                <a:cs typeface="Georgia"/>
              </a:rPr>
              <a:t>f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dirty="0">
                <a:latin typeface="Georgia"/>
                <a:cs typeface="Georgia"/>
              </a:rPr>
              <a:t>t 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15" dirty="0">
                <a:latin typeface="Georgia"/>
                <a:cs typeface="Georgia"/>
              </a:rPr>
              <a:t>s</a:t>
            </a:r>
            <a:r>
              <a:rPr sz="2800" dirty="0">
                <a:latin typeface="Georgia"/>
                <a:cs typeface="Georgia"/>
              </a:rPr>
              <a:t>:</a:t>
            </a:r>
            <a:endParaRPr sz="2800">
              <a:latin typeface="Georgia"/>
              <a:cs typeface="Georgia"/>
            </a:endParaRPr>
          </a:p>
          <a:p>
            <a:pPr marL="622300" indent="-609600">
              <a:lnSpc>
                <a:spcPct val="100000"/>
              </a:lnSpc>
              <a:spcBef>
                <a:spcPts val="1125"/>
              </a:spcBef>
              <a:buClr>
                <a:srgbClr val="765E54"/>
              </a:buClr>
              <a:buAutoNum type="alphaUcPeriod"/>
              <a:tabLst>
                <a:tab pos="625475" algn="l"/>
              </a:tabLst>
            </a:pPr>
            <a:r>
              <a:rPr sz="2800" spc="-35" dirty="0">
                <a:latin typeface="Georgia"/>
                <a:cs typeface="Georgia"/>
              </a:rPr>
              <a:t>U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20" dirty="0">
                <a:latin typeface="Georgia"/>
                <a:cs typeface="Georgia"/>
              </a:rPr>
              <a:t>k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5" dirty="0">
                <a:latin typeface="Georgia"/>
                <a:cs typeface="Georgia"/>
              </a:rPr>
              <a:t>ow</a:t>
            </a:r>
            <a:r>
              <a:rPr sz="2800" dirty="0">
                <a:latin typeface="Georgia"/>
                <a:cs typeface="Georgia"/>
              </a:rPr>
              <a:t>n</a:t>
            </a:r>
            <a:endParaRPr sz="2800">
              <a:latin typeface="Georgia"/>
              <a:cs typeface="Georgia"/>
            </a:endParaRPr>
          </a:p>
          <a:p>
            <a:pPr marL="622300" marR="5080" indent="-609600">
              <a:lnSpc>
                <a:spcPct val="107100"/>
              </a:lnSpc>
              <a:spcBef>
                <a:spcPts val="815"/>
              </a:spcBef>
              <a:buClr>
                <a:srgbClr val="765E54"/>
              </a:buClr>
              <a:buAutoNum type="alphaUcPeriod"/>
              <a:tabLst>
                <a:tab pos="625475" algn="l"/>
              </a:tabLst>
            </a:pPr>
            <a:r>
              <a:rPr sz="2800" spc="-40" dirty="0">
                <a:latin typeface="Georgia"/>
                <a:cs typeface="Georgia"/>
              </a:rPr>
              <a:t>P</a:t>
            </a:r>
            <a:r>
              <a:rPr sz="2800" spc="-30" dirty="0">
                <a:latin typeface="Georgia"/>
                <a:cs typeface="Georgia"/>
              </a:rPr>
              <a:t>a</a:t>
            </a:r>
            <a:r>
              <a:rPr sz="2800" dirty="0">
                <a:latin typeface="Georgia"/>
                <a:cs typeface="Georgia"/>
              </a:rPr>
              <a:t>rt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30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f</a:t>
            </a:r>
            <a:r>
              <a:rPr sz="2800" spc="-25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h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 n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5" dirty="0">
                <a:latin typeface="Georgia"/>
                <a:cs typeface="Georgia"/>
              </a:rPr>
              <a:t>g</a:t>
            </a:r>
            <a:r>
              <a:rPr sz="2800" spc="-30" dirty="0">
                <a:latin typeface="Georgia"/>
                <a:cs typeface="Georgia"/>
              </a:rPr>
              <a:t>o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n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inv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15" dirty="0">
                <a:latin typeface="Georgia"/>
                <a:cs typeface="Georgia"/>
              </a:rPr>
              <a:t>l</a:t>
            </a:r>
            <a:r>
              <a:rPr sz="2800" spc="-35" dirty="0">
                <a:latin typeface="Georgia"/>
                <a:cs typeface="Georgia"/>
              </a:rPr>
              <a:t>v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d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dirty="0">
                <a:latin typeface="Georgia"/>
                <a:cs typeface="Georgia"/>
              </a:rPr>
              <a:t>n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p</a:t>
            </a:r>
            <a:r>
              <a:rPr sz="2800" spc="-30" dirty="0">
                <a:latin typeface="Georgia"/>
                <a:cs typeface="Georgia"/>
              </a:rPr>
              <a:t>a</a:t>
            </a:r>
            <a:r>
              <a:rPr sz="2800" spc="5" dirty="0">
                <a:latin typeface="Georgia"/>
                <a:cs typeface="Georgia"/>
              </a:rPr>
              <a:t>y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g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v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dirty="0">
                <a:latin typeface="Georgia"/>
                <a:cs typeface="Georgia"/>
              </a:rPr>
              <a:t>y </a:t>
            </a:r>
            <a:r>
              <a:rPr sz="2800" spc="-10" dirty="0">
                <a:latin typeface="Georgia"/>
                <a:cs typeface="Georgia"/>
              </a:rPr>
              <a:t>inv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30" dirty="0">
                <a:latin typeface="Georgia"/>
                <a:cs typeface="Georgia"/>
              </a:rPr>
              <a:t>c</a:t>
            </a:r>
            <a:r>
              <a:rPr sz="2800" dirty="0">
                <a:latin typeface="Georgia"/>
                <a:cs typeface="Georgia"/>
              </a:rPr>
              <a:t>e</a:t>
            </a:r>
            <a:endParaRPr sz="2800">
              <a:latin typeface="Georgia"/>
              <a:cs typeface="Georgia"/>
            </a:endParaRPr>
          </a:p>
          <a:p>
            <a:pPr marL="622300" indent="-609600">
              <a:lnSpc>
                <a:spcPct val="100000"/>
              </a:lnSpc>
              <a:spcBef>
                <a:spcPts val="1150"/>
              </a:spcBef>
              <a:buClr>
                <a:srgbClr val="765E54"/>
              </a:buClr>
              <a:buAutoNum type="alphaUcPeriod"/>
              <a:tabLst>
                <a:tab pos="622300" algn="l"/>
              </a:tabLst>
            </a:pPr>
            <a:r>
              <a:rPr sz="2800" spc="-15" dirty="0">
                <a:latin typeface="Georgia"/>
                <a:cs typeface="Georgia"/>
              </a:rPr>
              <a:t>A</a:t>
            </a:r>
            <a:r>
              <a:rPr sz="2800" dirty="0">
                <a:latin typeface="Georgia"/>
                <a:cs typeface="Georgia"/>
              </a:rPr>
              <a:t>pp</a:t>
            </a:r>
            <a:r>
              <a:rPr sz="2800" spc="-15" dirty="0">
                <a:latin typeface="Georgia"/>
                <a:cs typeface="Georgia"/>
              </a:rPr>
              <a:t>l</a:t>
            </a:r>
            <a:r>
              <a:rPr sz="2800" spc="-35" dirty="0">
                <a:latin typeface="Georgia"/>
                <a:cs typeface="Georgia"/>
              </a:rPr>
              <a:t>i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d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30" dirty="0">
                <a:latin typeface="Georgia"/>
                <a:cs typeface="Georgia"/>
              </a:rPr>
              <a:t>a</a:t>
            </a:r>
            <a:r>
              <a:rPr sz="2800" dirty="0">
                <a:latin typeface="Georgia"/>
                <a:cs typeface="Georgia"/>
              </a:rPr>
              <a:t>s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a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l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 i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5" dirty="0">
                <a:latin typeface="Georgia"/>
                <a:cs typeface="Georgia"/>
              </a:rPr>
              <a:t>em</a:t>
            </a:r>
            <a:r>
              <a:rPr sz="2800" spc="-2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dirty="0">
                <a:latin typeface="Georgia"/>
                <a:cs typeface="Georgia"/>
              </a:rPr>
              <a:t>n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35" dirty="0">
                <a:latin typeface="Georgia"/>
                <a:cs typeface="Georgia"/>
              </a:rPr>
              <a:t>v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dirty="0">
                <a:latin typeface="Georgia"/>
                <a:cs typeface="Georgia"/>
              </a:rPr>
              <a:t>y </a:t>
            </a:r>
            <a:r>
              <a:rPr sz="2800" spc="-10" dirty="0">
                <a:latin typeface="Georgia"/>
                <a:cs typeface="Georgia"/>
              </a:rPr>
              <a:t>in</a:t>
            </a:r>
            <a:r>
              <a:rPr sz="2800" spc="-35" dirty="0">
                <a:latin typeface="Georgia"/>
                <a:cs typeface="Georgia"/>
              </a:rPr>
              <a:t>v</a:t>
            </a:r>
            <a:r>
              <a:rPr sz="2800" spc="-30" dirty="0">
                <a:latin typeface="Georgia"/>
                <a:cs typeface="Georgia"/>
              </a:rPr>
              <a:t>o</a:t>
            </a:r>
            <a:r>
              <a:rPr sz="2800" spc="-10" dirty="0">
                <a:latin typeface="Georgia"/>
                <a:cs typeface="Georgia"/>
              </a:rPr>
              <a:t>ic</a:t>
            </a:r>
            <a:r>
              <a:rPr sz="2800" dirty="0">
                <a:latin typeface="Georgia"/>
                <a:cs typeface="Georgia"/>
              </a:rPr>
              <a:t>e</a:t>
            </a:r>
            <a:endParaRPr sz="2800">
              <a:latin typeface="Georgia"/>
              <a:cs typeface="Georgia"/>
            </a:endParaRPr>
          </a:p>
          <a:p>
            <a:pPr marL="622300" indent="-609600">
              <a:lnSpc>
                <a:spcPct val="100000"/>
              </a:lnSpc>
              <a:spcBef>
                <a:spcPts val="1005"/>
              </a:spcBef>
              <a:buClr>
                <a:srgbClr val="765E54"/>
              </a:buClr>
              <a:buAutoNum type="alphaUcPeriod"/>
              <a:tabLst>
                <a:tab pos="622300" algn="l"/>
              </a:tabLst>
            </a:pPr>
            <a:r>
              <a:rPr sz="2800" spc="-15" dirty="0">
                <a:latin typeface="Georgia"/>
                <a:cs typeface="Georgia"/>
              </a:rPr>
              <a:t>D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35" dirty="0">
                <a:latin typeface="Georgia"/>
                <a:cs typeface="Georgia"/>
              </a:rPr>
              <a:t>t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spc="-5" dirty="0">
                <a:latin typeface="Georgia"/>
                <a:cs typeface="Georgia"/>
              </a:rPr>
              <a:t>m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d</a:t>
            </a:r>
            <a:r>
              <a:rPr sz="2800" spc="2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dirty="0">
                <a:latin typeface="Georgia"/>
                <a:cs typeface="Georgia"/>
              </a:rPr>
              <a:t>t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h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d</a:t>
            </a:r>
            <a:r>
              <a:rPr sz="2800" spc="-2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f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h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25" dirty="0">
                <a:latin typeface="Georgia"/>
                <a:cs typeface="Georgia"/>
              </a:rPr>
              <a:t>p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30" dirty="0">
                <a:latin typeface="Georgia"/>
                <a:cs typeface="Georgia"/>
              </a:rPr>
              <a:t>j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30" dirty="0">
                <a:latin typeface="Georgia"/>
                <a:cs typeface="Georgia"/>
              </a:rPr>
              <a:t>c</a:t>
            </a:r>
            <a:r>
              <a:rPr sz="2800" dirty="0">
                <a:latin typeface="Georgia"/>
                <a:cs typeface="Georgia"/>
              </a:rPr>
              <a:t>t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3811" y="6287008"/>
            <a:ext cx="19939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solidFill>
                  <a:srgbClr val="7B5E1D"/>
                </a:solidFill>
                <a:latin typeface="Georgia"/>
                <a:cs typeface="Georgia"/>
              </a:rPr>
              <a:t>2</a:t>
            </a: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1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/>
              <a:t>1</a:t>
            </a:r>
            <a:r>
              <a:rPr sz="4400" spc="-20" dirty="0"/>
              <a:t>2</a:t>
            </a:r>
            <a:r>
              <a:rPr sz="4400" spc="-15" dirty="0"/>
              <a:t>.</a:t>
            </a:r>
            <a:r>
              <a:rPr sz="4400" spc="-5" dirty="0"/>
              <a:t>2</a:t>
            </a:r>
            <a:r>
              <a:rPr sz="4400" dirty="0"/>
              <a:t> </a:t>
            </a:r>
            <a:r>
              <a:rPr sz="4400" spc="-5" dirty="0"/>
              <a:t>Co</a:t>
            </a:r>
            <a:r>
              <a:rPr sz="4400" spc="-15" dirty="0"/>
              <a:t>n</a:t>
            </a:r>
            <a:r>
              <a:rPr sz="4400" spc="-10" dirty="0"/>
              <a:t>d</a:t>
            </a:r>
            <a:r>
              <a:rPr sz="4400" dirty="0"/>
              <a:t>u</a:t>
            </a:r>
            <a:r>
              <a:rPr sz="4400" spc="0" dirty="0"/>
              <a:t>c</a:t>
            </a:r>
            <a:r>
              <a:rPr sz="4400" spc="-5" dirty="0"/>
              <a:t>t</a:t>
            </a:r>
            <a:r>
              <a:rPr sz="4400" spc="-15" dirty="0"/>
              <a:t> </a:t>
            </a:r>
            <a:r>
              <a:rPr sz="4400" spc="-5" dirty="0"/>
              <a:t>P</a:t>
            </a:r>
            <a:r>
              <a:rPr sz="4400" spc="-10" dirty="0"/>
              <a:t>r</a:t>
            </a:r>
            <a:r>
              <a:rPr sz="4400" spc="-5" dirty="0"/>
              <a:t>o</a:t>
            </a:r>
            <a:r>
              <a:rPr sz="4400" spc="0" dirty="0"/>
              <a:t>c</a:t>
            </a:r>
            <a:r>
              <a:rPr sz="4400" spc="-15" dirty="0"/>
              <a:t>u</a:t>
            </a:r>
            <a:r>
              <a:rPr sz="4400" spc="-10" dirty="0"/>
              <a:t>r</a:t>
            </a:r>
            <a:r>
              <a:rPr sz="4400" dirty="0"/>
              <a:t>e</a:t>
            </a:r>
            <a:r>
              <a:rPr sz="4400" spc="-25" dirty="0"/>
              <a:t>m</a:t>
            </a:r>
            <a:r>
              <a:rPr sz="4400" dirty="0"/>
              <a:t>e</a:t>
            </a:r>
            <a:r>
              <a:rPr sz="4400" spc="-15" dirty="0"/>
              <a:t>n</a:t>
            </a:r>
            <a:r>
              <a:rPr sz="4400" spc="-5" dirty="0"/>
              <a:t>t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862075" y="1316583"/>
            <a:ext cx="7831455" cy="420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marR="5080" indent="-320040">
              <a:lnSpc>
                <a:spcPct val="148700"/>
              </a:lnSpc>
              <a:buClr>
                <a:srgbClr val="765E54"/>
              </a:buClr>
              <a:buFont typeface="Wingdings"/>
              <a:buChar char=""/>
              <a:tabLst>
                <a:tab pos="330200" algn="l"/>
              </a:tabLst>
            </a:pPr>
            <a:r>
              <a:rPr sz="3000" spc="-5" dirty="0">
                <a:latin typeface="Georgia"/>
                <a:cs typeface="Georgia"/>
              </a:rPr>
              <a:t>Obta</a:t>
            </a:r>
            <a:r>
              <a:rPr sz="3000" spc="5" dirty="0">
                <a:latin typeface="Georgia"/>
                <a:cs typeface="Georgia"/>
              </a:rPr>
              <a:t>i</a:t>
            </a:r>
            <a:r>
              <a:rPr sz="3000" spc="-25" dirty="0">
                <a:latin typeface="Georgia"/>
                <a:cs typeface="Georgia"/>
              </a:rPr>
              <a:t>n</a:t>
            </a:r>
            <a:r>
              <a:rPr sz="3000" spc="5" dirty="0">
                <a:latin typeface="Georgia"/>
                <a:cs typeface="Georgia"/>
              </a:rPr>
              <a:t>i</a:t>
            </a:r>
            <a:r>
              <a:rPr sz="3000" dirty="0">
                <a:latin typeface="Georgia"/>
                <a:cs typeface="Georgia"/>
              </a:rPr>
              <a:t>ng </a:t>
            </a:r>
            <a:r>
              <a:rPr sz="3000" spc="-5" dirty="0">
                <a:latin typeface="Georgia"/>
                <a:cs typeface="Georgia"/>
              </a:rPr>
              <a:t>s</a:t>
            </a:r>
            <a:r>
              <a:rPr sz="3000" spc="-15" dirty="0">
                <a:latin typeface="Georgia"/>
                <a:cs typeface="Georgia"/>
              </a:rPr>
              <a:t>e</a:t>
            </a:r>
            <a:r>
              <a:rPr sz="3000" dirty="0">
                <a:latin typeface="Georgia"/>
                <a:cs typeface="Georgia"/>
              </a:rPr>
              <a:t>ll</a:t>
            </a:r>
            <a:r>
              <a:rPr sz="3000" spc="-15" dirty="0">
                <a:latin typeface="Georgia"/>
                <a:cs typeface="Georgia"/>
              </a:rPr>
              <a:t>e</a:t>
            </a:r>
            <a:r>
              <a:rPr sz="3000" dirty="0">
                <a:latin typeface="Georgia"/>
                <a:cs typeface="Georgia"/>
              </a:rPr>
              <a:t>r</a:t>
            </a:r>
            <a:r>
              <a:rPr sz="3000" spc="5" dirty="0">
                <a:latin typeface="Georgia"/>
                <a:cs typeface="Georgia"/>
              </a:rPr>
              <a:t> </a:t>
            </a:r>
            <a:r>
              <a:rPr sz="3000" spc="-10" dirty="0">
                <a:latin typeface="Georgia"/>
                <a:cs typeface="Georgia"/>
              </a:rPr>
              <a:t>r</a:t>
            </a:r>
            <a:r>
              <a:rPr sz="3000" spc="-15" dirty="0">
                <a:latin typeface="Georgia"/>
                <a:cs typeface="Georgia"/>
              </a:rPr>
              <a:t>e</a:t>
            </a:r>
            <a:r>
              <a:rPr sz="3000" spc="-5" dirty="0">
                <a:latin typeface="Georgia"/>
                <a:cs typeface="Georgia"/>
              </a:rPr>
              <a:t>s</a:t>
            </a:r>
            <a:r>
              <a:rPr sz="3000" spc="-15" dirty="0">
                <a:latin typeface="Georgia"/>
                <a:cs typeface="Georgia"/>
              </a:rPr>
              <a:t>po</a:t>
            </a:r>
            <a:r>
              <a:rPr sz="3000" dirty="0">
                <a:latin typeface="Georgia"/>
                <a:cs typeface="Georgia"/>
              </a:rPr>
              <a:t>n</a:t>
            </a:r>
            <a:r>
              <a:rPr sz="3000" spc="15" dirty="0">
                <a:latin typeface="Georgia"/>
                <a:cs typeface="Georgia"/>
              </a:rPr>
              <a:t>s</a:t>
            </a:r>
            <a:r>
              <a:rPr sz="3000" spc="-15" dirty="0">
                <a:latin typeface="Georgia"/>
                <a:cs typeface="Georgia"/>
              </a:rPr>
              <a:t>e</a:t>
            </a:r>
            <a:r>
              <a:rPr sz="3000" spc="-5" dirty="0">
                <a:latin typeface="Georgia"/>
                <a:cs typeface="Georgia"/>
              </a:rPr>
              <a:t>s</a:t>
            </a:r>
            <a:r>
              <a:rPr sz="3000" dirty="0">
                <a:latin typeface="Georgia"/>
                <a:cs typeface="Georgia"/>
              </a:rPr>
              <a:t>,</a:t>
            </a:r>
            <a:r>
              <a:rPr sz="3000" spc="5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s</a:t>
            </a:r>
            <a:r>
              <a:rPr sz="3000" spc="-15" dirty="0">
                <a:latin typeface="Georgia"/>
                <a:cs typeface="Georgia"/>
              </a:rPr>
              <a:t>e</a:t>
            </a:r>
            <a:r>
              <a:rPr sz="3000" spc="25" dirty="0">
                <a:latin typeface="Georgia"/>
                <a:cs typeface="Georgia"/>
              </a:rPr>
              <a:t>l</a:t>
            </a:r>
            <a:r>
              <a:rPr sz="3000" spc="-15" dirty="0">
                <a:latin typeface="Georgia"/>
                <a:cs typeface="Georgia"/>
              </a:rPr>
              <a:t>e</a:t>
            </a:r>
            <a:r>
              <a:rPr sz="3000" dirty="0">
                <a:latin typeface="Georgia"/>
                <a:cs typeface="Georgia"/>
              </a:rPr>
              <a:t>c</a:t>
            </a:r>
            <a:r>
              <a:rPr sz="3000" spc="-5" dirty="0">
                <a:latin typeface="Georgia"/>
                <a:cs typeface="Georgia"/>
              </a:rPr>
              <a:t>t</a:t>
            </a:r>
            <a:r>
              <a:rPr sz="3000" spc="5" dirty="0">
                <a:latin typeface="Georgia"/>
                <a:cs typeface="Georgia"/>
              </a:rPr>
              <a:t>i</a:t>
            </a:r>
            <a:r>
              <a:rPr sz="3000" dirty="0">
                <a:latin typeface="Georgia"/>
                <a:cs typeface="Georgia"/>
              </a:rPr>
              <a:t>ng</a:t>
            </a:r>
            <a:r>
              <a:rPr sz="3000" spc="5" dirty="0">
                <a:latin typeface="Georgia"/>
                <a:cs typeface="Georgia"/>
              </a:rPr>
              <a:t> </a:t>
            </a:r>
            <a:r>
              <a:rPr sz="3000" dirty="0">
                <a:latin typeface="Georgia"/>
                <a:cs typeface="Georgia"/>
              </a:rPr>
              <a:t>a</a:t>
            </a:r>
            <a:r>
              <a:rPr sz="3000" spc="-5" dirty="0">
                <a:latin typeface="Georgia"/>
                <a:cs typeface="Georgia"/>
              </a:rPr>
              <a:t> s</a:t>
            </a:r>
            <a:r>
              <a:rPr sz="3000" spc="-15" dirty="0">
                <a:latin typeface="Georgia"/>
                <a:cs typeface="Georgia"/>
              </a:rPr>
              <a:t>e</a:t>
            </a:r>
            <a:r>
              <a:rPr sz="3000" dirty="0">
                <a:latin typeface="Georgia"/>
                <a:cs typeface="Georgia"/>
              </a:rPr>
              <a:t>ll</a:t>
            </a:r>
            <a:r>
              <a:rPr sz="3000" spc="-15" dirty="0">
                <a:latin typeface="Georgia"/>
                <a:cs typeface="Georgia"/>
              </a:rPr>
              <a:t>e</a:t>
            </a:r>
            <a:r>
              <a:rPr sz="3000" spc="-10" dirty="0">
                <a:latin typeface="Georgia"/>
                <a:cs typeface="Georgia"/>
              </a:rPr>
              <a:t>r</a:t>
            </a:r>
            <a:r>
              <a:rPr sz="3000" dirty="0">
                <a:latin typeface="Georgia"/>
                <a:cs typeface="Georgia"/>
              </a:rPr>
              <a:t>, </a:t>
            </a:r>
            <a:r>
              <a:rPr sz="3000" spc="-5" dirty="0">
                <a:latin typeface="Georgia"/>
                <a:cs typeface="Georgia"/>
              </a:rPr>
              <a:t>a</a:t>
            </a:r>
            <a:r>
              <a:rPr sz="3000" dirty="0">
                <a:latin typeface="Georgia"/>
                <a:cs typeface="Georgia"/>
              </a:rPr>
              <a:t>nd</a:t>
            </a:r>
            <a:r>
              <a:rPr sz="3000" spc="-15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a</a:t>
            </a:r>
            <a:r>
              <a:rPr sz="3000" spc="-10" dirty="0">
                <a:latin typeface="Georgia"/>
                <a:cs typeface="Georgia"/>
              </a:rPr>
              <a:t>w</a:t>
            </a:r>
            <a:r>
              <a:rPr sz="3000" spc="-5" dirty="0">
                <a:latin typeface="Georgia"/>
                <a:cs typeface="Georgia"/>
              </a:rPr>
              <a:t>a</a:t>
            </a:r>
            <a:r>
              <a:rPr sz="3000" spc="-10" dirty="0">
                <a:latin typeface="Georgia"/>
                <a:cs typeface="Georgia"/>
              </a:rPr>
              <a:t>r</a:t>
            </a:r>
            <a:r>
              <a:rPr sz="3000" spc="-25" dirty="0">
                <a:latin typeface="Georgia"/>
                <a:cs typeface="Georgia"/>
              </a:rPr>
              <a:t>d</a:t>
            </a:r>
            <a:r>
              <a:rPr sz="3000" spc="5" dirty="0">
                <a:latin typeface="Georgia"/>
                <a:cs typeface="Georgia"/>
              </a:rPr>
              <a:t>i</a:t>
            </a:r>
            <a:r>
              <a:rPr sz="3000" spc="-25" dirty="0">
                <a:latin typeface="Georgia"/>
                <a:cs typeface="Georgia"/>
              </a:rPr>
              <a:t>n</a:t>
            </a:r>
            <a:r>
              <a:rPr sz="3000" dirty="0">
                <a:latin typeface="Georgia"/>
                <a:cs typeface="Georgia"/>
              </a:rPr>
              <a:t>g</a:t>
            </a:r>
            <a:r>
              <a:rPr sz="3000" spc="25" dirty="0">
                <a:latin typeface="Georgia"/>
                <a:cs typeface="Georgia"/>
              </a:rPr>
              <a:t> </a:t>
            </a:r>
            <a:r>
              <a:rPr sz="3000" dirty="0">
                <a:latin typeface="Georgia"/>
                <a:cs typeface="Georgia"/>
              </a:rPr>
              <a:t>a</a:t>
            </a:r>
            <a:r>
              <a:rPr sz="3000" spc="-30" dirty="0">
                <a:latin typeface="Georgia"/>
                <a:cs typeface="Georgia"/>
              </a:rPr>
              <a:t> </a:t>
            </a:r>
            <a:r>
              <a:rPr sz="3000" dirty="0">
                <a:latin typeface="Georgia"/>
                <a:cs typeface="Georgia"/>
              </a:rPr>
              <a:t>c</a:t>
            </a:r>
            <a:r>
              <a:rPr sz="3000" spc="-15" dirty="0">
                <a:latin typeface="Georgia"/>
                <a:cs typeface="Georgia"/>
              </a:rPr>
              <a:t>o</a:t>
            </a:r>
            <a:r>
              <a:rPr sz="3000" dirty="0">
                <a:latin typeface="Georgia"/>
                <a:cs typeface="Georgia"/>
              </a:rPr>
              <a:t>n</a:t>
            </a:r>
            <a:r>
              <a:rPr sz="3000" spc="-5" dirty="0">
                <a:latin typeface="Georgia"/>
                <a:cs typeface="Georgia"/>
              </a:rPr>
              <a:t>t</a:t>
            </a:r>
            <a:r>
              <a:rPr sz="3000" spc="-10" dirty="0">
                <a:latin typeface="Georgia"/>
                <a:cs typeface="Georgia"/>
              </a:rPr>
              <a:t>r</a:t>
            </a:r>
            <a:r>
              <a:rPr sz="3000" spc="-5" dirty="0">
                <a:latin typeface="Georgia"/>
                <a:cs typeface="Georgia"/>
              </a:rPr>
              <a:t>a</a:t>
            </a:r>
            <a:r>
              <a:rPr sz="3000" dirty="0">
                <a:latin typeface="Georgia"/>
                <a:cs typeface="Georgia"/>
              </a:rPr>
              <a:t>c</a:t>
            </a:r>
            <a:r>
              <a:rPr sz="3000" spc="-5" dirty="0">
                <a:latin typeface="Georgia"/>
                <a:cs typeface="Georgia"/>
              </a:rPr>
              <a:t>t</a:t>
            </a:r>
            <a:r>
              <a:rPr sz="3000" dirty="0">
                <a:latin typeface="Georgia"/>
                <a:cs typeface="Georgia"/>
              </a:rPr>
              <a:t>.</a:t>
            </a:r>
            <a:endParaRPr sz="3000">
              <a:latin typeface="Georgia"/>
              <a:cs typeface="Georgia"/>
            </a:endParaRPr>
          </a:p>
          <a:p>
            <a:pPr marL="332740" marR="542925" indent="-320040">
              <a:lnSpc>
                <a:spcPct val="149100"/>
              </a:lnSpc>
              <a:spcBef>
                <a:spcPts val="844"/>
              </a:spcBef>
              <a:buClr>
                <a:srgbClr val="765E54"/>
              </a:buClr>
              <a:buFont typeface="Wingdings"/>
              <a:buChar char=""/>
              <a:tabLst>
                <a:tab pos="330200" algn="l"/>
              </a:tabLst>
            </a:pPr>
            <a:r>
              <a:rPr sz="3000" spc="-15" dirty="0">
                <a:latin typeface="Georgia"/>
                <a:cs typeface="Georgia"/>
              </a:rPr>
              <a:t>T</a:t>
            </a:r>
            <a:r>
              <a:rPr sz="3000" dirty="0">
                <a:latin typeface="Georgia"/>
                <a:cs typeface="Georgia"/>
              </a:rPr>
              <a:t>he</a:t>
            </a:r>
            <a:r>
              <a:rPr sz="3000" spc="-5" dirty="0">
                <a:latin typeface="Georgia"/>
                <a:cs typeface="Georgia"/>
              </a:rPr>
              <a:t> k</a:t>
            </a:r>
            <a:r>
              <a:rPr sz="3000" spc="-15" dirty="0">
                <a:latin typeface="Georgia"/>
                <a:cs typeface="Georgia"/>
              </a:rPr>
              <a:t>e</a:t>
            </a:r>
            <a:r>
              <a:rPr sz="3000" dirty="0">
                <a:latin typeface="Georgia"/>
                <a:cs typeface="Georgia"/>
              </a:rPr>
              <a:t>y</a:t>
            </a:r>
            <a:r>
              <a:rPr sz="3000" spc="15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b</a:t>
            </a:r>
            <a:r>
              <a:rPr sz="3000" spc="-15" dirty="0">
                <a:latin typeface="Georgia"/>
                <a:cs typeface="Georgia"/>
              </a:rPr>
              <a:t>e</a:t>
            </a:r>
            <a:r>
              <a:rPr sz="3000" spc="20" dirty="0">
                <a:latin typeface="Georgia"/>
                <a:cs typeface="Georgia"/>
              </a:rPr>
              <a:t>n</a:t>
            </a:r>
            <a:r>
              <a:rPr sz="3000" spc="-15" dirty="0">
                <a:latin typeface="Georgia"/>
                <a:cs typeface="Georgia"/>
              </a:rPr>
              <a:t>e</a:t>
            </a:r>
            <a:r>
              <a:rPr sz="3000" spc="5" dirty="0">
                <a:latin typeface="Georgia"/>
                <a:cs typeface="Georgia"/>
              </a:rPr>
              <a:t>fi</a:t>
            </a:r>
            <a:r>
              <a:rPr sz="3000" dirty="0">
                <a:latin typeface="Georgia"/>
                <a:cs typeface="Georgia"/>
              </a:rPr>
              <a:t>t</a:t>
            </a:r>
            <a:r>
              <a:rPr sz="3000" spc="-10" dirty="0">
                <a:latin typeface="Georgia"/>
                <a:cs typeface="Georgia"/>
              </a:rPr>
              <a:t> </a:t>
            </a:r>
            <a:r>
              <a:rPr sz="3000" spc="5" dirty="0">
                <a:latin typeface="Georgia"/>
                <a:cs typeface="Georgia"/>
              </a:rPr>
              <a:t>i</a:t>
            </a:r>
            <a:r>
              <a:rPr sz="3000" dirty="0">
                <a:latin typeface="Georgia"/>
                <a:cs typeface="Georgia"/>
              </a:rPr>
              <a:t>s </a:t>
            </a:r>
            <a:r>
              <a:rPr sz="3000" spc="-5" dirty="0">
                <a:latin typeface="Georgia"/>
                <a:cs typeface="Georgia"/>
              </a:rPr>
              <a:t>t</a:t>
            </a:r>
            <a:r>
              <a:rPr sz="3000" dirty="0">
                <a:latin typeface="Georgia"/>
                <a:cs typeface="Georgia"/>
              </a:rPr>
              <a:t>o</a:t>
            </a:r>
            <a:r>
              <a:rPr sz="3000" spc="-15" dirty="0">
                <a:latin typeface="Georgia"/>
                <a:cs typeface="Georgia"/>
              </a:rPr>
              <a:t> p</a:t>
            </a:r>
            <a:r>
              <a:rPr sz="3000" spc="-10" dirty="0">
                <a:latin typeface="Georgia"/>
                <a:cs typeface="Georgia"/>
              </a:rPr>
              <a:t>r</a:t>
            </a:r>
            <a:r>
              <a:rPr sz="3000" spc="-15" dirty="0">
                <a:latin typeface="Georgia"/>
                <a:cs typeface="Georgia"/>
              </a:rPr>
              <a:t>o</a:t>
            </a:r>
            <a:r>
              <a:rPr sz="3000" spc="-10" dirty="0">
                <a:latin typeface="Georgia"/>
                <a:cs typeface="Georgia"/>
              </a:rPr>
              <a:t>v</a:t>
            </a:r>
            <a:r>
              <a:rPr sz="3000" spc="5" dirty="0">
                <a:latin typeface="Georgia"/>
                <a:cs typeface="Georgia"/>
              </a:rPr>
              <a:t>i</a:t>
            </a:r>
            <a:r>
              <a:rPr sz="3000" dirty="0">
                <a:latin typeface="Georgia"/>
                <a:cs typeface="Georgia"/>
              </a:rPr>
              <a:t>de</a:t>
            </a:r>
            <a:r>
              <a:rPr sz="3000" spc="-15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a</a:t>
            </a:r>
            <a:r>
              <a:rPr sz="3000" dirty="0">
                <a:latin typeface="Georgia"/>
                <a:cs typeface="Georgia"/>
              </a:rPr>
              <a:t>l</a:t>
            </a:r>
            <a:r>
              <a:rPr sz="3000" spc="5" dirty="0">
                <a:latin typeface="Georgia"/>
                <a:cs typeface="Georgia"/>
              </a:rPr>
              <a:t>i</a:t>
            </a:r>
            <a:r>
              <a:rPr sz="3000" dirty="0">
                <a:latin typeface="Georgia"/>
                <a:cs typeface="Georgia"/>
              </a:rPr>
              <a:t>g</a:t>
            </a:r>
            <a:r>
              <a:rPr sz="3000" spc="-25" dirty="0">
                <a:latin typeface="Georgia"/>
                <a:cs typeface="Georgia"/>
              </a:rPr>
              <a:t>n</a:t>
            </a:r>
            <a:r>
              <a:rPr sz="3000" spc="-10" dirty="0">
                <a:latin typeface="Georgia"/>
                <a:cs typeface="Georgia"/>
              </a:rPr>
              <a:t>m</a:t>
            </a:r>
            <a:r>
              <a:rPr sz="3000" spc="-15" dirty="0">
                <a:latin typeface="Georgia"/>
                <a:cs typeface="Georgia"/>
              </a:rPr>
              <a:t>e</a:t>
            </a:r>
            <a:r>
              <a:rPr sz="3000" dirty="0">
                <a:latin typeface="Georgia"/>
                <a:cs typeface="Georgia"/>
              </a:rPr>
              <a:t>nt </a:t>
            </a:r>
            <a:r>
              <a:rPr sz="3000" spc="-15" dirty="0">
                <a:latin typeface="Georgia"/>
                <a:cs typeface="Georgia"/>
              </a:rPr>
              <a:t>o</a:t>
            </a:r>
            <a:r>
              <a:rPr sz="3000" dirty="0">
                <a:latin typeface="Georgia"/>
                <a:cs typeface="Georgia"/>
              </a:rPr>
              <a:t>f </a:t>
            </a:r>
            <a:r>
              <a:rPr sz="3000" spc="5" dirty="0">
                <a:latin typeface="Georgia"/>
                <a:cs typeface="Georgia"/>
              </a:rPr>
              <a:t>i</a:t>
            </a:r>
            <a:r>
              <a:rPr sz="3000" dirty="0">
                <a:latin typeface="Georgia"/>
                <a:cs typeface="Georgia"/>
              </a:rPr>
              <a:t>n</a:t>
            </a:r>
            <a:r>
              <a:rPr sz="3000" spc="-5" dirty="0">
                <a:latin typeface="Georgia"/>
                <a:cs typeface="Georgia"/>
              </a:rPr>
              <a:t>t</a:t>
            </a:r>
            <a:r>
              <a:rPr sz="3000" spc="-15" dirty="0">
                <a:latin typeface="Georgia"/>
                <a:cs typeface="Georgia"/>
              </a:rPr>
              <a:t>e</a:t>
            </a:r>
            <a:r>
              <a:rPr sz="3000" spc="-10" dirty="0">
                <a:latin typeface="Georgia"/>
                <a:cs typeface="Georgia"/>
              </a:rPr>
              <a:t>r</a:t>
            </a:r>
            <a:r>
              <a:rPr sz="3000" dirty="0">
                <a:latin typeface="Georgia"/>
                <a:cs typeface="Georgia"/>
              </a:rPr>
              <a:t>n</a:t>
            </a:r>
            <a:r>
              <a:rPr sz="3000" spc="-30" dirty="0">
                <a:latin typeface="Georgia"/>
                <a:cs typeface="Georgia"/>
              </a:rPr>
              <a:t>a</a:t>
            </a:r>
            <a:r>
              <a:rPr sz="3000" dirty="0">
                <a:latin typeface="Georgia"/>
                <a:cs typeface="Georgia"/>
              </a:rPr>
              <a:t>l</a:t>
            </a:r>
            <a:r>
              <a:rPr sz="3000" spc="-5" dirty="0">
                <a:latin typeface="Georgia"/>
                <a:cs typeface="Georgia"/>
              </a:rPr>
              <a:t> a</a:t>
            </a:r>
            <a:r>
              <a:rPr sz="3000" dirty="0">
                <a:latin typeface="Georgia"/>
                <a:cs typeface="Georgia"/>
              </a:rPr>
              <a:t>nd</a:t>
            </a:r>
            <a:r>
              <a:rPr sz="3000" spc="5" dirty="0">
                <a:latin typeface="Georgia"/>
                <a:cs typeface="Georgia"/>
              </a:rPr>
              <a:t> </a:t>
            </a:r>
            <a:r>
              <a:rPr sz="3000" spc="-15" dirty="0">
                <a:latin typeface="Georgia"/>
                <a:cs typeface="Georgia"/>
              </a:rPr>
              <a:t>e</a:t>
            </a:r>
            <a:r>
              <a:rPr sz="3000" spc="-10" dirty="0">
                <a:latin typeface="Georgia"/>
                <a:cs typeface="Georgia"/>
              </a:rPr>
              <a:t>x</a:t>
            </a:r>
            <a:r>
              <a:rPr sz="3000" spc="-5" dirty="0">
                <a:latin typeface="Georgia"/>
                <a:cs typeface="Georgia"/>
              </a:rPr>
              <a:t>t</a:t>
            </a:r>
            <a:r>
              <a:rPr sz="3000" spc="-15" dirty="0">
                <a:latin typeface="Georgia"/>
                <a:cs typeface="Georgia"/>
              </a:rPr>
              <a:t>e</a:t>
            </a:r>
            <a:r>
              <a:rPr sz="3000" spc="-35" dirty="0">
                <a:latin typeface="Georgia"/>
                <a:cs typeface="Georgia"/>
              </a:rPr>
              <a:t>r</a:t>
            </a:r>
            <a:r>
              <a:rPr sz="3000" dirty="0">
                <a:latin typeface="Georgia"/>
                <a:cs typeface="Georgia"/>
              </a:rPr>
              <a:t>n</a:t>
            </a:r>
            <a:r>
              <a:rPr sz="3000" spc="-5" dirty="0">
                <a:latin typeface="Georgia"/>
                <a:cs typeface="Georgia"/>
              </a:rPr>
              <a:t>a</a:t>
            </a:r>
            <a:r>
              <a:rPr sz="3000" dirty="0">
                <a:latin typeface="Georgia"/>
                <a:cs typeface="Georgia"/>
              </a:rPr>
              <a:t>l</a:t>
            </a:r>
            <a:r>
              <a:rPr sz="3000" spc="20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stak</a:t>
            </a:r>
            <a:r>
              <a:rPr sz="3000" spc="-15" dirty="0">
                <a:latin typeface="Georgia"/>
                <a:cs typeface="Georgia"/>
              </a:rPr>
              <a:t>e</a:t>
            </a:r>
            <a:r>
              <a:rPr sz="3000" dirty="0">
                <a:latin typeface="Georgia"/>
                <a:cs typeface="Georgia"/>
              </a:rPr>
              <a:t>h</a:t>
            </a:r>
            <a:r>
              <a:rPr sz="3000" spc="-15" dirty="0">
                <a:latin typeface="Georgia"/>
                <a:cs typeface="Georgia"/>
              </a:rPr>
              <a:t>o</a:t>
            </a:r>
            <a:r>
              <a:rPr sz="3000" dirty="0">
                <a:latin typeface="Georgia"/>
                <a:cs typeface="Georgia"/>
              </a:rPr>
              <a:t>ld</a:t>
            </a:r>
            <a:r>
              <a:rPr sz="3000" spc="-15" dirty="0">
                <a:latin typeface="Georgia"/>
                <a:cs typeface="Georgia"/>
              </a:rPr>
              <a:t>e</a:t>
            </a:r>
            <a:r>
              <a:rPr sz="3000" dirty="0">
                <a:latin typeface="Georgia"/>
                <a:cs typeface="Georgia"/>
              </a:rPr>
              <a:t>r </a:t>
            </a:r>
            <a:r>
              <a:rPr sz="3000" spc="-15" dirty="0">
                <a:latin typeface="Georgia"/>
                <a:cs typeface="Georgia"/>
              </a:rPr>
              <a:t>e</a:t>
            </a:r>
            <a:r>
              <a:rPr sz="3000" spc="-10" dirty="0">
                <a:latin typeface="Georgia"/>
                <a:cs typeface="Georgia"/>
              </a:rPr>
              <a:t>x</a:t>
            </a:r>
            <a:r>
              <a:rPr sz="3000" spc="-15" dirty="0">
                <a:latin typeface="Georgia"/>
                <a:cs typeface="Georgia"/>
              </a:rPr>
              <a:t>pe</a:t>
            </a:r>
            <a:r>
              <a:rPr sz="3000" dirty="0">
                <a:latin typeface="Georgia"/>
                <a:cs typeface="Georgia"/>
              </a:rPr>
              <a:t>c</a:t>
            </a:r>
            <a:r>
              <a:rPr sz="3000" spc="-5" dirty="0">
                <a:latin typeface="Georgia"/>
                <a:cs typeface="Georgia"/>
              </a:rPr>
              <a:t>tat</a:t>
            </a:r>
            <a:r>
              <a:rPr sz="3000" spc="5" dirty="0">
                <a:latin typeface="Georgia"/>
                <a:cs typeface="Georgia"/>
              </a:rPr>
              <a:t>i</a:t>
            </a:r>
            <a:r>
              <a:rPr sz="3000" spc="-15" dirty="0">
                <a:latin typeface="Georgia"/>
                <a:cs typeface="Georgia"/>
              </a:rPr>
              <a:t>o</a:t>
            </a:r>
            <a:r>
              <a:rPr sz="3000" dirty="0">
                <a:latin typeface="Georgia"/>
                <a:cs typeface="Georgia"/>
              </a:rPr>
              <a:t>ns</a:t>
            </a:r>
            <a:r>
              <a:rPr sz="3000" spc="25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t</a:t>
            </a:r>
            <a:r>
              <a:rPr sz="3000" dirty="0">
                <a:latin typeface="Georgia"/>
                <a:cs typeface="Georgia"/>
              </a:rPr>
              <a:t>h</a:t>
            </a:r>
            <a:r>
              <a:rPr sz="3000" spc="-10" dirty="0">
                <a:latin typeface="Georgia"/>
                <a:cs typeface="Georgia"/>
              </a:rPr>
              <a:t>r</a:t>
            </a:r>
            <a:r>
              <a:rPr sz="3000" spc="5" dirty="0">
                <a:latin typeface="Georgia"/>
                <a:cs typeface="Georgia"/>
              </a:rPr>
              <a:t>o</a:t>
            </a:r>
            <a:r>
              <a:rPr sz="3000" dirty="0">
                <a:latin typeface="Georgia"/>
                <a:cs typeface="Georgia"/>
              </a:rPr>
              <a:t>ugh</a:t>
            </a:r>
            <a:r>
              <a:rPr sz="3000" spc="25" dirty="0">
                <a:latin typeface="Georgia"/>
                <a:cs typeface="Georgia"/>
              </a:rPr>
              <a:t> </a:t>
            </a:r>
            <a:r>
              <a:rPr sz="3000" spc="-15" dirty="0">
                <a:latin typeface="Georgia"/>
                <a:cs typeface="Georgia"/>
              </a:rPr>
              <a:t>e</a:t>
            </a:r>
            <a:r>
              <a:rPr sz="3000" spc="-5" dirty="0">
                <a:latin typeface="Georgia"/>
                <a:cs typeface="Georgia"/>
              </a:rPr>
              <a:t>stab</a:t>
            </a:r>
            <a:r>
              <a:rPr sz="3000" spc="-20" dirty="0">
                <a:latin typeface="Georgia"/>
                <a:cs typeface="Georgia"/>
              </a:rPr>
              <a:t>l</a:t>
            </a:r>
            <a:r>
              <a:rPr sz="3000" spc="5" dirty="0">
                <a:latin typeface="Georgia"/>
                <a:cs typeface="Georgia"/>
              </a:rPr>
              <a:t>i</a:t>
            </a:r>
            <a:r>
              <a:rPr sz="3000" spc="-5" dirty="0">
                <a:latin typeface="Georgia"/>
                <a:cs typeface="Georgia"/>
              </a:rPr>
              <a:t>s</a:t>
            </a:r>
            <a:r>
              <a:rPr sz="3000" dirty="0">
                <a:latin typeface="Georgia"/>
                <a:cs typeface="Georgia"/>
              </a:rPr>
              <a:t>h</a:t>
            </a:r>
            <a:r>
              <a:rPr sz="3000" spc="-15" dirty="0">
                <a:latin typeface="Georgia"/>
                <a:cs typeface="Georgia"/>
              </a:rPr>
              <a:t>e</a:t>
            </a:r>
            <a:r>
              <a:rPr sz="3000" dirty="0">
                <a:latin typeface="Georgia"/>
                <a:cs typeface="Georgia"/>
              </a:rPr>
              <a:t>d </a:t>
            </a:r>
            <a:r>
              <a:rPr sz="3000" spc="-5" dirty="0">
                <a:latin typeface="Georgia"/>
                <a:cs typeface="Georgia"/>
              </a:rPr>
              <a:t>a</a:t>
            </a:r>
            <a:r>
              <a:rPr sz="3000" dirty="0">
                <a:latin typeface="Georgia"/>
                <a:cs typeface="Georgia"/>
              </a:rPr>
              <a:t>g</a:t>
            </a:r>
            <a:r>
              <a:rPr sz="3000" spc="-10" dirty="0">
                <a:latin typeface="Georgia"/>
                <a:cs typeface="Georgia"/>
              </a:rPr>
              <a:t>r</a:t>
            </a:r>
            <a:r>
              <a:rPr sz="3000" spc="-15" dirty="0">
                <a:latin typeface="Georgia"/>
                <a:cs typeface="Georgia"/>
              </a:rPr>
              <a:t>ee</a:t>
            </a:r>
            <a:r>
              <a:rPr sz="3000" spc="-10" dirty="0">
                <a:latin typeface="Georgia"/>
                <a:cs typeface="Georgia"/>
              </a:rPr>
              <a:t>m</a:t>
            </a:r>
            <a:r>
              <a:rPr sz="3000" spc="-15" dirty="0">
                <a:latin typeface="Georgia"/>
                <a:cs typeface="Georgia"/>
              </a:rPr>
              <a:t>e</a:t>
            </a:r>
            <a:r>
              <a:rPr sz="3000" dirty="0">
                <a:latin typeface="Georgia"/>
                <a:cs typeface="Georgia"/>
              </a:rPr>
              <a:t>n</a:t>
            </a:r>
            <a:r>
              <a:rPr sz="3000" spc="-5" dirty="0">
                <a:latin typeface="Georgia"/>
                <a:cs typeface="Georgia"/>
              </a:rPr>
              <a:t>ts</a:t>
            </a:r>
            <a:r>
              <a:rPr sz="3000" dirty="0">
                <a:latin typeface="Georgia"/>
                <a:cs typeface="Georgia"/>
              </a:rPr>
              <a:t>.</a:t>
            </a:r>
            <a:endParaRPr sz="30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2684" y="6287008"/>
            <a:ext cx="22225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solidFill>
                  <a:srgbClr val="7B5E1D"/>
                </a:solidFill>
                <a:latin typeface="Georgia"/>
                <a:cs typeface="Georgia"/>
              </a:rPr>
              <a:t>2</a:t>
            </a: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2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244">
              <a:lnSpc>
                <a:spcPct val="100000"/>
              </a:lnSpc>
            </a:pPr>
            <a:r>
              <a:rPr sz="4000" spc="-5" dirty="0"/>
              <a:t>Co</a:t>
            </a:r>
            <a:r>
              <a:rPr sz="4000" spc="-20" dirty="0"/>
              <a:t>n</a:t>
            </a:r>
            <a:r>
              <a:rPr sz="4000" dirty="0"/>
              <a:t>d</a:t>
            </a:r>
            <a:r>
              <a:rPr sz="4000" spc="-30" dirty="0"/>
              <a:t>u</a:t>
            </a:r>
            <a:r>
              <a:rPr sz="4000" dirty="0"/>
              <a:t>ct P</a:t>
            </a:r>
            <a:r>
              <a:rPr sz="4000" spc="-40" dirty="0"/>
              <a:t>r</a:t>
            </a:r>
            <a:r>
              <a:rPr sz="4000" spc="-5" dirty="0"/>
              <a:t>o</a:t>
            </a:r>
            <a:r>
              <a:rPr sz="4000" spc="-25" dirty="0"/>
              <a:t>c</a:t>
            </a:r>
            <a:r>
              <a:rPr sz="4000" spc="-5" dirty="0"/>
              <a:t>u</a:t>
            </a:r>
            <a:r>
              <a:rPr sz="4000" spc="-15" dirty="0"/>
              <a:t>r</a:t>
            </a:r>
            <a:r>
              <a:rPr sz="4000" dirty="0"/>
              <a:t>e</a:t>
            </a:r>
            <a:r>
              <a:rPr sz="4000" spc="-35" dirty="0"/>
              <a:t>m</a:t>
            </a:r>
            <a:r>
              <a:rPr sz="4000" spc="-20" dirty="0"/>
              <a:t>e</a:t>
            </a:r>
            <a:r>
              <a:rPr sz="4000" dirty="0"/>
              <a:t>nt</a:t>
            </a:r>
            <a:r>
              <a:rPr sz="4000" spc="70" dirty="0"/>
              <a:t> </a:t>
            </a:r>
            <a:r>
              <a:rPr sz="4000" dirty="0"/>
              <a:t>-</a:t>
            </a:r>
            <a:r>
              <a:rPr sz="4000" spc="-15" dirty="0"/>
              <a:t> </a:t>
            </a:r>
            <a:r>
              <a:rPr sz="4000" spc="-30" dirty="0"/>
              <a:t>I</a:t>
            </a:r>
            <a:r>
              <a:rPr sz="4000" spc="-20" dirty="0"/>
              <a:t>n</a:t>
            </a:r>
            <a:r>
              <a:rPr sz="4000" spc="-15" dirty="0"/>
              <a:t>p</a:t>
            </a:r>
            <a:r>
              <a:rPr sz="4000" spc="-5" dirty="0"/>
              <a:t>u</a:t>
            </a:r>
            <a:r>
              <a:rPr sz="4000" dirty="0"/>
              <a:t>ts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4328" rIns="0" bIns="0" rtlCol="0">
            <a:spAutoFit/>
          </a:bodyPr>
          <a:lstStyle/>
          <a:p>
            <a:pPr marL="1012825" indent="-533400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1012825" algn="l"/>
              </a:tabLst>
            </a:pPr>
            <a:r>
              <a:rPr sz="2600" spc="-5" dirty="0">
                <a:solidFill>
                  <a:srgbClr val="000000"/>
                </a:solidFill>
              </a:rPr>
              <a:t>P</a:t>
            </a:r>
            <a:r>
              <a:rPr sz="2600" spc="-15" dirty="0">
                <a:solidFill>
                  <a:srgbClr val="000000"/>
                </a:solidFill>
              </a:rPr>
              <a:t>ro</a:t>
            </a:r>
            <a:r>
              <a:rPr sz="2600" spc="-10" dirty="0">
                <a:solidFill>
                  <a:srgbClr val="000000"/>
                </a:solidFill>
              </a:rPr>
              <a:t>c</a:t>
            </a:r>
            <a:r>
              <a:rPr sz="2600" spc="5" dirty="0">
                <a:solidFill>
                  <a:srgbClr val="000000"/>
                </a:solidFill>
              </a:rPr>
              <a:t>u</a:t>
            </a:r>
            <a:r>
              <a:rPr sz="2600" spc="-15" dirty="0">
                <a:solidFill>
                  <a:srgbClr val="000000"/>
                </a:solidFill>
              </a:rPr>
              <a:t>re</a:t>
            </a:r>
            <a:r>
              <a:rPr sz="2600" dirty="0">
                <a:solidFill>
                  <a:srgbClr val="000000"/>
                </a:solidFill>
              </a:rPr>
              <a:t>m</a:t>
            </a:r>
            <a:r>
              <a:rPr sz="2600" spc="-15" dirty="0">
                <a:solidFill>
                  <a:srgbClr val="000000"/>
                </a:solidFill>
              </a:rPr>
              <a:t>e</a:t>
            </a:r>
            <a:r>
              <a:rPr sz="2600" spc="-5" dirty="0">
                <a:solidFill>
                  <a:srgbClr val="000000"/>
                </a:solidFill>
              </a:rPr>
              <a:t>nt</a:t>
            </a:r>
            <a:r>
              <a:rPr sz="2600" spc="20" dirty="0">
                <a:solidFill>
                  <a:srgbClr val="000000"/>
                </a:solidFill>
              </a:rPr>
              <a:t> </a:t>
            </a:r>
            <a:r>
              <a:rPr sz="2600" spc="-20" dirty="0">
                <a:solidFill>
                  <a:srgbClr val="000000"/>
                </a:solidFill>
              </a:rPr>
              <a:t>Ma</a:t>
            </a:r>
            <a:r>
              <a:rPr sz="2600" spc="10" dirty="0">
                <a:solidFill>
                  <a:srgbClr val="000000"/>
                </a:solidFill>
              </a:rPr>
              <a:t>n</a:t>
            </a:r>
            <a:r>
              <a:rPr sz="2600" spc="-20" dirty="0">
                <a:solidFill>
                  <a:srgbClr val="000000"/>
                </a:solidFill>
              </a:rPr>
              <a:t>a</a:t>
            </a:r>
            <a:r>
              <a:rPr sz="2600" spc="10" dirty="0">
                <a:solidFill>
                  <a:srgbClr val="000000"/>
                </a:solidFill>
              </a:rPr>
              <a:t>g</a:t>
            </a:r>
            <a:r>
              <a:rPr sz="2600" spc="-15" dirty="0">
                <a:solidFill>
                  <a:srgbClr val="000000"/>
                </a:solidFill>
              </a:rPr>
              <a:t>e</a:t>
            </a:r>
            <a:r>
              <a:rPr sz="2600" spc="-20" dirty="0">
                <a:solidFill>
                  <a:srgbClr val="000000"/>
                </a:solidFill>
              </a:rPr>
              <a:t>m</a:t>
            </a:r>
            <a:r>
              <a:rPr sz="2600" spc="-15" dirty="0">
                <a:solidFill>
                  <a:srgbClr val="000000"/>
                </a:solidFill>
              </a:rPr>
              <a:t>e</a:t>
            </a:r>
            <a:r>
              <a:rPr sz="2600" spc="10" dirty="0">
                <a:solidFill>
                  <a:srgbClr val="000000"/>
                </a:solidFill>
              </a:rPr>
              <a:t>n</a:t>
            </a:r>
            <a:r>
              <a:rPr sz="2600" spc="-5" dirty="0">
                <a:solidFill>
                  <a:srgbClr val="000000"/>
                </a:solidFill>
              </a:rPr>
              <a:t>t</a:t>
            </a:r>
            <a:r>
              <a:rPr sz="2600" spc="20" dirty="0">
                <a:solidFill>
                  <a:srgbClr val="000000"/>
                </a:solidFill>
              </a:rPr>
              <a:t> </a:t>
            </a:r>
            <a:r>
              <a:rPr sz="2600" spc="-5" dirty="0">
                <a:solidFill>
                  <a:srgbClr val="000000"/>
                </a:solidFill>
              </a:rPr>
              <a:t>Pl</a:t>
            </a:r>
            <a:r>
              <a:rPr sz="2600" spc="-20" dirty="0">
                <a:solidFill>
                  <a:srgbClr val="000000"/>
                </a:solidFill>
              </a:rPr>
              <a:t>a</a:t>
            </a:r>
            <a:r>
              <a:rPr sz="2600" spc="-5" dirty="0">
                <a:solidFill>
                  <a:srgbClr val="000000"/>
                </a:solidFill>
              </a:rPr>
              <a:t>n</a:t>
            </a:r>
            <a:endParaRPr sz="2600"/>
          </a:p>
          <a:p>
            <a:pPr marL="1009650" indent="-530225">
              <a:lnSpc>
                <a:spcPct val="100000"/>
              </a:lnSpc>
              <a:spcBef>
                <a:spcPts val="1295"/>
              </a:spcBef>
              <a:buClr>
                <a:srgbClr val="765E54"/>
              </a:buClr>
              <a:buAutoNum type="arabicPeriod"/>
              <a:tabLst>
                <a:tab pos="1010285" algn="l"/>
              </a:tabLst>
            </a:pPr>
            <a:r>
              <a:rPr sz="2600" spc="-5" dirty="0">
                <a:solidFill>
                  <a:srgbClr val="000000"/>
                </a:solidFill>
              </a:rPr>
              <a:t>P</a:t>
            </a:r>
            <a:r>
              <a:rPr sz="2600" spc="-15" dirty="0">
                <a:solidFill>
                  <a:srgbClr val="000000"/>
                </a:solidFill>
              </a:rPr>
              <a:t>r</a:t>
            </a:r>
            <a:r>
              <a:rPr sz="2600" spc="0" dirty="0">
                <a:solidFill>
                  <a:srgbClr val="000000"/>
                </a:solidFill>
              </a:rPr>
              <a:t>o</a:t>
            </a:r>
            <a:r>
              <a:rPr sz="2600" spc="-10" dirty="0">
                <a:solidFill>
                  <a:srgbClr val="000000"/>
                </a:solidFill>
              </a:rPr>
              <a:t>c</a:t>
            </a:r>
            <a:r>
              <a:rPr sz="2600" spc="-15" dirty="0">
                <a:solidFill>
                  <a:srgbClr val="000000"/>
                </a:solidFill>
              </a:rPr>
              <a:t>u</a:t>
            </a:r>
            <a:r>
              <a:rPr sz="2600" spc="0" dirty="0">
                <a:solidFill>
                  <a:srgbClr val="000000"/>
                </a:solidFill>
              </a:rPr>
              <a:t>r</a:t>
            </a:r>
            <a:r>
              <a:rPr sz="2600" spc="-15" dirty="0">
                <a:solidFill>
                  <a:srgbClr val="000000"/>
                </a:solidFill>
              </a:rPr>
              <a:t>e</a:t>
            </a:r>
            <a:r>
              <a:rPr sz="2600" spc="-20" dirty="0">
                <a:solidFill>
                  <a:srgbClr val="000000"/>
                </a:solidFill>
              </a:rPr>
              <a:t>m</a:t>
            </a:r>
            <a:r>
              <a:rPr sz="2600" spc="-15" dirty="0">
                <a:solidFill>
                  <a:srgbClr val="000000"/>
                </a:solidFill>
              </a:rPr>
              <a:t>e</a:t>
            </a:r>
            <a:r>
              <a:rPr sz="2600" spc="10" dirty="0">
                <a:solidFill>
                  <a:srgbClr val="000000"/>
                </a:solidFill>
              </a:rPr>
              <a:t>n</a:t>
            </a:r>
            <a:r>
              <a:rPr sz="2600" spc="-5" dirty="0">
                <a:solidFill>
                  <a:srgbClr val="000000"/>
                </a:solidFill>
              </a:rPr>
              <a:t>t </a:t>
            </a:r>
            <a:r>
              <a:rPr sz="2600" spc="-10" dirty="0">
                <a:solidFill>
                  <a:srgbClr val="000000"/>
                </a:solidFill>
              </a:rPr>
              <a:t>D</a:t>
            </a:r>
            <a:r>
              <a:rPr sz="2600" spc="-15" dirty="0">
                <a:solidFill>
                  <a:srgbClr val="000000"/>
                </a:solidFill>
              </a:rPr>
              <a:t>o</a:t>
            </a:r>
            <a:r>
              <a:rPr sz="2600" spc="5" dirty="0">
                <a:solidFill>
                  <a:srgbClr val="000000"/>
                </a:solidFill>
              </a:rPr>
              <a:t>c</a:t>
            </a:r>
            <a:r>
              <a:rPr sz="2600" spc="-15" dirty="0">
                <a:solidFill>
                  <a:srgbClr val="000000"/>
                </a:solidFill>
              </a:rPr>
              <a:t>u</a:t>
            </a:r>
            <a:r>
              <a:rPr sz="2600" spc="-20" dirty="0">
                <a:solidFill>
                  <a:srgbClr val="000000"/>
                </a:solidFill>
              </a:rPr>
              <a:t>m</a:t>
            </a:r>
            <a:r>
              <a:rPr sz="2600" spc="-15" dirty="0">
                <a:solidFill>
                  <a:srgbClr val="000000"/>
                </a:solidFill>
              </a:rPr>
              <a:t>e</a:t>
            </a:r>
            <a:r>
              <a:rPr sz="2600" spc="-5" dirty="0">
                <a:solidFill>
                  <a:srgbClr val="000000"/>
                </a:solidFill>
              </a:rPr>
              <a:t>n</a:t>
            </a:r>
            <a:r>
              <a:rPr sz="2600" spc="-15" dirty="0">
                <a:solidFill>
                  <a:srgbClr val="000000"/>
                </a:solidFill>
              </a:rPr>
              <a:t>t</a:t>
            </a:r>
            <a:r>
              <a:rPr sz="2600" spc="-5" dirty="0">
                <a:solidFill>
                  <a:srgbClr val="000000"/>
                </a:solidFill>
              </a:rPr>
              <a:t>s</a:t>
            </a:r>
            <a:endParaRPr sz="2600"/>
          </a:p>
          <a:p>
            <a:pPr marL="1009650" indent="-530225">
              <a:lnSpc>
                <a:spcPct val="100000"/>
              </a:lnSpc>
              <a:spcBef>
                <a:spcPts val="1340"/>
              </a:spcBef>
              <a:buClr>
                <a:srgbClr val="765E54"/>
              </a:buClr>
              <a:buAutoNum type="arabicPeriod"/>
              <a:tabLst>
                <a:tab pos="1010285" algn="l"/>
              </a:tabLst>
            </a:pPr>
            <a:r>
              <a:rPr sz="2600" dirty="0">
                <a:solidFill>
                  <a:srgbClr val="000000"/>
                </a:solidFill>
              </a:rPr>
              <a:t>S</a:t>
            </a:r>
            <a:r>
              <a:rPr sz="2600" spc="-15" dirty="0">
                <a:solidFill>
                  <a:srgbClr val="000000"/>
                </a:solidFill>
              </a:rPr>
              <a:t>ou</a:t>
            </a:r>
            <a:r>
              <a:rPr sz="2600" spc="0" dirty="0">
                <a:solidFill>
                  <a:srgbClr val="000000"/>
                </a:solidFill>
              </a:rPr>
              <a:t>r</a:t>
            </a:r>
            <a:r>
              <a:rPr sz="2600" spc="-10" dirty="0">
                <a:solidFill>
                  <a:srgbClr val="000000"/>
                </a:solidFill>
              </a:rPr>
              <a:t>c</a:t>
            </a:r>
            <a:r>
              <a:rPr sz="2600" spc="-5" dirty="0">
                <a:solidFill>
                  <a:srgbClr val="000000"/>
                </a:solidFill>
              </a:rPr>
              <a:t>e</a:t>
            </a:r>
            <a:r>
              <a:rPr sz="2600" spc="-15" dirty="0">
                <a:solidFill>
                  <a:srgbClr val="000000"/>
                </a:solidFill>
              </a:rPr>
              <a:t> </a:t>
            </a:r>
            <a:r>
              <a:rPr sz="2600" dirty="0">
                <a:solidFill>
                  <a:srgbClr val="000000"/>
                </a:solidFill>
              </a:rPr>
              <a:t>S</a:t>
            </a:r>
            <a:r>
              <a:rPr sz="2600" spc="-15" dirty="0">
                <a:solidFill>
                  <a:srgbClr val="000000"/>
                </a:solidFill>
              </a:rPr>
              <a:t>e</a:t>
            </a:r>
            <a:r>
              <a:rPr sz="2600" spc="-5" dirty="0">
                <a:solidFill>
                  <a:srgbClr val="000000"/>
                </a:solidFill>
              </a:rPr>
              <a:t>l</a:t>
            </a:r>
            <a:r>
              <a:rPr sz="2600" spc="-15" dirty="0">
                <a:solidFill>
                  <a:srgbClr val="000000"/>
                </a:solidFill>
              </a:rPr>
              <a:t>e</a:t>
            </a:r>
            <a:r>
              <a:rPr sz="2600" spc="5" dirty="0">
                <a:solidFill>
                  <a:srgbClr val="000000"/>
                </a:solidFill>
              </a:rPr>
              <a:t>c</a:t>
            </a:r>
            <a:r>
              <a:rPr sz="2600" spc="-15" dirty="0">
                <a:solidFill>
                  <a:srgbClr val="000000"/>
                </a:solidFill>
              </a:rPr>
              <a:t>t</a:t>
            </a:r>
            <a:r>
              <a:rPr sz="2600" dirty="0">
                <a:solidFill>
                  <a:srgbClr val="000000"/>
                </a:solidFill>
              </a:rPr>
              <a:t>i</a:t>
            </a:r>
            <a:r>
              <a:rPr sz="2600" spc="-15" dirty="0">
                <a:solidFill>
                  <a:srgbClr val="000000"/>
                </a:solidFill>
              </a:rPr>
              <a:t>o</a:t>
            </a:r>
            <a:r>
              <a:rPr sz="2600" spc="-5" dirty="0">
                <a:solidFill>
                  <a:srgbClr val="000000"/>
                </a:solidFill>
              </a:rPr>
              <a:t>n</a:t>
            </a:r>
            <a:r>
              <a:rPr sz="2600" spc="20" dirty="0">
                <a:solidFill>
                  <a:srgbClr val="000000"/>
                </a:solidFill>
              </a:rPr>
              <a:t> </a:t>
            </a:r>
            <a:r>
              <a:rPr sz="2600" spc="-25" dirty="0">
                <a:solidFill>
                  <a:srgbClr val="000000"/>
                </a:solidFill>
              </a:rPr>
              <a:t>C</a:t>
            </a:r>
            <a:r>
              <a:rPr sz="2600" spc="-15" dirty="0">
                <a:solidFill>
                  <a:srgbClr val="000000"/>
                </a:solidFill>
              </a:rPr>
              <a:t>r</a:t>
            </a:r>
            <a:r>
              <a:rPr sz="2600" dirty="0">
                <a:solidFill>
                  <a:srgbClr val="000000"/>
                </a:solidFill>
              </a:rPr>
              <a:t>i</a:t>
            </a:r>
            <a:r>
              <a:rPr sz="2600" spc="-15" dirty="0">
                <a:solidFill>
                  <a:srgbClr val="000000"/>
                </a:solidFill>
              </a:rPr>
              <a:t>t</a:t>
            </a:r>
            <a:r>
              <a:rPr sz="2600" spc="5" dirty="0">
                <a:solidFill>
                  <a:srgbClr val="000000"/>
                </a:solidFill>
              </a:rPr>
              <a:t>e</a:t>
            </a:r>
            <a:r>
              <a:rPr sz="2600" spc="-15" dirty="0">
                <a:solidFill>
                  <a:srgbClr val="000000"/>
                </a:solidFill>
              </a:rPr>
              <a:t>r</a:t>
            </a:r>
            <a:r>
              <a:rPr sz="2600" dirty="0">
                <a:solidFill>
                  <a:srgbClr val="000000"/>
                </a:solidFill>
              </a:rPr>
              <a:t>i</a:t>
            </a:r>
            <a:r>
              <a:rPr sz="2600" spc="-5" dirty="0">
                <a:solidFill>
                  <a:srgbClr val="000000"/>
                </a:solidFill>
              </a:rPr>
              <a:t>a</a:t>
            </a:r>
            <a:endParaRPr sz="2600"/>
          </a:p>
          <a:p>
            <a:pPr marL="1006475" indent="-527050">
              <a:lnSpc>
                <a:spcPct val="100000"/>
              </a:lnSpc>
              <a:spcBef>
                <a:spcPts val="1320"/>
              </a:spcBef>
              <a:buClr>
                <a:srgbClr val="765E54"/>
              </a:buClr>
              <a:buAutoNum type="arabicPeriod"/>
              <a:tabLst>
                <a:tab pos="1007110" algn="l"/>
              </a:tabLst>
            </a:pPr>
            <a:r>
              <a:rPr sz="2600" spc="20" dirty="0">
                <a:solidFill>
                  <a:srgbClr val="000000"/>
                </a:solidFill>
              </a:rPr>
              <a:t>S</a:t>
            </a:r>
            <a:r>
              <a:rPr sz="2600" spc="-15" dirty="0">
                <a:solidFill>
                  <a:srgbClr val="000000"/>
                </a:solidFill>
              </a:rPr>
              <a:t>e</a:t>
            </a:r>
            <a:r>
              <a:rPr sz="2600" spc="-5" dirty="0">
                <a:solidFill>
                  <a:srgbClr val="000000"/>
                </a:solidFill>
              </a:rPr>
              <a:t>ll</a:t>
            </a:r>
            <a:r>
              <a:rPr sz="2600" spc="-15" dirty="0">
                <a:solidFill>
                  <a:srgbClr val="000000"/>
                </a:solidFill>
              </a:rPr>
              <a:t>e</a:t>
            </a:r>
            <a:r>
              <a:rPr sz="2600" spc="-5" dirty="0">
                <a:solidFill>
                  <a:srgbClr val="000000"/>
                </a:solidFill>
              </a:rPr>
              <a:t>r</a:t>
            </a:r>
            <a:r>
              <a:rPr sz="2600" dirty="0">
                <a:solidFill>
                  <a:srgbClr val="000000"/>
                </a:solidFill>
              </a:rPr>
              <a:t> </a:t>
            </a:r>
            <a:r>
              <a:rPr sz="2600" spc="10" dirty="0">
                <a:solidFill>
                  <a:srgbClr val="000000"/>
                </a:solidFill>
              </a:rPr>
              <a:t>P</a:t>
            </a:r>
            <a:r>
              <a:rPr sz="2600" spc="-15" dirty="0">
                <a:solidFill>
                  <a:srgbClr val="000000"/>
                </a:solidFill>
              </a:rPr>
              <a:t>ro</a:t>
            </a:r>
            <a:r>
              <a:rPr sz="2600" spc="-5" dirty="0">
                <a:solidFill>
                  <a:srgbClr val="000000"/>
                </a:solidFill>
              </a:rPr>
              <a:t>p</a:t>
            </a:r>
            <a:r>
              <a:rPr sz="2600" spc="-15" dirty="0">
                <a:solidFill>
                  <a:srgbClr val="000000"/>
                </a:solidFill>
              </a:rPr>
              <a:t>o</a:t>
            </a:r>
            <a:r>
              <a:rPr sz="2600" spc="20" dirty="0">
                <a:solidFill>
                  <a:srgbClr val="000000"/>
                </a:solidFill>
              </a:rPr>
              <a:t>s</a:t>
            </a:r>
            <a:r>
              <a:rPr sz="2600" spc="-20" dirty="0">
                <a:solidFill>
                  <a:srgbClr val="000000"/>
                </a:solidFill>
              </a:rPr>
              <a:t>a</a:t>
            </a:r>
            <a:r>
              <a:rPr sz="2600" spc="-5" dirty="0">
                <a:solidFill>
                  <a:srgbClr val="000000"/>
                </a:solidFill>
              </a:rPr>
              <a:t>ls</a:t>
            </a:r>
            <a:endParaRPr sz="2600"/>
          </a:p>
          <a:p>
            <a:pPr marL="1009650" indent="-530225">
              <a:lnSpc>
                <a:spcPct val="100000"/>
              </a:lnSpc>
              <a:spcBef>
                <a:spcPts val="1295"/>
              </a:spcBef>
              <a:buClr>
                <a:srgbClr val="765E54"/>
              </a:buClr>
              <a:buAutoNum type="arabicPeriod"/>
              <a:tabLst>
                <a:tab pos="1010285" algn="l"/>
              </a:tabLst>
            </a:pPr>
            <a:r>
              <a:rPr sz="2600" spc="-5" dirty="0">
                <a:solidFill>
                  <a:srgbClr val="000000"/>
                </a:solidFill>
              </a:rPr>
              <a:t>P</a:t>
            </a:r>
            <a:r>
              <a:rPr sz="2600" spc="-15" dirty="0">
                <a:solidFill>
                  <a:srgbClr val="000000"/>
                </a:solidFill>
              </a:rPr>
              <a:t>ro</a:t>
            </a:r>
            <a:r>
              <a:rPr sz="2600" dirty="0">
                <a:solidFill>
                  <a:srgbClr val="000000"/>
                </a:solidFill>
              </a:rPr>
              <a:t>j</a:t>
            </a:r>
            <a:r>
              <a:rPr sz="2600" spc="5" dirty="0">
                <a:solidFill>
                  <a:srgbClr val="000000"/>
                </a:solidFill>
              </a:rPr>
              <a:t>e</a:t>
            </a:r>
            <a:r>
              <a:rPr sz="2600" spc="-10" dirty="0">
                <a:solidFill>
                  <a:srgbClr val="000000"/>
                </a:solidFill>
              </a:rPr>
              <a:t>c</a:t>
            </a:r>
            <a:r>
              <a:rPr sz="2600" spc="-5" dirty="0">
                <a:solidFill>
                  <a:srgbClr val="000000"/>
                </a:solidFill>
              </a:rPr>
              <a:t>t</a:t>
            </a:r>
            <a:r>
              <a:rPr sz="2600" spc="-20" dirty="0">
                <a:solidFill>
                  <a:srgbClr val="000000"/>
                </a:solidFill>
              </a:rPr>
              <a:t> </a:t>
            </a:r>
            <a:r>
              <a:rPr sz="2600" spc="5" dirty="0">
                <a:solidFill>
                  <a:srgbClr val="000000"/>
                </a:solidFill>
              </a:rPr>
              <a:t>D</a:t>
            </a:r>
            <a:r>
              <a:rPr sz="2600" spc="-15" dirty="0">
                <a:solidFill>
                  <a:srgbClr val="000000"/>
                </a:solidFill>
              </a:rPr>
              <a:t>o</a:t>
            </a:r>
            <a:r>
              <a:rPr sz="2600" spc="-10" dirty="0">
                <a:solidFill>
                  <a:srgbClr val="000000"/>
                </a:solidFill>
              </a:rPr>
              <a:t>c</a:t>
            </a:r>
            <a:r>
              <a:rPr sz="2600" spc="5" dirty="0">
                <a:solidFill>
                  <a:srgbClr val="000000"/>
                </a:solidFill>
              </a:rPr>
              <a:t>u</a:t>
            </a:r>
            <a:r>
              <a:rPr sz="2600" spc="-20" dirty="0">
                <a:solidFill>
                  <a:srgbClr val="000000"/>
                </a:solidFill>
              </a:rPr>
              <a:t>m</a:t>
            </a:r>
            <a:r>
              <a:rPr sz="2600" spc="-15" dirty="0">
                <a:solidFill>
                  <a:srgbClr val="000000"/>
                </a:solidFill>
              </a:rPr>
              <a:t>e</a:t>
            </a:r>
            <a:r>
              <a:rPr sz="2600" spc="10" dirty="0">
                <a:solidFill>
                  <a:srgbClr val="000000"/>
                </a:solidFill>
              </a:rPr>
              <a:t>n</a:t>
            </a:r>
            <a:r>
              <a:rPr sz="2600" spc="-15" dirty="0">
                <a:solidFill>
                  <a:srgbClr val="000000"/>
                </a:solidFill>
              </a:rPr>
              <a:t>t</a:t>
            </a:r>
            <a:r>
              <a:rPr sz="2600" spc="-5" dirty="0">
                <a:solidFill>
                  <a:srgbClr val="000000"/>
                </a:solidFill>
              </a:rPr>
              <a:t>s</a:t>
            </a:r>
            <a:endParaRPr sz="2600"/>
          </a:p>
          <a:p>
            <a:pPr marL="1009650" indent="-530225">
              <a:lnSpc>
                <a:spcPct val="100000"/>
              </a:lnSpc>
              <a:spcBef>
                <a:spcPts val="1340"/>
              </a:spcBef>
              <a:buClr>
                <a:srgbClr val="765E54"/>
              </a:buClr>
              <a:buAutoNum type="arabicPeriod"/>
              <a:tabLst>
                <a:tab pos="1010285" algn="l"/>
              </a:tabLst>
            </a:pPr>
            <a:r>
              <a:rPr sz="2600" spc="-20" dirty="0">
                <a:solidFill>
                  <a:srgbClr val="000000"/>
                </a:solidFill>
              </a:rPr>
              <a:t>M</a:t>
            </a:r>
            <a:r>
              <a:rPr sz="2600" dirty="0">
                <a:solidFill>
                  <a:srgbClr val="000000"/>
                </a:solidFill>
              </a:rPr>
              <a:t>a</a:t>
            </a:r>
            <a:r>
              <a:rPr sz="2600" spc="-5" dirty="0">
                <a:solidFill>
                  <a:srgbClr val="000000"/>
                </a:solidFill>
              </a:rPr>
              <a:t>ke</a:t>
            </a:r>
            <a:r>
              <a:rPr sz="2600" spc="5" dirty="0">
                <a:solidFill>
                  <a:srgbClr val="000000"/>
                </a:solidFill>
              </a:rPr>
              <a:t> </a:t>
            </a:r>
            <a:r>
              <a:rPr sz="2600" spc="-15" dirty="0">
                <a:solidFill>
                  <a:srgbClr val="000000"/>
                </a:solidFill>
              </a:rPr>
              <a:t>o</a:t>
            </a:r>
            <a:r>
              <a:rPr sz="2600" spc="-5" dirty="0">
                <a:solidFill>
                  <a:srgbClr val="000000"/>
                </a:solidFill>
              </a:rPr>
              <a:t>r</a:t>
            </a:r>
            <a:r>
              <a:rPr sz="2600" spc="-10" dirty="0">
                <a:solidFill>
                  <a:srgbClr val="000000"/>
                </a:solidFill>
              </a:rPr>
              <a:t> B</a:t>
            </a:r>
            <a:r>
              <a:rPr sz="2600" spc="5" dirty="0">
                <a:solidFill>
                  <a:srgbClr val="000000"/>
                </a:solidFill>
              </a:rPr>
              <a:t>u</a:t>
            </a:r>
            <a:r>
              <a:rPr sz="2600" spc="-5" dirty="0">
                <a:solidFill>
                  <a:srgbClr val="000000"/>
                </a:solidFill>
              </a:rPr>
              <a:t>y</a:t>
            </a:r>
            <a:r>
              <a:rPr sz="2600" spc="-20" dirty="0">
                <a:solidFill>
                  <a:srgbClr val="000000"/>
                </a:solidFill>
              </a:rPr>
              <a:t> </a:t>
            </a:r>
            <a:r>
              <a:rPr sz="2600" spc="-10" dirty="0">
                <a:solidFill>
                  <a:srgbClr val="000000"/>
                </a:solidFill>
              </a:rPr>
              <a:t>D</a:t>
            </a:r>
            <a:r>
              <a:rPr sz="2600" spc="-15" dirty="0">
                <a:solidFill>
                  <a:srgbClr val="000000"/>
                </a:solidFill>
              </a:rPr>
              <a:t>e</a:t>
            </a:r>
            <a:r>
              <a:rPr sz="2600" spc="-10" dirty="0">
                <a:solidFill>
                  <a:srgbClr val="000000"/>
                </a:solidFill>
              </a:rPr>
              <a:t>c</a:t>
            </a:r>
            <a:r>
              <a:rPr sz="2600" spc="20" dirty="0">
                <a:solidFill>
                  <a:srgbClr val="000000"/>
                </a:solidFill>
              </a:rPr>
              <a:t>i</a:t>
            </a:r>
            <a:r>
              <a:rPr sz="2600" dirty="0">
                <a:solidFill>
                  <a:srgbClr val="000000"/>
                </a:solidFill>
              </a:rPr>
              <a:t>si</a:t>
            </a:r>
            <a:r>
              <a:rPr sz="2600" spc="-15" dirty="0">
                <a:solidFill>
                  <a:srgbClr val="000000"/>
                </a:solidFill>
              </a:rPr>
              <a:t>o</a:t>
            </a:r>
            <a:r>
              <a:rPr sz="2600" spc="-5" dirty="0">
                <a:solidFill>
                  <a:srgbClr val="000000"/>
                </a:solidFill>
              </a:rPr>
              <a:t>ns</a:t>
            </a:r>
            <a:endParaRPr sz="2600"/>
          </a:p>
          <a:p>
            <a:pPr marL="1009650" indent="-530225">
              <a:lnSpc>
                <a:spcPct val="100000"/>
              </a:lnSpc>
              <a:spcBef>
                <a:spcPts val="1320"/>
              </a:spcBef>
              <a:buClr>
                <a:srgbClr val="765E54"/>
              </a:buClr>
              <a:buAutoNum type="arabicPeriod"/>
              <a:tabLst>
                <a:tab pos="1010285" algn="l"/>
              </a:tabLst>
            </a:pPr>
            <a:r>
              <a:rPr sz="2600" spc="-5" dirty="0">
                <a:solidFill>
                  <a:srgbClr val="000000"/>
                </a:solidFill>
              </a:rPr>
              <a:t>P</a:t>
            </a:r>
            <a:r>
              <a:rPr sz="2600" spc="0" dirty="0">
                <a:solidFill>
                  <a:srgbClr val="000000"/>
                </a:solidFill>
              </a:rPr>
              <a:t>r</a:t>
            </a:r>
            <a:r>
              <a:rPr sz="2600" spc="-15" dirty="0">
                <a:solidFill>
                  <a:srgbClr val="000000"/>
                </a:solidFill>
              </a:rPr>
              <a:t>o</a:t>
            </a:r>
            <a:r>
              <a:rPr sz="2600" spc="-10" dirty="0">
                <a:solidFill>
                  <a:srgbClr val="000000"/>
                </a:solidFill>
              </a:rPr>
              <a:t>c</a:t>
            </a:r>
            <a:r>
              <a:rPr sz="2600" spc="-15" dirty="0">
                <a:solidFill>
                  <a:srgbClr val="000000"/>
                </a:solidFill>
              </a:rPr>
              <a:t>u</a:t>
            </a:r>
            <a:r>
              <a:rPr sz="2600" spc="0" dirty="0">
                <a:solidFill>
                  <a:srgbClr val="000000"/>
                </a:solidFill>
              </a:rPr>
              <a:t>r</a:t>
            </a:r>
            <a:r>
              <a:rPr sz="2600" spc="-15" dirty="0">
                <a:solidFill>
                  <a:srgbClr val="000000"/>
                </a:solidFill>
              </a:rPr>
              <a:t>e</a:t>
            </a:r>
            <a:r>
              <a:rPr sz="2600" dirty="0">
                <a:solidFill>
                  <a:srgbClr val="000000"/>
                </a:solidFill>
              </a:rPr>
              <a:t>m</a:t>
            </a:r>
            <a:r>
              <a:rPr sz="2600" spc="-15" dirty="0">
                <a:solidFill>
                  <a:srgbClr val="000000"/>
                </a:solidFill>
              </a:rPr>
              <a:t>e</a:t>
            </a:r>
            <a:r>
              <a:rPr sz="2600" spc="-5" dirty="0">
                <a:solidFill>
                  <a:srgbClr val="000000"/>
                </a:solidFill>
              </a:rPr>
              <a:t>nt</a:t>
            </a:r>
            <a:r>
              <a:rPr sz="2600" dirty="0">
                <a:solidFill>
                  <a:srgbClr val="000000"/>
                </a:solidFill>
              </a:rPr>
              <a:t> S</a:t>
            </a:r>
            <a:r>
              <a:rPr sz="2600" spc="0" dirty="0">
                <a:solidFill>
                  <a:srgbClr val="000000"/>
                </a:solidFill>
              </a:rPr>
              <a:t>t</a:t>
            </a:r>
            <a:r>
              <a:rPr sz="2600" spc="-20" dirty="0">
                <a:solidFill>
                  <a:srgbClr val="000000"/>
                </a:solidFill>
              </a:rPr>
              <a:t>a</a:t>
            </a:r>
            <a:r>
              <a:rPr sz="2600" spc="0" dirty="0">
                <a:solidFill>
                  <a:srgbClr val="000000"/>
                </a:solidFill>
              </a:rPr>
              <a:t>t</a:t>
            </a:r>
            <a:r>
              <a:rPr sz="2600" spc="-15" dirty="0">
                <a:solidFill>
                  <a:srgbClr val="000000"/>
                </a:solidFill>
              </a:rPr>
              <a:t>e</a:t>
            </a:r>
            <a:r>
              <a:rPr sz="2600" spc="-20" dirty="0">
                <a:solidFill>
                  <a:srgbClr val="000000"/>
                </a:solidFill>
              </a:rPr>
              <a:t>m</a:t>
            </a:r>
            <a:r>
              <a:rPr sz="2600" spc="-15" dirty="0">
                <a:solidFill>
                  <a:srgbClr val="000000"/>
                </a:solidFill>
              </a:rPr>
              <a:t>e</a:t>
            </a:r>
            <a:r>
              <a:rPr sz="2600" spc="10" dirty="0">
                <a:solidFill>
                  <a:srgbClr val="000000"/>
                </a:solidFill>
              </a:rPr>
              <a:t>n</a:t>
            </a:r>
            <a:r>
              <a:rPr sz="2600" spc="-5" dirty="0">
                <a:solidFill>
                  <a:srgbClr val="000000"/>
                </a:solidFill>
              </a:rPr>
              <a:t>t</a:t>
            </a:r>
            <a:r>
              <a:rPr sz="2600" spc="15" dirty="0">
                <a:solidFill>
                  <a:srgbClr val="000000"/>
                </a:solidFill>
              </a:rPr>
              <a:t> </a:t>
            </a:r>
            <a:r>
              <a:rPr sz="2600" spc="-15" dirty="0">
                <a:solidFill>
                  <a:srgbClr val="000000"/>
                </a:solidFill>
              </a:rPr>
              <a:t>o</a:t>
            </a:r>
            <a:r>
              <a:rPr sz="2600" spc="-5" dirty="0">
                <a:solidFill>
                  <a:srgbClr val="000000"/>
                </a:solidFill>
              </a:rPr>
              <a:t>f W</a:t>
            </a:r>
            <a:r>
              <a:rPr sz="2600" spc="-15" dirty="0">
                <a:solidFill>
                  <a:srgbClr val="000000"/>
                </a:solidFill>
              </a:rPr>
              <a:t>or</a:t>
            </a:r>
            <a:r>
              <a:rPr sz="2600" spc="-5" dirty="0">
                <a:solidFill>
                  <a:srgbClr val="000000"/>
                </a:solidFill>
              </a:rPr>
              <a:t>k</a:t>
            </a:r>
            <a:endParaRPr sz="2600"/>
          </a:p>
          <a:p>
            <a:pPr marL="1009650" indent="-530225">
              <a:lnSpc>
                <a:spcPct val="100000"/>
              </a:lnSpc>
              <a:spcBef>
                <a:spcPts val="1320"/>
              </a:spcBef>
              <a:buClr>
                <a:srgbClr val="765E54"/>
              </a:buClr>
              <a:buAutoNum type="arabicPeriod"/>
              <a:tabLst>
                <a:tab pos="1010285" algn="l"/>
              </a:tabLst>
            </a:pPr>
            <a:r>
              <a:rPr sz="2600" spc="-25" dirty="0">
                <a:solidFill>
                  <a:srgbClr val="000000"/>
                </a:solidFill>
              </a:rPr>
              <a:t>O</a:t>
            </a:r>
            <a:r>
              <a:rPr sz="2600" spc="0" dirty="0">
                <a:solidFill>
                  <a:srgbClr val="000000"/>
                </a:solidFill>
              </a:rPr>
              <a:t>r</a:t>
            </a:r>
            <a:r>
              <a:rPr sz="2600" spc="-10" dirty="0">
                <a:solidFill>
                  <a:srgbClr val="000000"/>
                </a:solidFill>
              </a:rPr>
              <a:t>g</a:t>
            </a:r>
            <a:r>
              <a:rPr sz="2600" spc="-20" dirty="0">
                <a:solidFill>
                  <a:srgbClr val="000000"/>
                </a:solidFill>
              </a:rPr>
              <a:t>a</a:t>
            </a:r>
            <a:r>
              <a:rPr sz="2600" spc="-5" dirty="0">
                <a:solidFill>
                  <a:srgbClr val="000000"/>
                </a:solidFill>
              </a:rPr>
              <a:t>n</a:t>
            </a:r>
            <a:r>
              <a:rPr sz="2600" dirty="0">
                <a:solidFill>
                  <a:srgbClr val="000000"/>
                </a:solidFill>
              </a:rPr>
              <a:t>i</a:t>
            </a:r>
            <a:r>
              <a:rPr sz="2600" spc="-5" dirty="0">
                <a:solidFill>
                  <a:srgbClr val="000000"/>
                </a:solidFill>
              </a:rPr>
              <a:t>z</a:t>
            </a:r>
            <a:r>
              <a:rPr sz="2600" dirty="0">
                <a:solidFill>
                  <a:srgbClr val="000000"/>
                </a:solidFill>
              </a:rPr>
              <a:t>a</a:t>
            </a:r>
            <a:r>
              <a:rPr sz="2600" spc="-15" dirty="0">
                <a:solidFill>
                  <a:srgbClr val="000000"/>
                </a:solidFill>
              </a:rPr>
              <a:t>t</a:t>
            </a:r>
            <a:r>
              <a:rPr sz="2600" dirty="0">
                <a:solidFill>
                  <a:srgbClr val="000000"/>
                </a:solidFill>
              </a:rPr>
              <a:t>i</a:t>
            </a:r>
            <a:r>
              <a:rPr sz="2600" spc="-15" dirty="0">
                <a:solidFill>
                  <a:srgbClr val="000000"/>
                </a:solidFill>
              </a:rPr>
              <a:t>o</a:t>
            </a:r>
            <a:r>
              <a:rPr sz="2600" spc="10" dirty="0">
                <a:solidFill>
                  <a:srgbClr val="000000"/>
                </a:solidFill>
              </a:rPr>
              <a:t>n</a:t>
            </a:r>
            <a:r>
              <a:rPr sz="2600" spc="-20" dirty="0">
                <a:solidFill>
                  <a:srgbClr val="000000"/>
                </a:solidFill>
              </a:rPr>
              <a:t>a</a:t>
            </a:r>
            <a:r>
              <a:rPr sz="2600" spc="-5" dirty="0">
                <a:solidFill>
                  <a:srgbClr val="000000"/>
                </a:solidFill>
              </a:rPr>
              <a:t>l</a:t>
            </a:r>
            <a:r>
              <a:rPr sz="2600" spc="20" dirty="0">
                <a:solidFill>
                  <a:srgbClr val="000000"/>
                </a:solidFill>
              </a:rPr>
              <a:t> </a:t>
            </a:r>
            <a:r>
              <a:rPr sz="2600" spc="10" dirty="0">
                <a:solidFill>
                  <a:srgbClr val="000000"/>
                </a:solidFill>
              </a:rPr>
              <a:t>P</a:t>
            </a:r>
            <a:r>
              <a:rPr sz="2600" spc="0" dirty="0">
                <a:solidFill>
                  <a:srgbClr val="000000"/>
                </a:solidFill>
              </a:rPr>
              <a:t>r</a:t>
            </a:r>
            <a:r>
              <a:rPr sz="2600" spc="-15" dirty="0">
                <a:solidFill>
                  <a:srgbClr val="000000"/>
                </a:solidFill>
              </a:rPr>
              <a:t>o</a:t>
            </a:r>
            <a:r>
              <a:rPr sz="2600" spc="-10" dirty="0">
                <a:solidFill>
                  <a:srgbClr val="000000"/>
                </a:solidFill>
              </a:rPr>
              <a:t>c</a:t>
            </a:r>
            <a:r>
              <a:rPr sz="2600" spc="-15" dirty="0">
                <a:solidFill>
                  <a:srgbClr val="000000"/>
                </a:solidFill>
              </a:rPr>
              <a:t>e</a:t>
            </a:r>
            <a:r>
              <a:rPr sz="2600" dirty="0">
                <a:solidFill>
                  <a:srgbClr val="000000"/>
                </a:solidFill>
              </a:rPr>
              <a:t>s</a:t>
            </a:r>
            <a:r>
              <a:rPr sz="2600" spc="-5" dirty="0">
                <a:solidFill>
                  <a:srgbClr val="000000"/>
                </a:solidFill>
              </a:rPr>
              <a:t>s</a:t>
            </a:r>
            <a:r>
              <a:rPr sz="2600" dirty="0">
                <a:solidFill>
                  <a:srgbClr val="000000"/>
                </a:solidFill>
              </a:rPr>
              <a:t> </a:t>
            </a:r>
            <a:r>
              <a:rPr sz="2600" spc="-30" dirty="0">
                <a:solidFill>
                  <a:srgbClr val="000000"/>
                </a:solidFill>
              </a:rPr>
              <a:t>A</a:t>
            </a:r>
            <a:r>
              <a:rPr sz="2600" dirty="0">
                <a:solidFill>
                  <a:srgbClr val="000000"/>
                </a:solidFill>
              </a:rPr>
              <a:t>ss</a:t>
            </a:r>
            <a:r>
              <a:rPr sz="2600" spc="-15" dirty="0">
                <a:solidFill>
                  <a:srgbClr val="000000"/>
                </a:solidFill>
              </a:rPr>
              <a:t>et</a:t>
            </a:r>
            <a:r>
              <a:rPr sz="2600" spc="-5" dirty="0">
                <a:solidFill>
                  <a:srgbClr val="000000"/>
                </a:solidFill>
              </a:rPr>
              <a:t>s</a:t>
            </a:r>
            <a:endParaRPr sz="2600"/>
          </a:p>
        </p:txBody>
      </p:sp>
      <p:sp>
        <p:nvSpPr>
          <p:cNvPr id="6" name="object 6"/>
          <p:cNvSpPr txBox="1"/>
          <p:nvPr/>
        </p:nvSpPr>
        <p:spPr>
          <a:xfrm>
            <a:off x="724916" y="6287008"/>
            <a:ext cx="220979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solidFill>
                  <a:srgbClr val="7B5E1D"/>
                </a:solidFill>
                <a:latin typeface="Georgia"/>
                <a:cs typeface="Georgia"/>
              </a:rPr>
              <a:t>2</a:t>
            </a: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3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70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/>
              <a:t>Co</a:t>
            </a:r>
            <a:r>
              <a:rPr sz="4000" spc="-20" dirty="0"/>
              <a:t>n</a:t>
            </a:r>
            <a:r>
              <a:rPr sz="4000" dirty="0"/>
              <a:t>d</a:t>
            </a:r>
            <a:r>
              <a:rPr sz="4000" spc="-30" dirty="0"/>
              <a:t>u</a:t>
            </a:r>
            <a:r>
              <a:rPr sz="4000" dirty="0"/>
              <a:t>ct P</a:t>
            </a:r>
            <a:r>
              <a:rPr sz="4000" spc="-40" dirty="0"/>
              <a:t>r</a:t>
            </a:r>
            <a:r>
              <a:rPr sz="4000" spc="-5" dirty="0"/>
              <a:t>o</a:t>
            </a:r>
            <a:r>
              <a:rPr sz="4000" spc="-25" dirty="0"/>
              <a:t>c</a:t>
            </a:r>
            <a:r>
              <a:rPr sz="4000" spc="-5" dirty="0"/>
              <a:t>u</a:t>
            </a:r>
            <a:r>
              <a:rPr sz="4000" spc="-15" dirty="0"/>
              <a:t>r</a:t>
            </a:r>
            <a:r>
              <a:rPr sz="4000" dirty="0"/>
              <a:t>e</a:t>
            </a:r>
            <a:r>
              <a:rPr sz="4000" spc="-35" dirty="0"/>
              <a:t>m</a:t>
            </a:r>
            <a:r>
              <a:rPr sz="4000" spc="-20" dirty="0"/>
              <a:t>e</a:t>
            </a:r>
            <a:r>
              <a:rPr sz="4000" dirty="0"/>
              <a:t>n</a:t>
            </a:r>
            <a:r>
              <a:rPr sz="4000" spc="-20" dirty="0"/>
              <a:t>t</a:t>
            </a:r>
            <a:r>
              <a:rPr sz="4000" dirty="0"/>
              <a:t>s</a:t>
            </a:r>
            <a:r>
              <a:rPr sz="4000" spc="60" dirty="0"/>
              <a:t> </a:t>
            </a:r>
            <a:r>
              <a:rPr sz="4000" spc="5" dirty="0"/>
              <a:t>–</a:t>
            </a:r>
            <a:r>
              <a:rPr sz="4000" spc="-15" dirty="0"/>
              <a:t> </a:t>
            </a:r>
            <a:r>
              <a:rPr sz="4000" spc="5" dirty="0"/>
              <a:t>T</a:t>
            </a:r>
            <a:r>
              <a:rPr sz="4000" spc="-40" dirty="0"/>
              <a:t> </a:t>
            </a:r>
            <a:r>
              <a:rPr sz="4000" spc="5" dirty="0"/>
              <a:t>&amp; T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4515" indent="-347345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565785" algn="l"/>
              </a:tabLst>
            </a:pPr>
            <a:r>
              <a:rPr sz="2400" spc="-15" dirty="0">
                <a:solidFill>
                  <a:srgbClr val="000000"/>
                </a:solidFill>
              </a:rPr>
              <a:t>B</a:t>
            </a:r>
            <a:r>
              <a:rPr sz="2400" spc="10" dirty="0">
                <a:solidFill>
                  <a:srgbClr val="000000"/>
                </a:solidFill>
              </a:rPr>
              <a:t>i</a:t>
            </a:r>
            <a:r>
              <a:rPr sz="2400" spc="-15" dirty="0">
                <a:solidFill>
                  <a:srgbClr val="000000"/>
                </a:solidFill>
              </a:rPr>
              <a:t>dd</a:t>
            </a:r>
            <a:r>
              <a:rPr sz="2400" spc="-10" dirty="0">
                <a:solidFill>
                  <a:srgbClr val="000000"/>
                </a:solidFill>
              </a:rPr>
              <a:t>e</a:t>
            </a:r>
            <a:r>
              <a:rPr sz="2400" dirty="0">
                <a:solidFill>
                  <a:srgbClr val="000000"/>
                </a:solidFill>
              </a:rPr>
              <a:t>r</a:t>
            </a:r>
            <a:r>
              <a:rPr sz="2400" spc="5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C</a:t>
            </a:r>
            <a:r>
              <a:rPr sz="2400" dirty="0">
                <a:solidFill>
                  <a:srgbClr val="000000"/>
                </a:solidFill>
              </a:rPr>
              <a:t>o</a:t>
            </a:r>
            <a:r>
              <a:rPr sz="2400" spc="-5" dirty="0">
                <a:solidFill>
                  <a:srgbClr val="000000"/>
                </a:solidFill>
              </a:rPr>
              <a:t>n</a:t>
            </a:r>
            <a:r>
              <a:rPr sz="2400" spc="5" dirty="0">
                <a:solidFill>
                  <a:srgbClr val="000000"/>
                </a:solidFill>
              </a:rPr>
              <a:t>f</a:t>
            </a:r>
            <a:r>
              <a:rPr sz="2400" spc="-10" dirty="0">
                <a:solidFill>
                  <a:srgbClr val="000000"/>
                </a:solidFill>
              </a:rPr>
              <a:t>e</a:t>
            </a:r>
            <a:r>
              <a:rPr sz="2400" spc="-5" dirty="0">
                <a:solidFill>
                  <a:srgbClr val="000000"/>
                </a:solidFill>
              </a:rPr>
              <a:t>r</a:t>
            </a:r>
            <a:r>
              <a:rPr sz="2400" spc="-10" dirty="0">
                <a:solidFill>
                  <a:srgbClr val="000000"/>
                </a:solidFill>
              </a:rPr>
              <a:t>e</a:t>
            </a:r>
            <a:r>
              <a:rPr sz="2400" spc="-5" dirty="0">
                <a:solidFill>
                  <a:srgbClr val="000000"/>
                </a:solidFill>
              </a:rPr>
              <a:t>n</a:t>
            </a:r>
            <a:r>
              <a:rPr sz="2400" spc="5" dirty="0">
                <a:solidFill>
                  <a:srgbClr val="000000"/>
                </a:solidFill>
              </a:rPr>
              <a:t>c</a:t>
            </a:r>
            <a:r>
              <a:rPr sz="2400" spc="-10" dirty="0">
                <a:solidFill>
                  <a:srgbClr val="000000"/>
                </a:solidFill>
              </a:rPr>
              <a:t>e</a:t>
            </a:r>
            <a:r>
              <a:rPr sz="2400" dirty="0">
                <a:solidFill>
                  <a:srgbClr val="000000"/>
                </a:solidFill>
              </a:rPr>
              <a:t>s</a:t>
            </a:r>
            <a:endParaRPr sz="2400"/>
          </a:p>
          <a:p>
            <a:pPr marL="902969" marR="954405" lvl="1" indent="-228600">
              <a:lnSpc>
                <a:spcPct val="115199"/>
              </a:lnSpc>
              <a:spcBef>
                <a:spcPts val="885"/>
              </a:spcBef>
              <a:buClr>
                <a:srgbClr val="765E54"/>
              </a:buClr>
              <a:buFont typeface="Wingdings"/>
              <a:buChar char=""/>
              <a:tabLst>
                <a:tab pos="903605" algn="l"/>
              </a:tabLst>
            </a:pPr>
            <a:r>
              <a:rPr sz="2500" spc="-5" dirty="0">
                <a:latin typeface="Georgia"/>
                <a:cs typeface="Georgia"/>
              </a:rPr>
              <a:t>Also</a:t>
            </a:r>
            <a:r>
              <a:rPr sz="2500" spc="-20" dirty="0">
                <a:latin typeface="Georgia"/>
                <a:cs typeface="Georgia"/>
              </a:rPr>
              <a:t> </a:t>
            </a:r>
            <a:r>
              <a:rPr sz="2500" spc="-5" dirty="0">
                <a:latin typeface="Georgia"/>
                <a:cs typeface="Georgia"/>
              </a:rPr>
              <a:t>k</a:t>
            </a:r>
            <a:r>
              <a:rPr sz="2500" spc="-20" dirty="0">
                <a:latin typeface="Georgia"/>
                <a:cs typeface="Georgia"/>
              </a:rPr>
              <a:t>n</a:t>
            </a:r>
            <a:r>
              <a:rPr sz="2500" spc="-10" dirty="0">
                <a:latin typeface="Georgia"/>
                <a:cs typeface="Georgia"/>
              </a:rPr>
              <a:t>o</a:t>
            </a:r>
            <a:r>
              <a:rPr sz="2500" spc="-5" dirty="0">
                <a:latin typeface="Georgia"/>
                <a:cs typeface="Georgia"/>
              </a:rPr>
              <a:t>wn </a:t>
            </a:r>
            <a:r>
              <a:rPr sz="2500" spc="-20" dirty="0">
                <a:latin typeface="Georgia"/>
                <a:cs typeface="Georgia"/>
              </a:rPr>
              <a:t>a</a:t>
            </a:r>
            <a:r>
              <a:rPr sz="2500" spc="-5" dirty="0">
                <a:latin typeface="Georgia"/>
                <a:cs typeface="Georgia"/>
              </a:rPr>
              <a:t>s</a:t>
            </a:r>
            <a:r>
              <a:rPr sz="2500" dirty="0">
                <a:latin typeface="Georgia"/>
                <a:cs typeface="Georgia"/>
              </a:rPr>
              <a:t> </a:t>
            </a:r>
            <a:r>
              <a:rPr sz="2500" spc="-15" dirty="0">
                <a:latin typeface="Georgia"/>
                <a:cs typeface="Georgia"/>
              </a:rPr>
              <a:t>c</a:t>
            </a:r>
            <a:r>
              <a:rPr sz="2500" spc="-10" dirty="0">
                <a:latin typeface="Georgia"/>
                <a:cs typeface="Georgia"/>
              </a:rPr>
              <a:t>o</a:t>
            </a:r>
            <a:r>
              <a:rPr sz="2500" spc="-20" dirty="0">
                <a:latin typeface="Georgia"/>
                <a:cs typeface="Georgia"/>
              </a:rPr>
              <a:t>n</a:t>
            </a:r>
            <a:r>
              <a:rPr sz="2500" spc="-5" dirty="0">
                <a:latin typeface="Georgia"/>
                <a:cs typeface="Georgia"/>
              </a:rPr>
              <a:t>t</a:t>
            </a:r>
            <a:r>
              <a:rPr sz="2500" spc="-25" dirty="0">
                <a:latin typeface="Georgia"/>
                <a:cs typeface="Georgia"/>
              </a:rPr>
              <a:t>r</a:t>
            </a:r>
            <a:r>
              <a:rPr sz="2500" spc="-20" dirty="0">
                <a:latin typeface="Georgia"/>
                <a:cs typeface="Georgia"/>
              </a:rPr>
              <a:t>a</a:t>
            </a:r>
            <a:r>
              <a:rPr sz="2500" spc="-15" dirty="0">
                <a:latin typeface="Georgia"/>
                <a:cs typeface="Georgia"/>
              </a:rPr>
              <a:t>c</a:t>
            </a:r>
            <a:r>
              <a:rPr sz="2500" spc="-5" dirty="0">
                <a:latin typeface="Georgia"/>
                <a:cs typeface="Georgia"/>
              </a:rPr>
              <a:t>t</a:t>
            </a:r>
            <a:r>
              <a:rPr sz="2500" spc="-10" dirty="0">
                <a:latin typeface="Georgia"/>
                <a:cs typeface="Georgia"/>
              </a:rPr>
              <a:t>o</a:t>
            </a:r>
            <a:r>
              <a:rPr sz="2500" dirty="0">
                <a:latin typeface="Georgia"/>
                <a:cs typeface="Georgia"/>
              </a:rPr>
              <a:t>r</a:t>
            </a:r>
            <a:r>
              <a:rPr sz="2500" spc="-5" dirty="0">
                <a:latin typeface="Georgia"/>
                <a:cs typeface="Georgia"/>
              </a:rPr>
              <a:t>,</a:t>
            </a:r>
            <a:r>
              <a:rPr sz="2500" spc="40" dirty="0">
                <a:latin typeface="Georgia"/>
                <a:cs typeface="Georgia"/>
              </a:rPr>
              <a:t> </a:t>
            </a:r>
            <a:r>
              <a:rPr sz="2500" spc="-5" dirty="0">
                <a:latin typeface="Georgia"/>
                <a:cs typeface="Georgia"/>
              </a:rPr>
              <a:t>v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spc="-20" dirty="0">
                <a:latin typeface="Georgia"/>
                <a:cs typeface="Georgia"/>
              </a:rPr>
              <a:t>n</a:t>
            </a:r>
            <a:r>
              <a:rPr sz="2500" spc="-5" dirty="0">
                <a:latin typeface="Georgia"/>
                <a:cs typeface="Georgia"/>
              </a:rPr>
              <a:t>d</a:t>
            </a:r>
            <a:r>
              <a:rPr sz="2500" spc="-35" dirty="0">
                <a:latin typeface="Georgia"/>
                <a:cs typeface="Georgia"/>
              </a:rPr>
              <a:t>o</a:t>
            </a:r>
            <a:r>
              <a:rPr sz="2500" dirty="0">
                <a:latin typeface="Georgia"/>
                <a:cs typeface="Georgia"/>
              </a:rPr>
              <a:t>r</a:t>
            </a:r>
            <a:r>
              <a:rPr sz="2500" spc="-5" dirty="0">
                <a:latin typeface="Georgia"/>
                <a:cs typeface="Georgia"/>
              </a:rPr>
              <a:t>,</a:t>
            </a:r>
            <a:r>
              <a:rPr sz="2500" spc="10" dirty="0">
                <a:latin typeface="Georgia"/>
                <a:cs typeface="Georgia"/>
              </a:rPr>
              <a:t> </a:t>
            </a:r>
            <a:r>
              <a:rPr sz="2500" spc="-10" dirty="0">
                <a:latin typeface="Georgia"/>
                <a:cs typeface="Georgia"/>
              </a:rPr>
              <a:t>o</a:t>
            </a:r>
            <a:r>
              <a:rPr sz="2500" spc="-5" dirty="0">
                <a:latin typeface="Georgia"/>
                <a:cs typeface="Georgia"/>
              </a:rPr>
              <a:t>r</a:t>
            </a:r>
            <a:r>
              <a:rPr sz="2500" spc="5" dirty="0">
                <a:latin typeface="Georgia"/>
                <a:cs typeface="Georgia"/>
              </a:rPr>
              <a:t> </a:t>
            </a:r>
            <a:r>
              <a:rPr sz="2500" spc="-20" dirty="0">
                <a:latin typeface="Georgia"/>
                <a:cs typeface="Georgia"/>
              </a:rPr>
              <a:t>p</a:t>
            </a:r>
            <a:r>
              <a:rPr sz="2500" dirty="0">
                <a:latin typeface="Georgia"/>
                <a:cs typeface="Georgia"/>
              </a:rPr>
              <a:t>r</a:t>
            </a:r>
            <a:r>
              <a:rPr sz="2500" spc="-5" dirty="0">
                <a:latin typeface="Georgia"/>
                <a:cs typeface="Georgia"/>
              </a:rPr>
              <a:t>e</a:t>
            </a:r>
            <a:r>
              <a:rPr sz="2500" spc="-30" dirty="0">
                <a:latin typeface="Georgia"/>
                <a:cs typeface="Georgia"/>
              </a:rPr>
              <a:t>-</a:t>
            </a:r>
            <a:r>
              <a:rPr sz="2500" spc="-15" dirty="0">
                <a:latin typeface="Georgia"/>
                <a:cs typeface="Georgia"/>
              </a:rPr>
              <a:t>b</a:t>
            </a:r>
            <a:r>
              <a:rPr sz="2500" spc="-20" dirty="0">
                <a:latin typeface="Georgia"/>
                <a:cs typeface="Georgia"/>
              </a:rPr>
              <a:t>i</a:t>
            </a:r>
            <a:r>
              <a:rPr sz="2500" spc="-5" dirty="0">
                <a:latin typeface="Georgia"/>
                <a:cs typeface="Georgia"/>
              </a:rPr>
              <a:t>d </a:t>
            </a:r>
            <a:r>
              <a:rPr sz="2500" spc="-15" dirty="0">
                <a:latin typeface="Georgia"/>
                <a:cs typeface="Georgia"/>
              </a:rPr>
              <a:t>c</a:t>
            </a:r>
            <a:r>
              <a:rPr sz="2500" spc="-10" dirty="0">
                <a:latin typeface="Georgia"/>
                <a:cs typeface="Georgia"/>
              </a:rPr>
              <a:t>o</a:t>
            </a:r>
            <a:r>
              <a:rPr sz="2500" spc="-20" dirty="0">
                <a:latin typeface="Georgia"/>
                <a:cs typeface="Georgia"/>
              </a:rPr>
              <a:t>n</a:t>
            </a:r>
            <a:r>
              <a:rPr sz="2500" spc="-5" dirty="0">
                <a:latin typeface="Georgia"/>
                <a:cs typeface="Georgia"/>
              </a:rPr>
              <a:t>f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dirty="0">
                <a:latin typeface="Georgia"/>
                <a:cs typeface="Georgia"/>
              </a:rPr>
              <a:t>r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spc="-20" dirty="0">
                <a:latin typeface="Georgia"/>
                <a:cs typeface="Georgia"/>
              </a:rPr>
              <a:t>n</a:t>
            </a:r>
            <a:r>
              <a:rPr sz="2500" spc="-15" dirty="0">
                <a:latin typeface="Georgia"/>
                <a:cs typeface="Georgia"/>
              </a:rPr>
              <a:t>ce</a:t>
            </a:r>
            <a:r>
              <a:rPr sz="2500" spc="-5" dirty="0">
                <a:latin typeface="Georgia"/>
                <a:cs typeface="Georgia"/>
              </a:rPr>
              <a:t>s.</a:t>
            </a:r>
            <a:endParaRPr sz="2500">
              <a:latin typeface="Georgia"/>
              <a:cs typeface="Georgia"/>
            </a:endParaRPr>
          </a:p>
          <a:p>
            <a:pPr marL="902969" marR="21590" lvl="1" indent="-228600">
              <a:lnSpc>
                <a:spcPct val="116799"/>
              </a:lnSpc>
              <a:spcBef>
                <a:spcPts val="815"/>
              </a:spcBef>
              <a:buClr>
                <a:srgbClr val="765E54"/>
              </a:buClr>
              <a:buFont typeface="Wingdings"/>
              <a:buChar char=""/>
              <a:tabLst>
                <a:tab pos="906780" algn="l"/>
              </a:tabLst>
            </a:pPr>
            <a:r>
              <a:rPr sz="2500" spc="-40" dirty="0">
                <a:latin typeface="Georgia"/>
                <a:cs typeface="Georgia"/>
              </a:rPr>
              <a:t>T</a:t>
            </a:r>
            <a:r>
              <a:rPr sz="2500" dirty="0">
                <a:latin typeface="Georgia"/>
                <a:cs typeface="Georgia"/>
              </a:rPr>
              <a:t>h</a:t>
            </a:r>
            <a:r>
              <a:rPr sz="2500" spc="-5" dirty="0">
                <a:latin typeface="Georgia"/>
                <a:cs typeface="Georgia"/>
              </a:rPr>
              <a:t>e </a:t>
            </a:r>
            <a:r>
              <a:rPr sz="2500" spc="-20" dirty="0">
                <a:latin typeface="Georgia"/>
                <a:cs typeface="Georgia"/>
              </a:rPr>
              <a:t>p</a:t>
            </a:r>
            <a:r>
              <a:rPr sz="2500" spc="-5" dirty="0">
                <a:latin typeface="Georgia"/>
                <a:cs typeface="Georgia"/>
              </a:rPr>
              <a:t>u</a:t>
            </a:r>
            <a:r>
              <a:rPr sz="2500" dirty="0">
                <a:latin typeface="Georgia"/>
                <a:cs typeface="Georgia"/>
              </a:rPr>
              <a:t>r</a:t>
            </a:r>
            <a:r>
              <a:rPr sz="2500" spc="-20" dirty="0">
                <a:latin typeface="Georgia"/>
                <a:cs typeface="Georgia"/>
              </a:rPr>
              <a:t>p</a:t>
            </a:r>
            <a:r>
              <a:rPr sz="2500" spc="-10" dirty="0">
                <a:latin typeface="Georgia"/>
                <a:cs typeface="Georgia"/>
              </a:rPr>
              <a:t>o</a:t>
            </a:r>
            <a:r>
              <a:rPr sz="2500" spc="-5" dirty="0">
                <a:latin typeface="Georgia"/>
                <a:cs typeface="Georgia"/>
              </a:rPr>
              <a:t>se</a:t>
            </a:r>
            <a:r>
              <a:rPr sz="2500" spc="5" dirty="0">
                <a:latin typeface="Georgia"/>
                <a:cs typeface="Georgia"/>
              </a:rPr>
              <a:t> </a:t>
            </a:r>
            <a:r>
              <a:rPr sz="2500" spc="-10" dirty="0">
                <a:latin typeface="Georgia"/>
                <a:cs typeface="Georgia"/>
              </a:rPr>
              <a:t>o</a:t>
            </a:r>
            <a:r>
              <a:rPr sz="2500" spc="-5" dirty="0">
                <a:latin typeface="Georgia"/>
                <a:cs typeface="Georgia"/>
              </a:rPr>
              <a:t>f</a:t>
            </a:r>
            <a:r>
              <a:rPr sz="2500" spc="-25" dirty="0">
                <a:latin typeface="Georgia"/>
                <a:cs typeface="Georgia"/>
              </a:rPr>
              <a:t> </a:t>
            </a:r>
            <a:r>
              <a:rPr sz="2500" spc="-5" dirty="0">
                <a:latin typeface="Georgia"/>
                <a:cs typeface="Georgia"/>
              </a:rPr>
              <a:t>t</a:t>
            </a:r>
            <a:r>
              <a:rPr sz="2500" dirty="0">
                <a:latin typeface="Georgia"/>
                <a:cs typeface="Georgia"/>
              </a:rPr>
              <a:t>h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spc="-30" dirty="0">
                <a:latin typeface="Georgia"/>
                <a:cs typeface="Georgia"/>
              </a:rPr>
              <a:t>s</a:t>
            </a:r>
            <a:r>
              <a:rPr sz="2500" spc="-5" dirty="0">
                <a:latin typeface="Georgia"/>
                <a:cs typeface="Georgia"/>
              </a:rPr>
              <a:t>e</a:t>
            </a:r>
            <a:r>
              <a:rPr sz="2500" dirty="0">
                <a:latin typeface="Georgia"/>
                <a:cs typeface="Georgia"/>
              </a:rPr>
              <a:t> </a:t>
            </a:r>
            <a:r>
              <a:rPr sz="2500" spc="-15" dirty="0">
                <a:latin typeface="Georgia"/>
                <a:cs typeface="Georgia"/>
              </a:rPr>
              <a:t>c</a:t>
            </a:r>
            <a:r>
              <a:rPr sz="2500" spc="-10" dirty="0">
                <a:latin typeface="Georgia"/>
                <a:cs typeface="Georgia"/>
              </a:rPr>
              <a:t>o</a:t>
            </a:r>
            <a:r>
              <a:rPr sz="2500" spc="-20" dirty="0">
                <a:latin typeface="Georgia"/>
                <a:cs typeface="Georgia"/>
              </a:rPr>
              <a:t>n</a:t>
            </a:r>
            <a:r>
              <a:rPr sz="2500" spc="-5" dirty="0">
                <a:latin typeface="Georgia"/>
                <a:cs typeface="Georgia"/>
              </a:rPr>
              <a:t>f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dirty="0">
                <a:latin typeface="Georgia"/>
                <a:cs typeface="Georgia"/>
              </a:rPr>
              <a:t>r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spc="-20" dirty="0">
                <a:latin typeface="Georgia"/>
                <a:cs typeface="Georgia"/>
              </a:rPr>
              <a:t>n</a:t>
            </a:r>
            <a:r>
              <a:rPr sz="2500" spc="-15" dirty="0">
                <a:latin typeface="Georgia"/>
                <a:cs typeface="Georgia"/>
              </a:rPr>
              <a:t>ce</a:t>
            </a:r>
            <a:r>
              <a:rPr sz="2500" spc="-5" dirty="0">
                <a:latin typeface="Georgia"/>
                <a:cs typeface="Georgia"/>
              </a:rPr>
              <a:t>s</a:t>
            </a:r>
            <a:r>
              <a:rPr sz="2500" spc="40" dirty="0">
                <a:latin typeface="Georgia"/>
                <a:cs typeface="Georgia"/>
              </a:rPr>
              <a:t> </a:t>
            </a:r>
            <a:r>
              <a:rPr sz="2500" spc="-20" dirty="0">
                <a:latin typeface="Georgia"/>
                <a:cs typeface="Georgia"/>
              </a:rPr>
              <a:t>i</a:t>
            </a:r>
            <a:r>
              <a:rPr sz="2500" spc="-5" dirty="0">
                <a:latin typeface="Georgia"/>
                <a:cs typeface="Georgia"/>
              </a:rPr>
              <a:t>s</a:t>
            </a:r>
            <a:r>
              <a:rPr sz="2500" dirty="0">
                <a:latin typeface="Georgia"/>
                <a:cs typeface="Georgia"/>
              </a:rPr>
              <a:t> </a:t>
            </a:r>
            <a:r>
              <a:rPr sz="2500" spc="-5" dirty="0">
                <a:latin typeface="Georgia"/>
                <a:cs typeface="Georgia"/>
              </a:rPr>
              <a:t>to </a:t>
            </a:r>
            <a:r>
              <a:rPr sz="2500" spc="-15" dirty="0">
                <a:latin typeface="Georgia"/>
                <a:cs typeface="Georgia"/>
              </a:rPr>
              <a:t>c</a:t>
            </a:r>
            <a:r>
              <a:rPr sz="2500" spc="-5" dirty="0">
                <a:latin typeface="Georgia"/>
                <a:cs typeface="Georgia"/>
              </a:rPr>
              <a:t>l</a:t>
            </a:r>
            <a:r>
              <a:rPr sz="2500" spc="-40" dirty="0">
                <a:latin typeface="Georgia"/>
                <a:cs typeface="Georgia"/>
              </a:rPr>
              <a:t>a</a:t>
            </a:r>
            <a:r>
              <a:rPr sz="2500" dirty="0">
                <a:latin typeface="Georgia"/>
                <a:cs typeface="Georgia"/>
              </a:rPr>
              <a:t>r</a:t>
            </a:r>
            <a:r>
              <a:rPr sz="2500" spc="-20" dirty="0">
                <a:latin typeface="Georgia"/>
                <a:cs typeface="Georgia"/>
              </a:rPr>
              <a:t>i</a:t>
            </a:r>
            <a:r>
              <a:rPr sz="2500" spc="-5" dirty="0">
                <a:latin typeface="Georgia"/>
                <a:cs typeface="Georgia"/>
              </a:rPr>
              <a:t>fy</a:t>
            </a:r>
            <a:r>
              <a:rPr sz="2500" spc="30" dirty="0">
                <a:latin typeface="Georgia"/>
                <a:cs typeface="Georgia"/>
              </a:rPr>
              <a:t> </a:t>
            </a:r>
            <a:r>
              <a:rPr sz="2500" spc="-20" dirty="0">
                <a:latin typeface="Georgia"/>
                <a:cs typeface="Georgia"/>
              </a:rPr>
              <a:t>an</a:t>
            </a:r>
            <a:r>
              <a:rPr sz="2500" spc="-5" dirty="0">
                <a:latin typeface="Georgia"/>
                <a:cs typeface="Georgia"/>
              </a:rPr>
              <a:t>y </a:t>
            </a:r>
            <a:r>
              <a:rPr sz="2500" spc="-10" dirty="0">
                <a:latin typeface="Georgia"/>
                <a:cs typeface="Georgia"/>
              </a:rPr>
              <a:t>o</a:t>
            </a:r>
            <a:r>
              <a:rPr sz="2500" spc="-5" dirty="0">
                <a:latin typeface="Georgia"/>
                <a:cs typeface="Georgia"/>
              </a:rPr>
              <a:t>f t</a:t>
            </a:r>
            <a:r>
              <a:rPr sz="2500" dirty="0">
                <a:latin typeface="Georgia"/>
                <a:cs typeface="Georgia"/>
              </a:rPr>
              <a:t>h</a:t>
            </a:r>
            <a:r>
              <a:rPr sz="2500" spc="-5" dirty="0">
                <a:latin typeface="Georgia"/>
                <a:cs typeface="Georgia"/>
              </a:rPr>
              <a:t>e </a:t>
            </a:r>
            <a:r>
              <a:rPr sz="2500" spc="-20" dirty="0">
                <a:latin typeface="Georgia"/>
                <a:cs typeface="Georgia"/>
              </a:rPr>
              <a:t>in</a:t>
            </a:r>
            <a:r>
              <a:rPr sz="2500" spc="-5" dirty="0">
                <a:latin typeface="Georgia"/>
                <a:cs typeface="Georgia"/>
              </a:rPr>
              <a:t>f</a:t>
            </a:r>
            <a:r>
              <a:rPr sz="2500" spc="-10" dirty="0">
                <a:latin typeface="Georgia"/>
                <a:cs typeface="Georgia"/>
              </a:rPr>
              <a:t>o</a:t>
            </a:r>
            <a:r>
              <a:rPr sz="2500" dirty="0">
                <a:latin typeface="Georgia"/>
                <a:cs typeface="Georgia"/>
              </a:rPr>
              <a:t>r</a:t>
            </a:r>
            <a:r>
              <a:rPr sz="2500" spc="-5" dirty="0">
                <a:latin typeface="Georgia"/>
                <a:cs typeface="Georgia"/>
              </a:rPr>
              <a:t>m</a:t>
            </a:r>
            <a:r>
              <a:rPr sz="2500" spc="-20" dirty="0">
                <a:latin typeface="Georgia"/>
                <a:cs typeface="Georgia"/>
              </a:rPr>
              <a:t>a</a:t>
            </a:r>
            <a:r>
              <a:rPr sz="2500" spc="-5" dirty="0">
                <a:latin typeface="Georgia"/>
                <a:cs typeface="Georgia"/>
              </a:rPr>
              <a:t>t</a:t>
            </a:r>
            <a:r>
              <a:rPr sz="2500" spc="-20" dirty="0">
                <a:latin typeface="Georgia"/>
                <a:cs typeface="Georgia"/>
              </a:rPr>
              <a:t>i</a:t>
            </a:r>
            <a:r>
              <a:rPr sz="2500" spc="-10" dirty="0">
                <a:latin typeface="Georgia"/>
                <a:cs typeface="Georgia"/>
              </a:rPr>
              <a:t>o</a:t>
            </a:r>
            <a:r>
              <a:rPr sz="2500" spc="-5" dirty="0">
                <a:latin typeface="Georgia"/>
                <a:cs typeface="Georgia"/>
              </a:rPr>
              <a:t>n</a:t>
            </a:r>
            <a:r>
              <a:rPr sz="2500" spc="30" dirty="0">
                <a:latin typeface="Georgia"/>
                <a:cs typeface="Georgia"/>
              </a:rPr>
              <a:t> </a:t>
            </a:r>
            <a:r>
              <a:rPr sz="2500" spc="-20" dirty="0">
                <a:latin typeface="Georgia"/>
                <a:cs typeface="Georgia"/>
              </a:rPr>
              <a:t>n</a:t>
            </a:r>
            <a:r>
              <a:rPr sz="2500" spc="-10" dirty="0">
                <a:latin typeface="Georgia"/>
                <a:cs typeface="Georgia"/>
              </a:rPr>
              <a:t>o</a:t>
            </a:r>
            <a:r>
              <a:rPr sz="2500" spc="-5" dirty="0">
                <a:latin typeface="Georgia"/>
                <a:cs typeface="Georgia"/>
              </a:rPr>
              <a:t>t</a:t>
            </a:r>
            <a:r>
              <a:rPr sz="2500" dirty="0">
                <a:latin typeface="Georgia"/>
                <a:cs typeface="Georgia"/>
              </a:rPr>
              <a:t> </a:t>
            </a:r>
            <a:r>
              <a:rPr sz="2500" spc="-35" dirty="0">
                <a:latin typeface="Georgia"/>
                <a:cs typeface="Georgia"/>
              </a:rPr>
              <a:t>c</a:t>
            </a:r>
            <a:r>
              <a:rPr sz="2500" spc="-25" dirty="0">
                <a:latin typeface="Georgia"/>
                <a:cs typeface="Georgia"/>
              </a:rPr>
              <a:t>l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spc="-20" dirty="0">
                <a:latin typeface="Georgia"/>
                <a:cs typeface="Georgia"/>
              </a:rPr>
              <a:t>a</a:t>
            </a:r>
            <a:r>
              <a:rPr sz="2500" dirty="0">
                <a:latin typeface="Georgia"/>
                <a:cs typeface="Georgia"/>
              </a:rPr>
              <a:t>r</a:t>
            </a:r>
            <a:r>
              <a:rPr sz="2500" spc="-5" dirty="0">
                <a:latin typeface="Georgia"/>
                <a:cs typeface="Georgia"/>
              </a:rPr>
              <a:t>ly</a:t>
            </a:r>
            <a:r>
              <a:rPr sz="2500" spc="5" dirty="0">
                <a:latin typeface="Georgia"/>
                <a:cs typeface="Georgia"/>
              </a:rPr>
              <a:t> </a:t>
            </a:r>
            <a:r>
              <a:rPr sz="2500" spc="-5" dirty="0">
                <a:latin typeface="Georgia"/>
                <a:cs typeface="Georgia"/>
              </a:rPr>
              <a:t>st</a:t>
            </a:r>
            <a:r>
              <a:rPr sz="2500" spc="-20" dirty="0">
                <a:latin typeface="Georgia"/>
                <a:cs typeface="Georgia"/>
              </a:rPr>
              <a:t>a</a:t>
            </a:r>
            <a:r>
              <a:rPr sz="2500" spc="-5" dirty="0">
                <a:latin typeface="Georgia"/>
                <a:cs typeface="Georgia"/>
              </a:rPr>
              <a:t>t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spc="-5" dirty="0">
                <a:latin typeface="Georgia"/>
                <a:cs typeface="Georgia"/>
              </a:rPr>
              <a:t>d</a:t>
            </a:r>
            <a:r>
              <a:rPr sz="2500" spc="15" dirty="0">
                <a:latin typeface="Georgia"/>
                <a:cs typeface="Georgia"/>
              </a:rPr>
              <a:t> </a:t>
            </a:r>
            <a:r>
              <a:rPr sz="2500" spc="-20" dirty="0">
                <a:latin typeface="Georgia"/>
                <a:cs typeface="Georgia"/>
              </a:rPr>
              <a:t>i</a:t>
            </a:r>
            <a:r>
              <a:rPr sz="2500" spc="-5" dirty="0">
                <a:latin typeface="Georgia"/>
                <a:cs typeface="Georgia"/>
              </a:rPr>
              <a:t>n</a:t>
            </a:r>
            <a:r>
              <a:rPr sz="2500" spc="-15" dirty="0">
                <a:latin typeface="Georgia"/>
                <a:cs typeface="Georgia"/>
              </a:rPr>
              <a:t> </a:t>
            </a:r>
            <a:r>
              <a:rPr sz="2500" spc="-30" dirty="0">
                <a:latin typeface="Georgia"/>
                <a:cs typeface="Georgia"/>
              </a:rPr>
              <a:t>t</a:t>
            </a:r>
            <a:r>
              <a:rPr sz="2500" dirty="0">
                <a:latin typeface="Georgia"/>
                <a:cs typeface="Georgia"/>
              </a:rPr>
              <a:t>h</a:t>
            </a:r>
            <a:r>
              <a:rPr sz="2500" spc="-5" dirty="0">
                <a:latin typeface="Georgia"/>
                <a:cs typeface="Georgia"/>
              </a:rPr>
              <a:t>e </a:t>
            </a:r>
            <a:r>
              <a:rPr sz="2500" spc="-10" dirty="0">
                <a:latin typeface="Georgia"/>
                <a:cs typeface="Georgia"/>
              </a:rPr>
              <a:t>R</a:t>
            </a:r>
            <a:r>
              <a:rPr sz="2500" spc="-40" dirty="0">
                <a:latin typeface="Georgia"/>
                <a:cs typeface="Georgia"/>
              </a:rPr>
              <a:t>F</a:t>
            </a:r>
            <a:r>
              <a:rPr sz="2500" spc="-20" dirty="0">
                <a:latin typeface="Georgia"/>
                <a:cs typeface="Georgia"/>
              </a:rPr>
              <a:t>P</a:t>
            </a:r>
            <a:r>
              <a:rPr sz="2500" spc="-5" dirty="0">
                <a:latin typeface="Georgia"/>
                <a:cs typeface="Georgia"/>
              </a:rPr>
              <a:t>.</a:t>
            </a:r>
            <a:endParaRPr sz="2500">
              <a:latin typeface="Georgia"/>
              <a:cs typeface="Georgia"/>
            </a:endParaRPr>
          </a:p>
          <a:p>
            <a:pPr marL="902969" marR="261620" lvl="1" indent="-228600">
              <a:lnSpc>
                <a:spcPct val="115999"/>
              </a:lnSpc>
              <a:spcBef>
                <a:spcPts val="840"/>
              </a:spcBef>
              <a:buClr>
                <a:srgbClr val="765E54"/>
              </a:buClr>
              <a:buFont typeface="Wingdings"/>
              <a:buChar char=""/>
              <a:tabLst>
                <a:tab pos="903605" algn="l"/>
              </a:tabLst>
            </a:pPr>
            <a:r>
              <a:rPr sz="2500" spc="-5" dirty="0">
                <a:latin typeface="Georgia"/>
                <a:cs typeface="Georgia"/>
              </a:rPr>
              <a:t>C</a:t>
            </a:r>
            <a:r>
              <a:rPr sz="2500" dirty="0">
                <a:latin typeface="Georgia"/>
                <a:cs typeface="Georgia"/>
              </a:rPr>
              <a:t>r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spc="-20" dirty="0">
                <a:latin typeface="Georgia"/>
                <a:cs typeface="Georgia"/>
              </a:rPr>
              <a:t>a</a:t>
            </a:r>
            <a:r>
              <a:rPr sz="2500" spc="-5" dirty="0">
                <a:latin typeface="Georgia"/>
                <a:cs typeface="Georgia"/>
              </a:rPr>
              <a:t>t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spc="-5" dirty="0">
                <a:latin typeface="Georgia"/>
                <a:cs typeface="Georgia"/>
              </a:rPr>
              <a:t>s</a:t>
            </a:r>
            <a:r>
              <a:rPr sz="2500" spc="-10" dirty="0">
                <a:latin typeface="Georgia"/>
                <a:cs typeface="Georgia"/>
              </a:rPr>
              <a:t> </a:t>
            </a:r>
            <a:r>
              <a:rPr sz="2500" spc="-5" dirty="0">
                <a:latin typeface="Georgia"/>
                <a:cs typeface="Georgia"/>
              </a:rPr>
              <a:t>a</a:t>
            </a:r>
            <a:r>
              <a:rPr sz="2500" spc="-15" dirty="0">
                <a:latin typeface="Georgia"/>
                <a:cs typeface="Georgia"/>
              </a:rPr>
              <a:t> c</a:t>
            </a:r>
            <a:r>
              <a:rPr sz="2500" spc="-5" dirty="0">
                <a:latin typeface="Georgia"/>
                <a:cs typeface="Georgia"/>
              </a:rPr>
              <a:t>l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spc="-20" dirty="0">
                <a:latin typeface="Georgia"/>
                <a:cs typeface="Georgia"/>
              </a:rPr>
              <a:t>a</a:t>
            </a:r>
            <a:r>
              <a:rPr sz="2500" spc="-5" dirty="0">
                <a:latin typeface="Georgia"/>
                <a:cs typeface="Georgia"/>
              </a:rPr>
              <a:t>r</a:t>
            </a:r>
            <a:r>
              <a:rPr sz="2500" spc="15" dirty="0">
                <a:latin typeface="Georgia"/>
                <a:cs typeface="Georgia"/>
              </a:rPr>
              <a:t> </a:t>
            </a:r>
            <a:r>
              <a:rPr sz="2500" spc="-20" dirty="0">
                <a:latin typeface="Georgia"/>
                <a:cs typeface="Georgia"/>
              </a:rPr>
              <a:t>an</a:t>
            </a:r>
            <a:r>
              <a:rPr sz="2500" spc="-5" dirty="0">
                <a:latin typeface="Georgia"/>
                <a:cs typeface="Georgia"/>
              </a:rPr>
              <a:t>d</a:t>
            </a:r>
            <a:r>
              <a:rPr sz="2500" spc="5" dirty="0">
                <a:latin typeface="Georgia"/>
                <a:cs typeface="Georgia"/>
              </a:rPr>
              <a:t> </a:t>
            </a:r>
            <a:r>
              <a:rPr sz="2500" spc="-35" dirty="0">
                <a:latin typeface="Georgia"/>
                <a:cs typeface="Georgia"/>
              </a:rPr>
              <a:t>c</a:t>
            </a:r>
            <a:r>
              <a:rPr sz="2500" spc="-10" dirty="0">
                <a:latin typeface="Georgia"/>
                <a:cs typeface="Georgia"/>
              </a:rPr>
              <a:t>o</a:t>
            </a:r>
            <a:r>
              <a:rPr sz="2500" spc="-5" dirty="0">
                <a:latin typeface="Georgia"/>
                <a:cs typeface="Georgia"/>
              </a:rPr>
              <a:t>mm</a:t>
            </a:r>
            <a:r>
              <a:rPr sz="2500" spc="-10" dirty="0">
                <a:latin typeface="Georgia"/>
                <a:cs typeface="Georgia"/>
              </a:rPr>
              <a:t>o</a:t>
            </a:r>
            <a:r>
              <a:rPr sz="2500" spc="-5" dirty="0">
                <a:latin typeface="Georgia"/>
                <a:cs typeface="Georgia"/>
              </a:rPr>
              <a:t>n</a:t>
            </a:r>
            <a:r>
              <a:rPr sz="2500" spc="25" dirty="0">
                <a:latin typeface="Georgia"/>
                <a:cs typeface="Georgia"/>
              </a:rPr>
              <a:t> </a:t>
            </a:r>
            <a:r>
              <a:rPr sz="2500" spc="-5" dirty="0">
                <a:latin typeface="Georgia"/>
                <a:cs typeface="Georgia"/>
              </a:rPr>
              <a:t>u</a:t>
            </a:r>
            <a:r>
              <a:rPr sz="2500" spc="-20" dirty="0">
                <a:latin typeface="Georgia"/>
                <a:cs typeface="Georgia"/>
              </a:rPr>
              <a:t>n</a:t>
            </a:r>
            <a:r>
              <a:rPr sz="2500" spc="-5" dirty="0">
                <a:latin typeface="Georgia"/>
                <a:cs typeface="Georgia"/>
              </a:rPr>
              <a:t>d</a:t>
            </a:r>
            <a:r>
              <a:rPr sz="2500" spc="-40" dirty="0">
                <a:latin typeface="Georgia"/>
                <a:cs typeface="Georgia"/>
              </a:rPr>
              <a:t>e</a:t>
            </a:r>
            <a:r>
              <a:rPr sz="2500" dirty="0">
                <a:latin typeface="Georgia"/>
                <a:cs typeface="Georgia"/>
              </a:rPr>
              <a:t>r</a:t>
            </a:r>
            <a:r>
              <a:rPr sz="2500" spc="-5" dirty="0">
                <a:latin typeface="Georgia"/>
                <a:cs typeface="Georgia"/>
              </a:rPr>
              <a:t>st</a:t>
            </a:r>
            <a:r>
              <a:rPr sz="2500" spc="-20" dirty="0">
                <a:latin typeface="Georgia"/>
                <a:cs typeface="Georgia"/>
              </a:rPr>
              <a:t>an</a:t>
            </a:r>
            <a:r>
              <a:rPr sz="2500" spc="-5" dirty="0">
                <a:latin typeface="Georgia"/>
                <a:cs typeface="Georgia"/>
              </a:rPr>
              <a:t>d</a:t>
            </a:r>
            <a:r>
              <a:rPr sz="2500" spc="-20" dirty="0">
                <a:latin typeface="Georgia"/>
                <a:cs typeface="Georgia"/>
              </a:rPr>
              <a:t>in</a:t>
            </a:r>
            <a:r>
              <a:rPr sz="2500" spc="-5" dirty="0">
                <a:latin typeface="Georgia"/>
                <a:cs typeface="Georgia"/>
              </a:rPr>
              <a:t>g</a:t>
            </a:r>
            <a:r>
              <a:rPr sz="2500" spc="55" dirty="0">
                <a:latin typeface="Georgia"/>
                <a:cs typeface="Georgia"/>
              </a:rPr>
              <a:t> </a:t>
            </a:r>
            <a:r>
              <a:rPr sz="2500" spc="-10" dirty="0">
                <a:latin typeface="Georgia"/>
                <a:cs typeface="Georgia"/>
              </a:rPr>
              <a:t>o</a:t>
            </a:r>
            <a:r>
              <a:rPr sz="2500" spc="-5" dirty="0">
                <a:latin typeface="Georgia"/>
                <a:cs typeface="Georgia"/>
              </a:rPr>
              <a:t>f</a:t>
            </a:r>
            <a:r>
              <a:rPr sz="2500" spc="-25" dirty="0">
                <a:latin typeface="Georgia"/>
                <a:cs typeface="Georgia"/>
              </a:rPr>
              <a:t> </a:t>
            </a:r>
            <a:r>
              <a:rPr sz="2500" spc="-5" dirty="0">
                <a:latin typeface="Georgia"/>
                <a:cs typeface="Georgia"/>
              </a:rPr>
              <a:t>t</a:t>
            </a:r>
            <a:r>
              <a:rPr sz="2500" dirty="0">
                <a:latin typeface="Georgia"/>
                <a:cs typeface="Georgia"/>
              </a:rPr>
              <a:t>h</a:t>
            </a:r>
            <a:r>
              <a:rPr sz="2500" spc="-5" dirty="0">
                <a:latin typeface="Georgia"/>
                <a:cs typeface="Georgia"/>
              </a:rPr>
              <a:t>e </a:t>
            </a:r>
            <a:r>
              <a:rPr sz="2500" spc="-20" dirty="0">
                <a:latin typeface="Georgia"/>
                <a:cs typeface="Georgia"/>
              </a:rPr>
              <a:t>p</a:t>
            </a:r>
            <a:r>
              <a:rPr sz="2500" dirty="0">
                <a:latin typeface="Georgia"/>
                <a:cs typeface="Georgia"/>
              </a:rPr>
              <a:t>r</a:t>
            </a:r>
            <a:r>
              <a:rPr sz="2500" spc="-10" dirty="0">
                <a:latin typeface="Georgia"/>
                <a:cs typeface="Georgia"/>
              </a:rPr>
              <a:t>o</a:t>
            </a:r>
            <a:r>
              <a:rPr sz="2500" spc="-15" dirty="0">
                <a:latin typeface="Georgia"/>
                <a:cs typeface="Georgia"/>
              </a:rPr>
              <a:t>c</a:t>
            </a:r>
            <a:r>
              <a:rPr sz="2500" spc="-5" dirty="0">
                <a:latin typeface="Georgia"/>
                <a:cs typeface="Georgia"/>
              </a:rPr>
              <a:t>u</a:t>
            </a:r>
            <a:r>
              <a:rPr sz="2500" dirty="0">
                <a:latin typeface="Georgia"/>
                <a:cs typeface="Georgia"/>
              </a:rPr>
              <a:t>r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spc="-5" dirty="0">
                <a:latin typeface="Georgia"/>
                <a:cs typeface="Georgia"/>
              </a:rPr>
              <a:t>m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spc="-20" dirty="0">
                <a:latin typeface="Georgia"/>
                <a:cs typeface="Georgia"/>
              </a:rPr>
              <a:t>n</a:t>
            </a:r>
            <a:r>
              <a:rPr sz="2500" spc="-5" dirty="0">
                <a:latin typeface="Georgia"/>
                <a:cs typeface="Georgia"/>
              </a:rPr>
              <a:t>t.</a:t>
            </a:r>
            <a:endParaRPr sz="2500">
              <a:latin typeface="Georgia"/>
              <a:cs typeface="Georgia"/>
            </a:endParaRPr>
          </a:p>
          <a:p>
            <a:pPr marL="902969" marR="5080" lvl="1" indent="-228600">
              <a:lnSpc>
                <a:spcPct val="118000"/>
              </a:lnSpc>
              <a:spcBef>
                <a:spcPts val="780"/>
              </a:spcBef>
              <a:buClr>
                <a:srgbClr val="765E54"/>
              </a:buClr>
              <a:buFont typeface="Wingdings"/>
              <a:buChar char=""/>
              <a:tabLst>
                <a:tab pos="906780" algn="l"/>
              </a:tabLst>
            </a:pPr>
            <a:r>
              <a:rPr sz="2500" spc="-45" dirty="0">
                <a:latin typeface="Georgia"/>
                <a:cs typeface="Georgia"/>
              </a:rPr>
              <a:t>P</a:t>
            </a:r>
            <a:r>
              <a:rPr sz="2500" dirty="0">
                <a:latin typeface="Georgia"/>
                <a:cs typeface="Georgia"/>
              </a:rPr>
              <a:t>r</a:t>
            </a:r>
            <a:r>
              <a:rPr sz="2500" spc="-10" dirty="0">
                <a:latin typeface="Georgia"/>
                <a:cs typeface="Georgia"/>
              </a:rPr>
              <a:t>o</a:t>
            </a:r>
            <a:r>
              <a:rPr sz="2500" spc="-20" dirty="0">
                <a:latin typeface="Georgia"/>
                <a:cs typeface="Georgia"/>
              </a:rPr>
              <a:t>p</a:t>
            </a:r>
            <a:r>
              <a:rPr sz="2500" spc="-10" dirty="0">
                <a:latin typeface="Georgia"/>
                <a:cs typeface="Georgia"/>
              </a:rPr>
              <a:t>o</a:t>
            </a:r>
            <a:r>
              <a:rPr sz="2500" spc="-5" dirty="0">
                <a:latin typeface="Georgia"/>
                <a:cs typeface="Georgia"/>
              </a:rPr>
              <a:t>s</a:t>
            </a:r>
            <a:r>
              <a:rPr sz="2500" spc="-20" dirty="0">
                <a:latin typeface="Georgia"/>
                <a:cs typeface="Georgia"/>
              </a:rPr>
              <a:t>a</a:t>
            </a:r>
            <a:r>
              <a:rPr sz="2500" spc="-5" dirty="0">
                <a:latin typeface="Georgia"/>
                <a:cs typeface="Georgia"/>
              </a:rPr>
              <a:t>ls </a:t>
            </a:r>
            <a:r>
              <a:rPr sz="2500" dirty="0">
                <a:latin typeface="Georgia"/>
                <a:cs typeface="Georgia"/>
              </a:rPr>
              <a:t>r</a:t>
            </a:r>
            <a:r>
              <a:rPr sz="2500" spc="-15" dirty="0">
                <a:latin typeface="Georgia"/>
                <a:cs typeface="Georgia"/>
              </a:rPr>
              <a:t>ece</a:t>
            </a:r>
            <a:r>
              <a:rPr sz="2500" spc="-20" dirty="0">
                <a:latin typeface="Georgia"/>
                <a:cs typeface="Georgia"/>
              </a:rPr>
              <a:t>i</a:t>
            </a:r>
            <a:r>
              <a:rPr sz="2500" spc="-5" dirty="0">
                <a:latin typeface="Georgia"/>
                <a:cs typeface="Georgia"/>
              </a:rPr>
              <a:t>v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spc="-5" dirty="0">
                <a:latin typeface="Georgia"/>
                <a:cs typeface="Georgia"/>
              </a:rPr>
              <a:t>d</a:t>
            </a:r>
            <a:r>
              <a:rPr sz="2500" spc="20" dirty="0">
                <a:latin typeface="Georgia"/>
                <a:cs typeface="Georgia"/>
              </a:rPr>
              <a:t> </a:t>
            </a:r>
            <a:r>
              <a:rPr sz="2500" spc="-5" dirty="0">
                <a:latin typeface="Georgia"/>
                <a:cs typeface="Georgia"/>
              </a:rPr>
              <a:t>w</a:t>
            </a:r>
            <a:r>
              <a:rPr sz="2500" spc="-20" dirty="0">
                <a:latin typeface="Georgia"/>
                <a:cs typeface="Georgia"/>
              </a:rPr>
              <a:t>i</a:t>
            </a:r>
            <a:r>
              <a:rPr sz="2500" spc="-5" dirty="0">
                <a:latin typeface="Georgia"/>
                <a:cs typeface="Georgia"/>
              </a:rPr>
              <a:t>ll</a:t>
            </a:r>
            <a:r>
              <a:rPr sz="2500" spc="10" dirty="0">
                <a:latin typeface="Georgia"/>
                <a:cs typeface="Georgia"/>
              </a:rPr>
              <a:t> </a:t>
            </a:r>
            <a:r>
              <a:rPr sz="2500" spc="-15" dirty="0">
                <a:latin typeface="Georgia"/>
                <a:cs typeface="Georgia"/>
              </a:rPr>
              <a:t>b</a:t>
            </a:r>
            <a:r>
              <a:rPr sz="2500" spc="-5" dirty="0">
                <a:latin typeface="Georgia"/>
                <a:cs typeface="Georgia"/>
              </a:rPr>
              <a:t>e</a:t>
            </a:r>
            <a:r>
              <a:rPr sz="2500" spc="-35" dirty="0">
                <a:latin typeface="Georgia"/>
                <a:cs typeface="Georgia"/>
              </a:rPr>
              <a:t> </a:t>
            </a:r>
            <a:r>
              <a:rPr sz="2500" spc="-5" dirty="0">
                <a:latin typeface="Georgia"/>
                <a:cs typeface="Georgia"/>
              </a:rPr>
              <a:t>m</a:t>
            </a:r>
            <a:r>
              <a:rPr sz="2500" spc="-10" dirty="0">
                <a:latin typeface="Georgia"/>
                <a:cs typeface="Georgia"/>
              </a:rPr>
              <a:t>o</a:t>
            </a:r>
            <a:r>
              <a:rPr sz="2500" dirty="0">
                <a:latin typeface="Georgia"/>
                <a:cs typeface="Georgia"/>
              </a:rPr>
              <a:t>r</a:t>
            </a:r>
            <a:r>
              <a:rPr sz="2500" spc="-5" dirty="0">
                <a:latin typeface="Georgia"/>
                <a:cs typeface="Georgia"/>
              </a:rPr>
              <a:t>e</a:t>
            </a:r>
            <a:r>
              <a:rPr sz="2500" dirty="0">
                <a:latin typeface="Georgia"/>
                <a:cs typeface="Georgia"/>
              </a:rPr>
              <a:t> </a:t>
            </a:r>
            <a:r>
              <a:rPr sz="2500" spc="-15" dirty="0">
                <a:latin typeface="Georgia"/>
                <a:cs typeface="Georgia"/>
              </a:rPr>
              <a:t>c</a:t>
            </a:r>
            <a:r>
              <a:rPr sz="2500" spc="-5" dirty="0">
                <a:latin typeface="Georgia"/>
                <a:cs typeface="Georgia"/>
              </a:rPr>
              <a:t>l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spc="-20" dirty="0">
                <a:latin typeface="Georgia"/>
                <a:cs typeface="Georgia"/>
              </a:rPr>
              <a:t>a</a:t>
            </a:r>
            <a:r>
              <a:rPr sz="2500" dirty="0">
                <a:latin typeface="Georgia"/>
                <a:cs typeface="Georgia"/>
              </a:rPr>
              <a:t>r</a:t>
            </a:r>
            <a:r>
              <a:rPr sz="2500" spc="-5" dirty="0">
                <a:latin typeface="Georgia"/>
                <a:cs typeface="Georgia"/>
              </a:rPr>
              <a:t>ly</a:t>
            </a:r>
            <a:r>
              <a:rPr sz="2500" spc="-15" dirty="0">
                <a:latin typeface="Georgia"/>
                <a:cs typeface="Georgia"/>
              </a:rPr>
              <a:t> </a:t>
            </a:r>
            <a:r>
              <a:rPr sz="2500" spc="-20" dirty="0">
                <a:latin typeface="Georgia"/>
                <a:cs typeface="Georgia"/>
              </a:rPr>
              <a:t>a</a:t>
            </a:r>
            <a:r>
              <a:rPr sz="2500" spc="-25" dirty="0">
                <a:latin typeface="Georgia"/>
                <a:cs typeface="Georgia"/>
              </a:rPr>
              <a:t>l</a:t>
            </a:r>
            <a:r>
              <a:rPr sz="2500" spc="-20" dirty="0">
                <a:latin typeface="Georgia"/>
                <a:cs typeface="Georgia"/>
              </a:rPr>
              <a:t>i</a:t>
            </a:r>
            <a:r>
              <a:rPr sz="2500" spc="-5" dirty="0">
                <a:latin typeface="Georgia"/>
                <a:cs typeface="Georgia"/>
              </a:rPr>
              <a:t>g</a:t>
            </a:r>
            <a:r>
              <a:rPr sz="2500" spc="-20" dirty="0">
                <a:latin typeface="Georgia"/>
                <a:cs typeface="Georgia"/>
              </a:rPr>
              <a:t>n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spc="-5" dirty="0">
                <a:latin typeface="Georgia"/>
                <a:cs typeface="Georgia"/>
              </a:rPr>
              <a:t>d</a:t>
            </a:r>
            <a:r>
              <a:rPr sz="2500" spc="35" dirty="0">
                <a:latin typeface="Georgia"/>
                <a:cs typeface="Georgia"/>
              </a:rPr>
              <a:t> </a:t>
            </a:r>
            <a:r>
              <a:rPr sz="2500" spc="-5" dirty="0">
                <a:latin typeface="Georgia"/>
                <a:cs typeface="Georgia"/>
              </a:rPr>
              <a:t>w</a:t>
            </a:r>
            <a:r>
              <a:rPr sz="2500" spc="-20" dirty="0">
                <a:latin typeface="Georgia"/>
                <a:cs typeface="Georgia"/>
              </a:rPr>
              <a:t>i</a:t>
            </a:r>
            <a:r>
              <a:rPr sz="2500" spc="-30" dirty="0">
                <a:latin typeface="Georgia"/>
                <a:cs typeface="Georgia"/>
              </a:rPr>
              <a:t>t</a:t>
            </a:r>
            <a:r>
              <a:rPr sz="2500" spc="-5" dirty="0">
                <a:latin typeface="Georgia"/>
                <a:cs typeface="Georgia"/>
              </a:rPr>
              <a:t>h </a:t>
            </a:r>
            <a:r>
              <a:rPr sz="2500" spc="-20" dirty="0">
                <a:latin typeface="Georgia"/>
                <a:cs typeface="Georgia"/>
              </a:rPr>
              <a:t>p</a:t>
            </a:r>
            <a:r>
              <a:rPr sz="2500" dirty="0">
                <a:latin typeface="Georgia"/>
                <a:cs typeface="Georgia"/>
              </a:rPr>
              <a:t>r</a:t>
            </a:r>
            <a:r>
              <a:rPr sz="2500" spc="-10" dirty="0">
                <a:latin typeface="Georgia"/>
                <a:cs typeface="Georgia"/>
              </a:rPr>
              <a:t>o</a:t>
            </a:r>
            <a:r>
              <a:rPr sz="2500" spc="-15" dirty="0">
                <a:latin typeface="Georgia"/>
                <a:cs typeface="Georgia"/>
              </a:rPr>
              <a:t>jec</a:t>
            </a:r>
            <a:r>
              <a:rPr sz="2500" spc="-5" dirty="0">
                <a:latin typeface="Georgia"/>
                <a:cs typeface="Georgia"/>
              </a:rPr>
              <a:t>t</a:t>
            </a:r>
            <a:r>
              <a:rPr sz="2500" spc="10" dirty="0">
                <a:latin typeface="Georgia"/>
                <a:cs typeface="Georgia"/>
              </a:rPr>
              <a:t> </a:t>
            </a:r>
            <a:r>
              <a:rPr sz="2500" dirty="0">
                <a:latin typeface="Georgia"/>
                <a:cs typeface="Georgia"/>
              </a:rPr>
              <a:t>r</a:t>
            </a:r>
            <a:r>
              <a:rPr sz="2500" spc="-15" dirty="0">
                <a:latin typeface="Georgia"/>
                <a:cs typeface="Georgia"/>
              </a:rPr>
              <a:t>eq</a:t>
            </a:r>
            <a:r>
              <a:rPr sz="2500" spc="-5" dirty="0">
                <a:latin typeface="Georgia"/>
                <a:cs typeface="Georgia"/>
              </a:rPr>
              <a:t>u</a:t>
            </a:r>
            <a:r>
              <a:rPr sz="2500" spc="-20" dirty="0">
                <a:latin typeface="Georgia"/>
                <a:cs typeface="Georgia"/>
              </a:rPr>
              <a:t>i</a:t>
            </a:r>
            <a:r>
              <a:rPr sz="2500" dirty="0">
                <a:latin typeface="Georgia"/>
                <a:cs typeface="Georgia"/>
              </a:rPr>
              <a:t>r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spc="-5" dirty="0">
                <a:latin typeface="Georgia"/>
                <a:cs typeface="Georgia"/>
              </a:rPr>
              <a:t>m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spc="-20" dirty="0">
                <a:latin typeface="Georgia"/>
                <a:cs typeface="Georgia"/>
              </a:rPr>
              <a:t>n</a:t>
            </a:r>
            <a:r>
              <a:rPr sz="2500" spc="-5" dirty="0">
                <a:latin typeface="Georgia"/>
                <a:cs typeface="Georgia"/>
              </a:rPr>
              <a:t>ts,</a:t>
            </a:r>
            <a:r>
              <a:rPr sz="2500" dirty="0">
                <a:latin typeface="Georgia"/>
                <a:cs typeface="Georgia"/>
              </a:rPr>
              <a:t> </a:t>
            </a:r>
            <a:r>
              <a:rPr sz="2500" spc="-5" dirty="0">
                <a:latin typeface="Georgia"/>
                <a:cs typeface="Georgia"/>
              </a:rPr>
              <a:t>due</a:t>
            </a:r>
            <a:r>
              <a:rPr sz="2500" dirty="0">
                <a:latin typeface="Georgia"/>
                <a:cs typeface="Georgia"/>
              </a:rPr>
              <a:t> </a:t>
            </a:r>
            <a:r>
              <a:rPr sz="2500" spc="-5" dirty="0">
                <a:latin typeface="Georgia"/>
                <a:cs typeface="Georgia"/>
              </a:rPr>
              <a:t>to </a:t>
            </a:r>
            <a:r>
              <a:rPr sz="2500" spc="-30" dirty="0">
                <a:latin typeface="Georgia"/>
                <a:cs typeface="Georgia"/>
              </a:rPr>
              <a:t>t</a:t>
            </a:r>
            <a:r>
              <a:rPr sz="2500" dirty="0">
                <a:latin typeface="Georgia"/>
                <a:cs typeface="Georgia"/>
              </a:rPr>
              <a:t>h</a:t>
            </a:r>
            <a:r>
              <a:rPr sz="2500" spc="-5" dirty="0">
                <a:latin typeface="Georgia"/>
                <a:cs typeface="Georgia"/>
              </a:rPr>
              <a:t>e f</a:t>
            </a:r>
            <a:r>
              <a:rPr sz="2500" spc="-20" dirty="0">
                <a:latin typeface="Georgia"/>
                <a:cs typeface="Georgia"/>
              </a:rPr>
              <a:t>a</a:t>
            </a:r>
            <a:r>
              <a:rPr sz="2500" spc="-15" dirty="0">
                <a:latin typeface="Georgia"/>
                <a:cs typeface="Georgia"/>
              </a:rPr>
              <a:t>c</a:t>
            </a:r>
            <a:r>
              <a:rPr sz="2500" spc="-5" dirty="0">
                <a:latin typeface="Georgia"/>
                <a:cs typeface="Georgia"/>
              </a:rPr>
              <a:t>t</a:t>
            </a:r>
            <a:r>
              <a:rPr sz="2500" spc="5" dirty="0">
                <a:latin typeface="Georgia"/>
                <a:cs typeface="Georgia"/>
              </a:rPr>
              <a:t> </a:t>
            </a:r>
            <a:r>
              <a:rPr sz="2500" spc="-30" dirty="0">
                <a:latin typeface="Georgia"/>
                <a:cs typeface="Georgia"/>
              </a:rPr>
              <a:t>t</a:t>
            </a:r>
            <a:r>
              <a:rPr sz="2500" dirty="0">
                <a:latin typeface="Georgia"/>
                <a:cs typeface="Georgia"/>
              </a:rPr>
              <a:t>h</a:t>
            </a:r>
            <a:r>
              <a:rPr sz="2500" spc="-20" dirty="0">
                <a:latin typeface="Georgia"/>
                <a:cs typeface="Georgia"/>
              </a:rPr>
              <a:t>a</a:t>
            </a:r>
            <a:r>
              <a:rPr sz="2500" spc="-5" dirty="0">
                <a:latin typeface="Georgia"/>
                <a:cs typeface="Georgia"/>
              </a:rPr>
              <a:t>t</a:t>
            </a:r>
            <a:r>
              <a:rPr sz="2500" spc="5" dirty="0">
                <a:latin typeface="Georgia"/>
                <a:cs typeface="Georgia"/>
              </a:rPr>
              <a:t> </a:t>
            </a:r>
            <a:r>
              <a:rPr sz="2500" spc="-15" dirty="0">
                <a:latin typeface="Georgia"/>
                <a:cs typeface="Georgia"/>
              </a:rPr>
              <a:t>b</a:t>
            </a:r>
            <a:r>
              <a:rPr sz="2500" spc="-40" dirty="0">
                <a:latin typeface="Georgia"/>
                <a:cs typeface="Georgia"/>
              </a:rPr>
              <a:t>i</a:t>
            </a:r>
            <a:r>
              <a:rPr sz="2500" spc="-5" dirty="0">
                <a:latin typeface="Georgia"/>
                <a:cs typeface="Georgia"/>
              </a:rPr>
              <a:t>dd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spc="-5" dirty="0">
                <a:latin typeface="Georgia"/>
                <a:cs typeface="Georgia"/>
              </a:rPr>
              <a:t>r </a:t>
            </a:r>
            <a:r>
              <a:rPr sz="2500" spc="-15" dirty="0">
                <a:latin typeface="Georgia"/>
                <a:cs typeface="Georgia"/>
              </a:rPr>
              <a:t>c</a:t>
            </a:r>
            <a:r>
              <a:rPr sz="2500" spc="-10" dirty="0">
                <a:latin typeface="Georgia"/>
                <a:cs typeface="Georgia"/>
              </a:rPr>
              <a:t>o</a:t>
            </a:r>
            <a:r>
              <a:rPr sz="2500" spc="-20" dirty="0">
                <a:latin typeface="Georgia"/>
                <a:cs typeface="Georgia"/>
              </a:rPr>
              <a:t>n</a:t>
            </a:r>
            <a:r>
              <a:rPr sz="2500" spc="-5" dirty="0">
                <a:latin typeface="Georgia"/>
                <a:cs typeface="Georgia"/>
              </a:rPr>
              <a:t>f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dirty="0">
                <a:latin typeface="Georgia"/>
                <a:cs typeface="Georgia"/>
              </a:rPr>
              <a:t>r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spc="-20" dirty="0">
                <a:latin typeface="Georgia"/>
                <a:cs typeface="Georgia"/>
              </a:rPr>
              <a:t>n</a:t>
            </a:r>
            <a:r>
              <a:rPr sz="2500" spc="-15" dirty="0">
                <a:latin typeface="Georgia"/>
                <a:cs typeface="Georgia"/>
              </a:rPr>
              <a:t>ce</a:t>
            </a:r>
            <a:r>
              <a:rPr sz="2500" spc="-5" dirty="0">
                <a:latin typeface="Georgia"/>
                <a:cs typeface="Georgia"/>
              </a:rPr>
              <a:t>s</a:t>
            </a:r>
            <a:r>
              <a:rPr sz="2500" spc="40" dirty="0">
                <a:latin typeface="Georgia"/>
                <a:cs typeface="Georgia"/>
              </a:rPr>
              <a:t> </a:t>
            </a:r>
            <a:r>
              <a:rPr sz="2500" spc="-5" dirty="0">
                <a:latin typeface="Georgia"/>
                <a:cs typeface="Georgia"/>
              </a:rPr>
              <a:t>m</a:t>
            </a:r>
            <a:r>
              <a:rPr sz="2500" spc="-20" dirty="0">
                <a:latin typeface="Georgia"/>
                <a:cs typeface="Georgia"/>
              </a:rPr>
              <a:t>a</a:t>
            </a:r>
            <a:r>
              <a:rPr sz="2500" spc="-5" dirty="0">
                <a:latin typeface="Georgia"/>
                <a:cs typeface="Georgia"/>
              </a:rPr>
              <a:t>ke</a:t>
            </a:r>
            <a:r>
              <a:rPr sz="2500" dirty="0">
                <a:latin typeface="Georgia"/>
                <a:cs typeface="Georgia"/>
              </a:rPr>
              <a:t> </a:t>
            </a:r>
            <a:r>
              <a:rPr sz="2500" spc="-5" dirty="0">
                <a:latin typeface="Georgia"/>
                <a:cs typeface="Georgia"/>
              </a:rPr>
              <a:t>t</a:t>
            </a:r>
            <a:r>
              <a:rPr sz="2500" dirty="0">
                <a:latin typeface="Georgia"/>
                <a:cs typeface="Georgia"/>
              </a:rPr>
              <a:t>h</a:t>
            </a:r>
            <a:r>
              <a:rPr sz="2500" spc="-5" dirty="0">
                <a:latin typeface="Georgia"/>
                <a:cs typeface="Georgia"/>
              </a:rPr>
              <a:t>e</a:t>
            </a:r>
            <a:r>
              <a:rPr sz="2500" spc="-30" dirty="0">
                <a:latin typeface="Georgia"/>
                <a:cs typeface="Georgia"/>
              </a:rPr>
              <a:t> </a:t>
            </a:r>
            <a:r>
              <a:rPr sz="2500" dirty="0">
                <a:latin typeface="Georgia"/>
                <a:cs typeface="Georgia"/>
              </a:rPr>
              <a:t>r</a:t>
            </a:r>
            <a:r>
              <a:rPr sz="2500" spc="-15" dirty="0">
                <a:latin typeface="Georgia"/>
                <a:cs typeface="Georgia"/>
              </a:rPr>
              <a:t>eq</a:t>
            </a:r>
            <a:r>
              <a:rPr sz="2500" spc="-5" dirty="0">
                <a:latin typeface="Georgia"/>
                <a:cs typeface="Georgia"/>
              </a:rPr>
              <a:t>u</a:t>
            </a:r>
            <a:r>
              <a:rPr sz="2500" spc="-20" dirty="0">
                <a:latin typeface="Georgia"/>
                <a:cs typeface="Georgia"/>
              </a:rPr>
              <a:t>i</a:t>
            </a:r>
            <a:r>
              <a:rPr sz="2500" dirty="0">
                <a:latin typeface="Georgia"/>
                <a:cs typeface="Georgia"/>
              </a:rPr>
              <a:t>r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spc="-5" dirty="0">
                <a:latin typeface="Georgia"/>
                <a:cs typeface="Georgia"/>
              </a:rPr>
              <a:t>m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spc="-20" dirty="0">
                <a:latin typeface="Georgia"/>
                <a:cs typeface="Georgia"/>
              </a:rPr>
              <a:t>n</a:t>
            </a:r>
            <a:r>
              <a:rPr sz="2500" spc="-5" dirty="0">
                <a:latin typeface="Georgia"/>
                <a:cs typeface="Georgia"/>
              </a:rPr>
              <a:t>ts</a:t>
            </a:r>
            <a:r>
              <a:rPr sz="2500" spc="30" dirty="0">
                <a:latin typeface="Georgia"/>
                <a:cs typeface="Georgia"/>
              </a:rPr>
              <a:t> </a:t>
            </a:r>
            <a:r>
              <a:rPr sz="2500" spc="-15" dirty="0">
                <a:latin typeface="Georgia"/>
                <a:cs typeface="Georgia"/>
              </a:rPr>
              <a:t>c</a:t>
            </a:r>
            <a:r>
              <a:rPr sz="2500" spc="-5" dirty="0">
                <a:latin typeface="Georgia"/>
                <a:cs typeface="Georgia"/>
              </a:rPr>
              <a:t>l</a:t>
            </a:r>
            <a:r>
              <a:rPr sz="2500" spc="-15" dirty="0">
                <a:latin typeface="Georgia"/>
                <a:cs typeface="Georgia"/>
              </a:rPr>
              <a:t>e</a:t>
            </a:r>
            <a:r>
              <a:rPr sz="2500" spc="-20" dirty="0">
                <a:latin typeface="Georgia"/>
                <a:cs typeface="Georgia"/>
              </a:rPr>
              <a:t>a</a:t>
            </a:r>
            <a:r>
              <a:rPr sz="2500" spc="-25" dirty="0">
                <a:latin typeface="Georgia"/>
                <a:cs typeface="Georgia"/>
              </a:rPr>
              <a:t>r</a:t>
            </a:r>
            <a:r>
              <a:rPr sz="2500" spc="-5" dirty="0">
                <a:latin typeface="Georgia"/>
                <a:cs typeface="Georgia"/>
              </a:rPr>
              <a:t>.</a:t>
            </a:r>
            <a:endParaRPr sz="25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0594" y="6290055"/>
            <a:ext cx="22288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solidFill>
                  <a:srgbClr val="7B5E1D"/>
                </a:solidFill>
                <a:latin typeface="Georgia"/>
                <a:cs typeface="Georgia"/>
              </a:rPr>
              <a:t>2</a:t>
            </a: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4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>
              <a:lnSpc>
                <a:spcPct val="100000"/>
              </a:lnSpc>
            </a:pPr>
            <a:r>
              <a:rPr sz="4000" spc="-5" dirty="0"/>
              <a:t>Co</a:t>
            </a:r>
            <a:r>
              <a:rPr sz="4000" spc="-20" dirty="0"/>
              <a:t>n</a:t>
            </a:r>
            <a:r>
              <a:rPr sz="4000" dirty="0"/>
              <a:t>d</a:t>
            </a:r>
            <a:r>
              <a:rPr sz="4000" spc="-30" dirty="0"/>
              <a:t>u</a:t>
            </a:r>
            <a:r>
              <a:rPr sz="4000" dirty="0"/>
              <a:t>ct P</a:t>
            </a:r>
            <a:r>
              <a:rPr sz="4000" spc="-40" dirty="0"/>
              <a:t>r</a:t>
            </a:r>
            <a:r>
              <a:rPr sz="4000" spc="-5" dirty="0"/>
              <a:t>o</a:t>
            </a:r>
            <a:r>
              <a:rPr sz="4000" spc="-25" dirty="0"/>
              <a:t>c</a:t>
            </a:r>
            <a:r>
              <a:rPr sz="4000" spc="-5" dirty="0"/>
              <a:t>u</a:t>
            </a:r>
            <a:r>
              <a:rPr sz="4000" spc="-15" dirty="0"/>
              <a:t>r</a:t>
            </a:r>
            <a:r>
              <a:rPr sz="4000" dirty="0"/>
              <a:t>e</a:t>
            </a:r>
            <a:r>
              <a:rPr sz="4000" spc="-35" dirty="0"/>
              <a:t>m</a:t>
            </a:r>
            <a:r>
              <a:rPr sz="4000" spc="-20" dirty="0"/>
              <a:t>e</a:t>
            </a:r>
            <a:r>
              <a:rPr sz="4000" dirty="0"/>
              <a:t>n</a:t>
            </a:r>
            <a:r>
              <a:rPr sz="4000" spc="-20" dirty="0"/>
              <a:t>t</a:t>
            </a:r>
            <a:r>
              <a:rPr sz="4000" dirty="0"/>
              <a:t>s</a:t>
            </a:r>
            <a:r>
              <a:rPr sz="4000" spc="60" dirty="0"/>
              <a:t> </a:t>
            </a:r>
            <a:r>
              <a:rPr sz="4000" spc="5" dirty="0"/>
              <a:t>–</a:t>
            </a:r>
            <a:r>
              <a:rPr sz="4000" spc="-15" dirty="0"/>
              <a:t> </a:t>
            </a:r>
            <a:r>
              <a:rPr sz="4000" spc="5" dirty="0"/>
              <a:t>T</a:t>
            </a:r>
            <a:r>
              <a:rPr sz="4000" spc="-40" dirty="0"/>
              <a:t> </a:t>
            </a:r>
            <a:r>
              <a:rPr sz="4000" spc="5" dirty="0"/>
              <a:t>&amp; T</a:t>
            </a:r>
            <a:endParaRPr sz="40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0820">
              <a:lnSpc>
                <a:spcPts val="1505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795019" y="1148080"/>
            <a:ext cx="7528559" cy="4409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8940" marR="334010" indent="-396240">
              <a:lnSpc>
                <a:spcPts val="4990"/>
              </a:lnSpc>
              <a:buClr>
                <a:srgbClr val="765E54"/>
              </a:buClr>
              <a:buAutoNum type="arabicPeriod" startAt="2"/>
              <a:tabLst>
                <a:tab pos="408940" algn="l"/>
              </a:tabLst>
            </a:pPr>
            <a:r>
              <a:rPr sz="2800" spc="-15" dirty="0">
                <a:latin typeface="Georgia"/>
                <a:cs typeface="Georgia"/>
              </a:rPr>
              <a:t>P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30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p</a:t>
            </a:r>
            <a:r>
              <a:rPr sz="2800" spc="-30" dirty="0">
                <a:latin typeface="Georgia"/>
                <a:cs typeface="Georgia"/>
              </a:rPr>
              <a:t>o</a:t>
            </a:r>
            <a:r>
              <a:rPr sz="2800" spc="-15" dirty="0">
                <a:latin typeface="Georgia"/>
                <a:cs typeface="Georgia"/>
              </a:rPr>
              <a:t>s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dirty="0">
                <a:latin typeface="Georgia"/>
                <a:cs typeface="Georgia"/>
              </a:rPr>
              <a:t>l</a:t>
            </a:r>
            <a:r>
              <a:rPr sz="2800" spc="2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Ev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5" dirty="0">
                <a:latin typeface="Georgia"/>
                <a:cs typeface="Georgia"/>
              </a:rPr>
              <a:t>l</a:t>
            </a:r>
            <a:r>
              <a:rPr sz="2800" spc="-10" dirty="0">
                <a:latin typeface="Georgia"/>
                <a:cs typeface="Georgia"/>
              </a:rPr>
              <a:t>u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3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n</a:t>
            </a:r>
            <a:r>
              <a:rPr sz="2800" spc="35" dirty="0">
                <a:latin typeface="Georgia"/>
                <a:cs typeface="Georgia"/>
              </a:rPr>
              <a:t> </a:t>
            </a:r>
            <a:r>
              <a:rPr sz="2800" spc="-35" dirty="0">
                <a:latin typeface="Georgia"/>
                <a:cs typeface="Georgia"/>
              </a:rPr>
              <a:t>T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ch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15" dirty="0">
                <a:latin typeface="Georgia"/>
                <a:cs typeface="Georgia"/>
              </a:rPr>
              <a:t>q</a:t>
            </a:r>
            <a:r>
              <a:rPr sz="2800" spc="-10" dirty="0">
                <a:latin typeface="Georgia"/>
                <a:cs typeface="Georgia"/>
              </a:rPr>
              <a:t>u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s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(</a:t>
            </a:r>
            <a:r>
              <a:rPr sz="2800" spc="-30" dirty="0">
                <a:latin typeface="Georgia"/>
                <a:cs typeface="Georgia"/>
              </a:rPr>
              <a:t>a</a:t>
            </a:r>
            <a:r>
              <a:rPr sz="2800" spc="5" dirty="0">
                <a:latin typeface="Georgia"/>
                <a:cs typeface="Georgia"/>
              </a:rPr>
              <a:t>g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d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b</a:t>
            </a:r>
            <a:r>
              <a:rPr sz="2800" dirty="0">
                <a:latin typeface="Georgia"/>
                <a:cs typeface="Georgia"/>
              </a:rPr>
              <a:t>y </a:t>
            </a:r>
            <a:r>
              <a:rPr sz="2800" spc="-10" dirty="0">
                <a:latin typeface="Georgia"/>
                <a:cs typeface="Georgia"/>
              </a:rPr>
              <a:t>Ev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5" dirty="0">
                <a:latin typeface="Georgia"/>
                <a:cs typeface="Georgia"/>
              </a:rPr>
              <a:t>l</a:t>
            </a:r>
            <a:r>
              <a:rPr sz="2800" spc="-10" dirty="0">
                <a:latin typeface="Georgia"/>
                <a:cs typeface="Georgia"/>
              </a:rPr>
              <a:t>u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30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n</a:t>
            </a:r>
            <a:r>
              <a:rPr sz="2800" spc="4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C</a:t>
            </a:r>
            <a:r>
              <a:rPr sz="2800" spc="-30" dirty="0">
                <a:latin typeface="Georgia"/>
                <a:cs typeface="Georgia"/>
              </a:rPr>
              <a:t>o</a:t>
            </a:r>
            <a:r>
              <a:rPr sz="2800" spc="-5" dirty="0">
                <a:latin typeface="Georgia"/>
                <a:cs typeface="Georgia"/>
              </a:rPr>
              <a:t>mm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35" dirty="0">
                <a:latin typeface="Georgia"/>
                <a:cs typeface="Georgia"/>
              </a:rPr>
              <a:t>t</a:t>
            </a:r>
            <a:r>
              <a:rPr sz="2800" spc="-15" dirty="0">
                <a:latin typeface="Georgia"/>
                <a:cs typeface="Georgia"/>
              </a:rPr>
              <a:t>te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)</a:t>
            </a:r>
            <a:endParaRPr sz="2800">
              <a:latin typeface="Georgia"/>
              <a:cs typeface="Georgia"/>
            </a:endParaRPr>
          </a:p>
          <a:p>
            <a:pPr marL="408940" indent="-396240">
              <a:lnSpc>
                <a:spcPct val="100000"/>
              </a:lnSpc>
              <a:spcBef>
                <a:spcPts val="1215"/>
              </a:spcBef>
              <a:buClr>
                <a:srgbClr val="765E54"/>
              </a:buClr>
              <a:buAutoNum type="arabicPeriod" startAt="2"/>
              <a:tabLst>
                <a:tab pos="408940" algn="l"/>
              </a:tabLst>
            </a:pPr>
            <a:r>
              <a:rPr sz="2800" spc="-20" dirty="0">
                <a:latin typeface="Georgia"/>
                <a:cs typeface="Georgia"/>
              </a:rPr>
              <a:t>I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35" dirty="0">
                <a:latin typeface="Georgia"/>
                <a:cs typeface="Georgia"/>
              </a:rPr>
              <a:t>d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25" dirty="0">
                <a:latin typeface="Georgia"/>
                <a:cs typeface="Georgia"/>
              </a:rPr>
              <a:t>p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800" spc="-10" dirty="0">
                <a:latin typeface="Georgia"/>
                <a:cs typeface="Georgia"/>
              </a:rPr>
              <a:t>d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t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E</a:t>
            </a:r>
            <a:r>
              <a:rPr sz="2800" spc="5" dirty="0">
                <a:latin typeface="Georgia"/>
                <a:cs typeface="Georgia"/>
              </a:rPr>
              <a:t>s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35" dirty="0">
                <a:latin typeface="Georgia"/>
                <a:cs typeface="Georgia"/>
              </a:rPr>
              <a:t>i</a:t>
            </a:r>
            <a:r>
              <a:rPr sz="2800" spc="-5" dirty="0">
                <a:latin typeface="Georgia"/>
                <a:cs typeface="Georgia"/>
              </a:rPr>
              <a:t>ma</a:t>
            </a:r>
            <a:r>
              <a:rPr sz="2800" spc="-35" dirty="0">
                <a:latin typeface="Georgia"/>
                <a:cs typeface="Georgia"/>
              </a:rPr>
              <a:t>t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s</a:t>
            </a:r>
            <a:r>
              <a:rPr sz="2800" spc="35" dirty="0">
                <a:latin typeface="Georgia"/>
                <a:cs typeface="Georgia"/>
              </a:rPr>
              <a:t> </a:t>
            </a:r>
            <a:r>
              <a:rPr sz="2800" spc="-25" dirty="0">
                <a:latin typeface="Georgia"/>
                <a:cs typeface="Georgia"/>
              </a:rPr>
              <a:t>(</a:t>
            </a:r>
            <a:r>
              <a:rPr sz="2800" spc="5" dirty="0">
                <a:latin typeface="Georgia"/>
                <a:cs typeface="Georgia"/>
              </a:rPr>
              <a:t>b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nc</a:t>
            </a:r>
            <a:r>
              <a:rPr sz="2800" spc="-30" dirty="0">
                <a:latin typeface="Georgia"/>
                <a:cs typeface="Georgia"/>
              </a:rPr>
              <a:t>h</a:t>
            </a:r>
            <a:r>
              <a:rPr sz="2800" spc="-5" dirty="0">
                <a:latin typeface="Georgia"/>
                <a:cs typeface="Georgia"/>
              </a:rPr>
              <a:t>ma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spc="-20" dirty="0">
                <a:latin typeface="Georgia"/>
                <a:cs typeface="Georgia"/>
              </a:rPr>
              <a:t>k</a:t>
            </a:r>
            <a:r>
              <a:rPr sz="2800" dirty="0">
                <a:latin typeface="Georgia"/>
                <a:cs typeface="Georgia"/>
              </a:rPr>
              <a:t>,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h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5" dirty="0">
                <a:latin typeface="Georgia"/>
                <a:cs typeface="Georgia"/>
              </a:rPr>
              <a:t>l</a:t>
            </a:r>
            <a:r>
              <a:rPr sz="2800" dirty="0">
                <a:latin typeface="Georgia"/>
                <a:cs typeface="Georgia"/>
              </a:rPr>
              <a:t>p</a:t>
            </a:r>
            <a:endParaRPr sz="2800">
              <a:latin typeface="Georgia"/>
              <a:cs typeface="Georgia"/>
            </a:endParaRPr>
          </a:p>
          <a:p>
            <a:pPr marL="408305">
              <a:lnSpc>
                <a:spcPct val="100000"/>
              </a:lnSpc>
              <a:spcBef>
                <a:spcPts val="1680"/>
              </a:spcBef>
            </a:pPr>
            <a:r>
              <a:rPr sz="2800" spc="-10" dirty="0">
                <a:latin typeface="Georgia"/>
                <a:cs typeface="Georgia"/>
              </a:rPr>
              <a:t>unc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35" dirty="0">
                <a:latin typeface="Georgia"/>
                <a:cs typeface="Georgia"/>
              </a:rPr>
              <a:t>v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20" dirty="0">
                <a:latin typeface="Georgia"/>
                <a:cs typeface="Georgia"/>
              </a:rPr>
              <a:t>S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5" dirty="0">
                <a:latin typeface="Georgia"/>
                <a:cs typeface="Georgia"/>
              </a:rPr>
              <a:t>W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d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-5" dirty="0">
                <a:latin typeface="Georgia"/>
                <a:cs typeface="Georgia"/>
              </a:rPr>
              <a:t>f</a:t>
            </a:r>
            <a:r>
              <a:rPr sz="2800" spc="-10" dirty="0">
                <a:latin typeface="Georgia"/>
                <a:cs typeface="Georgia"/>
              </a:rPr>
              <a:t>ic</a:t>
            </a:r>
            <a:r>
              <a:rPr sz="2800" spc="-35" dirty="0">
                <a:latin typeface="Georgia"/>
                <a:cs typeface="Georgia"/>
              </a:rPr>
              <a:t>i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nc</a:t>
            </a:r>
            <a:r>
              <a:rPr sz="2800" spc="-35" dirty="0">
                <a:latin typeface="Georgia"/>
                <a:cs typeface="Georgia"/>
              </a:rPr>
              <a:t>i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s</a:t>
            </a:r>
            <a:r>
              <a:rPr sz="2800" spc="30" dirty="0">
                <a:latin typeface="Georgia"/>
                <a:cs typeface="Georgia"/>
              </a:rPr>
              <a:t> </a:t>
            </a:r>
            <a:r>
              <a:rPr sz="2800" spc="5" dirty="0">
                <a:latin typeface="Georgia"/>
                <a:cs typeface="Georgia"/>
              </a:rPr>
              <a:t>&amp;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30" dirty="0">
                <a:latin typeface="Georgia"/>
                <a:cs typeface="Georgia"/>
              </a:rPr>
              <a:t>am</a:t>
            </a:r>
            <a:r>
              <a:rPr sz="2800" spc="5" dirty="0">
                <a:latin typeface="Georgia"/>
                <a:cs typeface="Georgia"/>
              </a:rPr>
              <a:t>b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20" dirty="0">
                <a:latin typeface="Georgia"/>
                <a:cs typeface="Georgia"/>
              </a:rPr>
              <a:t>g</a:t>
            </a:r>
            <a:r>
              <a:rPr sz="2800" spc="-10" dirty="0">
                <a:latin typeface="Georgia"/>
                <a:cs typeface="Georgia"/>
              </a:rPr>
              <a:t>ui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5" dirty="0">
                <a:latin typeface="Georgia"/>
                <a:cs typeface="Georgia"/>
              </a:rPr>
              <a:t>s</a:t>
            </a:r>
            <a:r>
              <a:rPr sz="2800" dirty="0">
                <a:latin typeface="Georgia"/>
                <a:cs typeface="Georgia"/>
              </a:rPr>
              <a:t>)</a:t>
            </a:r>
            <a:endParaRPr sz="2800">
              <a:latin typeface="Georgia"/>
              <a:cs typeface="Georgia"/>
            </a:endParaRPr>
          </a:p>
          <a:p>
            <a:pPr marL="408940" indent="-396240">
              <a:lnSpc>
                <a:spcPct val="100000"/>
              </a:lnSpc>
              <a:spcBef>
                <a:spcPts val="1680"/>
              </a:spcBef>
              <a:buClr>
                <a:srgbClr val="765E54"/>
              </a:buClr>
              <a:buAutoNum type="arabicPeriod" startAt="4"/>
              <a:tabLst>
                <a:tab pos="408940" algn="l"/>
              </a:tabLst>
            </a:pPr>
            <a:r>
              <a:rPr sz="2800" spc="-10" dirty="0">
                <a:latin typeface="Georgia"/>
                <a:cs typeface="Georgia"/>
              </a:rPr>
              <a:t>Ex</a:t>
            </a:r>
            <a:r>
              <a:rPr sz="2800" spc="-25" dirty="0">
                <a:latin typeface="Georgia"/>
                <a:cs typeface="Georgia"/>
              </a:rPr>
              <a:t>p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rt</a:t>
            </a:r>
            <a:r>
              <a:rPr sz="2800" spc="-25" dirty="0">
                <a:latin typeface="Georgia"/>
                <a:cs typeface="Georgia"/>
              </a:rPr>
              <a:t> </a:t>
            </a:r>
            <a:r>
              <a:rPr sz="2800" spc="5" dirty="0">
                <a:latin typeface="Georgia"/>
                <a:cs typeface="Georgia"/>
              </a:rPr>
              <a:t>J</a:t>
            </a:r>
            <a:r>
              <a:rPr sz="2800" spc="-10" dirty="0">
                <a:latin typeface="Georgia"/>
                <a:cs typeface="Georgia"/>
              </a:rPr>
              <a:t>u</a:t>
            </a:r>
            <a:r>
              <a:rPr sz="2800" spc="-35" dirty="0">
                <a:latin typeface="Georgia"/>
                <a:cs typeface="Georgia"/>
              </a:rPr>
              <a:t>d</a:t>
            </a:r>
            <a:r>
              <a:rPr sz="2800" spc="5" dirty="0">
                <a:latin typeface="Georgia"/>
                <a:cs typeface="Georgia"/>
              </a:rPr>
              <a:t>g</a:t>
            </a:r>
            <a:r>
              <a:rPr sz="2800" spc="-30" dirty="0">
                <a:latin typeface="Georgia"/>
                <a:cs typeface="Georgia"/>
              </a:rPr>
              <a:t>m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t</a:t>
            </a:r>
            <a:endParaRPr sz="2800">
              <a:latin typeface="Georgia"/>
              <a:cs typeface="Georgia"/>
            </a:endParaRPr>
          </a:p>
          <a:p>
            <a:pPr marL="408940" marR="5080" indent="-396240">
              <a:lnSpc>
                <a:spcPct val="149300"/>
              </a:lnSpc>
              <a:spcBef>
                <a:spcPts val="45"/>
              </a:spcBef>
              <a:buClr>
                <a:srgbClr val="765E54"/>
              </a:buClr>
              <a:buAutoNum type="arabicPeriod" startAt="4"/>
              <a:tabLst>
                <a:tab pos="408940" algn="l"/>
              </a:tabLst>
            </a:pPr>
            <a:r>
              <a:rPr sz="2800" spc="-15" dirty="0">
                <a:latin typeface="Georgia"/>
                <a:cs typeface="Georgia"/>
              </a:rPr>
              <a:t>A</a:t>
            </a:r>
            <a:r>
              <a:rPr sz="2800" spc="-10" dirty="0">
                <a:latin typeface="Georgia"/>
                <a:cs typeface="Georgia"/>
              </a:rPr>
              <a:t>d</a:t>
            </a:r>
            <a:r>
              <a:rPr sz="2800" spc="-35" dirty="0">
                <a:latin typeface="Georgia"/>
                <a:cs typeface="Georgia"/>
              </a:rPr>
              <a:t>v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35" dirty="0">
                <a:latin typeface="Georgia"/>
                <a:cs typeface="Georgia"/>
              </a:rPr>
              <a:t>i</a:t>
            </a:r>
            <a:r>
              <a:rPr sz="2800" spc="5" dirty="0">
                <a:latin typeface="Georgia"/>
                <a:cs typeface="Georgia"/>
              </a:rPr>
              <a:t>s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800" spc="-20" dirty="0">
                <a:latin typeface="Georgia"/>
                <a:cs typeface="Georgia"/>
              </a:rPr>
              <a:t>g</a:t>
            </a:r>
            <a:r>
              <a:rPr sz="2800" dirty="0">
                <a:latin typeface="Georgia"/>
                <a:cs typeface="Georgia"/>
              </a:rPr>
              <a:t>,</a:t>
            </a:r>
            <a:r>
              <a:rPr sz="2800" spc="40" dirty="0">
                <a:latin typeface="Georgia"/>
                <a:cs typeface="Georgia"/>
              </a:rPr>
              <a:t> </a:t>
            </a:r>
            <a:r>
              <a:rPr sz="2800" spc="-20" dirty="0">
                <a:latin typeface="Georgia"/>
                <a:cs typeface="Georgia"/>
              </a:rPr>
              <a:t>I</a:t>
            </a:r>
            <a:r>
              <a:rPr sz="2800" spc="-10" dirty="0">
                <a:latin typeface="Georgia"/>
                <a:cs typeface="Georgia"/>
              </a:rPr>
              <a:t>nc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30" dirty="0">
                <a:latin typeface="Georgia"/>
                <a:cs typeface="Georgia"/>
              </a:rPr>
              <a:t>a</a:t>
            </a:r>
            <a:r>
              <a:rPr sz="2800" spc="-15" dirty="0">
                <a:latin typeface="Georgia"/>
                <a:cs typeface="Georgia"/>
              </a:rPr>
              <a:t>s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50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30" dirty="0">
                <a:latin typeface="Georgia"/>
                <a:cs typeface="Georgia"/>
              </a:rPr>
              <a:t>h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nu</a:t>
            </a:r>
            <a:r>
              <a:rPr sz="2800" spc="-30" dirty="0">
                <a:latin typeface="Georgia"/>
                <a:cs typeface="Georgia"/>
              </a:rPr>
              <a:t>m</a:t>
            </a:r>
            <a:r>
              <a:rPr sz="2800" spc="-15" dirty="0">
                <a:latin typeface="Georgia"/>
                <a:cs typeface="Georgia"/>
              </a:rPr>
              <a:t>b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f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p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35" dirty="0">
                <a:latin typeface="Georgia"/>
                <a:cs typeface="Georgia"/>
              </a:rPr>
              <a:t>t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dirty="0">
                <a:latin typeface="Georgia"/>
                <a:cs typeface="Georgia"/>
              </a:rPr>
              <a:t>l </a:t>
            </a:r>
            <a:r>
              <a:rPr sz="2800" spc="-15" dirty="0">
                <a:latin typeface="Georgia"/>
                <a:cs typeface="Georgia"/>
              </a:rPr>
              <a:t>s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5" dirty="0">
                <a:latin typeface="Georgia"/>
                <a:cs typeface="Georgia"/>
              </a:rPr>
              <a:t>lle</a:t>
            </a:r>
            <a:r>
              <a:rPr sz="2800" dirty="0">
                <a:latin typeface="Georgia"/>
                <a:cs typeface="Georgia"/>
              </a:rPr>
              <a:t>rs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>
              <a:lnSpc>
                <a:spcPct val="100000"/>
              </a:lnSpc>
            </a:pPr>
            <a:r>
              <a:rPr sz="4000" spc="-5" dirty="0"/>
              <a:t>Co</a:t>
            </a:r>
            <a:r>
              <a:rPr sz="4000" spc="-20" dirty="0"/>
              <a:t>n</a:t>
            </a:r>
            <a:r>
              <a:rPr sz="4000" dirty="0"/>
              <a:t>d</a:t>
            </a:r>
            <a:r>
              <a:rPr sz="4000" spc="-30" dirty="0"/>
              <a:t>u</a:t>
            </a:r>
            <a:r>
              <a:rPr sz="4000" dirty="0"/>
              <a:t>ct P</a:t>
            </a:r>
            <a:r>
              <a:rPr sz="4000" spc="-40" dirty="0"/>
              <a:t>r</a:t>
            </a:r>
            <a:r>
              <a:rPr sz="4000" spc="-5" dirty="0"/>
              <a:t>o</a:t>
            </a:r>
            <a:r>
              <a:rPr sz="4000" spc="-25" dirty="0"/>
              <a:t>c</a:t>
            </a:r>
            <a:r>
              <a:rPr sz="4000" spc="-5" dirty="0"/>
              <a:t>u</a:t>
            </a:r>
            <a:r>
              <a:rPr sz="4000" spc="-15" dirty="0"/>
              <a:t>r</a:t>
            </a:r>
            <a:r>
              <a:rPr sz="4000" dirty="0"/>
              <a:t>e</a:t>
            </a:r>
            <a:r>
              <a:rPr sz="4000" spc="-35" dirty="0"/>
              <a:t>m</a:t>
            </a:r>
            <a:r>
              <a:rPr sz="4000" spc="-20" dirty="0"/>
              <a:t>e</a:t>
            </a:r>
            <a:r>
              <a:rPr sz="4000" dirty="0"/>
              <a:t>n</a:t>
            </a:r>
            <a:r>
              <a:rPr sz="4000" spc="-20" dirty="0"/>
              <a:t>t</a:t>
            </a:r>
            <a:r>
              <a:rPr sz="4000" dirty="0"/>
              <a:t>s</a:t>
            </a:r>
            <a:r>
              <a:rPr sz="4000" spc="60" dirty="0"/>
              <a:t> </a:t>
            </a:r>
            <a:r>
              <a:rPr sz="4000" spc="5" dirty="0"/>
              <a:t>–</a:t>
            </a:r>
            <a:r>
              <a:rPr sz="4000" spc="-15" dirty="0"/>
              <a:t> </a:t>
            </a:r>
            <a:r>
              <a:rPr sz="4000" spc="5" dirty="0"/>
              <a:t>T</a:t>
            </a:r>
            <a:r>
              <a:rPr sz="4000" spc="-40" dirty="0"/>
              <a:t> </a:t>
            </a:r>
            <a:r>
              <a:rPr sz="4000" spc="5" dirty="0"/>
              <a:t>&amp; T</a:t>
            </a:r>
            <a:endParaRPr sz="400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0820">
              <a:lnSpc>
                <a:spcPts val="1505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21488" rIns="0" bIns="0" rtlCol="0">
            <a:spAutoFit/>
          </a:bodyPr>
          <a:lstStyle/>
          <a:p>
            <a:pPr marL="945515" indent="-609600">
              <a:lnSpc>
                <a:spcPct val="100000"/>
              </a:lnSpc>
              <a:buClr>
                <a:srgbClr val="765E54"/>
              </a:buClr>
              <a:buAutoNum type="arabicPeriod" startAt="6"/>
              <a:tabLst>
                <a:tab pos="946150" algn="l"/>
              </a:tabLst>
            </a:pPr>
            <a:r>
              <a:rPr sz="2600" spc="-30" dirty="0">
                <a:solidFill>
                  <a:srgbClr val="000000"/>
                </a:solidFill>
              </a:rPr>
              <a:t>A</a:t>
            </a:r>
            <a:r>
              <a:rPr sz="2600" spc="-5" dirty="0">
                <a:solidFill>
                  <a:srgbClr val="000000"/>
                </a:solidFill>
              </a:rPr>
              <a:t>n</a:t>
            </a:r>
            <a:r>
              <a:rPr sz="2600" spc="-20" dirty="0">
                <a:solidFill>
                  <a:srgbClr val="000000"/>
                </a:solidFill>
              </a:rPr>
              <a:t>a</a:t>
            </a:r>
            <a:r>
              <a:rPr sz="2600" spc="10" dirty="0">
                <a:solidFill>
                  <a:srgbClr val="000000"/>
                </a:solidFill>
              </a:rPr>
              <a:t>l</a:t>
            </a:r>
            <a:r>
              <a:rPr sz="2600" spc="-15" dirty="0">
                <a:solidFill>
                  <a:srgbClr val="000000"/>
                </a:solidFill>
              </a:rPr>
              <a:t>yt</a:t>
            </a:r>
            <a:r>
              <a:rPr sz="2600" dirty="0">
                <a:solidFill>
                  <a:srgbClr val="000000"/>
                </a:solidFill>
              </a:rPr>
              <a:t>i</a:t>
            </a:r>
            <a:r>
              <a:rPr sz="2600" spc="-10" dirty="0">
                <a:solidFill>
                  <a:srgbClr val="000000"/>
                </a:solidFill>
              </a:rPr>
              <a:t>c</a:t>
            </a:r>
            <a:r>
              <a:rPr sz="2600" spc="-20" dirty="0">
                <a:solidFill>
                  <a:srgbClr val="000000"/>
                </a:solidFill>
              </a:rPr>
              <a:t>a</a:t>
            </a:r>
            <a:r>
              <a:rPr sz="2600" spc="-5" dirty="0">
                <a:solidFill>
                  <a:srgbClr val="000000"/>
                </a:solidFill>
              </a:rPr>
              <a:t>l</a:t>
            </a:r>
            <a:r>
              <a:rPr sz="2600" spc="25" dirty="0">
                <a:solidFill>
                  <a:srgbClr val="000000"/>
                </a:solidFill>
              </a:rPr>
              <a:t> </a:t>
            </a:r>
            <a:r>
              <a:rPr sz="2600" spc="-5" dirty="0">
                <a:solidFill>
                  <a:srgbClr val="000000"/>
                </a:solidFill>
              </a:rPr>
              <a:t>T</a:t>
            </a:r>
            <a:r>
              <a:rPr sz="2600" spc="-15" dirty="0">
                <a:solidFill>
                  <a:srgbClr val="000000"/>
                </a:solidFill>
              </a:rPr>
              <a:t>e</a:t>
            </a:r>
            <a:r>
              <a:rPr sz="2600" spc="-10" dirty="0">
                <a:solidFill>
                  <a:srgbClr val="000000"/>
                </a:solidFill>
              </a:rPr>
              <a:t>c</a:t>
            </a:r>
            <a:r>
              <a:rPr sz="2600" spc="-5" dirty="0">
                <a:solidFill>
                  <a:srgbClr val="000000"/>
                </a:solidFill>
              </a:rPr>
              <a:t>hn</a:t>
            </a:r>
            <a:r>
              <a:rPr sz="2600" dirty="0">
                <a:solidFill>
                  <a:srgbClr val="000000"/>
                </a:solidFill>
              </a:rPr>
              <a:t>iq</a:t>
            </a:r>
            <a:r>
              <a:rPr sz="2600" spc="-15" dirty="0">
                <a:solidFill>
                  <a:srgbClr val="000000"/>
                </a:solidFill>
              </a:rPr>
              <a:t>u</a:t>
            </a:r>
            <a:r>
              <a:rPr sz="2600" spc="5" dirty="0">
                <a:solidFill>
                  <a:srgbClr val="000000"/>
                </a:solidFill>
              </a:rPr>
              <a:t>e</a:t>
            </a:r>
            <a:r>
              <a:rPr sz="2600" spc="-5" dirty="0">
                <a:solidFill>
                  <a:srgbClr val="000000"/>
                </a:solidFill>
              </a:rPr>
              <a:t>s</a:t>
            </a:r>
            <a:endParaRPr sz="2600"/>
          </a:p>
          <a:p>
            <a:pPr marL="945515" indent="-609600">
              <a:lnSpc>
                <a:spcPct val="100000"/>
              </a:lnSpc>
              <a:spcBef>
                <a:spcPts val="1365"/>
              </a:spcBef>
              <a:buClr>
                <a:srgbClr val="765E54"/>
              </a:buClr>
              <a:buAutoNum type="arabicPeriod" startAt="6"/>
              <a:tabLst>
                <a:tab pos="946150" algn="l"/>
              </a:tabLst>
            </a:pPr>
            <a:r>
              <a:rPr sz="2600" spc="-5" dirty="0">
                <a:solidFill>
                  <a:srgbClr val="000000"/>
                </a:solidFill>
              </a:rPr>
              <a:t>P</a:t>
            </a:r>
            <a:r>
              <a:rPr sz="2600" spc="-15" dirty="0">
                <a:solidFill>
                  <a:srgbClr val="000000"/>
                </a:solidFill>
              </a:rPr>
              <a:t>ro</a:t>
            </a:r>
            <a:r>
              <a:rPr sz="2600" spc="-10" dirty="0">
                <a:solidFill>
                  <a:srgbClr val="000000"/>
                </a:solidFill>
              </a:rPr>
              <a:t>c</a:t>
            </a:r>
            <a:r>
              <a:rPr sz="2600" spc="5" dirty="0">
                <a:solidFill>
                  <a:srgbClr val="000000"/>
                </a:solidFill>
              </a:rPr>
              <a:t>u</a:t>
            </a:r>
            <a:r>
              <a:rPr sz="2600" spc="-15" dirty="0">
                <a:solidFill>
                  <a:srgbClr val="000000"/>
                </a:solidFill>
              </a:rPr>
              <a:t>re</a:t>
            </a:r>
            <a:r>
              <a:rPr sz="2600" dirty="0">
                <a:solidFill>
                  <a:srgbClr val="000000"/>
                </a:solidFill>
              </a:rPr>
              <a:t>m</a:t>
            </a:r>
            <a:r>
              <a:rPr sz="2600" spc="-15" dirty="0">
                <a:solidFill>
                  <a:srgbClr val="000000"/>
                </a:solidFill>
              </a:rPr>
              <a:t>e</a:t>
            </a:r>
            <a:r>
              <a:rPr sz="2600" spc="-5" dirty="0">
                <a:solidFill>
                  <a:srgbClr val="000000"/>
                </a:solidFill>
              </a:rPr>
              <a:t>nt </a:t>
            </a:r>
            <a:r>
              <a:rPr sz="2600" spc="-10" dirty="0">
                <a:solidFill>
                  <a:srgbClr val="000000"/>
                </a:solidFill>
              </a:rPr>
              <a:t>N</a:t>
            </a:r>
            <a:r>
              <a:rPr sz="2600" spc="5" dirty="0">
                <a:solidFill>
                  <a:srgbClr val="000000"/>
                </a:solidFill>
              </a:rPr>
              <a:t>e</a:t>
            </a:r>
            <a:r>
              <a:rPr sz="2600" spc="-10" dirty="0">
                <a:solidFill>
                  <a:srgbClr val="000000"/>
                </a:solidFill>
              </a:rPr>
              <a:t>g</a:t>
            </a:r>
            <a:r>
              <a:rPr sz="2600" spc="-15" dirty="0">
                <a:solidFill>
                  <a:srgbClr val="000000"/>
                </a:solidFill>
              </a:rPr>
              <a:t>ot</a:t>
            </a:r>
            <a:r>
              <a:rPr sz="2600" spc="20" dirty="0">
                <a:solidFill>
                  <a:srgbClr val="000000"/>
                </a:solidFill>
              </a:rPr>
              <a:t>i</a:t>
            </a:r>
            <a:r>
              <a:rPr sz="2600" spc="-20" dirty="0">
                <a:solidFill>
                  <a:srgbClr val="000000"/>
                </a:solidFill>
              </a:rPr>
              <a:t>a</a:t>
            </a:r>
            <a:r>
              <a:rPr sz="2600" spc="-15" dirty="0">
                <a:solidFill>
                  <a:srgbClr val="000000"/>
                </a:solidFill>
              </a:rPr>
              <a:t>t</a:t>
            </a:r>
            <a:r>
              <a:rPr sz="2600" dirty="0">
                <a:solidFill>
                  <a:srgbClr val="000000"/>
                </a:solidFill>
              </a:rPr>
              <a:t>i</a:t>
            </a:r>
            <a:r>
              <a:rPr sz="2600" spc="-15" dirty="0">
                <a:solidFill>
                  <a:srgbClr val="000000"/>
                </a:solidFill>
              </a:rPr>
              <a:t>o</a:t>
            </a:r>
            <a:r>
              <a:rPr sz="2600" spc="-5" dirty="0">
                <a:solidFill>
                  <a:srgbClr val="000000"/>
                </a:solidFill>
              </a:rPr>
              <a:t>ns</a:t>
            </a:r>
            <a:endParaRPr sz="2600"/>
          </a:p>
          <a:p>
            <a:pPr marL="793115">
              <a:lnSpc>
                <a:spcPct val="100000"/>
              </a:lnSpc>
              <a:spcBef>
                <a:spcPts val="1325"/>
              </a:spcBef>
            </a:pPr>
            <a:r>
              <a:rPr sz="2400" dirty="0">
                <a:solidFill>
                  <a:srgbClr val="000000"/>
                </a:solidFill>
              </a:rPr>
              <a:t>N</a:t>
            </a:r>
            <a:r>
              <a:rPr sz="2400" spc="-10" dirty="0">
                <a:solidFill>
                  <a:srgbClr val="000000"/>
                </a:solidFill>
              </a:rPr>
              <a:t>e</a:t>
            </a:r>
            <a:r>
              <a:rPr sz="2400" dirty="0">
                <a:solidFill>
                  <a:srgbClr val="000000"/>
                </a:solidFill>
              </a:rPr>
              <a:t>go</a:t>
            </a:r>
            <a:r>
              <a:rPr sz="2400" spc="5" dirty="0">
                <a:solidFill>
                  <a:srgbClr val="000000"/>
                </a:solidFill>
              </a:rPr>
              <a:t>t</a:t>
            </a:r>
            <a:r>
              <a:rPr sz="2400" spc="-10" dirty="0">
                <a:solidFill>
                  <a:srgbClr val="000000"/>
                </a:solidFill>
              </a:rPr>
              <a:t>i</a:t>
            </a:r>
            <a:r>
              <a:rPr sz="2400" spc="-15" dirty="0">
                <a:solidFill>
                  <a:srgbClr val="000000"/>
                </a:solidFill>
              </a:rPr>
              <a:t>a</a:t>
            </a:r>
            <a:r>
              <a:rPr sz="2400" spc="5" dirty="0">
                <a:solidFill>
                  <a:srgbClr val="000000"/>
                </a:solidFill>
              </a:rPr>
              <a:t>t</a:t>
            </a:r>
            <a:r>
              <a:rPr sz="2400" spc="-10" dirty="0">
                <a:solidFill>
                  <a:srgbClr val="000000"/>
                </a:solidFill>
              </a:rPr>
              <a:t>i</a:t>
            </a:r>
            <a:r>
              <a:rPr sz="2400" dirty="0">
                <a:solidFill>
                  <a:srgbClr val="000000"/>
                </a:solidFill>
              </a:rPr>
              <a:t>o</a:t>
            </a:r>
            <a:r>
              <a:rPr sz="2400" spc="-5" dirty="0">
                <a:solidFill>
                  <a:srgbClr val="000000"/>
                </a:solidFill>
              </a:rPr>
              <a:t>n</a:t>
            </a:r>
            <a:r>
              <a:rPr sz="2400" dirty="0">
                <a:solidFill>
                  <a:srgbClr val="000000"/>
                </a:solidFill>
              </a:rPr>
              <a:t>s</a:t>
            </a:r>
            <a:r>
              <a:rPr sz="2400" spc="15" dirty="0">
                <a:solidFill>
                  <a:srgbClr val="000000"/>
                </a:solidFill>
              </a:rPr>
              <a:t> </a:t>
            </a:r>
            <a:r>
              <a:rPr sz="2400" spc="-15" dirty="0">
                <a:solidFill>
                  <a:srgbClr val="000000"/>
                </a:solidFill>
              </a:rPr>
              <a:t>ca</a:t>
            </a:r>
            <a:r>
              <a:rPr sz="2400" dirty="0">
                <a:solidFill>
                  <a:srgbClr val="000000"/>
                </a:solidFill>
              </a:rPr>
              <a:t>n </a:t>
            </a:r>
            <a:r>
              <a:rPr sz="2400" spc="-15" dirty="0">
                <a:solidFill>
                  <a:srgbClr val="000000"/>
                </a:solidFill>
              </a:rPr>
              <a:t>c</a:t>
            </a:r>
            <a:r>
              <a:rPr sz="2400" dirty="0">
                <a:solidFill>
                  <a:srgbClr val="000000"/>
                </a:solidFill>
              </a:rPr>
              <a:t>ov</a:t>
            </a:r>
            <a:r>
              <a:rPr sz="2400" spc="-10" dirty="0">
                <a:solidFill>
                  <a:srgbClr val="000000"/>
                </a:solidFill>
              </a:rPr>
              <a:t>e</a:t>
            </a:r>
            <a:r>
              <a:rPr sz="2400" dirty="0">
                <a:solidFill>
                  <a:srgbClr val="000000"/>
                </a:solidFill>
              </a:rPr>
              <a:t>r</a:t>
            </a:r>
            <a:r>
              <a:rPr sz="2400" spc="5" dirty="0">
                <a:solidFill>
                  <a:srgbClr val="000000"/>
                </a:solidFill>
              </a:rPr>
              <a:t> t</a:t>
            </a:r>
            <a:r>
              <a:rPr sz="2400" spc="-10" dirty="0">
                <a:solidFill>
                  <a:srgbClr val="000000"/>
                </a:solidFill>
              </a:rPr>
              <a:t>h</a:t>
            </a:r>
            <a:r>
              <a:rPr sz="2400" dirty="0">
                <a:solidFill>
                  <a:srgbClr val="000000"/>
                </a:solidFill>
              </a:rPr>
              <a:t>e</a:t>
            </a:r>
            <a:r>
              <a:rPr sz="2400" spc="-5" dirty="0">
                <a:solidFill>
                  <a:srgbClr val="000000"/>
                </a:solidFill>
              </a:rPr>
              <a:t> </a:t>
            </a:r>
            <a:r>
              <a:rPr sz="2400" spc="5" dirty="0">
                <a:solidFill>
                  <a:srgbClr val="000000"/>
                </a:solidFill>
              </a:rPr>
              <a:t>f</a:t>
            </a:r>
            <a:r>
              <a:rPr sz="2400" dirty="0">
                <a:solidFill>
                  <a:srgbClr val="000000"/>
                </a:solidFill>
              </a:rPr>
              <a:t>o</a:t>
            </a:r>
            <a:r>
              <a:rPr sz="2400" spc="-15" dirty="0">
                <a:solidFill>
                  <a:srgbClr val="000000"/>
                </a:solidFill>
              </a:rPr>
              <a:t>l</a:t>
            </a:r>
            <a:r>
              <a:rPr sz="2400" spc="5" dirty="0">
                <a:solidFill>
                  <a:srgbClr val="000000"/>
                </a:solidFill>
              </a:rPr>
              <a:t>l</a:t>
            </a:r>
            <a:r>
              <a:rPr sz="2400" dirty="0">
                <a:solidFill>
                  <a:srgbClr val="000000"/>
                </a:solidFill>
              </a:rPr>
              <a:t>ow</a:t>
            </a:r>
            <a:r>
              <a:rPr sz="2400" spc="-10" dirty="0">
                <a:solidFill>
                  <a:srgbClr val="000000"/>
                </a:solidFill>
              </a:rPr>
              <a:t>i</a:t>
            </a:r>
            <a:r>
              <a:rPr sz="2400" spc="-5" dirty="0">
                <a:solidFill>
                  <a:srgbClr val="000000"/>
                </a:solidFill>
              </a:rPr>
              <a:t>n</a:t>
            </a:r>
            <a:r>
              <a:rPr sz="2400" dirty="0">
                <a:solidFill>
                  <a:srgbClr val="000000"/>
                </a:solidFill>
              </a:rPr>
              <a:t>g</a:t>
            </a:r>
            <a:r>
              <a:rPr sz="2400" spc="15" dirty="0">
                <a:solidFill>
                  <a:srgbClr val="000000"/>
                </a:solidFill>
              </a:rPr>
              <a:t> </a:t>
            </a:r>
            <a:r>
              <a:rPr sz="2400" spc="-15" dirty="0">
                <a:solidFill>
                  <a:srgbClr val="000000"/>
                </a:solidFill>
              </a:rPr>
              <a:t>a</a:t>
            </a:r>
            <a:r>
              <a:rPr sz="2400" spc="-5" dirty="0">
                <a:solidFill>
                  <a:srgbClr val="000000"/>
                </a:solidFill>
              </a:rPr>
              <a:t>r</a:t>
            </a:r>
            <a:r>
              <a:rPr sz="2400" spc="-10" dirty="0">
                <a:solidFill>
                  <a:srgbClr val="000000"/>
                </a:solidFill>
              </a:rPr>
              <a:t>e</a:t>
            </a:r>
            <a:r>
              <a:rPr sz="2400" spc="-15" dirty="0">
                <a:solidFill>
                  <a:srgbClr val="000000"/>
                </a:solidFill>
              </a:rPr>
              <a:t>a</a:t>
            </a:r>
            <a:r>
              <a:rPr sz="2400" spc="-10" dirty="0">
                <a:solidFill>
                  <a:srgbClr val="000000"/>
                </a:solidFill>
              </a:rPr>
              <a:t>s</a:t>
            </a:r>
            <a:r>
              <a:rPr sz="2400" dirty="0">
                <a:solidFill>
                  <a:srgbClr val="000000"/>
                </a:solidFill>
              </a:rPr>
              <a:t>: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1297939" y="3207003"/>
            <a:ext cx="21844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765E54"/>
                </a:solidFill>
                <a:latin typeface="Wingdings"/>
                <a:cs typeface="Wingdings"/>
              </a:rPr>
              <a:t>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7939" y="3725164"/>
            <a:ext cx="21844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765E54"/>
                </a:solidFill>
                <a:latin typeface="Wingdings"/>
                <a:cs typeface="Wingdings"/>
              </a:rPr>
              <a:t>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7939" y="4237228"/>
            <a:ext cx="21844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765E54"/>
                </a:solidFill>
                <a:latin typeface="Wingdings"/>
                <a:cs typeface="Wingdings"/>
              </a:rPr>
              <a:t>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7939" y="5194300"/>
            <a:ext cx="21844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765E54"/>
                </a:solidFill>
                <a:latin typeface="Wingdings"/>
                <a:cs typeface="Wingdings"/>
              </a:rPr>
              <a:t>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7939" y="5706364"/>
            <a:ext cx="21844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765E54"/>
                </a:solidFill>
                <a:latin typeface="Wingdings"/>
                <a:cs typeface="Wingdings"/>
              </a:rPr>
              <a:t>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13051" y="2983869"/>
            <a:ext cx="5534660" cy="3028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57935">
              <a:lnSpc>
                <a:spcPct val="141700"/>
              </a:lnSpc>
            </a:pPr>
            <a:r>
              <a:rPr sz="2400" spc="-10" dirty="0">
                <a:latin typeface="Georgia"/>
                <a:cs typeface="Georgia"/>
              </a:rPr>
              <a:t>Res</a:t>
            </a:r>
            <a:r>
              <a:rPr sz="2400" spc="-5" dirty="0">
                <a:latin typeface="Georgia"/>
                <a:cs typeface="Georgia"/>
              </a:rPr>
              <a:t>p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-10" dirty="0">
                <a:latin typeface="Georgia"/>
                <a:cs typeface="Georgia"/>
              </a:rPr>
              <a:t>si</a:t>
            </a:r>
            <a:r>
              <a:rPr sz="2400" spc="15" dirty="0">
                <a:latin typeface="Georgia"/>
                <a:cs typeface="Georgia"/>
              </a:rPr>
              <a:t>b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5" dirty="0">
                <a:latin typeface="Georgia"/>
                <a:cs typeface="Georgia"/>
              </a:rPr>
              <a:t>l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ie</a:t>
            </a:r>
            <a:r>
              <a:rPr sz="2400" dirty="0">
                <a:latin typeface="Georgia"/>
                <a:cs typeface="Georgia"/>
              </a:rPr>
              <a:t>s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dirty="0">
                <a:latin typeface="Georgia"/>
                <a:cs typeface="Georgia"/>
              </a:rPr>
              <a:t>d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5" dirty="0">
                <a:latin typeface="Georgia"/>
                <a:cs typeface="Georgia"/>
              </a:rPr>
              <a:t>aut</a:t>
            </a:r>
            <a:r>
              <a:rPr sz="2400" spc="-10" dirty="0">
                <a:latin typeface="Georgia"/>
                <a:cs typeface="Georgia"/>
              </a:rPr>
              <a:t>h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ie</a:t>
            </a:r>
            <a:r>
              <a:rPr sz="2400" dirty="0">
                <a:latin typeface="Georgia"/>
                <a:cs typeface="Georgia"/>
              </a:rPr>
              <a:t>s </a:t>
            </a:r>
            <a:r>
              <a:rPr sz="2400" spc="-5" dirty="0">
                <a:latin typeface="Georgia"/>
                <a:cs typeface="Georgia"/>
              </a:rPr>
              <a:t>App</a:t>
            </a:r>
            <a:r>
              <a:rPr sz="2400" spc="5" dirty="0">
                <a:latin typeface="Georgia"/>
                <a:cs typeface="Georgia"/>
              </a:rPr>
              <a:t>l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-15" dirty="0">
                <a:latin typeface="Georgia"/>
                <a:cs typeface="Georgia"/>
              </a:rPr>
              <a:t>ca</a:t>
            </a:r>
            <a:r>
              <a:rPr sz="2400" spc="-5" dirty="0">
                <a:latin typeface="Georgia"/>
                <a:cs typeface="Georgia"/>
              </a:rPr>
              <a:t>b</a:t>
            </a:r>
            <a:r>
              <a:rPr sz="2400" spc="5" dirty="0">
                <a:latin typeface="Georgia"/>
                <a:cs typeface="Georgia"/>
              </a:rPr>
              <a:t>l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30" dirty="0">
                <a:latin typeface="Georgia"/>
                <a:cs typeface="Georgia"/>
              </a:rPr>
              <a:t> 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-10" dirty="0">
                <a:latin typeface="Georgia"/>
                <a:cs typeface="Georgia"/>
              </a:rPr>
              <a:t>m</a:t>
            </a:r>
            <a:r>
              <a:rPr sz="2400" dirty="0">
                <a:latin typeface="Georgia"/>
                <a:cs typeface="Georgia"/>
              </a:rPr>
              <a:t>s 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dirty="0">
                <a:latin typeface="Georgia"/>
                <a:cs typeface="Georgia"/>
              </a:rPr>
              <a:t>d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5" dirty="0">
                <a:latin typeface="Georgia"/>
                <a:cs typeface="Georgia"/>
              </a:rPr>
              <a:t>l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dirty="0">
                <a:latin typeface="Georgia"/>
                <a:cs typeface="Georgia"/>
              </a:rPr>
              <a:t>w</a:t>
            </a:r>
            <a:endParaRPr sz="2400">
              <a:latin typeface="Georgia"/>
              <a:cs typeface="Georgia"/>
            </a:endParaRPr>
          </a:p>
          <a:p>
            <a:pPr marL="12700" marR="5080">
              <a:lnSpc>
                <a:spcPct val="115799"/>
              </a:lnSpc>
              <a:spcBef>
                <a:spcPts val="695"/>
              </a:spcBef>
            </a:pPr>
            <a:r>
              <a:rPr sz="2400" spc="-5" dirty="0">
                <a:latin typeface="Georgia"/>
                <a:cs typeface="Georgia"/>
              </a:rPr>
              <a:t>S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p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,</a:t>
            </a:r>
            <a:r>
              <a:rPr sz="2400" spc="5" dirty="0">
                <a:latin typeface="Georgia"/>
                <a:cs typeface="Georgia"/>
              </a:rPr>
              <a:t> t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spc="-10" dirty="0">
                <a:latin typeface="Georgia"/>
                <a:cs typeface="Georgia"/>
              </a:rPr>
              <a:t>h</a:t>
            </a:r>
            <a:r>
              <a:rPr sz="2400" spc="15" dirty="0">
                <a:latin typeface="Georgia"/>
                <a:cs typeface="Georgia"/>
              </a:rPr>
              <a:t>n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-15" dirty="0">
                <a:latin typeface="Georgia"/>
                <a:cs typeface="Georgia"/>
              </a:rPr>
              <a:t>ca</a:t>
            </a:r>
            <a:r>
              <a:rPr sz="2400" dirty="0">
                <a:latin typeface="Georgia"/>
                <a:cs typeface="Georgia"/>
              </a:rPr>
              <a:t>l &amp;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b</a:t>
            </a:r>
            <a:r>
              <a:rPr sz="2400" spc="5" dirty="0">
                <a:latin typeface="Georgia"/>
                <a:cs typeface="Georgia"/>
              </a:rPr>
              <a:t>u</a:t>
            </a:r>
            <a:r>
              <a:rPr sz="2400" spc="-10" dirty="0">
                <a:latin typeface="Georgia"/>
                <a:cs typeface="Georgia"/>
              </a:rPr>
              <a:t>s</a:t>
            </a:r>
            <a:r>
              <a:rPr sz="2400" spc="10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-10" dirty="0">
                <a:latin typeface="Georgia"/>
                <a:cs typeface="Georgia"/>
              </a:rPr>
              <a:t>es</a:t>
            </a:r>
            <a:r>
              <a:rPr sz="2400" dirty="0">
                <a:latin typeface="Georgia"/>
                <a:cs typeface="Georgia"/>
              </a:rPr>
              <a:t>s</a:t>
            </a:r>
            <a:r>
              <a:rPr sz="2400" spc="3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m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dirty="0">
                <a:latin typeface="Georgia"/>
                <a:cs typeface="Georgia"/>
              </a:rPr>
              <a:t>g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10" dirty="0">
                <a:latin typeface="Georgia"/>
                <a:cs typeface="Georgia"/>
              </a:rPr>
              <a:t>m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dirty="0">
                <a:latin typeface="Georgia"/>
                <a:cs typeface="Georgia"/>
              </a:rPr>
              <a:t>t 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-5" dirty="0">
                <a:latin typeface="Georgia"/>
                <a:cs typeface="Georgia"/>
              </a:rPr>
              <a:t>ppr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15" dirty="0">
                <a:latin typeface="Georgia"/>
                <a:cs typeface="Georgia"/>
              </a:rPr>
              <a:t>ac</a:t>
            </a:r>
            <a:r>
              <a:rPr sz="2400" spc="10" dirty="0">
                <a:latin typeface="Georgia"/>
                <a:cs typeface="Georgia"/>
              </a:rPr>
              <a:t>h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s</a:t>
            </a:r>
            <a:endParaRPr sz="2400">
              <a:latin typeface="Georgia"/>
              <a:cs typeface="Georgia"/>
            </a:endParaRPr>
          </a:p>
          <a:p>
            <a:pPr marL="12700" marR="235585">
              <a:lnSpc>
                <a:spcPct val="140000"/>
              </a:lnSpc>
              <a:spcBef>
                <a:spcPts val="165"/>
              </a:spcBef>
            </a:pPr>
            <a:r>
              <a:rPr sz="2400" spc="-10" dirty="0">
                <a:latin typeface="Georgia"/>
                <a:cs typeface="Georgia"/>
              </a:rPr>
              <a:t>C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-15" dirty="0">
                <a:latin typeface="Georgia"/>
                <a:cs typeface="Georgia"/>
              </a:rPr>
              <a:t>ac</a:t>
            </a:r>
            <a:r>
              <a:rPr sz="2400" dirty="0">
                <a:latin typeface="Georgia"/>
                <a:cs typeface="Georgia"/>
              </a:rPr>
              <a:t>t</a:t>
            </a:r>
            <a:r>
              <a:rPr sz="2400" spc="25" dirty="0">
                <a:latin typeface="Georgia"/>
                <a:cs typeface="Georgia"/>
              </a:rPr>
              <a:t> </a:t>
            </a:r>
            <a:r>
              <a:rPr sz="2400" spc="5" dirty="0">
                <a:latin typeface="Georgia"/>
                <a:cs typeface="Georgia"/>
              </a:rPr>
              <a:t>f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dirty="0">
                <a:latin typeface="Georgia"/>
                <a:cs typeface="Georgia"/>
              </a:rPr>
              <a:t>g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5" dirty="0">
                <a:latin typeface="Georgia"/>
                <a:cs typeface="Georgia"/>
              </a:rPr>
              <a:t>(</a:t>
            </a:r>
            <a:r>
              <a:rPr sz="2400" spc="-5" dirty="0">
                <a:latin typeface="Georgia"/>
                <a:cs typeface="Georgia"/>
              </a:rPr>
              <a:t>P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-10" dirty="0">
                <a:latin typeface="Georgia"/>
                <a:cs typeface="Georgia"/>
              </a:rPr>
              <a:t>yme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dirty="0">
                <a:latin typeface="Georgia"/>
                <a:cs typeface="Georgia"/>
              </a:rPr>
              <a:t>t</a:t>
            </a:r>
            <a:r>
              <a:rPr sz="2400" spc="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spc="-10" dirty="0">
                <a:latin typeface="Georgia"/>
                <a:cs typeface="Georgia"/>
              </a:rPr>
              <a:t>he</a:t>
            </a:r>
            <a:r>
              <a:rPr sz="2400" spc="-15" dirty="0">
                <a:latin typeface="Georgia"/>
                <a:cs typeface="Georgia"/>
              </a:rPr>
              <a:t>d</a:t>
            </a:r>
            <a:r>
              <a:rPr sz="2400" spc="5" dirty="0">
                <a:latin typeface="Georgia"/>
                <a:cs typeface="Georgia"/>
              </a:rPr>
              <a:t>ul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) </a:t>
            </a:r>
            <a:r>
              <a:rPr sz="2400" spc="-5" dirty="0">
                <a:latin typeface="Georgia"/>
                <a:cs typeface="Georgia"/>
              </a:rPr>
              <a:t>Pr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dirty="0">
                <a:latin typeface="Georgia"/>
                <a:cs typeface="Georgia"/>
              </a:rPr>
              <a:t>e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1823" y="1231391"/>
            <a:ext cx="2133600" cy="14234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/>
              <a:t>Co</a:t>
            </a:r>
            <a:r>
              <a:rPr sz="4000" spc="-20" dirty="0"/>
              <a:t>n</a:t>
            </a:r>
            <a:r>
              <a:rPr sz="4000" dirty="0"/>
              <a:t>d</a:t>
            </a:r>
            <a:r>
              <a:rPr sz="4000" spc="-30" dirty="0"/>
              <a:t>u</a:t>
            </a:r>
            <a:r>
              <a:rPr sz="4000" dirty="0"/>
              <a:t>ct P</a:t>
            </a:r>
            <a:r>
              <a:rPr sz="4000" spc="-40" dirty="0"/>
              <a:t>r</a:t>
            </a:r>
            <a:r>
              <a:rPr sz="4000" spc="-5" dirty="0"/>
              <a:t>o</a:t>
            </a:r>
            <a:r>
              <a:rPr sz="4000" spc="-25" dirty="0"/>
              <a:t>c</a:t>
            </a:r>
            <a:r>
              <a:rPr sz="4000" spc="-5" dirty="0"/>
              <a:t>u</a:t>
            </a:r>
            <a:r>
              <a:rPr sz="4000" spc="-15" dirty="0"/>
              <a:t>r</a:t>
            </a:r>
            <a:r>
              <a:rPr sz="4000" dirty="0"/>
              <a:t>e</a:t>
            </a:r>
            <a:r>
              <a:rPr sz="4000" spc="-35" dirty="0"/>
              <a:t>m</a:t>
            </a:r>
            <a:r>
              <a:rPr sz="4000" spc="-20" dirty="0"/>
              <a:t>e</a:t>
            </a:r>
            <a:r>
              <a:rPr sz="4000" dirty="0"/>
              <a:t>nt</a:t>
            </a:r>
            <a:r>
              <a:rPr sz="4000" spc="50" dirty="0"/>
              <a:t> </a:t>
            </a:r>
            <a:r>
              <a:rPr sz="4000" spc="5" dirty="0"/>
              <a:t>–</a:t>
            </a:r>
            <a:r>
              <a:rPr sz="4000" spc="-15" dirty="0"/>
              <a:t> </a:t>
            </a:r>
            <a:r>
              <a:rPr sz="4000" spc="-35" dirty="0"/>
              <a:t>O</a:t>
            </a:r>
            <a:r>
              <a:rPr sz="4000" spc="-5" dirty="0"/>
              <a:t>u</a:t>
            </a:r>
            <a:r>
              <a:rPr sz="4000" dirty="0"/>
              <a:t>t</a:t>
            </a:r>
            <a:r>
              <a:rPr sz="4000" spc="-15" dirty="0"/>
              <a:t>p</a:t>
            </a:r>
            <a:r>
              <a:rPr sz="4000" spc="-30" dirty="0"/>
              <a:t>u</a:t>
            </a:r>
            <a:r>
              <a:rPr sz="4000" dirty="0"/>
              <a:t>ts</a:t>
            </a:r>
            <a:endParaRPr sz="40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0820">
              <a:lnSpc>
                <a:spcPts val="1505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945515" indent="-609600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946150" algn="l"/>
              </a:tabLst>
            </a:pPr>
            <a:r>
              <a:rPr dirty="0"/>
              <a:t>S</a:t>
            </a:r>
            <a:r>
              <a:rPr spc="5" dirty="0"/>
              <a:t>e</a:t>
            </a:r>
            <a:r>
              <a:rPr spc="-15" dirty="0"/>
              <a:t>l</a:t>
            </a:r>
            <a:r>
              <a:rPr spc="5" dirty="0"/>
              <a:t>e</a:t>
            </a:r>
            <a:r>
              <a:rPr spc="-10" dirty="0"/>
              <a:t>c</a:t>
            </a:r>
            <a:r>
              <a:rPr spc="-35" dirty="0"/>
              <a:t>t</a:t>
            </a:r>
            <a:r>
              <a:rPr spc="5" dirty="0"/>
              <a:t>e</a:t>
            </a:r>
            <a:r>
              <a:rPr dirty="0"/>
              <a:t>d</a:t>
            </a:r>
            <a:r>
              <a:rPr spc="-5" dirty="0"/>
              <a:t> </a:t>
            </a:r>
            <a:r>
              <a:rPr spc="-20" dirty="0"/>
              <a:t>S</a:t>
            </a:r>
            <a:r>
              <a:rPr spc="5" dirty="0"/>
              <a:t>e</a:t>
            </a:r>
            <a:r>
              <a:rPr spc="-15" dirty="0"/>
              <a:t>ll</a:t>
            </a:r>
            <a:r>
              <a:rPr spc="5" dirty="0"/>
              <a:t>e</a:t>
            </a:r>
            <a:r>
              <a:rPr dirty="0"/>
              <a:t>rs</a:t>
            </a:r>
          </a:p>
          <a:p>
            <a:pPr marL="948055" indent="-612140">
              <a:lnSpc>
                <a:spcPct val="100000"/>
              </a:lnSpc>
              <a:spcBef>
                <a:spcPts val="1390"/>
              </a:spcBef>
              <a:buClr>
                <a:srgbClr val="765E54"/>
              </a:buClr>
              <a:buAutoNum type="arabicPeriod"/>
              <a:tabLst>
                <a:tab pos="949325" algn="l"/>
              </a:tabLst>
            </a:pPr>
            <a:r>
              <a:rPr spc="-35" dirty="0"/>
              <a:t>A</a:t>
            </a:r>
            <a:r>
              <a:rPr spc="-20" dirty="0"/>
              <a:t>g</a:t>
            </a:r>
            <a:r>
              <a:rPr dirty="0"/>
              <a:t>r</a:t>
            </a:r>
            <a:r>
              <a:rPr spc="-15" dirty="0"/>
              <a:t>ee</a:t>
            </a:r>
            <a:r>
              <a:rPr spc="-30" dirty="0"/>
              <a:t>m</a:t>
            </a:r>
            <a:r>
              <a:rPr spc="5" dirty="0"/>
              <a:t>e</a:t>
            </a:r>
            <a:r>
              <a:rPr spc="-10" dirty="0"/>
              <a:t>n</a:t>
            </a:r>
            <a:r>
              <a:rPr spc="-35" dirty="0"/>
              <a:t>t</a:t>
            </a:r>
            <a:r>
              <a:rPr dirty="0"/>
              <a:t>s</a:t>
            </a:r>
          </a:p>
          <a:p>
            <a:pPr marL="670560">
              <a:lnSpc>
                <a:spcPct val="100000"/>
              </a:lnSpc>
              <a:spcBef>
                <a:spcPts val="1345"/>
              </a:spcBef>
            </a:pPr>
            <a:r>
              <a:rPr sz="2200" dirty="0"/>
              <a:t>I</a:t>
            </a:r>
            <a:r>
              <a:rPr sz="2200" spc="-15" dirty="0"/>
              <a:t>n</a:t>
            </a:r>
            <a:r>
              <a:rPr sz="2200" dirty="0"/>
              <a:t>c</a:t>
            </a:r>
            <a:r>
              <a:rPr sz="2200" spc="-35" dirty="0"/>
              <a:t>l</a:t>
            </a:r>
            <a:r>
              <a:rPr sz="2200" dirty="0"/>
              <a:t>ud</a:t>
            </a:r>
            <a:r>
              <a:rPr sz="2200" spc="-40" dirty="0"/>
              <a:t>e</a:t>
            </a:r>
            <a:r>
              <a:rPr sz="2200" dirty="0"/>
              <a:t>s,</a:t>
            </a:r>
            <a:r>
              <a:rPr sz="2200" spc="-5" dirty="0"/>
              <a:t> </a:t>
            </a:r>
            <a:r>
              <a:rPr sz="2200" spc="5" dirty="0"/>
              <a:t>b</a:t>
            </a:r>
            <a:r>
              <a:rPr sz="2200" spc="-25" dirty="0"/>
              <a:t>u</a:t>
            </a:r>
            <a:r>
              <a:rPr sz="2200" dirty="0"/>
              <a:t>t</a:t>
            </a:r>
            <a:r>
              <a:rPr sz="2200" spc="35" dirty="0"/>
              <a:t> </a:t>
            </a:r>
            <a:r>
              <a:rPr sz="2200" spc="-40" dirty="0"/>
              <a:t>n</a:t>
            </a:r>
            <a:r>
              <a:rPr sz="2200" spc="-20" dirty="0"/>
              <a:t>o</a:t>
            </a:r>
            <a:r>
              <a:rPr sz="2200" dirty="0"/>
              <a:t>t</a:t>
            </a:r>
            <a:r>
              <a:rPr sz="2200" spc="5" dirty="0"/>
              <a:t> </a:t>
            </a:r>
            <a:r>
              <a:rPr sz="2200" spc="-10" dirty="0"/>
              <a:t>l</a:t>
            </a:r>
            <a:r>
              <a:rPr sz="2200" spc="-25" dirty="0"/>
              <a:t>i</a:t>
            </a:r>
            <a:r>
              <a:rPr sz="2200" dirty="0"/>
              <a:t>m</a:t>
            </a:r>
            <a:r>
              <a:rPr sz="2200" spc="-25" dirty="0"/>
              <a:t>i</a:t>
            </a:r>
            <a:r>
              <a:rPr sz="2200" dirty="0"/>
              <a:t>t</a:t>
            </a:r>
            <a:r>
              <a:rPr sz="2200" spc="-15" dirty="0"/>
              <a:t>e</a:t>
            </a:r>
            <a:r>
              <a:rPr sz="2200" dirty="0"/>
              <a:t>d</a:t>
            </a:r>
            <a:r>
              <a:rPr sz="2200" spc="10" dirty="0"/>
              <a:t> </a:t>
            </a:r>
            <a:r>
              <a:rPr sz="2200" dirty="0"/>
              <a:t>t</a:t>
            </a:r>
            <a:r>
              <a:rPr sz="2200" spc="-20" dirty="0"/>
              <a:t>o</a:t>
            </a:r>
            <a:r>
              <a:rPr sz="2200" dirty="0"/>
              <a:t>:</a:t>
            </a:r>
            <a:endParaRPr sz="220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66494" y="3029463"/>
          <a:ext cx="7435215" cy="2373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7855"/>
                <a:gridCol w="2541593"/>
                <a:gridCol w="3535759"/>
              </a:tblGrid>
              <a:tr h="143205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20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S</a:t>
                      </a:r>
                      <a:r>
                        <a:rPr sz="2200" spc="-4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O</a:t>
                      </a:r>
                      <a:r>
                        <a:rPr sz="220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W</a:t>
                      </a:r>
                      <a:endParaRPr sz="2200">
                        <a:latin typeface="Georgia"/>
                        <a:cs typeface="Georgia"/>
                      </a:endParaRPr>
                    </a:p>
                    <a:p>
                      <a:pPr marL="22225" marR="149860">
                        <a:lnSpc>
                          <a:spcPct val="146400"/>
                        </a:lnSpc>
                      </a:pPr>
                      <a:r>
                        <a:rPr sz="2200" spc="-5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P</a:t>
                      </a:r>
                      <a:r>
                        <a:rPr sz="220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rici</a:t>
                      </a:r>
                      <a:r>
                        <a:rPr sz="2200" spc="-15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n</a:t>
                      </a:r>
                      <a:r>
                        <a:rPr sz="220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g W</a:t>
                      </a:r>
                      <a:r>
                        <a:rPr sz="2200" spc="-15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a</a:t>
                      </a:r>
                      <a:r>
                        <a:rPr sz="2200" spc="-2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r</a:t>
                      </a:r>
                      <a:r>
                        <a:rPr sz="220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r</a:t>
                      </a:r>
                      <a:r>
                        <a:rPr sz="2200" spc="-15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a</a:t>
                      </a:r>
                      <a:r>
                        <a:rPr sz="2200" spc="-4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n</a:t>
                      </a:r>
                      <a:r>
                        <a:rPr sz="220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ty</a:t>
                      </a:r>
                      <a:endParaRPr sz="22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200" spc="-5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C</a:t>
                      </a:r>
                      <a:r>
                        <a:rPr sz="2200" spc="5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h</a:t>
                      </a:r>
                      <a:r>
                        <a:rPr sz="2200" spc="-15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a</a:t>
                      </a:r>
                      <a:r>
                        <a:rPr sz="2200" spc="-4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n</a:t>
                      </a:r>
                      <a:r>
                        <a:rPr sz="220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ge r</a:t>
                      </a:r>
                      <a:r>
                        <a:rPr sz="2200" spc="-15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e</a:t>
                      </a:r>
                      <a:r>
                        <a:rPr sz="2200" spc="-4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q</a:t>
                      </a:r>
                      <a:r>
                        <a:rPr sz="220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u</a:t>
                      </a:r>
                      <a:r>
                        <a:rPr sz="2200" spc="-15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e</a:t>
                      </a:r>
                      <a:r>
                        <a:rPr sz="2200" spc="-2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s</a:t>
                      </a:r>
                      <a:r>
                        <a:rPr sz="220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ts</a:t>
                      </a:r>
                      <a:endParaRPr sz="2200">
                        <a:latin typeface="Georgia"/>
                        <a:cs typeface="Georgia"/>
                      </a:endParaRPr>
                    </a:p>
                    <a:p>
                      <a:pPr marL="157480" marR="382270">
                        <a:lnSpc>
                          <a:spcPct val="146400"/>
                        </a:lnSpc>
                      </a:pPr>
                      <a:r>
                        <a:rPr sz="2200" spc="-5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P</a:t>
                      </a:r>
                      <a:r>
                        <a:rPr sz="2200" spc="-15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a</a:t>
                      </a:r>
                      <a:r>
                        <a:rPr sz="2200" spc="-1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y</a:t>
                      </a:r>
                      <a:r>
                        <a:rPr sz="2200" spc="-5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m</a:t>
                      </a:r>
                      <a:r>
                        <a:rPr sz="2200" spc="-15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en</a:t>
                      </a:r>
                      <a:r>
                        <a:rPr sz="220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t </a:t>
                      </a:r>
                      <a:r>
                        <a:rPr sz="2200" spc="-2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p</a:t>
                      </a:r>
                      <a:r>
                        <a:rPr sz="220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r</a:t>
                      </a:r>
                      <a:r>
                        <a:rPr sz="2200" spc="-2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o</a:t>
                      </a:r>
                      <a:r>
                        <a:rPr sz="220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d</a:t>
                      </a:r>
                      <a:r>
                        <a:rPr sz="2200" spc="-25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u</a:t>
                      </a:r>
                      <a:r>
                        <a:rPr sz="2200" spc="-2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c</a:t>
                      </a:r>
                      <a:r>
                        <a:rPr sz="220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t</a:t>
                      </a:r>
                      <a:r>
                        <a:rPr sz="2200" spc="2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220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s</a:t>
                      </a:r>
                      <a:r>
                        <a:rPr sz="2200" spc="-25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u</a:t>
                      </a:r>
                      <a:r>
                        <a:rPr sz="2200" spc="5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p</a:t>
                      </a:r>
                      <a:r>
                        <a:rPr sz="2200" spc="-2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p</a:t>
                      </a:r>
                      <a:r>
                        <a:rPr sz="2200" spc="5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o</a:t>
                      </a:r>
                      <a:r>
                        <a:rPr sz="2200" spc="-2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r</a:t>
                      </a:r>
                      <a:r>
                        <a:rPr sz="220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t</a:t>
                      </a:r>
                      <a:endParaRPr sz="22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200" spc="-2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R</a:t>
                      </a:r>
                      <a:r>
                        <a:rPr sz="2200" spc="5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o</a:t>
                      </a:r>
                      <a:r>
                        <a:rPr sz="2200" spc="-1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l</a:t>
                      </a:r>
                      <a:r>
                        <a:rPr sz="2200" spc="-15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e</a:t>
                      </a:r>
                      <a:r>
                        <a:rPr sz="220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s</a:t>
                      </a:r>
                      <a:r>
                        <a:rPr sz="2200" spc="1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220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&amp;</a:t>
                      </a:r>
                      <a:r>
                        <a:rPr sz="2200" spc="-35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220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r</a:t>
                      </a:r>
                      <a:r>
                        <a:rPr sz="2200" spc="-4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e</a:t>
                      </a:r>
                      <a:r>
                        <a:rPr sz="2200" spc="-2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s</a:t>
                      </a:r>
                      <a:r>
                        <a:rPr sz="2200" spc="5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po</a:t>
                      </a:r>
                      <a:r>
                        <a:rPr sz="2200" spc="-4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n</a:t>
                      </a:r>
                      <a:r>
                        <a:rPr sz="220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s</a:t>
                      </a:r>
                      <a:r>
                        <a:rPr sz="2200" spc="-25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i</a:t>
                      </a:r>
                      <a:r>
                        <a:rPr sz="2200" spc="-2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b</a:t>
                      </a:r>
                      <a:r>
                        <a:rPr sz="220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i</a:t>
                      </a:r>
                      <a:r>
                        <a:rPr sz="2200" spc="-1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l</a:t>
                      </a:r>
                      <a:r>
                        <a:rPr sz="2200" spc="-25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i</a:t>
                      </a:r>
                      <a:r>
                        <a:rPr sz="220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ti</a:t>
                      </a:r>
                      <a:r>
                        <a:rPr sz="2200" spc="-15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e</a:t>
                      </a:r>
                      <a:r>
                        <a:rPr sz="220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s</a:t>
                      </a:r>
                      <a:endParaRPr sz="2200">
                        <a:latin typeface="Georgia"/>
                        <a:cs typeface="Georgia"/>
                      </a:endParaRPr>
                    </a:p>
                    <a:p>
                      <a:pPr marL="359410" marR="768985">
                        <a:lnSpc>
                          <a:spcPct val="146400"/>
                        </a:lnSpc>
                      </a:pPr>
                      <a:r>
                        <a:rPr sz="220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A</a:t>
                      </a:r>
                      <a:r>
                        <a:rPr sz="2200" spc="-2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c</a:t>
                      </a:r>
                      <a:r>
                        <a:rPr sz="220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c</a:t>
                      </a:r>
                      <a:r>
                        <a:rPr sz="2200" spc="-4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e</a:t>
                      </a:r>
                      <a:r>
                        <a:rPr sz="2200" spc="5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p</a:t>
                      </a:r>
                      <a:r>
                        <a:rPr sz="220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t</a:t>
                      </a:r>
                      <a:r>
                        <a:rPr sz="2200" spc="-15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a</a:t>
                      </a:r>
                      <a:r>
                        <a:rPr sz="2200" spc="-4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n</a:t>
                      </a:r>
                      <a:r>
                        <a:rPr sz="220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ce</a:t>
                      </a:r>
                      <a:r>
                        <a:rPr sz="2200" spc="35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2200" spc="-2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c</a:t>
                      </a:r>
                      <a:r>
                        <a:rPr sz="220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r</a:t>
                      </a:r>
                      <a:r>
                        <a:rPr sz="2200" spc="-25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i</a:t>
                      </a:r>
                      <a:r>
                        <a:rPr sz="220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t</a:t>
                      </a:r>
                      <a:r>
                        <a:rPr sz="2200" spc="-15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e</a:t>
                      </a:r>
                      <a:r>
                        <a:rPr sz="2200" spc="-2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r</a:t>
                      </a:r>
                      <a:r>
                        <a:rPr sz="220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ia </a:t>
                      </a:r>
                      <a:r>
                        <a:rPr sz="2200" spc="-5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P</a:t>
                      </a:r>
                      <a:r>
                        <a:rPr sz="2200" spc="-15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e</a:t>
                      </a:r>
                      <a:r>
                        <a:rPr sz="220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r</a:t>
                      </a:r>
                      <a:r>
                        <a:rPr sz="2200" spc="-25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f</a:t>
                      </a:r>
                      <a:r>
                        <a:rPr sz="2200" spc="-2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o</a:t>
                      </a:r>
                      <a:r>
                        <a:rPr sz="220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r</a:t>
                      </a:r>
                      <a:r>
                        <a:rPr sz="2200" spc="-5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m</a:t>
                      </a:r>
                      <a:r>
                        <a:rPr sz="2200" spc="-15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a</a:t>
                      </a:r>
                      <a:r>
                        <a:rPr sz="2200" spc="-4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n</a:t>
                      </a:r>
                      <a:r>
                        <a:rPr sz="220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ce</a:t>
                      </a:r>
                      <a:r>
                        <a:rPr sz="2200" spc="-15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2200" spc="-2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b</a:t>
                      </a:r>
                      <a:r>
                        <a:rPr sz="2200" spc="5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o</a:t>
                      </a:r>
                      <a:r>
                        <a:rPr sz="2200" spc="-15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n</a:t>
                      </a:r>
                      <a:r>
                        <a:rPr sz="2200" spc="-25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d</a:t>
                      </a:r>
                      <a:r>
                        <a:rPr sz="220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s</a:t>
                      </a:r>
                      <a:endParaRPr sz="22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941323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200" spc="-5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P</a:t>
                      </a:r>
                      <a:r>
                        <a:rPr sz="2200" spc="-15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ena</a:t>
                      </a:r>
                      <a:r>
                        <a:rPr sz="2200" spc="-1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l</a:t>
                      </a:r>
                      <a:r>
                        <a:rPr sz="220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ti</a:t>
                      </a:r>
                      <a:r>
                        <a:rPr sz="2200" spc="-4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e</a:t>
                      </a:r>
                      <a:r>
                        <a:rPr sz="220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s</a:t>
                      </a:r>
                      <a:endParaRPr sz="2200">
                        <a:latin typeface="Georgia"/>
                        <a:cs typeface="Georgia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220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S</a:t>
                      </a:r>
                      <a:r>
                        <a:rPr sz="2200" spc="-2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c</a:t>
                      </a:r>
                      <a:r>
                        <a:rPr sz="2200" spc="5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h</a:t>
                      </a:r>
                      <a:r>
                        <a:rPr sz="2200" spc="-4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e</a:t>
                      </a:r>
                      <a:r>
                        <a:rPr sz="220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du</a:t>
                      </a:r>
                      <a:r>
                        <a:rPr sz="2200" spc="-1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l</a:t>
                      </a:r>
                      <a:r>
                        <a:rPr sz="220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e</a:t>
                      </a:r>
                      <a:endParaRPr sz="22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20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I</a:t>
                      </a:r>
                      <a:r>
                        <a:rPr sz="2200" spc="-15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n</a:t>
                      </a:r>
                      <a:r>
                        <a:rPr sz="2200" spc="-2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s</a:t>
                      </a:r>
                      <a:r>
                        <a:rPr sz="220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ur</a:t>
                      </a:r>
                      <a:r>
                        <a:rPr sz="2200" spc="-15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a</a:t>
                      </a:r>
                      <a:r>
                        <a:rPr sz="2200" spc="-4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n</a:t>
                      </a:r>
                      <a:r>
                        <a:rPr sz="220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ce</a:t>
                      </a:r>
                      <a:endParaRPr sz="2200">
                        <a:latin typeface="Georgia"/>
                        <a:cs typeface="Georgia"/>
                      </a:endParaRPr>
                    </a:p>
                    <a:p>
                      <a:pPr marL="224790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220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I</a:t>
                      </a:r>
                      <a:r>
                        <a:rPr sz="2200" spc="-15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n</a:t>
                      </a:r>
                      <a:r>
                        <a:rPr sz="220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c</a:t>
                      </a:r>
                      <a:r>
                        <a:rPr sz="2200" spc="-15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e</a:t>
                      </a:r>
                      <a:r>
                        <a:rPr sz="2200" spc="-4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n</a:t>
                      </a:r>
                      <a:r>
                        <a:rPr sz="220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t</a:t>
                      </a:r>
                      <a:r>
                        <a:rPr sz="2200" spc="-25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i</a:t>
                      </a:r>
                      <a:r>
                        <a:rPr sz="220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v</a:t>
                      </a:r>
                      <a:r>
                        <a:rPr sz="2200" spc="-15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e</a:t>
                      </a:r>
                      <a:r>
                        <a:rPr sz="220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s</a:t>
                      </a:r>
                      <a:endParaRPr sz="22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200" spc="-5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T</a:t>
                      </a:r>
                      <a:r>
                        <a:rPr sz="2200" spc="-15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e</a:t>
                      </a:r>
                      <a:r>
                        <a:rPr sz="2200" spc="-2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r</a:t>
                      </a:r>
                      <a:r>
                        <a:rPr sz="2200" spc="-5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m</a:t>
                      </a:r>
                      <a:r>
                        <a:rPr sz="220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i</a:t>
                      </a:r>
                      <a:r>
                        <a:rPr sz="2200" spc="-15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n</a:t>
                      </a:r>
                      <a:r>
                        <a:rPr sz="2200" spc="-4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a</a:t>
                      </a:r>
                      <a:r>
                        <a:rPr sz="220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t</a:t>
                      </a:r>
                      <a:r>
                        <a:rPr sz="2200" spc="-25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i</a:t>
                      </a:r>
                      <a:r>
                        <a:rPr sz="2200" spc="5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o</a:t>
                      </a:r>
                      <a:r>
                        <a:rPr sz="220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n</a:t>
                      </a:r>
                      <a:r>
                        <a:rPr sz="2200" spc="55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2200" spc="-5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m</a:t>
                      </a:r>
                      <a:r>
                        <a:rPr sz="2200" spc="-4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e</a:t>
                      </a:r>
                      <a:r>
                        <a:rPr sz="2200" spc="-2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c</a:t>
                      </a:r>
                      <a:r>
                        <a:rPr sz="2200" spc="5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h</a:t>
                      </a:r>
                      <a:r>
                        <a:rPr sz="2200" spc="-15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an</a:t>
                      </a:r>
                      <a:r>
                        <a:rPr sz="2200" spc="-25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i</a:t>
                      </a:r>
                      <a:r>
                        <a:rPr sz="220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s</a:t>
                      </a:r>
                      <a:r>
                        <a:rPr sz="2200" spc="-3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m</a:t>
                      </a:r>
                      <a:r>
                        <a:rPr sz="2200" dirty="0">
                          <a:solidFill>
                            <a:srgbClr val="503D1A"/>
                          </a:solidFill>
                          <a:latin typeface="Georgia"/>
                          <a:cs typeface="Georgia"/>
                        </a:rPr>
                        <a:t>s</a:t>
                      </a:r>
                      <a:endParaRPr sz="22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>
              <a:lnSpc>
                <a:spcPct val="100000"/>
              </a:lnSpc>
            </a:pPr>
            <a:r>
              <a:rPr sz="4000" spc="-5" dirty="0"/>
              <a:t>Co</a:t>
            </a:r>
            <a:r>
              <a:rPr sz="4000" spc="-20" dirty="0"/>
              <a:t>n</a:t>
            </a:r>
            <a:r>
              <a:rPr sz="4000" dirty="0"/>
              <a:t>d</a:t>
            </a:r>
            <a:r>
              <a:rPr sz="4000" spc="-30" dirty="0"/>
              <a:t>u</a:t>
            </a:r>
            <a:r>
              <a:rPr sz="4000" dirty="0"/>
              <a:t>ct P</a:t>
            </a:r>
            <a:r>
              <a:rPr sz="4000" spc="-40" dirty="0"/>
              <a:t>r</a:t>
            </a:r>
            <a:r>
              <a:rPr sz="4000" spc="-5" dirty="0"/>
              <a:t>o</a:t>
            </a:r>
            <a:r>
              <a:rPr sz="4000" spc="-25" dirty="0"/>
              <a:t>c</a:t>
            </a:r>
            <a:r>
              <a:rPr sz="4000" spc="-5" dirty="0"/>
              <a:t>u</a:t>
            </a:r>
            <a:r>
              <a:rPr sz="4000" spc="-15" dirty="0"/>
              <a:t>r</a:t>
            </a:r>
            <a:r>
              <a:rPr sz="4000" dirty="0"/>
              <a:t>e</a:t>
            </a:r>
            <a:r>
              <a:rPr sz="4000" spc="-35" dirty="0"/>
              <a:t>m</a:t>
            </a:r>
            <a:r>
              <a:rPr sz="4000" spc="-20" dirty="0"/>
              <a:t>e</a:t>
            </a:r>
            <a:r>
              <a:rPr sz="4000" dirty="0"/>
              <a:t>nt</a:t>
            </a:r>
            <a:r>
              <a:rPr sz="4000" spc="50" dirty="0"/>
              <a:t> </a:t>
            </a:r>
            <a:r>
              <a:rPr sz="4000" spc="5" dirty="0"/>
              <a:t>–</a:t>
            </a:r>
            <a:r>
              <a:rPr sz="4000" spc="-15" dirty="0"/>
              <a:t> </a:t>
            </a:r>
            <a:r>
              <a:rPr sz="4000" spc="-35" dirty="0"/>
              <a:t>O</a:t>
            </a:r>
            <a:r>
              <a:rPr sz="4000" spc="-5" dirty="0"/>
              <a:t>u</a:t>
            </a:r>
            <a:r>
              <a:rPr sz="4000" dirty="0"/>
              <a:t>t</a:t>
            </a:r>
            <a:r>
              <a:rPr sz="4000" spc="-15" dirty="0"/>
              <a:t>p</a:t>
            </a:r>
            <a:r>
              <a:rPr sz="4000" spc="-30" dirty="0"/>
              <a:t>u</a:t>
            </a:r>
            <a:r>
              <a:rPr sz="4000" dirty="0"/>
              <a:t>ts</a:t>
            </a:r>
            <a:endParaRPr sz="40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0820">
              <a:lnSpc>
                <a:spcPts val="1505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840739" y="1342135"/>
            <a:ext cx="7325359" cy="4286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4840" indent="-612140">
              <a:lnSpc>
                <a:spcPct val="100000"/>
              </a:lnSpc>
              <a:buClr>
                <a:srgbClr val="765E54"/>
              </a:buClr>
              <a:buAutoNum type="arabicPeriod" startAt="3"/>
              <a:tabLst>
                <a:tab pos="625475" algn="l"/>
              </a:tabLst>
            </a:pP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s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u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spc="2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Ca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le</a:t>
            </a:r>
            <a:r>
              <a:rPr sz="2800" spc="-35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d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s</a:t>
            </a:r>
            <a:endParaRPr sz="2800">
              <a:latin typeface="Georgia"/>
              <a:cs typeface="Georgia"/>
            </a:endParaRPr>
          </a:p>
          <a:p>
            <a:pPr marL="622300" indent="-609600">
              <a:lnSpc>
                <a:spcPct val="100000"/>
              </a:lnSpc>
              <a:spcBef>
                <a:spcPts val="1895"/>
              </a:spcBef>
              <a:buClr>
                <a:srgbClr val="765E54"/>
              </a:buClr>
              <a:buAutoNum type="arabicPeriod" startAt="3"/>
              <a:tabLst>
                <a:tab pos="622300" algn="l"/>
              </a:tabLst>
            </a:pP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h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800" spc="-20" dirty="0">
                <a:solidFill>
                  <a:srgbClr val="1F180A"/>
                </a:solidFill>
                <a:latin typeface="Georgia"/>
                <a:cs typeface="Georgia"/>
              </a:rPr>
              <a:t>g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e 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q</a:t>
            </a:r>
            <a:r>
              <a:rPr sz="2800" spc="-35" dirty="0">
                <a:solidFill>
                  <a:srgbClr val="1F180A"/>
                </a:solidFill>
                <a:latin typeface="Georgia"/>
                <a:cs typeface="Georgia"/>
              </a:rPr>
              <a:t>u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est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s</a:t>
            </a:r>
            <a:endParaRPr sz="2800">
              <a:latin typeface="Georgia"/>
              <a:cs typeface="Georgia"/>
            </a:endParaRPr>
          </a:p>
          <a:p>
            <a:pPr marL="624840" marR="5080" indent="-612140" algn="just">
              <a:lnSpc>
                <a:spcPct val="142100"/>
              </a:lnSpc>
              <a:spcBef>
                <a:spcPts val="625"/>
              </a:spcBef>
              <a:buClr>
                <a:srgbClr val="765E54"/>
              </a:buClr>
              <a:buAutoNum type="arabicPeriod" startAt="3"/>
              <a:tabLst>
                <a:tab pos="625475" algn="l"/>
              </a:tabLst>
            </a:pP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P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j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800" spc="-2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M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ge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m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800" spc="2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Pl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U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p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d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800" spc="-3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s</a:t>
            </a:r>
            <a:r>
              <a:rPr sz="2800" spc="2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(S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p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, 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Co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s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,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S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h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du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l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,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P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ro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cu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m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800" spc="2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M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800" spc="-35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800" spc="-20" dirty="0">
                <a:solidFill>
                  <a:srgbClr val="1F180A"/>
                </a:solidFill>
                <a:latin typeface="Georgia"/>
                <a:cs typeface="Georgia"/>
              </a:rPr>
              <a:t>g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m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t 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Pl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800" spc="-20" dirty="0">
                <a:solidFill>
                  <a:srgbClr val="1F180A"/>
                </a:solidFill>
                <a:latin typeface="Arial"/>
                <a:cs typeface="Arial"/>
              </a:rPr>
              <a:t>…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.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)</a:t>
            </a:r>
            <a:endParaRPr sz="2800">
              <a:latin typeface="Georgia"/>
              <a:cs typeface="Georgia"/>
            </a:endParaRPr>
          </a:p>
          <a:p>
            <a:pPr marL="624840" marR="763270" indent="-612140">
              <a:lnSpc>
                <a:spcPct val="144300"/>
              </a:lnSpc>
              <a:spcBef>
                <a:spcPts val="405"/>
              </a:spcBef>
              <a:buClr>
                <a:srgbClr val="765E54"/>
              </a:buClr>
              <a:buAutoNum type="arabicPeriod" startAt="3"/>
              <a:tabLst>
                <a:tab pos="622300" algn="l"/>
              </a:tabLst>
            </a:pP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P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j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800" spc="-2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D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cu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m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U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p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d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800" spc="-3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s</a:t>
            </a:r>
            <a:r>
              <a:rPr sz="2800" spc="2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(</a:t>
            </a:r>
            <a:r>
              <a:rPr sz="2800" spc="-20" dirty="0">
                <a:solidFill>
                  <a:srgbClr val="1F180A"/>
                </a:solidFill>
                <a:latin typeface="Georgia"/>
                <a:cs typeface="Georgia"/>
              </a:rPr>
              <a:t>S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W</a:t>
            </a:r>
            <a:r>
              <a:rPr sz="2800" spc="2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d 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q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u</a:t>
            </a:r>
            <a:r>
              <a:rPr sz="2800" spc="-35" dirty="0">
                <a:solidFill>
                  <a:srgbClr val="1F180A"/>
                </a:solidFill>
                <a:latin typeface="Georgia"/>
                <a:cs typeface="Georgia"/>
              </a:rPr>
              <a:t>i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m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800" spc="-3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s</a:t>
            </a:r>
            <a:r>
              <a:rPr sz="2800" spc="4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D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800" spc="-35" dirty="0">
                <a:solidFill>
                  <a:srgbClr val="1F180A"/>
                </a:solidFill>
                <a:latin typeface="Georgia"/>
                <a:cs typeface="Georgia"/>
              </a:rPr>
              <a:t>u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m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i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)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0739" y="675640"/>
            <a:ext cx="1882139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10" dirty="0"/>
              <a:t>A</a:t>
            </a:r>
            <a:r>
              <a:rPr sz="4400" spc="-15" dirty="0"/>
              <a:t>g</a:t>
            </a:r>
            <a:r>
              <a:rPr sz="4400" spc="-20" dirty="0"/>
              <a:t>e</a:t>
            </a:r>
            <a:r>
              <a:rPr sz="4400" spc="-15" dirty="0"/>
              <a:t>n</a:t>
            </a:r>
            <a:r>
              <a:rPr sz="4400" spc="0" dirty="0"/>
              <a:t>d</a:t>
            </a:r>
            <a:r>
              <a:rPr sz="4400" spc="-5" dirty="0"/>
              <a:t>a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96747" rIns="0" bIns="0" rtlCol="0">
            <a:spAutoFit/>
          </a:bodyPr>
          <a:lstStyle/>
          <a:p>
            <a:pPr marL="655955" indent="-320040">
              <a:lnSpc>
                <a:spcPct val="100000"/>
              </a:lnSpc>
              <a:buClr>
                <a:srgbClr val="765E54"/>
              </a:buClr>
              <a:buSzPct val="60344"/>
              <a:buFont typeface="Wingdings"/>
              <a:buChar char=""/>
              <a:tabLst>
                <a:tab pos="656590" algn="l"/>
              </a:tabLst>
            </a:pPr>
            <a:r>
              <a:rPr sz="2900" spc="-10" dirty="0">
                <a:solidFill>
                  <a:srgbClr val="000000"/>
                </a:solidFill>
              </a:rPr>
              <a:t>W</a:t>
            </a:r>
            <a:r>
              <a:rPr sz="2900" spc="-15" dirty="0">
                <a:solidFill>
                  <a:srgbClr val="000000"/>
                </a:solidFill>
              </a:rPr>
              <a:t>h</a:t>
            </a:r>
            <a:r>
              <a:rPr sz="2900" spc="-5" dirty="0">
                <a:solidFill>
                  <a:srgbClr val="000000"/>
                </a:solidFill>
              </a:rPr>
              <a:t>a</a:t>
            </a:r>
            <a:r>
              <a:rPr sz="2900" dirty="0">
                <a:solidFill>
                  <a:srgbClr val="000000"/>
                </a:solidFill>
              </a:rPr>
              <a:t>t</a:t>
            </a:r>
            <a:r>
              <a:rPr sz="2900" spc="-10" dirty="0">
                <a:solidFill>
                  <a:srgbClr val="000000"/>
                </a:solidFill>
              </a:rPr>
              <a:t> </a:t>
            </a:r>
            <a:r>
              <a:rPr sz="2900" spc="-15" dirty="0">
                <a:solidFill>
                  <a:srgbClr val="000000"/>
                </a:solidFill>
              </a:rPr>
              <a:t>i</a:t>
            </a:r>
            <a:r>
              <a:rPr sz="2900" dirty="0">
                <a:solidFill>
                  <a:srgbClr val="000000"/>
                </a:solidFill>
              </a:rPr>
              <a:t>s</a:t>
            </a:r>
            <a:r>
              <a:rPr sz="2900" spc="-10" dirty="0">
                <a:solidFill>
                  <a:srgbClr val="000000"/>
                </a:solidFill>
              </a:rPr>
              <a:t> </a:t>
            </a:r>
            <a:r>
              <a:rPr sz="2900" dirty="0">
                <a:solidFill>
                  <a:srgbClr val="000000"/>
                </a:solidFill>
              </a:rPr>
              <a:t>a</a:t>
            </a:r>
            <a:r>
              <a:rPr sz="2900" spc="-30" dirty="0">
                <a:solidFill>
                  <a:srgbClr val="000000"/>
                </a:solidFill>
              </a:rPr>
              <a:t> </a:t>
            </a:r>
            <a:r>
              <a:rPr sz="2900" dirty="0">
                <a:solidFill>
                  <a:srgbClr val="000000"/>
                </a:solidFill>
              </a:rPr>
              <a:t>C</a:t>
            </a:r>
            <a:r>
              <a:rPr sz="2900" spc="-10" dirty="0">
                <a:solidFill>
                  <a:srgbClr val="000000"/>
                </a:solidFill>
              </a:rPr>
              <a:t>o</a:t>
            </a:r>
            <a:r>
              <a:rPr sz="2900" spc="-15" dirty="0">
                <a:solidFill>
                  <a:srgbClr val="000000"/>
                </a:solidFill>
              </a:rPr>
              <a:t>n</a:t>
            </a:r>
            <a:r>
              <a:rPr sz="2900" dirty="0">
                <a:solidFill>
                  <a:srgbClr val="000000"/>
                </a:solidFill>
              </a:rPr>
              <a:t>t</a:t>
            </a:r>
            <a:r>
              <a:rPr sz="2900" spc="5" dirty="0">
                <a:solidFill>
                  <a:srgbClr val="000000"/>
                </a:solidFill>
              </a:rPr>
              <a:t>r</a:t>
            </a:r>
            <a:r>
              <a:rPr sz="2900" spc="-5" dirty="0">
                <a:solidFill>
                  <a:srgbClr val="000000"/>
                </a:solidFill>
              </a:rPr>
              <a:t>a</a:t>
            </a:r>
            <a:r>
              <a:rPr sz="2900" dirty="0">
                <a:solidFill>
                  <a:srgbClr val="000000"/>
                </a:solidFill>
              </a:rPr>
              <a:t>ct</a:t>
            </a:r>
            <a:endParaRPr sz="2900"/>
          </a:p>
          <a:p>
            <a:pPr marL="655955" indent="-320040">
              <a:lnSpc>
                <a:spcPct val="100000"/>
              </a:lnSpc>
              <a:spcBef>
                <a:spcPts val="2400"/>
              </a:spcBef>
              <a:buClr>
                <a:srgbClr val="765E54"/>
              </a:buClr>
              <a:buSzPct val="60344"/>
              <a:buFont typeface="Wingdings"/>
              <a:buChar char=""/>
              <a:tabLst>
                <a:tab pos="656590" algn="l"/>
              </a:tabLst>
            </a:pPr>
            <a:r>
              <a:rPr sz="2900" spc="-5" dirty="0">
                <a:solidFill>
                  <a:srgbClr val="000000"/>
                </a:solidFill>
              </a:rPr>
              <a:t>1</a:t>
            </a:r>
            <a:r>
              <a:rPr sz="2900" dirty="0">
                <a:solidFill>
                  <a:srgbClr val="000000"/>
                </a:solidFill>
              </a:rPr>
              <a:t>2</a:t>
            </a:r>
            <a:r>
              <a:rPr sz="2900" spc="5" dirty="0">
                <a:solidFill>
                  <a:srgbClr val="000000"/>
                </a:solidFill>
              </a:rPr>
              <a:t>.</a:t>
            </a:r>
            <a:r>
              <a:rPr sz="2900" dirty="0">
                <a:solidFill>
                  <a:srgbClr val="000000"/>
                </a:solidFill>
              </a:rPr>
              <a:t>1</a:t>
            </a:r>
            <a:r>
              <a:rPr sz="2900" spc="5" dirty="0">
                <a:solidFill>
                  <a:srgbClr val="000000"/>
                </a:solidFill>
              </a:rPr>
              <a:t> </a:t>
            </a:r>
            <a:r>
              <a:rPr sz="2900" dirty="0">
                <a:solidFill>
                  <a:srgbClr val="000000"/>
                </a:solidFill>
              </a:rPr>
              <a:t>P</a:t>
            </a:r>
            <a:r>
              <a:rPr sz="2900" spc="-15" dirty="0">
                <a:solidFill>
                  <a:srgbClr val="000000"/>
                </a:solidFill>
              </a:rPr>
              <a:t>l</a:t>
            </a:r>
            <a:r>
              <a:rPr sz="2900" spc="-5" dirty="0">
                <a:solidFill>
                  <a:srgbClr val="000000"/>
                </a:solidFill>
              </a:rPr>
              <a:t>a</a:t>
            </a:r>
            <a:r>
              <a:rPr sz="2900" dirty="0">
                <a:solidFill>
                  <a:srgbClr val="000000"/>
                </a:solidFill>
              </a:rPr>
              <a:t>n</a:t>
            </a:r>
            <a:r>
              <a:rPr sz="2900" spc="-35" dirty="0">
                <a:solidFill>
                  <a:srgbClr val="000000"/>
                </a:solidFill>
              </a:rPr>
              <a:t> </a:t>
            </a:r>
            <a:r>
              <a:rPr sz="2900" dirty="0">
                <a:solidFill>
                  <a:srgbClr val="000000"/>
                </a:solidFill>
              </a:rPr>
              <a:t>P</a:t>
            </a:r>
            <a:r>
              <a:rPr sz="2900" spc="5" dirty="0">
                <a:solidFill>
                  <a:srgbClr val="000000"/>
                </a:solidFill>
              </a:rPr>
              <a:t>r</a:t>
            </a:r>
            <a:r>
              <a:rPr sz="2900" spc="-10" dirty="0">
                <a:solidFill>
                  <a:srgbClr val="000000"/>
                </a:solidFill>
              </a:rPr>
              <a:t>o</a:t>
            </a:r>
            <a:r>
              <a:rPr sz="2900" spc="-25" dirty="0">
                <a:solidFill>
                  <a:srgbClr val="000000"/>
                </a:solidFill>
              </a:rPr>
              <a:t>c</a:t>
            </a:r>
            <a:r>
              <a:rPr sz="2900" dirty="0">
                <a:solidFill>
                  <a:srgbClr val="000000"/>
                </a:solidFill>
              </a:rPr>
              <a:t>u</a:t>
            </a:r>
            <a:r>
              <a:rPr sz="2900" spc="5" dirty="0">
                <a:solidFill>
                  <a:srgbClr val="000000"/>
                </a:solidFill>
              </a:rPr>
              <a:t>r</a:t>
            </a:r>
            <a:r>
              <a:rPr sz="2900" spc="-40" dirty="0">
                <a:solidFill>
                  <a:srgbClr val="000000"/>
                </a:solidFill>
              </a:rPr>
              <a:t>e</a:t>
            </a:r>
            <a:r>
              <a:rPr sz="2900" dirty="0">
                <a:solidFill>
                  <a:srgbClr val="000000"/>
                </a:solidFill>
              </a:rPr>
              <a:t>m</a:t>
            </a:r>
            <a:r>
              <a:rPr sz="2900" spc="-15" dirty="0">
                <a:solidFill>
                  <a:srgbClr val="000000"/>
                </a:solidFill>
              </a:rPr>
              <a:t>en</a:t>
            </a:r>
            <a:r>
              <a:rPr sz="2900" dirty="0">
                <a:solidFill>
                  <a:srgbClr val="000000"/>
                </a:solidFill>
              </a:rPr>
              <a:t>t</a:t>
            </a:r>
            <a:endParaRPr sz="2900"/>
          </a:p>
          <a:p>
            <a:pPr marL="655955" indent="-320040">
              <a:lnSpc>
                <a:spcPct val="100000"/>
              </a:lnSpc>
              <a:spcBef>
                <a:spcPts val="2445"/>
              </a:spcBef>
              <a:buClr>
                <a:srgbClr val="765E54"/>
              </a:buClr>
              <a:buSzPct val="60344"/>
              <a:buFont typeface="Wingdings"/>
              <a:buChar char=""/>
              <a:tabLst>
                <a:tab pos="656590" algn="l"/>
              </a:tabLst>
            </a:pPr>
            <a:r>
              <a:rPr sz="2900" dirty="0">
                <a:solidFill>
                  <a:srgbClr val="000000"/>
                </a:solidFill>
              </a:rPr>
              <a:t>T</a:t>
            </a:r>
            <a:r>
              <a:rPr sz="2900" spc="5" dirty="0">
                <a:solidFill>
                  <a:srgbClr val="000000"/>
                </a:solidFill>
              </a:rPr>
              <a:t>y</a:t>
            </a:r>
            <a:r>
              <a:rPr sz="2900" spc="-10" dirty="0">
                <a:solidFill>
                  <a:srgbClr val="000000"/>
                </a:solidFill>
              </a:rPr>
              <a:t>p</a:t>
            </a:r>
            <a:r>
              <a:rPr sz="2900" spc="-15" dirty="0">
                <a:solidFill>
                  <a:srgbClr val="000000"/>
                </a:solidFill>
              </a:rPr>
              <a:t>e</a:t>
            </a:r>
            <a:r>
              <a:rPr sz="2900" dirty="0">
                <a:solidFill>
                  <a:srgbClr val="000000"/>
                </a:solidFill>
              </a:rPr>
              <a:t>s</a:t>
            </a:r>
            <a:r>
              <a:rPr sz="2900" spc="-25" dirty="0">
                <a:solidFill>
                  <a:srgbClr val="000000"/>
                </a:solidFill>
              </a:rPr>
              <a:t> </a:t>
            </a:r>
            <a:r>
              <a:rPr sz="2900" spc="-10" dirty="0">
                <a:solidFill>
                  <a:srgbClr val="000000"/>
                </a:solidFill>
              </a:rPr>
              <a:t>o</a:t>
            </a:r>
            <a:r>
              <a:rPr sz="2900" dirty="0">
                <a:solidFill>
                  <a:srgbClr val="000000"/>
                </a:solidFill>
              </a:rPr>
              <a:t>f</a:t>
            </a:r>
            <a:r>
              <a:rPr sz="2900" spc="-35" dirty="0">
                <a:solidFill>
                  <a:srgbClr val="000000"/>
                </a:solidFill>
              </a:rPr>
              <a:t> </a:t>
            </a:r>
            <a:r>
              <a:rPr sz="2900" dirty="0">
                <a:solidFill>
                  <a:srgbClr val="000000"/>
                </a:solidFill>
              </a:rPr>
              <a:t>C</a:t>
            </a:r>
            <a:r>
              <a:rPr sz="2900" spc="-10" dirty="0">
                <a:solidFill>
                  <a:srgbClr val="000000"/>
                </a:solidFill>
              </a:rPr>
              <a:t>o</a:t>
            </a:r>
            <a:r>
              <a:rPr sz="2900" spc="-15" dirty="0">
                <a:solidFill>
                  <a:srgbClr val="000000"/>
                </a:solidFill>
              </a:rPr>
              <a:t>n</a:t>
            </a:r>
            <a:r>
              <a:rPr sz="2900" dirty="0">
                <a:solidFill>
                  <a:srgbClr val="000000"/>
                </a:solidFill>
              </a:rPr>
              <a:t>t</a:t>
            </a:r>
            <a:r>
              <a:rPr sz="2900" spc="5" dirty="0">
                <a:solidFill>
                  <a:srgbClr val="000000"/>
                </a:solidFill>
              </a:rPr>
              <a:t>r</a:t>
            </a:r>
            <a:r>
              <a:rPr sz="2900" spc="-5" dirty="0">
                <a:solidFill>
                  <a:srgbClr val="000000"/>
                </a:solidFill>
              </a:rPr>
              <a:t>a</a:t>
            </a:r>
            <a:r>
              <a:rPr sz="2900" dirty="0">
                <a:solidFill>
                  <a:srgbClr val="000000"/>
                </a:solidFill>
              </a:rPr>
              <a:t>cts</a:t>
            </a:r>
            <a:endParaRPr sz="2900"/>
          </a:p>
          <a:p>
            <a:pPr marL="655955" indent="-320040">
              <a:lnSpc>
                <a:spcPct val="100000"/>
              </a:lnSpc>
              <a:spcBef>
                <a:spcPts val="2420"/>
              </a:spcBef>
              <a:buClr>
                <a:srgbClr val="765E54"/>
              </a:buClr>
              <a:buSzPct val="60344"/>
              <a:buFont typeface="Wingdings"/>
              <a:buChar char=""/>
              <a:tabLst>
                <a:tab pos="656590" algn="l"/>
              </a:tabLst>
            </a:pPr>
            <a:r>
              <a:rPr sz="2900" spc="-5" dirty="0">
                <a:solidFill>
                  <a:srgbClr val="000000"/>
                </a:solidFill>
              </a:rPr>
              <a:t>1</a:t>
            </a:r>
            <a:r>
              <a:rPr sz="2900" dirty="0">
                <a:solidFill>
                  <a:srgbClr val="000000"/>
                </a:solidFill>
              </a:rPr>
              <a:t>2</a:t>
            </a:r>
            <a:r>
              <a:rPr sz="2900" spc="-20" dirty="0">
                <a:solidFill>
                  <a:srgbClr val="000000"/>
                </a:solidFill>
              </a:rPr>
              <a:t>.</a:t>
            </a:r>
            <a:r>
              <a:rPr sz="2900" dirty="0">
                <a:solidFill>
                  <a:srgbClr val="000000"/>
                </a:solidFill>
              </a:rPr>
              <a:t>2</a:t>
            </a:r>
            <a:r>
              <a:rPr sz="2900" spc="15" dirty="0">
                <a:solidFill>
                  <a:srgbClr val="000000"/>
                </a:solidFill>
              </a:rPr>
              <a:t> </a:t>
            </a:r>
            <a:r>
              <a:rPr sz="2900" dirty="0">
                <a:solidFill>
                  <a:srgbClr val="000000"/>
                </a:solidFill>
              </a:rPr>
              <a:t>C</a:t>
            </a:r>
            <a:r>
              <a:rPr sz="2900" spc="-10" dirty="0">
                <a:solidFill>
                  <a:srgbClr val="000000"/>
                </a:solidFill>
              </a:rPr>
              <a:t>o</a:t>
            </a:r>
            <a:r>
              <a:rPr sz="2900" spc="-15" dirty="0">
                <a:solidFill>
                  <a:srgbClr val="000000"/>
                </a:solidFill>
              </a:rPr>
              <a:t>nd</a:t>
            </a:r>
            <a:r>
              <a:rPr sz="2900" dirty="0">
                <a:solidFill>
                  <a:srgbClr val="000000"/>
                </a:solidFill>
              </a:rPr>
              <a:t>uct</a:t>
            </a:r>
            <a:r>
              <a:rPr sz="2900" spc="5" dirty="0">
                <a:solidFill>
                  <a:srgbClr val="000000"/>
                </a:solidFill>
              </a:rPr>
              <a:t> </a:t>
            </a:r>
            <a:r>
              <a:rPr sz="2900" spc="-25" dirty="0">
                <a:solidFill>
                  <a:srgbClr val="000000"/>
                </a:solidFill>
              </a:rPr>
              <a:t>P</a:t>
            </a:r>
            <a:r>
              <a:rPr sz="2900" spc="5" dirty="0">
                <a:solidFill>
                  <a:srgbClr val="000000"/>
                </a:solidFill>
              </a:rPr>
              <a:t>r</a:t>
            </a:r>
            <a:r>
              <a:rPr sz="2900" spc="-10" dirty="0">
                <a:solidFill>
                  <a:srgbClr val="000000"/>
                </a:solidFill>
              </a:rPr>
              <a:t>o</a:t>
            </a:r>
            <a:r>
              <a:rPr sz="2900" spc="-25" dirty="0">
                <a:solidFill>
                  <a:srgbClr val="000000"/>
                </a:solidFill>
              </a:rPr>
              <a:t>c</a:t>
            </a:r>
            <a:r>
              <a:rPr sz="2900" dirty="0">
                <a:solidFill>
                  <a:srgbClr val="000000"/>
                </a:solidFill>
              </a:rPr>
              <a:t>u</a:t>
            </a:r>
            <a:r>
              <a:rPr sz="2900" spc="5" dirty="0">
                <a:solidFill>
                  <a:srgbClr val="000000"/>
                </a:solidFill>
              </a:rPr>
              <a:t>r</a:t>
            </a:r>
            <a:r>
              <a:rPr sz="2900" spc="-15" dirty="0">
                <a:solidFill>
                  <a:srgbClr val="000000"/>
                </a:solidFill>
              </a:rPr>
              <a:t>e</a:t>
            </a:r>
            <a:r>
              <a:rPr sz="2900" dirty="0">
                <a:solidFill>
                  <a:srgbClr val="000000"/>
                </a:solidFill>
              </a:rPr>
              <a:t>m</a:t>
            </a:r>
            <a:r>
              <a:rPr sz="2900" spc="-15" dirty="0">
                <a:solidFill>
                  <a:srgbClr val="000000"/>
                </a:solidFill>
              </a:rPr>
              <a:t>en</a:t>
            </a:r>
            <a:r>
              <a:rPr sz="2900" dirty="0">
                <a:solidFill>
                  <a:srgbClr val="000000"/>
                </a:solidFill>
              </a:rPr>
              <a:t>ts</a:t>
            </a:r>
            <a:endParaRPr sz="2900"/>
          </a:p>
          <a:p>
            <a:pPr marL="655955" indent="-320040">
              <a:lnSpc>
                <a:spcPct val="100000"/>
              </a:lnSpc>
              <a:spcBef>
                <a:spcPts val="2445"/>
              </a:spcBef>
              <a:buClr>
                <a:srgbClr val="765E54"/>
              </a:buClr>
              <a:buSzPct val="60344"/>
              <a:buFont typeface="Wingdings"/>
              <a:buChar char=""/>
              <a:tabLst>
                <a:tab pos="656590" algn="l"/>
              </a:tabLst>
            </a:pPr>
            <a:r>
              <a:rPr sz="2900" spc="-5" dirty="0">
                <a:solidFill>
                  <a:srgbClr val="000000"/>
                </a:solidFill>
              </a:rPr>
              <a:t>1</a:t>
            </a:r>
            <a:r>
              <a:rPr sz="2900" dirty="0">
                <a:solidFill>
                  <a:srgbClr val="000000"/>
                </a:solidFill>
              </a:rPr>
              <a:t>2</a:t>
            </a:r>
            <a:r>
              <a:rPr sz="2900" spc="5" dirty="0">
                <a:solidFill>
                  <a:srgbClr val="000000"/>
                </a:solidFill>
              </a:rPr>
              <a:t>.</a:t>
            </a:r>
            <a:r>
              <a:rPr sz="2900" dirty="0">
                <a:solidFill>
                  <a:srgbClr val="000000"/>
                </a:solidFill>
              </a:rPr>
              <a:t>3</a:t>
            </a:r>
            <a:r>
              <a:rPr sz="2900" spc="-15" dirty="0">
                <a:solidFill>
                  <a:srgbClr val="000000"/>
                </a:solidFill>
              </a:rPr>
              <a:t> </a:t>
            </a:r>
            <a:r>
              <a:rPr sz="2900" dirty="0">
                <a:solidFill>
                  <a:srgbClr val="000000"/>
                </a:solidFill>
              </a:rPr>
              <a:t>C</a:t>
            </a:r>
            <a:r>
              <a:rPr sz="2900" spc="-10" dirty="0">
                <a:solidFill>
                  <a:srgbClr val="000000"/>
                </a:solidFill>
              </a:rPr>
              <a:t>o</a:t>
            </a:r>
            <a:r>
              <a:rPr sz="2900" spc="-15" dirty="0">
                <a:solidFill>
                  <a:srgbClr val="000000"/>
                </a:solidFill>
              </a:rPr>
              <a:t>n</a:t>
            </a:r>
            <a:r>
              <a:rPr sz="2900" dirty="0">
                <a:solidFill>
                  <a:srgbClr val="000000"/>
                </a:solidFill>
              </a:rPr>
              <a:t>t</a:t>
            </a:r>
            <a:r>
              <a:rPr sz="2900" spc="5" dirty="0">
                <a:solidFill>
                  <a:srgbClr val="000000"/>
                </a:solidFill>
              </a:rPr>
              <a:t>r</a:t>
            </a:r>
            <a:r>
              <a:rPr sz="2900" spc="-10" dirty="0">
                <a:solidFill>
                  <a:srgbClr val="000000"/>
                </a:solidFill>
              </a:rPr>
              <a:t>o</a:t>
            </a:r>
            <a:r>
              <a:rPr sz="2900" dirty="0">
                <a:solidFill>
                  <a:srgbClr val="000000"/>
                </a:solidFill>
              </a:rPr>
              <a:t>l</a:t>
            </a:r>
            <a:r>
              <a:rPr sz="2900" spc="5" dirty="0">
                <a:solidFill>
                  <a:srgbClr val="000000"/>
                </a:solidFill>
              </a:rPr>
              <a:t> </a:t>
            </a:r>
            <a:r>
              <a:rPr sz="2900" dirty="0">
                <a:solidFill>
                  <a:srgbClr val="000000"/>
                </a:solidFill>
              </a:rPr>
              <a:t>P</a:t>
            </a:r>
            <a:r>
              <a:rPr sz="2900" spc="5" dirty="0">
                <a:solidFill>
                  <a:srgbClr val="000000"/>
                </a:solidFill>
              </a:rPr>
              <a:t>r</a:t>
            </a:r>
            <a:r>
              <a:rPr sz="2900" spc="-10" dirty="0">
                <a:solidFill>
                  <a:srgbClr val="000000"/>
                </a:solidFill>
              </a:rPr>
              <a:t>o</a:t>
            </a:r>
            <a:r>
              <a:rPr sz="2900" spc="-25" dirty="0">
                <a:solidFill>
                  <a:srgbClr val="000000"/>
                </a:solidFill>
              </a:rPr>
              <a:t>c</a:t>
            </a:r>
            <a:r>
              <a:rPr sz="2900" spc="-20" dirty="0">
                <a:solidFill>
                  <a:srgbClr val="000000"/>
                </a:solidFill>
              </a:rPr>
              <a:t>u</a:t>
            </a:r>
            <a:r>
              <a:rPr sz="2900" spc="5" dirty="0">
                <a:solidFill>
                  <a:srgbClr val="000000"/>
                </a:solidFill>
              </a:rPr>
              <a:t>r</a:t>
            </a:r>
            <a:r>
              <a:rPr sz="2900" spc="-15" dirty="0">
                <a:solidFill>
                  <a:srgbClr val="000000"/>
                </a:solidFill>
              </a:rPr>
              <a:t>e</a:t>
            </a:r>
            <a:r>
              <a:rPr sz="2900" dirty="0">
                <a:solidFill>
                  <a:srgbClr val="000000"/>
                </a:solidFill>
              </a:rPr>
              <a:t>m</a:t>
            </a:r>
            <a:r>
              <a:rPr sz="2900" spc="-15" dirty="0">
                <a:solidFill>
                  <a:srgbClr val="000000"/>
                </a:solidFill>
              </a:rPr>
              <a:t>en</a:t>
            </a:r>
            <a:r>
              <a:rPr sz="2900" dirty="0">
                <a:solidFill>
                  <a:srgbClr val="000000"/>
                </a:solidFill>
              </a:rPr>
              <a:t>ts</a:t>
            </a:r>
            <a:endParaRPr sz="2900"/>
          </a:p>
          <a:p>
            <a:pPr marL="655955" indent="-320040">
              <a:lnSpc>
                <a:spcPct val="100000"/>
              </a:lnSpc>
              <a:spcBef>
                <a:spcPts val="2445"/>
              </a:spcBef>
              <a:buClr>
                <a:srgbClr val="765E54"/>
              </a:buClr>
              <a:buSzPct val="60344"/>
              <a:buFont typeface="Wingdings"/>
              <a:buChar char=""/>
              <a:tabLst>
                <a:tab pos="656590" algn="l"/>
              </a:tabLst>
            </a:pPr>
            <a:r>
              <a:rPr sz="2900" spc="-5" dirty="0">
                <a:solidFill>
                  <a:srgbClr val="000000"/>
                </a:solidFill>
              </a:rPr>
              <a:t>1</a:t>
            </a:r>
            <a:r>
              <a:rPr sz="2900" dirty="0">
                <a:solidFill>
                  <a:srgbClr val="000000"/>
                </a:solidFill>
              </a:rPr>
              <a:t>2</a:t>
            </a:r>
            <a:r>
              <a:rPr sz="2900" spc="5" dirty="0">
                <a:solidFill>
                  <a:srgbClr val="000000"/>
                </a:solidFill>
              </a:rPr>
              <a:t>.</a:t>
            </a:r>
            <a:r>
              <a:rPr sz="2900" dirty="0">
                <a:solidFill>
                  <a:srgbClr val="000000"/>
                </a:solidFill>
              </a:rPr>
              <a:t>4</a:t>
            </a:r>
            <a:r>
              <a:rPr sz="2900" spc="-5" dirty="0">
                <a:solidFill>
                  <a:srgbClr val="000000"/>
                </a:solidFill>
              </a:rPr>
              <a:t> </a:t>
            </a:r>
            <a:r>
              <a:rPr sz="2900" spc="-25" dirty="0">
                <a:solidFill>
                  <a:srgbClr val="000000"/>
                </a:solidFill>
              </a:rPr>
              <a:t>C</a:t>
            </a:r>
            <a:r>
              <a:rPr sz="2900" spc="5" dirty="0">
                <a:solidFill>
                  <a:srgbClr val="000000"/>
                </a:solidFill>
              </a:rPr>
              <a:t>l</a:t>
            </a:r>
            <a:r>
              <a:rPr sz="2900" spc="-10" dirty="0">
                <a:solidFill>
                  <a:srgbClr val="000000"/>
                </a:solidFill>
              </a:rPr>
              <a:t>os</a:t>
            </a:r>
            <a:r>
              <a:rPr sz="2900" dirty="0">
                <a:solidFill>
                  <a:srgbClr val="000000"/>
                </a:solidFill>
              </a:rPr>
              <a:t>e</a:t>
            </a:r>
            <a:r>
              <a:rPr sz="2900" spc="-25" dirty="0">
                <a:solidFill>
                  <a:srgbClr val="000000"/>
                </a:solidFill>
              </a:rPr>
              <a:t> </a:t>
            </a:r>
            <a:r>
              <a:rPr sz="2900" dirty="0">
                <a:solidFill>
                  <a:srgbClr val="000000"/>
                </a:solidFill>
              </a:rPr>
              <a:t>P</a:t>
            </a:r>
            <a:r>
              <a:rPr sz="2900" spc="5" dirty="0">
                <a:solidFill>
                  <a:srgbClr val="000000"/>
                </a:solidFill>
              </a:rPr>
              <a:t>r</a:t>
            </a:r>
            <a:r>
              <a:rPr sz="2900" spc="-10" dirty="0">
                <a:solidFill>
                  <a:srgbClr val="000000"/>
                </a:solidFill>
              </a:rPr>
              <a:t>o</a:t>
            </a:r>
            <a:r>
              <a:rPr sz="2900" dirty="0">
                <a:solidFill>
                  <a:srgbClr val="000000"/>
                </a:solidFill>
              </a:rPr>
              <a:t>cu</a:t>
            </a:r>
            <a:r>
              <a:rPr sz="2900" spc="5" dirty="0">
                <a:solidFill>
                  <a:srgbClr val="000000"/>
                </a:solidFill>
              </a:rPr>
              <a:t>r</a:t>
            </a:r>
            <a:r>
              <a:rPr sz="2900" spc="-40" dirty="0">
                <a:solidFill>
                  <a:srgbClr val="000000"/>
                </a:solidFill>
              </a:rPr>
              <a:t>e</a:t>
            </a:r>
            <a:r>
              <a:rPr sz="2900" dirty="0">
                <a:solidFill>
                  <a:srgbClr val="000000"/>
                </a:solidFill>
              </a:rPr>
              <a:t>m</a:t>
            </a:r>
            <a:r>
              <a:rPr sz="2900" spc="-15" dirty="0">
                <a:solidFill>
                  <a:srgbClr val="000000"/>
                </a:solidFill>
              </a:rPr>
              <a:t>en</a:t>
            </a:r>
            <a:r>
              <a:rPr sz="2900" dirty="0">
                <a:solidFill>
                  <a:srgbClr val="000000"/>
                </a:solidFill>
              </a:rPr>
              <a:t>ts</a:t>
            </a:r>
            <a:endParaRPr sz="2900"/>
          </a:p>
        </p:txBody>
      </p:sp>
      <p:sp>
        <p:nvSpPr>
          <p:cNvPr id="6" name="object 6"/>
          <p:cNvSpPr txBox="1"/>
          <p:nvPr/>
        </p:nvSpPr>
        <p:spPr>
          <a:xfrm>
            <a:off x="4547108" y="6287008"/>
            <a:ext cx="12446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2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38983" y="4916423"/>
            <a:ext cx="6059424" cy="13959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0739" y="673608"/>
            <a:ext cx="1119505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Q</a:t>
            </a:r>
            <a:r>
              <a:rPr dirty="0"/>
              <a:t>u</a:t>
            </a:r>
            <a:r>
              <a:rPr spc="-10" dirty="0"/>
              <a:t>i</a:t>
            </a:r>
            <a:r>
              <a:rPr dirty="0"/>
              <a:t>z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0820">
              <a:lnSpc>
                <a:spcPts val="1505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724916" y="1659128"/>
            <a:ext cx="5005070" cy="3363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latin typeface="Georgia"/>
                <a:cs typeface="Georgia"/>
              </a:rPr>
              <a:t>B</a:t>
            </a:r>
            <a:r>
              <a:rPr sz="2800" spc="-10" dirty="0">
                <a:latin typeface="Georgia"/>
                <a:cs typeface="Georgia"/>
              </a:rPr>
              <a:t>idd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Co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5" dirty="0">
                <a:latin typeface="Georgia"/>
                <a:cs typeface="Georgia"/>
              </a:rPr>
              <a:t>f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30" dirty="0">
                <a:latin typeface="Georgia"/>
                <a:cs typeface="Georgia"/>
              </a:rPr>
              <a:t>c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s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p</a:t>
            </a:r>
            <a:r>
              <a:rPr sz="2800" spc="-30" dirty="0">
                <a:latin typeface="Georgia"/>
                <a:cs typeface="Georgia"/>
              </a:rPr>
              <a:t>a</a:t>
            </a:r>
            <a:r>
              <a:rPr sz="2800" dirty="0">
                <a:latin typeface="Georgia"/>
                <a:cs typeface="Georgia"/>
              </a:rPr>
              <a:t>rt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30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f</a:t>
            </a:r>
            <a:r>
              <a:rPr sz="2800" spc="-2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:</a:t>
            </a:r>
            <a:endParaRPr sz="2800">
              <a:latin typeface="Georgia"/>
              <a:cs typeface="Georgia"/>
            </a:endParaRPr>
          </a:p>
          <a:p>
            <a:pPr marL="241300">
              <a:lnSpc>
                <a:spcPct val="100000"/>
              </a:lnSpc>
              <a:spcBef>
                <a:spcPts val="2470"/>
              </a:spcBef>
              <a:buClr>
                <a:srgbClr val="765E54"/>
              </a:buClr>
              <a:buAutoNum type="alphaUcPeriod"/>
              <a:tabLst>
                <a:tab pos="622300" algn="l"/>
              </a:tabLst>
            </a:pPr>
            <a:r>
              <a:rPr sz="2800" spc="-15" dirty="0">
                <a:latin typeface="Georgia"/>
                <a:cs typeface="Georgia"/>
              </a:rPr>
              <a:t>Pl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dirty="0">
                <a:latin typeface="Georgia"/>
                <a:cs typeface="Georgia"/>
              </a:rPr>
              <a:t>n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P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10" dirty="0">
                <a:latin typeface="Georgia"/>
                <a:cs typeface="Georgia"/>
              </a:rPr>
              <a:t>cu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-5" dirty="0">
                <a:latin typeface="Georgia"/>
                <a:cs typeface="Georgia"/>
              </a:rPr>
              <a:t>m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dirty="0">
                <a:latin typeface="Georgia"/>
                <a:cs typeface="Georgia"/>
              </a:rPr>
              <a:t>s</a:t>
            </a:r>
            <a:endParaRPr sz="2800">
              <a:latin typeface="Georgia"/>
              <a:cs typeface="Georgia"/>
            </a:endParaRPr>
          </a:p>
          <a:p>
            <a:pPr marL="622300" indent="-381000">
              <a:lnSpc>
                <a:spcPct val="100000"/>
              </a:lnSpc>
              <a:spcBef>
                <a:spcPts val="2350"/>
              </a:spcBef>
              <a:buClr>
                <a:srgbClr val="765E54"/>
              </a:buClr>
              <a:buAutoNum type="alphaUcPeriod"/>
              <a:tabLst>
                <a:tab pos="622300" algn="l"/>
              </a:tabLst>
            </a:pPr>
            <a:r>
              <a:rPr sz="2800" spc="-5" dirty="0">
                <a:latin typeface="Georgia"/>
                <a:cs typeface="Georgia"/>
              </a:rPr>
              <a:t>Co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35" dirty="0">
                <a:latin typeface="Georgia"/>
                <a:cs typeface="Georgia"/>
              </a:rPr>
              <a:t>d</a:t>
            </a:r>
            <a:r>
              <a:rPr sz="2800" spc="-10" dirty="0">
                <a:latin typeface="Georgia"/>
                <a:cs typeface="Georgia"/>
              </a:rPr>
              <a:t>uc</a:t>
            </a:r>
            <a:r>
              <a:rPr sz="2800" dirty="0">
                <a:latin typeface="Georgia"/>
                <a:cs typeface="Georgia"/>
              </a:rPr>
              <a:t>t</a:t>
            </a:r>
            <a:r>
              <a:rPr sz="2800" spc="-25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P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spc="-35" dirty="0">
                <a:latin typeface="Georgia"/>
                <a:cs typeface="Georgia"/>
              </a:rPr>
              <a:t>u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-5" dirty="0">
                <a:latin typeface="Georgia"/>
                <a:cs typeface="Georgia"/>
              </a:rPr>
              <a:t>m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dirty="0">
                <a:latin typeface="Georgia"/>
                <a:cs typeface="Georgia"/>
              </a:rPr>
              <a:t>s</a:t>
            </a:r>
            <a:endParaRPr sz="2800">
              <a:latin typeface="Georgia"/>
              <a:cs typeface="Georgia"/>
            </a:endParaRPr>
          </a:p>
          <a:p>
            <a:pPr marL="241300" marR="897890">
              <a:lnSpc>
                <a:spcPct val="170000"/>
              </a:lnSpc>
              <a:spcBef>
                <a:spcPts val="70"/>
              </a:spcBef>
              <a:buClr>
                <a:srgbClr val="765E54"/>
              </a:buClr>
              <a:buAutoNum type="alphaUcPeriod"/>
              <a:tabLst>
                <a:tab pos="622300" algn="l"/>
              </a:tabLst>
            </a:pPr>
            <a:r>
              <a:rPr sz="2800" spc="-5" dirty="0">
                <a:latin typeface="Georgia"/>
                <a:cs typeface="Georgia"/>
              </a:rPr>
              <a:t>Co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l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P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10" dirty="0">
                <a:latin typeface="Georgia"/>
                <a:cs typeface="Georgia"/>
              </a:rPr>
              <a:t>cu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-5" dirty="0">
                <a:latin typeface="Georgia"/>
                <a:cs typeface="Georgia"/>
              </a:rPr>
              <a:t>m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dirty="0">
                <a:latin typeface="Georgia"/>
                <a:cs typeface="Georgia"/>
              </a:rPr>
              <a:t>s </a:t>
            </a:r>
            <a:r>
              <a:rPr sz="2800" spc="5" dirty="0">
                <a:solidFill>
                  <a:srgbClr val="765E54"/>
                </a:solidFill>
                <a:latin typeface="Georgia"/>
                <a:cs typeface="Georgia"/>
              </a:rPr>
              <a:t>D</a:t>
            </a:r>
            <a:r>
              <a:rPr sz="2800" spc="135" dirty="0">
                <a:solidFill>
                  <a:srgbClr val="765E54"/>
                </a:solidFill>
                <a:latin typeface="Georgia"/>
                <a:cs typeface="Georgia"/>
              </a:rPr>
              <a:t>.</a:t>
            </a:r>
            <a:r>
              <a:rPr sz="2800" spc="-5" dirty="0">
                <a:latin typeface="Georgia"/>
                <a:cs typeface="Georgia"/>
              </a:rPr>
              <a:t>Co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800" spc="-10" dirty="0">
                <a:latin typeface="Georgia"/>
                <a:cs typeface="Georgia"/>
              </a:rPr>
              <a:t>duc</a:t>
            </a:r>
            <a:r>
              <a:rPr sz="2800" dirty="0">
                <a:latin typeface="Georgia"/>
                <a:cs typeface="Georgia"/>
              </a:rPr>
              <a:t>t</a:t>
            </a:r>
            <a:r>
              <a:rPr sz="2800" spc="-25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P</a:t>
            </a:r>
            <a:r>
              <a:rPr sz="2800" spc="-10" dirty="0">
                <a:latin typeface="Georgia"/>
                <a:cs typeface="Georgia"/>
              </a:rPr>
              <a:t>u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spc="-30" dirty="0">
                <a:latin typeface="Georgia"/>
                <a:cs typeface="Georgia"/>
              </a:rPr>
              <a:t>h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5" dirty="0">
                <a:latin typeface="Georgia"/>
                <a:cs typeface="Georgia"/>
              </a:rPr>
              <a:t>s</a:t>
            </a:r>
            <a:r>
              <a:rPr sz="2800" spc="-10" dirty="0">
                <a:latin typeface="Georgia"/>
                <a:cs typeface="Georgia"/>
              </a:rPr>
              <a:t>in</a:t>
            </a:r>
            <a:r>
              <a:rPr sz="2800" dirty="0">
                <a:latin typeface="Georgia"/>
                <a:cs typeface="Georgia"/>
              </a:rPr>
              <a:t>g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35807" y="5093208"/>
            <a:ext cx="5053584" cy="11673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0739" y="457200"/>
            <a:ext cx="1119505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Q</a:t>
            </a:r>
            <a:r>
              <a:rPr dirty="0"/>
              <a:t>u</a:t>
            </a:r>
            <a:r>
              <a:rPr spc="-10" dirty="0"/>
              <a:t>i</a:t>
            </a:r>
            <a:r>
              <a:rPr dirty="0"/>
              <a:t>z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>
              <a:lnSpc>
                <a:spcPts val="1505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822452" y="1176070"/>
            <a:ext cx="7599045" cy="3934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000"/>
              </a:lnSpc>
            </a:pPr>
            <a:r>
              <a:rPr sz="2700" dirty="0">
                <a:latin typeface="Georgia"/>
                <a:cs typeface="Georgia"/>
              </a:rPr>
              <a:t>T</a:t>
            </a:r>
            <a:r>
              <a:rPr sz="2700" spc="-20" dirty="0">
                <a:latin typeface="Georgia"/>
                <a:cs typeface="Georgia"/>
              </a:rPr>
              <a:t>h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15" dirty="0">
                <a:latin typeface="Georgia"/>
                <a:cs typeface="Georgia"/>
              </a:rPr>
              <a:t>p</a:t>
            </a:r>
            <a:r>
              <a:rPr sz="2700" spc="-5" dirty="0">
                <a:latin typeface="Georgia"/>
                <a:cs typeface="Georgia"/>
              </a:rPr>
              <a:t>r</a:t>
            </a:r>
            <a:r>
              <a:rPr sz="2700" spc="-20" dirty="0">
                <a:latin typeface="Georgia"/>
                <a:cs typeface="Georgia"/>
              </a:rPr>
              <a:t>o</a:t>
            </a:r>
            <a:r>
              <a:rPr sz="2700" dirty="0">
                <a:latin typeface="Georgia"/>
                <a:cs typeface="Georgia"/>
              </a:rPr>
              <a:t>j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spc="-30" dirty="0">
                <a:latin typeface="Georgia"/>
                <a:cs typeface="Georgia"/>
              </a:rPr>
              <a:t>c</a:t>
            </a:r>
            <a:r>
              <a:rPr sz="2700" dirty="0">
                <a:latin typeface="Georgia"/>
                <a:cs typeface="Georgia"/>
              </a:rPr>
              <a:t>t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25" dirty="0">
                <a:latin typeface="Georgia"/>
                <a:cs typeface="Georgia"/>
              </a:rPr>
              <a:t>t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spc="-20" dirty="0">
                <a:latin typeface="Georgia"/>
                <a:cs typeface="Georgia"/>
              </a:rPr>
              <a:t>a</a:t>
            </a:r>
            <a:r>
              <a:rPr sz="2700" spc="10" dirty="0">
                <a:latin typeface="Georgia"/>
                <a:cs typeface="Georgia"/>
              </a:rPr>
              <a:t>m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i</a:t>
            </a:r>
            <a:r>
              <a:rPr sz="2700" spc="5" dirty="0">
                <a:latin typeface="Georgia"/>
                <a:cs typeface="Georgia"/>
              </a:rPr>
              <a:t>s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spc="5" dirty="0">
                <a:latin typeface="Georgia"/>
                <a:cs typeface="Georgia"/>
              </a:rPr>
              <a:t>a</a:t>
            </a:r>
            <a:r>
              <a:rPr sz="2700" spc="-30" dirty="0">
                <a:latin typeface="Georgia"/>
                <a:cs typeface="Georgia"/>
              </a:rPr>
              <a:t>r</a:t>
            </a:r>
            <a:r>
              <a:rPr sz="2700" spc="10" dirty="0">
                <a:latin typeface="Georgia"/>
                <a:cs typeface="Georgia"/>
              </a:rPr>
              <a:t>g</a:t>
            </a:r>
            <a:r>
              <a:rPr sz="2700" dirty="0">
                <a:latin typeface="Georgia"/>
                <a:cs typeface="Georgia"/>
              </a:rPr>
              <a:t>u</a:t>
            </a:r>
            <a:r>
              <a:rPr sz="2700" spc="-30" dirty="0">
                <a:latin typeface="Georgia"/>
                <a:cs typeface="Georgia"/>
              </a:rPr>
              <a:t>i</a:t>
            </a:r>
            <a:r>
              <a:rPr sz="2700" spc="-20" dirty="0">
                <a:latin typeface="Georgia"/>
                <a:cs typeface="Georgia"/>
              </a:rPr>
              <a:t>n</a:t>
            </a:r>
            <a:r>
              <a:rPr sz="2700" spc="5" dirty="0">
                <a:latin typeface="Georgia"/>
                <a:cs typeface="Georgia"/>
              </a:rPr>
              <a:t>g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spc="5" dirty="0">
                <a:latin typeface="Georgia"/>
                <a:cs typeface="Georgia"/>
              </a:rPr>
              <a:t>a</a:t>
            </a:r>
            <a:r>
              <a:rPr sz="2700" spc="-5" dirty="0">
                <a:latin typeface="Georgia"/>
                <a:cs typeface="Georgia"/>
              </a:rPr>
              <a:t>b</a:t>
            </a:r>
            <a:r>
              <a:rPr sz="2700" spc="-20" dirty="0">
                <a:latin typeface="Georgia"/>
                <a:cs typeface="Georgia"/>
              </a:rPr>
              <a:t>o</a:t>
            </a:r>
            <a:r>
              <a:rPr sz="2700" dirty="0">
                <a:latin typeface="Georgia"/>
                <a:cs typeface="Georgia"/>
              </a:rPr>
              <a:t>ut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spc="-35" dirty="0">
                <a:latin typeface="Georgia"/>
                <a:cs typeface="Georgia"/>
              </a:rPr>
              <a:t>w</a:t>
            </a:r>
            <a:r>
              <a:rPr sz="2700" spc="5" dirty="0">
                <a:latin typeface="Georgia"/>
                <a:cs typeface="Georgia"/>
              </a:rPr>
              <a:t>h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spc="-25" dirty="0">
                <a:latin typeface="Georgia"/>
                <a:cs typeface="Georgia"/>
              </a:rPr>
              <a:t>t</a:t>
            </a:r>
            <a:r>
              <a:rPr sz="2700" spc="5" dirty="0">
                <a:latin typeface="Georgia"/>
                <a:cs typeface="Georgia"/>
              </a:rPr>
              <a:t>h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spc="5" dirty="0">
                <a:latin typeface="Georgia"/>
                <a:cs typeface="Georgia"/>
              </a:rPr>
              <a:t>r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20" dirty="0">
                <a:latin typeface="Georgia"/>
                <a:cs typeface="Georgia"/>
              </a:rPr>
              <a:t>th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spc="5" dirty="0">
                <a:latin typeface="Georgia"/>
                <a:cs typeface="Georgia"/>
              </a:rPr>
              <a:t>y</a:t>
            </a:r>
            <a:r>
              <a:rPr sz="2700" dirty="0">
                <a:latin typeface="Georgia"/>
                <a:cs typeface="Georgia"/>
              </a:rPr>
              <a:t> s</a:t>
            </a:r>
            <a:r>
              <a:rPr sz="2700" spc="-20" dirty="0">
                <a:latin typeface="Georgia"/>
                <a:cs typeface="Georgia"/>
              </a:rPr>
              <a:t>h</a:t>
            </a:r>
            <a:r>
              <a:rPr sz="2700" spc="5" dirty="0">
                <a:latin typeface="Georgia"/>
                <a:cs typeface="Georgia"/>
              </a:rPr>
              <a:t>o</a:t>
            </a:r>
            <a:r>
              <a:rPr sz="2700" dirty="0">
                <a:latin typeface="Georgia"/>
                <a:cs typeface="Georgia"/>
              </a:rPr>
              <a:t>u</a:t>
            </a:r>
            <a:r>
              <a:rPr sz="2700" spc="-35" dirty="0">
                <a:latin typeface="Georgia"/>
                <a:cs typeface="Georgia"/>
              </a:rPr>
              <a:t>l</a:t>
            </a:r>
            <a:r>
              <a:rPr sz="2700" spc="5" dirty="0">
                <a:latin typeface="Georgia"/>
                <a:cs typeface="Georgia"/>
              </a:rPr>
              <a:t>d</a:t>
            </a:r>
            <a:r>
              <a:rPr sz="2700" spc="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c</a:t>
            </a:r>
            <a:r>
              <a:rPr sz="2700" spc="-20" dirty="0">
                <a:latin typeface="Georgia"/>
                <a:cs typeface="Georgia"/>
              </a:rPr>
              <a:t>o</a:t>
            </a:r>
            <a:r>
              <a:rPr sz="2700" spc="-10" dirty="0">
                <a:latin typeface="Georgia"/>
                <a:cs typeface="Georgia"/>
              </a:rPr>
              <a:t>m</a:t>
            </a:r>
            <a:r>
              <a:rPr sz="2700" spc="10" dirty="0">
                <a:latin typeface="Georgia"/>
                <a:cs typeface="Georgia"/>
              </a:rPr>
              <a:t>p</a:t>
            </a:r>
            <a:r>
              <a:rPr sz="2700" spc="-35" dirty="0">
                <a:latin typeface="Georgia"/>
                <a:cs typeface="Georgia"/>
              </a:rPr>
              <a:t>l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spc="5" dirty="0">
                <a:latin typeface="Georgia"/>
                <a:cs typeface="Georgia"/>
              </a:rPr>
              <a:t>te</a:t>
            </a:r>
            <a:r>
              <a:rPr sz="2700" dirty="0">
                <a:latin typeface="Georgia"/>
                <a:cs typeface="Georgia"/>
              </a:rPr>
              <a:t> </a:t>
            </a:r>
            <a:r>
              <a:rPr sz="2700" spc="5" dirty="0">
                <a:latin typeface="Georgia"/>
                <a:cs typeface="Georgia"/>
              </a:rPr>
              <a:t>a</a:t>
            </a:r>
            <a:r>
              <a:rPr sz="2700" spc="-30" dirty="0">
                <a:latin typeface="Georgia"/>
                <a:cs typeface="Georgia"/>
              </a:rPr>
              <a:t> </a:t>
            </a:r>
            <a:r>
              <a:rPr sz="2700" spc="-35" dirty="0">
                <a:latin typeface="Georgia"/>
                <a:cs typeface="Georgia"/>
              </a:rPr>
              <a:t>w</a:t>
            </a:r>
            <a:r>
              <a:rPr sz="2700" spc="5" dirty="0">
                <a:latin typeface="Georgia"/>
                <a:cs typeface="Georgia"/>
              </a:rPr>
              <a:t>o</a:t>
            </a:r>
            <a:r>
              <a:rPr sz="2700" spc="-30" dirty="0">
                <a:latin typeface="Georgia"/>
                <a:cs typeface="Georgia"/>
              </a:rPr>
              <a:t>r</a:t>
            </a:r>
            <a:r>
              <a:rPr sz="2700" spc="5" dirty="0">
                <a:latin typeface="Georgia"/>
                <a:cs typeface="Georgia"/>
              </a:rPr>
              <a:t>k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10" dirty="0">
                <a:latin typeface="Georgia"/>
                <a:cs typeface="Georgia"/>
              </a:rPr>
              <a:t>p</a:t>
            </a:r>
            <a:r>
              <a:rPr sz="2700" spc="5" dirty="0">
                <a:latin typeface="Georgia"/>
                <a:cs typeface="Georgia"/>
              </a:rPr>
              <a:t>a</a:t>
            </a:r>
            <a:r>
              <a:rPr sz="2700" spc="-30" dirty="0">
                <a:latin typeface="Georgia"/>
                <a:cs typeface="Georgia"/>
              </a:rPr>
              <a:t>c</a:t>
            </a:r>
            <a:r>
              <a:rPr sz="2700" spc="10" dirty="0">
                <a:latin typeface="Georgia"/>
                <a:cs typeface="Georgia"/>
              </a:rPr>
              <a:t>k</a:t>
            </a:r>
            <a:r>
              <a:rPr sz="2700" spc="-20" dirty="0">
                <a:latin typeface="Georgia"/>
                <a:cs typeface="Georgia"/>
              </a:rPr>
              <a:t>a</a:t>
            </a:r>
            <a:r>
              <a:rPr sz="2700" spc="-10" dirty="0">
                <a:latin typeface="Georgia"/>
                <a:cs typeface="Georgia"/>
              </a:rPr>
              <a:t>g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spc="2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t</a:t>
            </a:r>
            <a:r>
              <a:rPr sz="2700" spc="-20" dirty="0">
                <a:latin typeface="Georgia"/>
                <a:cs typeface="Georgia"/>
              </a:rPr>
              <a:t>h</a:t>
            </a:r>
            <a:r>
              <a:rPr sz="2700" spc="-15" dirty="0">
                <a:latin typeface="Georgia"/>
                <a:cs typeface="Georgia"/>
              </a:rPr>
              <a:t>e</a:t>
            </a:r>
            <a:r>
              <a:rPr sz="2700" spc="10" dirty="0">
                <a:latin typeface="Georgia"/>
                <a:cs typeface="Georgia"/>
              </a:rPr>
              <a:t>m</a:t>
            </a:r>
            <a:r>
              <a:rPr sz="2700" spc="-20" dirty="0">
                <a:latin typeface="Georgia"/>
                <a:cs typeface="Georgia"/>
              </a:rPr>
              <a:t>s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spc="-35" dirty="0">
                <a:latin typeface="Georgia"/>
                <a:cs typeface="Georgia"/>
              </a:rPr>
              <a:t>l</a:t>
            </a:r>
            <a:r>
              <a:rPr sz="2700" spc="-5" dirty="0">
                <a:latin typeface="Georgia"/>
                <a:cs typeface="Georgia"/>
              </a:rPr>
              <a:t>v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spc="5" dirty="0">
                <a:latin typeface="Georgia"/>
                <a:cs typeface="Georgia"/>
              </a:rPr>
              <a:t>s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5" dirty="0">
                <a:latin typeface="Georgia"/>
                <a:cs typeface="Georgia"/>
              </a:rPr>
              <a:t>or</a:t>
            </a:r>
            <a:r>
              <a:rPr sz="2700" dirty="0">
                <a:latin typeface="Georgia"/>
                <a:cs typeface="Georgia"/>
              </a:rPr>
              <a:t> ou</a:t>
            </a:r>
            <a:r>
              <a:rPr sz="2700" spc="-25" dirty="0">
                <a:latin typeface="Georgia"/>
                <a:cs typeface="Georgia"/>
              </a:rPr>
              <a:t>ts</a:t>
            </a:r>
            <a:r>
              <a:rPr sz="2700" spc="5" dirty="0">
                <a:latin typeface="Georgia"/>
                <a:cs typeface="Georgia"/>
              </a:rPr>
              <a:t>o</a:t>
            </a:r>
            <a:r>
              <a:rPr sz="2700" dirty="0">
                <a:latin typeface="Georgia"/>
                <a:cs typeface="Georgia"/>
              </a:rPr>
              <a:t>u</a:t>
            </a:r>
            <a:r>
              <a:rPr sz="2700" spc="-5" dirty="0">
                <a:latin typeface="Georgia"/>
                <a:cs typeface="Georgia"/>
              </a:rPr>
              <a:t>r</a:t>
            </a:r>
            <a:r>
              <a:rPr sz="2700" spc="-30" dirty="0">
                <a:latin typeface="Georgia"/>
                <a:cs typeface="Georgia"/>
              </a:rPr>
              <a:t>c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spc="-20" dirty="0">
                <a:latin typeface="Georgia"/>
                <a:cs typeface="Georgia"/>
              </a:rPr>
              <a:t>th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spc="10" dirty="0">
                <a:latin typeface="Georgia"/>
                <a:cs typeface="Georgia"/>
              </a:rPr>
              <a:t> </a:t>
            </a:r>
            <a:r>
              <a:rPr sz="2700" spc="-35" dirty="0">
                <a:latin typeface="Georgia"/>
                <a:cs typeface="Georgia"/>
              </a:rPr>
              <a:t>w</a:t>
            </a:r>
            <a:r>
              <a:rPr sz="2700" spc="5" dirty="0">
                <a:latin typeface="Georgia"/>
                <a:cs typeface="Georgia"/>
              </a:rPr>
              <a:t>o</a:t>
            </a:r>
            <a:r>
              <a:rPr sz="2700" spc="-30" dirty="0">
                <a:latin typeface="Georgia"/>
                <a:cs typeface="Georgia"/>
              </a:rPr>
              <a:t>r</a:t>
            </a:r>
            <a:r>
              <a:rPr sz="2700" spc="10" dirty="0">
                <a:latin typeface="Georgia"/>
                <a:cs typeface="Georgia"/>
              </a:rPr>
              <a:t>k</a:t>
            </a:r>
            <a:r>
              <a:rPr sz="2700" dirty="0">
                <a:latin typeface="Georgia"/>
                <a:cs typeface="Georgia"/>
              </a:rPr>
              <a:t>.</a:t>
            </a:r>
            <a:r>
              <a:rPr sz="2700" spc="-3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W</a:t>
            </a:r>
            <a:r>
              <a:rPr sz="2700" spc="-20" dirty="0">
                <a:latin typeface="Georgia"/>
                <a:cs typeface="Georgia"/>
              </a:rPr>
              <a:t>h</a:t>
            </a:r>
            <a:r>
              <a:rPr sz="2700" spc="5" dirty="0">
                <a:latin typeface="Georgia"/>
                <a:cs typeface="Georgia"/>
              </a:rPr>
              <a:t>at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10" dirty="0">
                <a:latin typeface="Georgia"/>
                <a:cs typeface="Georgia"/>
              </a:rPr>
              <a:t>p</a:t>
            </a:r>
            <a:r>
              <a:rPr sz="2700" spc="5" dirty="0">
                <a:latin typeface="Georgia"/>
                <a:cs typeface="Georgia"/>
              </a:rPr>
              <a:t>a</a:t>
            </a:r>
            <a:r>
              <a:rPr sz="2700" spc="-30" dirty="0">
                <a:latin typeface="Georgia"/>
                <a:cs typeface="Georgia"/>
              </a:rPr>
              <a:t>r</a:t>
            </a:r>
            <a:r>
              <a:rPr sz="2700" dirty="0">
                <a:latin typeface="Georgia"/>
                <a:cs typeface="Georgia"/>
              </a:rPr>
              <a:t>t</a:t>
            </a:r>
            <a:r>
              <a:rPr sz="2700" spc="-20" dirty="0">
                <a:latin typeface="Georgia"/>
                <a:cs typeface="Georgia"/>
              </a:rPr>
              <a:t> o</a:t>
            </a:r>
            <a:r>
              <a:rPr sz="2700" dirty="0">
                <a:latin typeface="Georgia"/>
                <a:cs typeface="Georgia"/>
              </a:rPr>
              <a:t>f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spc="-20" dirty="0">
                <a:latin typeface="Georgia"/>
                <a:cs typeface="Georgia"/>
              </a:rPr>
              <a:t>th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10" dirty="0">
                <a:latin typeface="Georgia"/>
                <a:cs typeface="Georgia"/>
              </a:rPr>
              <a:t>p</a:t>
            </a:r>
            <a:r>
              <a:rPr sz="2700" spc="-30" dirty="0">
                <a:latin typeface="Georgia"/>
                <a:cs typeface="Georgia"/>
              </a:rPr>
              <a:t>r</a:t>
            </a:r>
            <a:r>
              <a:rPr sz="2700" spc="-20" dirty="0">
                <a:latin typeface="Georgia"/>
                <a:cs typeface="Georgia"/>
              </a:rPr>
              <a:t>o</a:t>
            </a:r>
            <a:r>
              <a:rPr sz="2700" spc="-5" dirty="0">
                <a:latin typeface="Georgia"/>
                <a:cs typeface="Georgia"/>
              </a:rPr>
              <a:t>c</a:t>
            </a:r>
            <a:r>
              <a:rPr sz="2700" dirty="0">
                <a:latin typeface="Georgia"/>
                <a:cs typeface="Georgia"/>
              </a:rPr>
              <a:t>u</a:t>
            </a:r>
            <a:r>
              <a:rPr sz="2700" spc="-30" dirty="0">
                <a:latin typeface="Georgia"/>
                <a:cs typeface="Georgia"/>
              </a:rPr>
              <a:t>r</a:t>
            </a:r>
            <a:r>
              <a:rPr sz="2700" spc="-15" dirty="0">
                <a:latin typeface="Georgia"/>
                <a:cs typeface="Georgia"/>
              </a:rPr>
              <a:t>em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spc="-20" dirty="0">
                <a:latin typeface="Georgia"/>
                <a:cs typeface="Georgia"/>
              </a:rPr>
              <a:t>n</a:t>
            </a:r>
            <a:r>
              <a:rPr sz="2700" dirty="0">
                <a:latin typeface="Georgia"/>
                <a:cs typeface="Georgia"/>
              </a:rPr>
              <a:t>t </a:t>
            </a:r>
            <a:r>
              <a:rPr sz="2700" spc="10" dirty="0">
                <a:latin typeface="Georgia"/>
                <a:cs typeface="Georgia"/>
              </a:rPr>
              <a:t>p</a:t>
            </a:r>
            <a:r>
              <a:rPr sz="2700" spc="-30" dirty="0">
                <a:latin typeface="Georgia"/>
                <a:cs typeface="Georgia"/>
              </a:rPr>
              <a:t>r</a:t>
            </a:r>
            <a:r>
              <a:rPr sz="2700" spc="5" dirty="0">
                <a:latin typeface="Georgia"/>
                <a:cs typeface="Georgia"/>
              </a:rPr>
              <a:t>o</a:t>
            </a:r>
            <a:r>
              <a:rPr sz="2700" spc="-30" dirty="0">
                <a:latin typeface="Georgia"/>
                <a:cs typeface="Georgia"/>
              </a:rPr>
              <a:t>c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spc="-20" dirty="0">
                <a:latin typeface="Georgia"/>
                <a:cs typeface="Georgia"/>
              </a:rPr>
              <a:t>s</a:t>
            </a:r>
            <a:r>
              <a:rPr sz="2700" spc="5" dirty="0">
                <a:latin typeface="Georgia"/>
                <a:cs typeface="Georgia"/>
              </a:rPr>
              <a:t>s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5" dirty="0">
                <a:latin typeface="Georgia"/>
                <a:cs typeface="Georgia"/>
              </a:rPr>
              <a:t>a</a:t>
            </a:r>
            <a:r>
              <a:rPr sz="2700" spc="-30" dirty="0">
                <a:latin typeface="Georgia"/>
                <a:cs typeface="Georgia"/>
              </a:rPr>
              <a:t>r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t</a:t>
            </a:r>
            <a:r>
              <a:rPr sz="2700" spc="-20" dirty="0">
                <a:latin typeface="Georgia"/>
                <a:cs typeface="Georgia"/>
              </a:rPr>
              <a:t>h</a:t>
            </a:r>
            <a:r>
              <a:rPr sz="2700" spc="-15" dirty="0">
                <a:latin typeface="Georgia"/>
                <a:cs typeface="Georgia"/>
              </a:rPr>
              <a:t>e</a:t>
            </a:r>
            <a:r>
              <a:rPr sz="2700" spc="5" dirty="0">
                <a:latin typeface="Georgia"/>
                <a:cs typeface="Georgia"/>
              </a:rPr>
              <a:t>y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i</a:t>
            </a:r>
            <a:r>
              <a:rPr sz="2700" spc="-20" dirty="0">
                <a:latin typeface="Georgia"/>
                <a:cs typeface="Georgia"/>
              </a:rPr>
              <a:t>n</a:t>
            </a:r>
            <a:r>
              <a:rPr sz="2700" dirty="0">
                <a:latin typeface="Georgia"/>
                <a:cs typeface="Georgia"/>
              </a:rPr>
              <a:t>:</a:t>
            </a:r>
            <a:endParaRPr sz="2700">
              <a:latin typeface="Georgia"/>
              <a:cs typeface="Georgia"/>
            </a:endParaRPr>
          </a:p>
          <a:p>
            <a:pPr marL="612775" indent="-381000">
              <a:lnSpc>
                <a:spcPct val="100000"/>
              </a:lnSpc>
              <a:spcBef>
                <a:spcPts val="645"/>
              </a:spcBef>
              <a:buClr>
                <a:srgbClr val="765E54"/>
              </a:buClr>
              <a:buAutoNum type="alphaUcPeriod"/>
              <a:tabLst>
                <a:tab pos="613410" algn="l"/>
              </a:tabLst>
            </a:pPr>
            <a:r>
              <a:rPr sz="2700" spc="-15" dirty="0">
                <a:latin typeface="Georgia"/>
                <a:cs typeface="Georgia"/>
              </a:rPr>
              <a:t>C</a:t>
            </a:r>
            <a:r>
              <a:rPr sz="2700" spc="-20" dirty="0">
                <a:latin typeface="Georgia"/>
                <a:cs typeface="Georgia"/>
              </a:rPr>
              <a:t>o</a:t>
            </a:r>
            <a:r>
              <a:rPr sz="2700" spc="5" dirty="0">
                <a:latin typeface="Georgia"/>
                <a:cs typeface="Georgia"/>
              </a:rPr>
              <a:t>nt</a:t>
            </a:r>
            <a:r>
              <a:rPr sz="2700" spc="-30" dirty="0">
                <a:latin typeface="Georgia"/>
                <a:cs typeface="Georgia"/>
              </a:rPr>
              <a:t>r</a:t>
            </a:r>
            <a:r>
              <a:rPr sz="2700" spc="5" dirty="0">
                <a:latin typeface="Georgia"/>
                <a:cs typeface="Georgia"/>
              </a:rPr>
              <a:t>a</a:t>
            </a:r>
            <a:r>
              <a:rPr sz="2700" spc="-5" dirty="0">
                <a:latin typeface="Georgia"/>
                <a:cs typeface="Georgia"/>
              </a:rPr>
              <a:t>c</a:t>
            </a:r>
            <a:r>
              <a:rPr sz="2700" dirty="0">
                <a:latin typeface="Georgia"/>
                <a:cs typeface="Georgia"/>
              </a:rPr>
              <a:t>t</a:t>
            </a:r>
            <a:r>
              <a:rPr sz="2700" spc="10" dirty="0">
                <a:latin typeface="Georgia"/>
                <a:cs typeface="Georgia"/>
              </a:rPr>
              <a:t> </a:t>
            </a:r>
            <a:r>
              <a:rPr sz="2700" spc="-20" dirty="0">
                <a:latin typeface="Georgia"/>
                <a:cs typeface="Georgia"/>
              </a:rPr>
              <a:t>ad</a:t>
            </a:r>
            <a:r>
              <a:rPr sz="2700" spc="10" dirty="0">
                <a:latin typeface="Georgia"/>
                <a:cs typeface="Georgia"/>
              </a:rPr>
              <a:t>m</a:t>
            </a:r>
            <a:r>
              <a:rPr sz="2700" spc="-30" dirty="0">
                <a:latin typeface="Georgia"/>
                <a:cs typeface="Georgia"/>
              </a:rPr>
              <a:t>i</a:t>
            </a:r>
            <a:r>
              <a:rPr sz="2700" spc="5" dirty="0">
                <a:latin typeface="Georgia"/>
                <a:cs typeface="Georgia"/>
              </a:rPr>
              <a:t>n</a:t>
            </a:r>
            <a:r>
              <a:rPr sz="2700" spc="-30" dirty="0">
                <a:latin typeface="Georgia"/>
                <a:cs typeface="Georgia"/>
              </a:rPr>
              <a:t>i</a:t>
            </a:r>
            <a:r>
              <a:rPr sz="2700" spc="5" dirty="0">
                <a:latin typeface="Georgia"/>
                <a:cs typeface="Georgia"/>
              </a:rPr>
              <a:t>s</a:t>
            </a:r>
            <a:r>
              <a:rPr sz="2700" spc="-25" dirty="0">
                <a:latin typeface="Georgia"/>
                <a:cs typeface="Georgia"/>
              </a:rPr>
              <a:t>t</a:t>
            </a:r>
            <a:r>
              <a:rPr sz="2700" spc="-5" dirty="0">
                <a:latin typeface="Georgia"/>
                <a:cs typeface="Georgia"/>
              </a:rPr>
              <a:t>r</a:t>
            </a:r>
            <a:r>
              <a:rPr sz="2700" spc="5" dirty="0">
                <a:latin typeface="Georgia"/>
                <a:cs typeface="Georgia"/>
              </a:rPr>
              <a:t>at</a:t>
            </a:r>
            <a:r>
              <a:rPr sz="2700" spc="-30" dirty="0">
                <a:latin typeface="Georgia"/>
                <a:cs typeface="Georgia"/>
              </a:rPr>
              <a:t>i</a:t>
            </a:r>
            <a:r>
              <a:rPr sz="2700" spc="-20" dirty="0">
                <a:latin typeface="Georgia"/>
                <a:cs typeface="Georgia"/>
              </a:rPr>
              <a:t>o</a:t>
            </a:r>
            <a:r>
              <a:rPr sz="2700" spc="5" dirty="0">
                <a:latin typeface="Georgia"/>
                <a:cs typeface="Georgia"/>
              </a:rPr>
              <a:t>n</a:t>
            </a:r>
            <a:endParaRPr sz="2700">
              <a:latin typeface="Georgia"/>
              <a:cs typeface="Georgia"/>
            </a:endParaRPr>
          </a:p>
          <a:p>
            <a:pPr marL="612775" indent="-381000">
              <a:lnSpc>
                <a:spcPct val="100000"/>
              </a:lnSpc>
              <a:spcBef>
                <a:spcPts val="645"/>
              </a:spcBef>
              <a:buClr>
                <a:srgbClr val="765E54"/>
              </a:buClr>
              <a:buAutoNum type="alphaUcPeriod"/>
              <a:tabLst>
                <a:tab pos="613410" algn="l"/>
              </a:tabLst>
            </a:pPr>
            <a:r>
              <a:rPr sz="2700" spc="5" dirty="0">
                <a:latin typeface="Georgia"/>
                <a:cs typeface="Georgia"/>
              </a:rPr>
              <a:t>P</a:t>
            </a:r>
            <a:r>
              <a:rPr sz="2700" spc="-35" dirty="0">
                <a:latin typeface="Georgia"/>
                <a:cs typeface="Georgia"/>
              </a:rPr>
              <a:t>l</a:t>
            </a:r>
            <a:r>
              <a:rPr sz="2700" spc="5" dirty="0">
                <a:latin typeface="Georgia"/>
                <a:cs typeface="Georgia"/>
              </a:rPr>
              <a:t>an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5" dirty="0">
                <a:latin typeface="Georgia"/>
                <a:cs typeface="Georgia"/>
              </a:rPr>
              <a:t>P</a:t>
            </a:r>
            <a:r>
              <a:rPr sz="2700" spc="-5" dirty="0">
                <a:latin typeface="Georgia"/>
                <a:cs typeface="Georgia"/>
              </a:rPr>
              <a:t>r</a:t>
            </a:r>
            <a:r>
              <a:rPr sz="2700" spc="5" dirty="0">
                <a:latin typeface="Georgia"/>
                <a:cs typeface="Georgia"/>
              </a:rPr>
              <a:t>o</a:t>
            </a:r>
            <a:r>
              <a:rPr sz="2700" spc="-30" dirty="0">
                <a:latin typeface="Georgia"/>
                <a:cs typeface="Georgia"/>
              </a:rPr>
              <a:t>c</a:t>
            </a:r>
            <a:r>
              <a:rPr sz="2700" dirty="0">
                <a:latin typeface="Georgia"/>
                <a:cs typeface="Georgia"/>
              </a:rPr>
              <a:t>u</a:t>
            </a:r>
            <a:r>
              <a:rPr sz="2700" spc="-30" dirty="0">
                <a:latin typeface="Georgia"/>
                <a:cs typeface="Georgia"/>
              </a:rPr>
              <a:t>r</a:t>
            </a:r>
            <a:r>
              <a:rPr sz="2700" spc="-15" dirty="0">
                <a:latin typeface="Georgia"/>
                <a:cs typeface="Georgia"/>
              </a:rPr>
              <a:t>e</a:t>
            </a:r>
            <a:r>
              <a:rPr sz="2700" spc="-10" dirty="0">
                <a:latin typeface="Georgia"/>
                <a:cs typeface="Georgia"/>
              </a:rPr>
              <a:t>m</a:t>
            </a:r>
            <a:r>
              <a:rPr sz="2700" spc="-15" dirty="0">
                <a:latin typeface="Georgia"/>
                <a:cs typeface="Georgia"/>
              </a:rPr>
              <a:t>e</a:t>
            </a:r>
            <a:r>
              <a:rPr sz="2700" spc="5" dirty="0">
                <a:latin typeface="Georgia"/>
                <a:cs typeface="Georgia"/>
              </a:rPr>
              <a:t>n</a:t>
            </a:r>
            <a:r>
              <a:rPr sz="2700" spc="-25" dirty="0">
                <a:latin typeface="Georgia"/>
                <a:cs typeface="Georgia"/>
              </a:rPr>
              <a:t>t</a:t>
            </a:r>
            <a:r>
              <a:rPr sz="2700" spc="5" dirty="0">
                <a:latin typeface="Georgia"/>
                <a:cs typeface="Georgia"/>
              </a:rPr>
              <a:t>s</a:t>
            </a:r>
            <a:endParaRPr sz="2700">
              <a:latin typeface="Georgia"/>
              <a:cs typeface="Georgia"/>
            </a:endParaRPr>
          </a:p>
          <a:p>
            <a:pPr marL="612775" indent="-381000">
              <a:lnSpc>
                <a:spcPct val="100000"/>
              </a:lnSpc>
              <a:spcBef>
                <a:spcPts val="645"/>
              </a:spcBef>
              <a:buClr>
                <a:srgbClr val="765E54"/>
              </a:buClr>
              <a:buAutoNum type="alphaUcPeriod"/>
              <a:tabLst>
                <a:tab pos="613410" algn="l"/>
              </a:tabLst>
            </a:pPr>
            <a:r>
              <a:rPr sz="2700" spc="-15" dirty="0">
                <a:latin typeface="Georgia"/>
                <a:cs typeface="Georgia"/>
              </a:rPr>
              <a:t>C</a:t>
            </a:r>
            <a:r>
              <a:rPr sz="2700" spc="-20" dirty="0">
                <a:latin typeface="Georgia"/>
                <a:cs typeface="Georgia"/>
              </a:rPr>
              <a:t>o</a:t>
            </a:r>
            <a:r>
              <a:rPr sz="2700" spc="5" dirty="0">
                <a:latin typeface="Georgia"/>
                <a:cs typeface="Georgia"/>
              </a:rPr>
              <a:t>n</a:t>
            </a:r>
            <a:r>
              <a:rPr sz="2700" spc="-20" dirty="0">
                <a:latin typeface="Georgia"/>
                <a:cs typeface="Georgia"/>
              </a:rPr>
              <a:t>d</a:t>
            </a:r>
            <a:r>
              <a:rPr sz="2700" dirty="0">
                <a:latin typeface="Georgia"/>
                <a:cs typeface="Georgia"/>
              </a:rPr>
              <a:t>u</a:t>
            </a:r>
            <a:r>
              <a:rPr sz="2700" spc="-5" dirty="0">
                <a:latin typeface="Georgia"/>
                <a:cs typeface="Georgia"/>
              </a:rPr>
              <a:t>c</a:t>
            </a:r>
            <a:r>
              <a:rPr sz="2700" dirty="0">
                <a:latin typeface="Georgia"/>
                <a:cs typeface="Georgia"/>
              </a:rPr>
              <a:t>t</a:t>
            </a:r>
            <a:r>
              <a:rPr sz="2700" spc="15" dirty="0">
                <a:latin typeface="Georgia"/>
                <a:cs typeface="Georgia"/>
              </a:rPr>
              <a:t> </a:t>
            </a:r>
            <a:r>
              <a:rPr sz="2700" spc="-20" dirty="0">
                <a:latin typeface="Georgia"/>
                <a:cs typeface="Georgia"/>
              </a:rPr>
              <a:t>P</a:t>
            </a:r>
            <a:r>
              <a:rPr sz="2700" spc="-5" dirty="0">
                <a:latin typeface="Georgia"/>
                <a:cs typeface="Georgia"/>
              </a:rPr>
              <a:t>r</a:t>
            </a:r>
            <a:r>
              <a:rPr sz="2700" spc="5" dirty="0">
                <a:latin typeface="Georgia"/>
                <a:cs typeface="Georgia"/>
              </a:rPr>
              <a:t>o</a:t>
            </a:r>
            <a:r>
              <a:rPr sz="2700" spc="-30" dirty="0">
                <a:latin typeface="Georgia"/>
                <a:cs typeface="Georgia"/>
              </a:rPr>
              <a:t>c</a:t>
            </a:r>
            <a:r>
              <a:rPr sz="2700" dirty="0">
                <a:latin typeface="Georgia"/>
                <a:cs typeface="Georgia"/>
              </a:rPr>
              <a:t>u</a:t>
            </a:r>
            <a:r>
              <a:rPr sz="2700" spc="-30" dirty="0">
                <a:latin typeface="Georgia"/>
                <a:cs typeface="Georgia"/>
              </a:rPr>
              <a:t>r</a:t>
            </a:r>
            <a:r>
              <a:rPr sz="2700" spc="-15" dirty="0">
                <a:latin typeface="Georgia"/>
                <a:cs typeface="Georgia"/>
              </a:rPr>
              <a:t>e</a:t>
            </a:r>
            <a:r>
              <a:rPr sz="2700" spc="-10" dirty="0">
                <a:latin typeface="Georgia"/>
                <a:cs typeface="Georgia"/>
              </a:rPr>
              <a:t>m</a:t>
            </a:r>
            <a:r>
              <a:rPr sz="2700" spc="-15" dirty="0">
                <a:latin typeface="Georgia"/>
                <a:cs typeface="Georgia"/>
              </a:rPr>
              <a:t>e</a:t>
            </a:r>
            <a:r>
              <a:rPr sz="2700" spc="5" dirty="0">
                <a:latin typeface="Georgia"/>
                <a:cs typeface="Georgia"/>
              </a:rPr>
              <a:t>n</a:t>
            </a:r>
            <a:r>
              <a:rPr sz="2700" spc="-25" dirty="0">
                <a:latin typeface="Georgia"/>
                <a:cs typeface="Georgia"/>
              </a:rPr>
              <a:t>t</a:t>
            </a:r>
            <a:r>
              <a:rPr sz="2700" spc="5" dirty="0">
                <a:latin typeface="Georgia"/>
                <a:cs typeface="Georgia"/>
              </a:rPr>
              <a:t>s</a:t>
            </a:r>
            <a:endParaRPr sz="2700">
              <a:latin typeface="Georgia"/>
              <a:cs typeface="Georgia"/>
            </a:endParaRPr>
          </a:p>
          <a:p>
            <a:pPr marL="612775" indent="-381000">
              <a:lnSpc>
                <a:spcPct val="100000"/>
              </a:lnSpc>
              <a:spcBef>
                <a:spcPts val="645"/>
              </a:spcBef>
              <a:buClr>
                <a:srgbClr val="765E54"/>
              </a:buClr>
              <a:buAutoNum type="alphaUcPeriod"/>
              <a:tabLst>
                <a:tab pos="613410" algn="l"/>
              </a:tabLst>
            </a:pPr>
            <a:r>
              <a:rPr sz="2700" spc="-10" dirty="0">
                <a:latin typeface="Georgia"/>
                <a:cs typeface="Georgia"/>
              </a:rPr>
              <a:t>S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spc="-35" dirty="0">
                <a:latin typeface="Georgia"/>
                <a:cs typeface="Georgia"/>
              </a:rPr>
              <a:t>l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spc="-30" dirty="0">
                <a:latin typeface="Georgia"/>
                <a:cs typeface="Georgia"/>
              </a:rPr>
              <a:t>c</a:t>
            </a:r>
            <a:r>
              <a:rPr sz="2700" dirty="0">
                <a:latin typeface="Georgia"/>
                <a:cs typeface="Georgia"/>
              </a:rPr>
              <a:t>t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5" dirty="0">
                <a:latin typeface="Georgia"/>
                <a:cs typeface="Georgia"/>
              </a:rPr>
              <a:t>s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spc="-10" dirty="0">
                <a:latin typeface="Georgia"/>
                <a:cs typeface="Georgia"/>
              </a:rPr>
              <a:t>l</a:t>
            </a:r>
            <a:r>
              <a:rPr sz="2700" spc="-35" dirty="0">
                <a:latin typeface="Georgia"/>
                <a:cs typeface="Georgia"/>
              </a:rPr>
              <a:t>l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spc="-30" dirty="0">
                <a:latin typeface="Georgia"/>
                <a:cs typeface="Georgia"/>
              </a:rPr>
              <a:t>r</a:t>
            </a:r>
            <a:r>
              <a:rPr sz="2700" spc="5" dirty="0">
                <a:latin typeface="Georgia"/>
                <a:cs typeface="Georgia"/>
              </a:rPr>
              <a:t>s</a:t>
            </a:r>
            <a:endParaRPr sz="27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0739" y="785367"/>
            <a:ext cx="663829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/>
              <a:t>1</a:t>
            </a:r>
            <a:r>
              <a:rPr sz="4400" spc="-20" dirty="0"/>
              <a:t>2</a:t>
            </a:r>
            <a:r>
              <a:rPr sz="4400" spc="-15" dirty="0"/>
              <a:t>.</a:t>
            </a:r>
            <a:r>
              <a:rPr sz="4400" spc="-5" dirty="0"/>
              <a:t>3</a:t>
            </a:r>
            <a:r>
              <a:rPr sz="4400" spc="5" dirty="0"/>
              <a:t> </a:t>
            </a:r>
            <a:r>
              <a:rPr sz="4400" spc="-5" dirty="0"/>
              <a:t>Co</a:t>
            </a:r>
            <a:r>
              <a:rPr sz="4400" spc="-15" dirty="0"/>
              <a:t>n</a:t>
            </a:r>
            <a:r>
              <a:rPr sz="4400" spc="-10" dirty="0"/>
              <a:t>tr</a:t>
            </a:r>
            <a:r>
              <a:rPr sz="4400" spc="-5" dirty="0"/>
              <a:t>ol</a:t>
            </a:r>
            <a:r>
              <a:rPr sz="4400" spc="45" dirty="0"/>
              <a:t> </a:t>
            </a:r>
            <a:r>
              <a:rPr sz="4400" spc="-5" dirty="0"/>
              <a:t>P</a:t>
            </a:r>
            <a:r>
              <a:rPr sz="4400" spc="-10" dirty="0"/>
              <a:t>r</a:t>
            </a:r>
            <a:r>
              <a:rPr sz="4400" spc="-5" dirty="0"/>
              <a:t>o</a:t>
            </a:r>
            <a:r>
              <a:rPr sz="4400" spc="-10" dirty="0"/>
              <a:t>c</a:t>
            </a:r>
            <a:r>
              <a:rPr sz="4400" spc="-15" dirty="0"/>
              <a:t>u</a:t>
            </a:r>
            <a:r>
              <a:rPr sz="4400" spc="-10" dirty="0"/>
              <a:t>r</a:t>
            </a:r>
            <a:r>
              <a:rPr sz="4400" spc="-20" dirty="0"/>
              <a:t>e</a:t>
            </a:r>
            <a:r>
              <a:rPr sz="4400" spc="-10" dirty="0"/>
              <a:t>m</a:t>
            </a:r>
            <a:r>
              <a:rPr sz="4400" dirty="0"/>
              <a:t>e</a:t>
            </a:r>
            <a:r>
              <a:rPr sz="4400" spc="-15" dirty="0"/>
              <a:t>n</a:t>
            </a:r>
            <a:r>
              <a:rPr sz="4400" spc="-10" dirty="0"/>
              <a:t>t</a:t>
            </a:r>
            <a:r>
              <a:rPr sz="4400" spc="-5" dirty="0"/>
              <a:t>s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657351" y="6309435"/>
            <a:ext cx="37211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ts val="1505"/>
              </a:lnSpc>
            </a:pPr>
            <a:fld id="{81D60167-4931-47E6-BA6A-407CBD079E47}" type="slidenum"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32</a:t>
            </a:fld>
            <a:endParaRPr sz="1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39" y="1521688"/>
            <a:ext cx="7217409" cy="3181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9100"/>
              </a:lnSpc>
            </a:pPr>
            <a:r>
              <a:rPr sz="3500" spc="-15" dirty="0">
                <a:latin typeface="Georgia"/>
                <a:cs typeface="Georgia"/>
              </a:rPr>
              <a:t>M</a:t>
            </a:r>
            <a:r>
              <a:rPr sz="3500" dirty="0">
                <a:latin typeface="Georgia"/>
                <a:cs typeface="Georgia"/>
              </a:rPr>
              <a:t>a</a:t>
            </a:r>
            <a:r>
              <a:rPr sz="3500" spc="-15" dirty="0">
                <a:latin typeface="Georgia"/>
                <a:cs typeface="Georgia"/>
              </a:rPr>
              <a:t>n</a:t>
            </a:r>
            <a:r>
              <a:rPr sz="3500" dirty="0">
                <a:latin typeface="Georgia"/>
                <a:cs typeface="Georgia"/>
              </a:rPr>
              <a:t>a</a:t>
            </a:r>
            <a:r>
              <a:rPr sz="3500" spc="-15" dirty="0">
                <a:latin typeface="Georgia"/>
                <a:cs typeface="Georgia"/>
              </a:rPr>
              <a:t>g</a:t>
            </a:r>
            <a:r>
              <a:rPr sz="3500" dirty="0">
                <a:latin typeface="Georgia"/>
                <a:cs typeface="Georgia"/>
              </a:rPr>
              <a:t>e</a:t>
            </a:r>
            <a:r>
              <a:rPr sz="3500" spc="5" dirty="0">
                <a:latin typeface="Georgia"/>
                <a:cs typeface="Georgia"/>
              </a:rPr>
              <a:t> </a:t>
            </a:r>
            <a:r>
              <a:rPr sz="3500" spc="-15" dirty="0">
                <a:latin typeface="Georgia"/>
                <a:cs typeface="Georgia"/>
              </a:rPr>
              <a:t>p</a:t>
            </a:r>
            <a:r>
              <a:rPr sz="3500" dirty="0">
                <a:latin typeface="Georgia"/>
                <a:cs typeface="Georgia"/>
              </a:rPr>
              <a:t>ro</a:t>
            </a:r>
            <a:r>
              <a:rPr sz="3500" spc="-15" dirty="0">
                <a:latin typeface="Georgia"/>
                <a:cs typeface="Georgia"/>
              </a:rPr>
              <a:t>c</a:t>
            </a:r>
            <a:r>
              <a:rPr sz="3500" spc="-5" dirty="0">
                <a:latin typeface="Georgia"/>
                <a:cs typeface="Georgia"/>
              </a:rPr>
              <a:t>u</a:t>
            </a:r>
            <a:r>
              <a:rPr sz="3500" spc="-25" dirty="0">
                <a:latin typeface="Georgia"/>
                <a:cs typeface="Georgia"/>
              </a:rPr>
              <a:t>r</a:t>
            </a:r>
            <a:r>
              <a:rPr sz="3500" spc="5" dirty="0">
                <a:latin typeface="Georgia"/>
                <a:cs typeface="Georgia"/>
              </a:rPr>
              <a:t>e</a:t>
            </a:r>
            <a:r>
              <a:rPr sz="3500" spc="-25" dirty="0">
                <a:latin typeface="Georgia"/>
                <a:cs typeface="Georgia"/>
              </a:rPr>
              <a:t>m</a:t>
            </a:r>
            <a:r>
              <a:rPr sz="3500" spc="5" dirty="0">
                <a:latin typeface="Georgia"/>
                <a:cs typeface="Georgia"/>
              </a:rPr>
              <a:t>e</a:t>
            </a:r>
            <a:r>
              <a:rPr sz="3500" spc="-15" dirty="0">
                <a:latin typeface="Georgia"/>
                <a:cs typeface="Georgia"/>
              </a:rPr>
              <a:t>nt</a:t>
            </a:r>
            <a:r>
              <a:rPr sz="3500" dirty="0">
                <a:latin typeface="Georgia"/>
                <a:cs typeface="Georgia"/>
              </a:rPr>
              <a:t>s</a:t>
            </a:r>
            <a:r>
              <a:rPr sz="3500" spc="10" dirty="0">
                <a:latin typeface="Georgia"/>
                <a:cs typeface="Georgia"/>
              </a:rPr>
              <a:t> </a:t>
            </a:r>
            <a:r>
              <a:rPr sz="3500" dirty="0">
                <a:latin typeface="Georgia"/>
                <a:cs typeface="Georgia"/>
              </a:rPr>
              <a:t>r</a:t>
            </a:r>
            <a:r>
              <a:rPr sz="3500" spc="5" dirty="0">
                <a:latin typeface="Georgia"/>
                <a:cs typeface="Georgia"/>
              </a:rPr>
              <a:t>e</a:t>
            </a:r>
            <a:r>
              <a:rPr sz="3500" spc="-20" dirty="0">
                <a:latin typeface="Georgia"/>
                <a:cs typeface="Georgia"/>
              </a:rPr>
              <a:t>l</a:t>
            </a:r>
            <a:r>
              <a:rPr sz="3500" dirty="0">
                <a:latin typeface="Georgia"/>
                <a:cs typeface="Georgia"/>
              </a:rPr>
              <a:t>a</a:t>
            </a:r>
            <a:r>
              <a:rPr sz="3500" spc="-15" dirty="0">
                <a:latin typeface="Georgia"/>
                <a:cs typeface="Georgia"/>
              </a:rPr>
              <a:t>t</a:t>
            </a:r>
            <a:r>
              <a:rPr sz="3500" dirty="0">
                <a:latin typeface="Georgia"/>
                <a:cs typeface="Georgia"/>
              </a:rPr>
              <a:t>io</a:t>
            </a:r>
            <a:r>
              <a:rPr sz="3500" spc="-35" dirty="0">
                <a:latin typeface="Georgia"/>
                <a:cs typeface="Georgia"/>
              </a:rPr>
              <a:t>n</a:t>
            </a:r>
            <a:r>
              <a:rPr sz="3500" spc="-5" dirty="0">
                <a:latin typeface="Georgia"/>
                <a:cs typeface="Georgia"/>
              </a:rPr>
              <a:t>sh</a:t>
            </a:r>
            <a:r>
              <a:rPr sz="3500" dirty="0">
                <a:latin typeface="Georgia"/>
                <a:cs typeface="Georgia"/>
              </a:rPr>
              <a:t>i</a:t>
            </a:r>
            <a:r>
              <a:rPr sz="3500" spc="-15" dirty="0">
                <a:latin typeface="Georgia"/>
                <a:cs typeface="Georgia"/>
              </a:rPr>
              <a:t>p</a:t>
            </a:r>
            <a:r>
              <a:rPr sz="3500" spc="-5" dirty="0">
                <a:latin typeface="Georgia"/>
                <a:cs typeface="Georgia"/>
              </a:rPr>
              <a:t>s</a:t>
            </a:r>
            <a:r>
              <a:rPr sz="3500" dirty="0">
                <a:latin typeface="Georgia"/>
                <a:cs typeface="Georgia"/>
              </a:rPr>
              <a:t>, mo</a:t>
            </a:r>
            <a:r>
              <a:rPr sz="3500" spc="-15" dirty="0">
                <a:latin typeface="Georgia"/>
                <a:cs typeface="Georgia"/>
              </a:rPr>
              <a:t>n</a:t>
            </a:r>
            <a:r>
              <a:rPr sz="3500" dirty="0">
                <a:latin typeface="Georgia"/>
                <a:cs typeface="Georgia"/>
              </a:rPr>
              <a:t>i</a:t>
            </a:r>
            <a:r>
              <a:rPr sz="3500" spc="-15" dirty="0">
                <a:latin typeface="Georgia"/>
                <a:cs typeface="Georgia"/>
              </a:rPr>
              <a:t>t</a:t>
            </a:r>
            <a:r>
              <a:rPr sz="3500" dirty="0">
                <a:latin typeface="Georgia"/>
                <a:cs typeface="Georgia"/>
              </a:rPr>
              <a:t>or</a:t>
            </a:r>
            <a:r>
              <a:rPr sz="3500" spc="10" dirty="0">
                <a:latin typeface="Georgia"/>
                <a:cs typeface="Georgia"/>
              </a:rPr>
              <a:t> </a:t>
            </a:r>
            <a:r>
              <a:rPr sz="3500" spc="-15" dirty="0">
                <a:latin typeface="Georgia"/>
                <a:cs typeface="Georgia"/>
              </a:rPr>
              <a:t>c</a:t>
            </a:r>
            <a:r>
              <a:rPr sz="3500" dirty="0">
                <a:latin typeface="Georgia"/>
                <a:cs typeface="Georgia"/>
              </a:rPr>
              <a:t>o</a:t>
            </a:r>
            <a:r>
              <a:rPr sz="3500" spc="-15" dirty="0">
                <a:latin typeface="Georgia"/>
                <a:cs typeface="Georgia"/>
              </a:rPr>
              <a:t>nt</a:t>
            </a:r>
            <a:r>
              <a:rPr sz="3500" dirty="0">
                <a:latin typeface="Georgia"/>
                <a:cs typeface="Georgia"/>
              </a:rPr>
              <a:t>r</a:t>
            </a:r>
            <a:r>
              <a:rPr sz="3500" spc="-20" dirty="0">
                <a:latin typeface="Georgia"/>
                <a:cs typeface="Georgia"/>
              </a:rPr>
              <a:t>a</a:t>
            </a:r>
            <a:r>
              <a:rPr sz="3500" spc="-15" dirty="0">
                <a:latin typeface="Georgia"/>
                <a:cs typeface="Georgia"/>
              </a:rPr>
              <a:t>c</a:t>
            </a:r>
            <a:r>
              <a:rPr sz="3500" dirty="0">
                <a:latin typeface="Georgia"/>
                <a:cs typeface="Georgia"/>
              </a:rPr>
              <a:t>t</a:t>
            </a:r>
            <a:r>
              <a:rPr sz="3500" spc="-10" dirty="0">
                <a:latin typeface="Georgia"/>
                <a:cs typeface="Georgia"/>
              </a:rPr>
              <a:t> </a:t>
            </a:r>
            <a:r>
              <a:rPr sz="3500" spc="-15" dirty="0">
                <a:latin typeface="Georgia"/>
                <a:cs typeface="Georgia"/>
              </a:rPr>
              <a:t>p</a:t>
            </a:r>
            <a:r>
              <a:rPr sz="3500" spc="5" dirty="0">
                <a:latin typeface="Georgia"/>
                <a:cs typeface="Georgia"/>
              </a:rPr>
              <a:t>e</a:t>
            </a:r>
            <a:r>
              <a:rPr sz="3500" dirty="0">
                <a:latin typeface="Georgia"/>
                <a:cs typeface="Georgia"/>
              </a:rPr>
              <a:t>r</a:t>
            </a:r>
            <a:r>
              <a:rPr sz="3500" spc="-15" dirty="0">
                <a:latin typeface="Georgia"/>
                <a:cs typeface="Georgia"/>
              </a:rPr>
              <a:t>f</a:t>
            </a:r>
            <a:r>
              <a:rPr sz="3500" dirty="0">
                <a:latin typeface="Georgia"/>
                <a:cs typeface="Georgia"/>
              </a:rPr>
              <a:t>orma</a:t>
            </a:r>
            <a:r>
              <a:rPr sz="3500" spc="-15" dirty="0">
                <a:latin typeface="Georgia"/>
                <a:cs typeface="Georgia"/>
              </a:rPr>
              <a:t>n</a:t>
            </a:r>
            <a:r>
              <a:rPr sz="3500" spc="-35" dirty="0">
                <a:latin typeface="Georgia"/>
                <a:cs typeface="Georgia"/>
              </a:rPr>
              <a:t>c</a:t>
            </a:r>
            <a:r>
              <a:rPr sz="3500" dirty="0">
                <a:latin typeface="Georgia"/>
                <a:cs typeface="Georgia"/>
              </a:rPr>
              <a:t>e</a:t>
            </a:r>
            <a:r>
              <a:rPr sz="3500" spc="20" dirty="0">
                <a:latin typeface="Georgia"/>
                <a:cs typeface="Georgia"/>
              </a:rPr>
              <a:t> </a:t>
            </a:r>
            <a:r>
              <a:rPr sz="3500" dirty="0">
                <a:latin typeface="Georgia"/>
                <a:cs typeface="Georgia"/>
              </a:rPr>
              <a:t>a</a:t>
            </a:r>
            <a:r>
              <a:rPr sz="3500" spc="-15" dirty="0">
                <a:latin typeface="Georgia"/>
                <a:cs typeface="Georgia"/>
              </a:rPr>
              <a:t>n</a:t>
            </a:r>
            <a:r>
              <a:rPr sz="3500" dirty="0">
                <a:latin typeface="Georgia"/>
                <a:cs typeface="Georgia"/>
              </a:rPr>
              <a:t>d ma</a:t>
            </a:r>
            <a:r>
              <a:rPr sz="3500" spc="-15" dirty="0">
                <a:latin typeface="Georgia"/>
                <a:cs typeface="Georgia"/>
              </a:rPr>
              <a:t>k</a:t>
            </a:r>
            <a:r>
              <a:rPr sz="3500" dirty="0">
                <a:latin typeface="Georgia"/>
                <a:cs typeface="Georgia"/>
              </a:rPr>
              <a:t>e </a:t>
            </a:r>
            <a:r>
              <a:rPr sz="3500" spc="-15" dirty="0">
                <a:latin typeface="Georgia"/>
                <a:cs typeface="Georgia"/>
              </a:rPr>
              <a:t>c</a:t>
            </a:r>
            <a:r>
              <a:rPr sz="3500" spc="-5" dirty="0">
                <a:latin typeface="Georgia"/>
                <a:cs typeface="Georgia"/>
              </a:rPr>
              <a:t>h</a:t>
            </a:r>
            <a:r>
              <a:rPr sz="3500" dirty="0">
                <a:latin typeface="Georgia"/>
                <a:cs typeface="Georgia"/>
              </a:rPr>
              <a:t>a</a:t>
            </a:r>
            <a:r>
              <a:rPr sz="3500" spc="-15" dirty="0">
                <a:latin typeface="Georgia"/>
                <a:cs typeface="Georgia"/>
              </a:rPr>
              <a:t>ng</a:t>
            </a:r>
            <a:r>
              <a:rPr sz="3500" spc="5" dirty="0">
                <a:latin typeface="Georgia"/>
                <a:cs typeface="Georgia"/>
              </a:rPr>
              <a:t>e</a:t>
            </a:r>
            <a:r>
              <a:rPr sz="3500" dirty="0">
                <a:latin typeface="Georgia"/>
                <a:cs typeface="Georgia"/>
              </a:rPr>
              <a:t>s</a:t>
            </a:r>
            <a:r>
              <a:rPr sz="3500" spc="-30" dirty="0">
                <a:latin typeface="Georgia"/>
                <a:cs typeface="Georgia"/>
              </a:rPr>
              <a:t> </a:t>
            </a:r>
            <a:r>
              <a:rPr sz="3500" spc="-20" dirty="0">
                <a:latin typeface="Georgia"/>
                <a:cs typeface="Georgia"/>
              </a:rPr>
              <a:t>a</a:t>
            </a:r>
            <a:r>
              <a:rPr sz="3500" spc="-15" dirty="0">
                <a:latin typeface="Georgia"/>
                <a:cs typeface="Georgia"/>
              </a:rPr>
              <a:t>n</a:t>
            </a:r>
            <a:r>
              <a:rPr sz="3500" dirty="0">
                <a:latin typeface="Georgia"/>
                <a:cs typeface="Georgia"/>
              </a:rPr>
              <a:t>d</a:t>
            </a:r>
            <a:r>
              <a:rPr sz="3500" spc="5" dirty="0">
                <a:latin typeface="Georgia"/>
                <a:cs typeface="Georgia"/>
              </a:rPr>
              <a:t> </a:t>
            </a:r>
            <a:r>
              <a:rPr sz="3500" spc="-15" dirty="0">
                <a:latin typeface="Georgia"/>
                <a:cs typeface="Georgia"/>
              </a:rPr>
              <a:t>c</a:t>
            </a:r>
            <a:r>
              <a:rPr sz="3500" dirty="0">
                <a:latin typeface="Georgia"/>
                <a:cs typeface="Georgia"/>
              </a:rPr>
              <a:t>or</a:t>
            </a:r>
            <a:r>
              <a:rPr sz="3500" spc="-25" dirty="0">
                <a:latin typeface="Georgia"/>
                <a:cs typeface="Georgia"/>
              </a:rPr>
              <a:t>r</a:t>
            </a:r>
            <a:r>
              <a:rPr sz="3500" spc="5" dirty="0">
                <a:latin typeface="Georgia"/>
                <a:cs typeface="Georgia"/>
              </a:rPr>
              <a:t>e</a:t>
            </a:r>
            <a:r>
              <a:rPr sz="3500" spc="-15" dirty="0">
                <a:latin typeface="Georgia"/>
                <a:cs typeface="Georgia"/>
              </a:rPr>
              <a:t>ct</a:t>
            </a:r>
            <a:r>
              <a:rPr sz="3500" dirty="0">
                <a:latin typeface="Georgia"/>
                <a:cs typeface="Georgia"/>
              </a:rPr>
              <a:t>io</a:t>
            </a:r>
            <a:r>
              <a:rPr sz="3500" spc="-15" dirty="0">
                <a:latin typeface="Georgia"/>
                <a:cs typeface="Georgia"/>
              </a:rPr>
              <a:t>n</a:t>
            </a:r>
            <a:r>
              <a:rPr sz="3500" dirty="0">
                <a:latin typeface="Georgia"/>
                <a:cs typeface="Georgia"/>
              </a:rPr>
              <a:t>s</a:t>
            </a:r>
            <a:r>
              <a:rPr sz="3500" spc="-15" dirty="0">
                <a:latin typeface="Georgia"/>
                <a:cs typeface="Georgia"/>
              </a:rPr>
              <a:t> </a:t>
            </a:r>
            <a:r>
              <a:rPr sz="3500" dirty="0">
                <a:latin typeface="Georgia"/>
                <a:cs typeface="Georgia"/>
              </a:rPr>
              <a:t>as </a:t>
            </a:r>
            <a:r>
              <a:rPr sz="3500" spc="-15" dirty="0">
                <a:latin typeface="Georgia"/>
                <a:cs typeface="Georgia"/>
              </a:rPr>
              <a:t>n</a:t>
            </a:r>
            <a:r>
              <a:rPr sz="3500" spc="5" dirty="0">
                <a:latin typeface="Georgia"/>
                <a:cs typeface="Georgia"/>
              </a:rPr>
              <a:t>ee</a:t>
            </a:r>
            <a:r>
              <a:rPr sz="3500" spc="-25" dirty="0">
                <a:latin typeface="Georgia"/>
                <a:cs typeface="Georgia"/>
              </a:rPr>
              <a:t>d</a:t>
            </a:r>
            <a:r>
              <a:rPr sz="3500" spc="5" dirty="0">
                <a:latin typeface="Georgia"/>
                <a:cs typeface="Georgia"/>
              </a:rPr>
              <a:t>e</a:t>
            </a:r>
            <a:r>
              <a:rPr sz="3500" dirty="0">
                <a:latin typeface="Georgia"/>
                <a:cs typeface="Georgia"/>
              </a:rPr>
              <a:t>d.</a:t>
            </a:r>
            <a:endParaRPr sz="3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25184" y="2261616"/>
            <a:ext cx="2109216" cy="1408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0739" y="735584"/>
            <a:ext cx="6906259" cy="619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/>
              <a:t>Co</a:t>
            </a:r>
            <a:r>
              <a:rPr sz="4000" dirty="0"/>
              <a:t>nt</a:t>
            </a:r>
            <a:r>
              <a:rPr sz="4000" spc="-15" dirty="0"/>
              <a:t>r</a:t>
            </a:r>
            <a:r>
              <a:rPr sz="4000" spc="-5" dirty="0"/>
              <a:t>o</a:t>
            </a:r>
            <a:r>
              <a:rPr sz="4000" dirty="0"/>
              <a:t>l P</a:t>
            </a:r>
            <a:r>
              <a:rPr sz="4000" spc="-40" dirty="0"/>
              <a:t>r</a:t>
            </a:r>
            <a:r>
              <a:rPr sz="4000" spc="-5" dirty="0"/>
              <a:t>o</a:t>
            </a:r>
            <a:r>
              <a:rPr sz="4000" spc="-25" dirty="0"/>
              <a:t>c</a:t>
            </a:r>
            <a:r>
              <a:rPr sz="4000" spc="-5" dirty="0"/>
              <a:t>u</a:t>
            </a:r>
            <a:r>
              <a:rPr sz="4000" spc="-15" dirty="0"/>
              <a:t>r</a:t>
            </a:r>
            <a:r>
              <a:rPr sz="4000" dirty="0"/>
              <a:t>e</a:t>
            </a:r>
            <a:r>
              <a:rPr sz="4000" spc="-35" dirty="0"/>
              <a:t>m</a:t>
            </a:r>
            <a:r>
              <a:rPr sz="4000" spc="-20" dirty="0"/>
              <a:t>e</a:t>
            </a:r>
            <a:r>
              <a:rPr sz="4000" dirty="0"/>
              <a:t>n</a:t>
            </a:r>
            <a:r>
              <a:rPr sz="4000" spc="-20" dirty="0"/>
              <a:t>t</a:t>
            </a:r>
            <a:r>
              <a:rPr sz="4000" dirty="0"/>
              <a:t>s</a:t>
            </a:r>
            <a:r>
              <a:rPr sz="4000" spc="60" dirty="0"/>
              <a:t> </a:t>
            </a:r>
            <a:r>
              <a:rPr sz="4000" dirty="0"/>
              <a:t>-</a:t>
            </a:r>
            <a:r>
              <a:rPr sz="4000" spc="-15" dirty="0"/>
              <a:t> </a:t>
            </a:r>
            <a:r>
              <a:rPr sz="4000" spc="-30" dirty="0"/>
              <a:t>I</a:t>
            </a:r>
            <a:r>
              <a:rPr sz="4000" spc="-20" dirty="0"/>
              <a:t>n</a:t>
            </a:r>
            <a:r>
              <a:rPr sz="4000" spc="-15" dirty="0"/>
              <a:t>p</a:t>
            </a:r>
            <a:r>
              <a:rPr sz="4000" spc="-5" dirty="0"/>
              <a:t>u</a:t>
            </a:r>
            <a:r>
              <a:rPr sz="4000" dirty="0"/>
              <a:t>ts</a:t>
            </a:r>
            <a:endParaRPr sz="4000"/>
          </a:p>
        </p:txBody>
      </p:sp>
      <p:sp>
        <p:nvSpPr>
          <p:cNvPr id="7" name="object 7"/>
          <p:cNvSpPr txBox="1"/>
          <p:nvPr/>
        </p:nvSpPr>
        <p:spPr>
          <a:xfrm>
            <a:off x="657351" y="6309435"/>
            <a:ext cx="37211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ts val="1505"/>
              </a:lnSpc>
            </a:pPr>
            <a:fld id="{81D60167-4931-47E6-BA6A-407CBD079E47}" type="slidenum"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33</a:t>
            </a:fld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739" y="1597659"/>
            <a:ext cx="7329805" cy="4537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622300" algn="l"/>
              </a:tabLst>
            </a:pPr>
            <a:r>
              <a:rPr sz="2900" dirty="0">
                <a:latin typeface="Georgia"/>
                <a:cs typeface="Georgia"/>
              </a:rPr>
              <a:t>P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0" dirty="0">
                <a:latin typeface="Georgia"/>
                <a:cs typeface="Georgia"/>
              </a:rPr>
              <a:t>oj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ct</a:t>
            </a:r>
            <a:r>
              <a:rPr sz="2900" spc="-10" dirty="0">
                <a:latin typeface="Georgia"/>
                <a:cs typeface="Georgia"/>
              </a:rPr>
              <a:t> M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5" dirty="0">
                <a:latin typeface="Georgia"/>
                <a:cs typeface="Georgia"/>
              </a:rPr>
              <a:t>g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m</a:t>
            </a:r>
            <a:r>
              <a:rPr sz="2900" spc="-40" dirty="0">
                <a:latin typeface="Georgia"/>
                <a:cs typeface="Georgia"/>
              </a:rPr>
              <a:t>e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P</a:t>
            </a:r>
            <a:r>
              <a:rPr sz="2900" spc="5" dirty="0">
                <a:latin typeface="Georgia"/>
                <a:cs typeface="Georgia"/>
              </a:rPr>
              <a:t>l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n</a:t>
            </a:r>
            <a:endParaRPr sz="2900">
              <a:latin typeface="Georgia"/>
              <a:cs typeface="Georgia"/>
            </a:endParaRPr>
          </a:p>
          <a:p>
            <a:pPr marL="622300" indent="-609600">
              <a:lnSpc>
                <a:spcPct val="100000"/>
              </a:lnSpc>
              <a:spcBef>
                <a:spcPts val="1585"/>
              </a:spcBef>
              <a:buClr>
                <a:srgbClr val="765E54"/>
              </a:buClr>
              <a:buAutoNum type="arabicPeriod"/>
              <a:tabLst>
                <a:tab pos="622300" algn="l"/>
              </a:tabLst>
            </a:pPr>
            <a:r>
              <a:rPr sz="2900" dirty="0">
                <a:latin typeface="Georgia"/>
                <a:cs typeface="Georgia"/>
              </a:rPr>
              <a:t>P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spc="-25" dirty="0">
                <a:latin typeface="Georgia"/>
                <a:cs typeface="Georgia"/>
              </a:rPr>
              <a:t>c</a:t>
            </a:r>
            <a:r>
              <a:rPr sz="2900" dirty="0">
                <a:latin typeface="Georgia"/>
                <a:cs typeface="Georgia"/>
              </a:rPr>
              <a:t>u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m</a:t>
            </a:r>
            <a:r>
              <a:rPr sz="2900" spc="-15" dirty="0">
                <a:latin typeface="Georgia"/>
                <a:cs typeface="Georgia"/>
              </a:rPr>
              <a:t>en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spc="-25" dirty="0">
                <a:latin typeface="Georgia"/>
                <a:cs typeface="Georgia"/>
              </a:rPr>
              <a:t>D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cum</a:t>
            </a:r>
            <a:r>
              <a:rPr sz="2900" spc="-15" dirty="0">
                <a:latin typeface="Georgia"/>
                <a:cs typeface="Georgia"/>
              </a:rPr>
              <a:t>en</a:t>
            </a:r>
            <a:r>
              <a:rPr sz="2900" dirty="0">
                <a:latin typeface="Georgia"/>
                <a:cs typeface="Georgia"/>
              </a:rPr>
              <a:t>ts</a:t>
            </a:r>
            <a:endParaRPr sz="2900">
              <a:latin typeface="Georgia"/>
              <a:cs typeface="Georgia"/>
            </a:endParaRPr>
          </a:p>
          <a:p>
            <a:pPr marL="622300" indent="-609600">
              <a:lnSpc>
                <a:spcPct val="100000"/>
              </a:lnSpc>
              <a:spcBef>
                <a:spcPts val="1390"/>
              </a:spcBef>
              <a:buClr>
                <a:srgbClr val="765E54"/>
              </a:buClr>
              <a:buAutoNum type="arabicPeriod"/>
              <a:tabLst>
                <a:tab pos="622300" algn="l"/>
              </a:tabLst>
            </a:pPr>
            <a:r>
              <a:rPr sz="2900" spc="-10" dirty="0">
                <a:latin typeface="Georgia"/>
                <a:cs typeface="Georgia"/>
              </a:rPr>
              <a:t>A</a:t>
            </a:r>
            <a:r>
              <a:rPr sz="2900" spc="5" dirty="0">
                <a:latin typeface="Georgia"/>
                <a:cs typeface="Georgia"/>
              </a:rPr>
              <a:t>gr</a:t>
            </a:r>
            <a:r>
              <a:rPr sz="2900" spc="-15" dirty="0">
                <a:latin typeface="Georgia"/>
                <a:cs typeface="Georgia"/>
              </a:rPr>
              <a:t>ee</a:t>
            </a:r>
            <a:r>
              <a:rPr sz="2900" dirty="0">
                <a:latin typeface="Georgia"/>
                <a:cs typeface="Georgia"/>
              </a:rPr>
              <a:t>m</a:t>
            </a:r>
            <a:r>
              <a:rPr sz="2900" spc="-15" dirty="0">
                <a:latin typeface="Georgia"/>
                <a:cs typeface="Georgia"/>
              </a:rPr>
              <a:t>en</a:t>
            </a:r>
            <a:r>
              <a:rPr sz="2900" dirty="0">
                <a:latin typeface="Georgia"/>
                <a:cs typeface="Georgia"/>
              </a:rPr>
              <a:t>ts</a:t>
            </a:r>
            <a:endParaRPr sz="2900">
              <a:latin typeface="Georgia"/>
              <a:cs typeface="Georgia"/>
            </a:endParaRPr>
          </a:p>
          <a:p>
            <a:pPr marL="622300" indent="-609600">
              <a:lnSpc>
                <a:spcPct val="100000"/>
              </a:lnSpc>
              <a:spcBef>
                <a:spcPts val="1390"/>
              </a:spcBef>
              <a:buClr>
                <a:srgbClr val="765E54"/>
              </a:buClr>
              <a:buAutoNum type="arabicPeriod"/>
              <a:tabLst>
                <a:tab pos="622300" algn="l"/>
              </a:tabLst>
            </a:pPr>
            <a:r>
              <a:rPr sz="2900" spc="-10" dirty="0">
                <a:latin typeface="Georgia"/>
                <a:cs typeface="Georgia"/>
              </a:rPr>
              <a:t>Wo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dirty="0">
                <a:latin typeface="Georgia"/>
                <a:cs typeface="Georgia"/>
              </a:rPr>
              <a:t>k</a:t>
            </a:r>
            <a:r>
              <a:rPr sz="2900" spc="-3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P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0" dirty="0">
                <a:latin typeface="Georgia"/>
                <a:cs typeface="Georgia"/>
              </a:rPr>
              <a:t>fo</a:t>
            </a:r>
            <a:r>
              <a:rPr sz="2900" spc="-20" dirty="0">
                <a:latin typeface="Georgia"/>
                <a:cs typeface="Georgia"/>
              </a:rPr>
              <a:t>r</a:t>
            </a:r>
            <a:r>
              <a:rPr sz="2900" spc="-25" dirty="0">
                <a:latin typeface="Georgia"/>
                <a:cs typeface="Georgia"/>
              </a:rPr>
              <a:t>m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dirty="0">
                <a:latin typeface="Georgia"/>
                <a:cs typeface="Georgia"/>
              </a:rPr>
              <a:t>ce</a:t>
            </a:r>
            <a:r>
              <a:rPr sz="2900" spc="-3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R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-10" dirty="0">
                <a:latin typeface="Georgia"/>
                <a:cs typeface="Georgia"/>
              </a:rPr>
              <a:t>po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dirty="0">
                <a:latin typeface="Georgia"/>
                <a:cs typeface="Georgia"/>
              </a:rPr>
              <a:t>ts</a:t>
            </a:r>
            <a:endParaRPr sz="2900">
              <a:latin typeface="Georgia"/>
              <a:cs typeface="Georgia"/>
            </a:endParaRPr>
          </a:p>
          <a:p>
            <a:pPr marL="746760" marR="5080" lvl="1" indent="-335280">
              <a:lnSpc>
                <a:spcPct val="118200"/>
              </a:lnSpc>
              <a:spcBef>
                <a:spcPts val="685"/>
              </a:spcBef>
              <a:buClr>
                <a:srgbClr val="765E54"/>
              </a:buClr>
              <a:buSzPct val="69642"/>
              <a:buFont typeface="Wingdings"/>
              <a:buChar char=""/>
              <a:tabLst>
                <a:tab pos="744220" algn="l"/>
              </a:tabLst>
            </a:pPr>
            <a:r>
              <a:rPr sz="2800" spc="-10" dirty="0">
                <a:latin typeface="Georgia"/>
                <a:cs typeface="Georgia"/>
              </a:rPr>
              <a:t>T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chnic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dirty="0">
                <a:latin typeface="Georgia"/>
                <a:cs typeface="Georgia"/>
              </a:rPr>
              <a:t>l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d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10" dirty="0">
                <a:latin typeface="Georgia"/>
                <a:cs typeface="Georgia"/>
              </a:rPr>
              <a:t>cu</a:t>
            </a:r>
            <a:r>
              <a:rPr sz="2800" spc="-30" dirty="0">
                <a:latin typeface="Georgia"/>
                <a:cs typeface="Georgia"/>
              </a:rPr>
              <a:t>m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35" dirty="0">
                <a:latin typeface="Georgia"/>
                <a:cs typeface="Georgia"/>
              </a:rPr>
              <a:t>i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n</a:t>
            </a:r>
            <a:r>
              <a:rPr sz="2800" spc="45" dirty="0">
                <a:latin typeface="Georgia"/>
                <a:cs typeface="Georgia"/>
              </a:rPr>
              <a:t> </a:t>
            </a:r>
            <a:r>
              <a:rPr sz="2800" spc="-30" dirty="0">
                <a:latin typeface="Georgia"/>
                <a:cs typeface="Georgia"/>
              </a:rPr>
              <a:t>a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d</a:t>
            </a:r>
            <a:r>
              <a:rPr sz="2800" spc="-5" dirty="0">
                <a:latin typeface="Georgia"/>
                <a:cs typeface="Georgia"/>
              </a:rPr>
              <a:t> o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30" dirty="0">
                <a:latin typeface="Georgia"/>
                <a:cs typeface="Georgia"/>
              </a:rPr>
              <a:t>h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r </a:t>
            </a:r>
            <a:r>
              <a:rPr sz="2800" spc="-10" dirty="0">
                <a:latin typeface="Georgia"/>
                <a:cs typeface="Georgia"/>
              </a:rPr>
              <a:t>d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5" dirty="0">
                <a:latin typeface="Georgia"/>
                <a:cs typeface="Georgia"/>
              </a:rPr>
              <a:t>l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35" dirty="0">
                <a:latin typeface="Georgia"/>
                <a:cs typeface="Georgia"/>
              </a:rPr>
              <a:t>v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30" dirty="0">
                <a:latin typeface="Georgia"/>
                <a:cs typeface="Georgia"/>
              </a:rPr>
              <a:t>ra</a:t>
            </a:r>
            <a:r>
              <a:rPr sz="2800" spc="5" dirty="0">
                <a:latin typeface="Georgia"/>
                <a:cs typeface="Georgia"/>
              </a:rPr>
              <a:t>b</a:t>
            </a:r>
            <a:r>
              <a:rPr sz="2800" spc="-15" dirty="0">
                <a:latin typeface="Georgia"/>
                <a:cs typeface="Georgia"/>
              </a:rPr>
              <a:t>le</a:t>
            </a:r>
            <a:r>
              <a:rPr sz="2800" dirty="0">
                <a:latin typeface="Georgia"/>
                <a:cs typeface="Georgia"/>
              </a:rPr>
              <a:t>s</a:t>
            </a:r>
            <a:r>
              <a:rPr sz="2800" spc="3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in</a:t>
            </a:r>
            <a:r>
              <a:rPr sz="2800" spc="-30" dirty="0">
                <a:latin typeface="Georgia"/>
                <a:cs typeface="Georgia"/>
              </a:rPr>
              <a:t>f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30" dirty="0">
                <a:latin typeface="Georgia"/>
                <a:cs typeface="Georgia"/>
              </a:rPr>
              <a:t>rm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n</a:t>
            </a:r>
            <a:r>
              <a:rPr sz="2800" spc="35" dirty="0">
                <a:latin typeface="Georgia"/>
                <a:cs typeface="Georgia"/>
              </a:rPr>
              <a:t> </a:t>
            </a:r>
            <a:r>
              <a:rPr sz="2800" spc="-35" dirty="0">
                <a:latin typeface="Georgia"/>
                <a:cs typeface="Georgia"/>
              </a:rPr>
              <a:t>d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v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5" dirty="0">
                <a:latin typeface="Georgia"/>
                <a:cs typeface="Georgia"/>
              </a:rPr>
              <a:t>l</a:t>
            </a:r>
            <a:r>
              <a:rPr sz="2800" spc="-30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p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d </a:t>
            </a:r>
            <a:r>
              <a:rPr sz="2800" spc="-15" dirty="0">
                <a:latin typeface="Georgia"/>
                <a:cs typeface="Georgia"/>
              </a:rPr>
              <a:t>b</a:t>
            </a:r>
            <a:r>
              <a:rPr sz="2800" dirty="0">
                <a:latin typeface="Georgia"/>
                <a:cs typeface="Georgia"/>
              </a:rPr>
              <a:t>y</a:t>
            </a:r>
            <a:r>
              <a:rPr sz="2800" spc="-15" dirty="0">
                <a:latin typeface="Georgia"/>
                <a:cs typeface="Georgia"/>
              </a:rPr>
              <a:t> t</a:t>
            </a:r>
            <a:r>
              <a:rPr sz="2800" spc="-10" dirty="0">
                <a:latin typeface="Georgia"/>
                <a:cs typeface="Georgia"/>
              </a:rPr>
              <a:t>h</a:t>
            </a:r>
            <a:r>
              <a:rPr sz="2800" dirty="0">
                <a:latin typeface="Georgia"/>
                <a:cs typeface="Georgia"/>
              </a:rPr>
              <a:t>e </a:t>
            </a:r>
            <a:r>
              <a:rPr sz="2800" spc="5" dirty="0">
                <a:latin typeface="Georgia"/>
                <a:cs typeface="Georgia"/>
              </a:rPr>
              <a:t>se</a:t>
            </a:r>
            <a:r>
              <a:rPr sz="2800" spc="-15" dirty="0">
                <a:latin typeface="Georgia"/>
                <a:cs typeface="Georgia"/>
              </a:rPr>
              <a:t>ll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dirty="0">
                <a:latin typeface="Georgia"/>
                <a:cs typeface="Georgia"/>
              </a:rPr>
              <a:t>.</a:t>
            </a:r>
            <a:endParaRPr sz="2800">
              <a:latin typeface="Georgia"/>
              <a:cs typeface="Georgia"/>
            </a:endParaRPr>
          </a:p>
          <a:p>
            <a:pPr marL="744220" lvl="1" indent="-332740">
              <a:lnSpc>
                <a:spcPct val="100000"/>
              </a:lnSpc>
              <a:spcBef>
                <a:spcPts val="1390"/>
              </a:spcBef>
              <a:buClr>
                <a:srgbClr val="765E54"/>
              </a:buClr>
              <a:buSzPct val="69642"/>
              <a:buFont typeface="Wingdings"/>
              <a:buChar char=""/>
              <a:tabLst>
                <a:tab pos="744220" algn="l"/>
              </a:tabLst>
            </a:pPr>
            <a:r>
              <a:rPr sz="2800" dirty="0">
                <a:latin typeface="Georgia"/>
                <a:cs typeface="Georgia"/>
              </a:rPr>
              <a:t>S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5" dirty="0">
                <a:latin typeface="Georgia"/>
                <a:cs typeface="Georgia"/>
              </a:rPr>
              <a:t>ll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P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30" dirty="0">
                <a:latin typeface="Georgia"/>
                <a:cs typeface="Georgia"/>
              </a:rPr>
              <a:t>f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spc="-5" dirty="0">
                <a:latin typeface="Georgia"/>
                <a:cs typeface="Georgia"/>
              </a:rPr>
              <a:t>ma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3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R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p</a:t>
            </a:r>
            <a:r>
              <a:rPr sz="2800" spc="-30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15" dirty="0">
                <a:latin typeface="Georgia"/>
                <a:cs typeface="Georgia"/>
              </a:rPr>
              <a:t>ts</a:t>
            </a:r>
            <a:r>
              <a:rPr sz="2800" dirty="0">
                <a:latin typeface="Georgia"/>
                <a:cs typeface="Georgia"/>
              </a:rPr>
              <a:t>.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1445">
              <a:lnSpc>
                <a:spcPct val="100000"/>
              </a:lnSpc>
            </a:pPr>
            <a:r>
              <a:rPr spc="-15" dirty="0"/>
              <a:t>Cont</a:t>
            </a:r>
            <a:r>
              <a:rPr dirty="0"/>
              <a:t>r</a:t>
            </a:r>
            <a:r>
              <a:rPr spc="5" dirty="0"/>
              <a:t>o</a:t>
            </a:r>
            <a:r>
              <a:rPr dirty="0"/>
              <a:t>l</a:t>
            </a:r>
            <a:r>
              <a:rPr spc="20" dirty="0"/>
              <a:t> </a:t>
            </a:r>
            <a:r>
              <a:rPr dirty="0"/>
              <a:t>Pr</a:t>
            </a:r>
            <a:r>
              <a:rPr spc="-15" dirty="0"/>
              <a:t>oc</a:t>
            </a:r>
            <a:r>
              <a:rPr dirty="0"/>
              <a:t>u</a:t>
            </a:r>
            <a:r>
              <a:rPr spc="-25" dirty="0"/>
              <a:t>r</a:t>
            </a:r>
            <a:r>
              <a:rPr dirty="0"/>
              <a:t>e</a:t>
            </a:r>
            <a:r>
              <a:rPr spc="-15" dirty="0"/>
              <a:t>m</a:t>
            </a:r>
            <a:r>
              <a:rPr dirty="0"/>
              <a:t>e</a:t>
            </a:r>
            <a:r>
              <a:rPr spc="-15" dirty="0"/>
              <a:t>n</a:t>
            </a:r>
            <a:r>
              <a:rPr spc="-35" dirty="0"/>
              <a:t>t</a:t>
            </a:r>
            <a:r>
              <a:rPr dirty="0"/>
              <a:t>s</a:t>
            </a:r>
            <a:r>
              <a:rPr spc="85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spc="-10" dirty="0"/>
              <a:t>I</a:t>
            </a:r>
            <a:r>
              <a:rPr spc="-15" dirty="0"/>
              <a:t>n</a:t>
            </a:r>
            <a:r>
              <a:rPr spc="-5" dirty="0"/>
              <a:t>p</a:t>
            </a:r>
            <a:r>
              <a:rPr dirty="0"/>
              <a:t>u</a:t>
            </a:r>
            <a:r>
              <a:rPr spc="-15" dirty="0"/>
              <a:t>t</a:t>
            </a:r>
            <a:r>
              <a:rPr dirty="0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57351" y="6309435"/>
            <a:ext cx="37211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ts val="1505"/>
              </a:lnSpc>
            </a:pPr>
            <a:fld id="{81D60167-4931-47E6-BA6A-407CBD079E47}" type="slidenum"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34</a:t>
            </a:fld>
            <a:endParaRPr sz="1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9676" y="1519935"/>
            <a:ext cx="7653655" cy="4509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buClr>
                <a:srgbClr val="765E54"/>
              </a:buClr>
              <a:buAutoNum type="arabicPeriod" startAt="5"/>
              <a:tabLst>
                <a:tab pos="622300" algn="l"/>
              </a:tabLst>
            </a:pPr>
            <a:r>
              <a:rPr sz="2600" spc="-3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pp</a:t>
            </a:r>
            <a:r>
              <a:rPr sz="2600" spc="-15" dirty="0">
                <a:latin typeface="Georgia"/>
                <a:cs typeface="Georgia"/>
              </a:rPr>
              <a:t>ro</a:t>
            </a:r>
            <a:r>
              <a:rPr sz="2600" spc="-5" dirty="0">
                <a:latin typeface="Georgia"/>
                <a:cs typeface="Georgia"/>
              </a:rPr>
              <a:t>v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d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25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h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10" dirty="0">
                <a:latin typeface="Georgia"/>
                <a:cs typeface="Georgia"/>
              </a:rPr>
              <a:t>g</a:t>
            </a:r>
            <a:r>
              <a:rPr sz="2600" spc="-5" dirty="0">
                <a:latin typeface="Georgia"/>
                <a:cs typeface="Georgia"/>
              </a:rPr>
              <a:t>e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R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spc="-20" dirty="0">
                <a:latin typeface="Georgia"/>
                <a:cs typeface="Georgia"/>
              </a:rPr>
              <a:t>q</a:t>
            </a:r>
            <a:r>
              <a:rPr sz="2600" spc="-15" dirty="0">
                <a:latin typeface="Georgia"/>
                <a:cs typeface="Georgia"/>
              </a:rPr>
              <a:t>ue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0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.</a:t>
            </a:r>
            <a:endParaRPr sz="2600">
              <a:latin typeface="Georgia"/>
              <a:cs typeface="Georgia"/>
            </a:endParaRPr>
          </a:p>
          <a:p>
            <a:pPr marL="622300" indent="-609600">
              <a:lnSpc>
                <a:spcPct val="100000"/>
              </a:lnSpc>
              <a:spcBef>
                <a:spcPts val="765"/>
              </a:spcBef>
              <a:buClr>
                <a:srgbClr val="765E54"/>
              </a:buClr>
              <a:buAutoNum type="arabicPeriod" startAt="5"/>
              <a:tabLst>
                <a:tab pos="622300" algn="l"/>
              </a:tabLst>
            </a:pPr>
            <a:r>
              <a:rPr sz="2600" spc="-30" dirty="0">
                <a:latin typeface="Georgia"/>
                <a:cs typeface="Georgia"/>
              </a:rPr>
              <a:t>W</a:t>
            </a:r>
            <a:r>
              <a:rPr sz="2600" spc="-15" dirty="0">
                <a:latin typeface="Georgia"/>
                <a:cs typeface="Georgia"/>
              </a:rPr>
              <a:t>or</a:t>
            </a:r>
            <a:r>
              <a:rPr sz="2600" spc="-5" dirty="0">
                <a:latin typeface="Georgia"/>
                <a:cs typeface="Georgia"/>
              </a:rPr>
              <a:t>k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spc="10" dirty="0">
                <a:latin typeface="Georgia"/>
                <a:cs typeface="Georgia"/>
              </a:rPr>
              <a:t>P</a:t>
            </a:r>
            <a:r>
              <a:rPr sz="2600" spc="-15" dirty="0">
                <a:latin typeface="Georgia"/>
                <a:cs typeface="Georgia"/>
              </a:rPr>
              <a:t>er</a:t>
            </a:r>
            <a:r>
              <a:rPr sz="2600" spc="5" dirty="0">
                <a:latin typeface="Georgia"/>
                <a:cs typeface="Georgia"/>
              </a:rPr>
              <a:t>f</a:t>
            </a:r>
            <a:r>
              <a:rPr sz="2600" spc="-15" dirty="0">
                <a:latin typeface="Georgia"/>
                <a:cs typeface="Georgia"/>
              </a:rPr>
              <a:t>or</a:t>
            </a:r>
            <a:r>
              <a:rPr sz="2600" dirty="0">
                <a:latin typeface="Georgia"/>
                <a:cs typeface="Georgia"/>
              </a:rPr>
              <a:t>m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e</a:t>
            </a:r>
            <a:r>
              <a:rPr sz="2600" spc="25" dirty="0">
                <a:latin typeface="Georgia"/>
                <a:cs typeface="Georgia"/>
              </a:rPr>
              <a:t> </a:t>
            </a:r>
            <a:r>
              <a:rPr sz="2600" spc="5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10" dirty="0">
                <a:latin typeface="Georgia"/>
                <a:cs typeface="Georgia"/>
              </a:rPr>
              <a:t>f</a:t>
            </a:r>
            <a:r>
              <a:rPr sz="2600" spc="-15" dirty="0">
                <a:latin typeface="Georgia"/>
                <a:cs typeface="Georgia"/>
              </a:rPr>
              <a:t>or</a:t>
            </a:r>
            <a:r>
              <a:rPr sz="2600" dirty="0">
                <a:latin typeface="Georgia"/>
                <a:cs typeface="Georgia"/>
              </a:rPr>
              <a:t>m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n: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spc="-15" dirty="0">
                <a:latin typeface="Georgia"/>
                <a:cs typeface="Georgia"/>
              </a:rPr>
              <a:t>u</a:t>
            </a:r>
            <a:r>
              <a:rPr sz="2600" spc="5" dirty="0">
                <a:latin typeface="Georgia"/>
                <a:cs typeface="Georgia"/>
              </a:rPr>
              <a:t>d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20" dirty="0">
                <a:latin typeface="Georgia"/>
                <a:cs typeface="Georgia"/>
              </a:rPr>
              <a:t>s</a:t>
            </a:r>
            <a:r>
              <a:rPr sz="2600" spc="-5" dirty="0">
                <a:latin typeface="Georgia"/>
                <a:cs typeface="Georgia"/>
              </a:rPr>
              <a:t>;</a:t>
            </a:r>
            <a:endParaRPr sz="2600">
              <a:latin typeface="Georgia"/>
              <a:cs typeface="Georgia"/>
            </a:endParaRPr>
          </a:p>
          <a:p>
            <a:pPr marL="759460" marR="5080" lvl="1" indent="-289560">
              <a:lnSpc>
                <a:spcPct val="129200"/>
              </a:lnSpc>
              <a:spcBef>
                <a:spcPts val="45"/>
              </a:spcBef>
              <a:buClr>
                <a:srgbClr val="765E54"/>
              </a:buClr>
              <a:buSzPct val="69230"/>
              <a:buFont typeface="Wingdings"/>
              <a:buChar char=""/>
              <a:tabLst>
                <a:tab pos="759460" algn="l"/>
              </a:tabLst>
            </a:pPr>
            <a:r>
              <a:rPr sz="2600" spc="-5" dirty="0">
                <a:latin typeface="Georgia"/>
                <a:cs typeface="Georgia"/>
              </a:rPr>
              <a:t>The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dirty="0">
                <a:latin typeface="Georgia"/>
                <a:cs typeface="Georgia"/>
              </a:rPr>
              <a:t>x</a:t>
            </a:r>
            <a:r>
              <a:rPr sz="2600" spc="0" dirty="0">
                <a:latin typeface="Georgia"/>
                <a:cs typeface="Georgia"/>
              </a:rPr>
              <a:t>t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nt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0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o</a:t>
            </a:r>
            <a:r>
              <a:rPr sz="2600" spc="-30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wh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h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q</a:t>
            </a:r>
            <a:r>
              <a:rPr sz="2600" spc="5" dirty="0">
                <a:latin typeface="Georgia"/>
                <a:cs typeface="Georgia"/>
              </a:rPr>
              <a:t>u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y</a:t>
            </a:r>
            <a:r>
              <a:rPr sz="2600" spc="3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10" dirty="0">
                <a:latin typeface="Georgia"/>
                <a:cs typeface="Georgia"/>
              </a:rPr>
              <a:t>n</a:t>
            </a:r>
            <a:r>
              <a:rPr sz="2600" spc="-10" dirty="0">
                <a:latin typeface="Georgia"/>
                <a:cs typeface="Georgia"/>
              </a:rPr>
              <a:t>d</a:t>
            </a:r>
            <a:r>
              <a:rPr sz="2600" dirty="0">
                <a:latin typeface="Georgia"/>
                <a:cs typeface="Georgia"/>
              </a:rPr>
              <a:t>a</a:t>
            </a:r>
            <a:r>
              <a:rPr sz="2600" spc="-15" dirty="0">
                <a:latin typeface="Georgia"/>
                <a:cs typeface="Georgia"/>
              </a:rPr>
              <a:t>r</a:t>
            </a:r>
            <a:r>
              <a:rPr sz="2600" spc="-10" dirty="0">
                <a:latin typeface="Georgia"/>
                <a:cs typeface="Georgia"/>
              </a:rPr>
              <a:t>d</a:t>
            </a:r>
            <a:r>
              <a:rPr sz="2600" spc="-5" dirty="0">
                <a:latin typeface="Georgia"/>
                <a:cs typeface="Georgia"/>
              </a:rPr>
              <a:t>s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</a:t>
            </a:r>
            <a:r>
              <a:rPr sz="2600" spc="-15" dirty="0">
                <a:latin typeface="Georgia"/>
                <a:cs typeface="Georgia"/>
              </a:rPr>
              <a:t>r</a:t>
            </a:r>
            <a:r>
              <a:rPr sz="2600" spc="-5" dirty="0">
                <a:latin typeface="Georgia"/>
                <a:cs typeface="Georgia"/>
              </a:rPr>
              <a:t>e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b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ng </a:t>
            </a:r>
            <a:r>
              <a:rPr sz="2600" spc="-20" dirty="0">
                <a:latin typeface="Georgia"/>
                <a:cs typeface="Georgia"/>
              </a:rPr>
              <a:t>m</a:t>
            </a:r>
            <a:r>
              <a:rPr sz="2600" spc="-15" dirty="0">
                <a:latin typeface="Georgia"/>
                <a:cs typeface="Georgia"/>
              </a:rPr>
              <a:t>et</a:t>
            </a:r>
            <a:r>
              <a:rPr sz="2600" spc="-5" dirty="0">
                <a:latin typeface="Georgia"/>
                <a:cs typeface="Georgia"/>
              </a:rPr>
              <a:t>.</a:t>
            </a:r>
            <a:endParaRPr sz="2600">
              <a:latin typeface="Georgia"/>
              <a:cs typeface="Georgia"/>
            </a:endParaRPr>
          </a:p>
          <a:p>
            <a:pPr marL="759460" marR="1242060" lvl="1" indent="-289560">
              <a:lnSpc>
                <a:spcPct val="130000"/>
              </a:lnSpc>
              <a:spcBef>
                <a:spcPts val="25"/>
              </a:spcBef>
              <a:buClr>
                <a:srgbClr val="765E54"/>
              </a:buClr>
              <a:buSzPct val="71153"/>
              <a:buFont typeface="Wingdings"/>
              <a:buChar char=""/>
              <a:tabLst>
                <a:tab pos="759460" algn="l"/>
              </a:tabLst>
            </a:pPr>
            <a:r>
              <a:rPr sz="2600" spc="-15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10" dirty="0">
                <a:latin typeface="Georgia"/>
                <a:cs typeface="Georgia"/>
              </a:rPr>
              <a:t>d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15" dirty="0">
                <a:latin typeface="Georgia"/>
                <a:cs typeface="Georgia"/>
              </a:rPr>
              <a:t>te</a:t>
            </a:r>
            <a:r>
              <a:rPr sz="2600" spc="-5" dirty="0">
                <a:latin typeface="Georgia"/>
                <a:cs typeface="Georgia"/>
              </a:rPr>
              <a:t>s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wh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h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5" dirty="0">
                <a:latin typeface="Georgia"/>
                <a:cs typeface="Georgia"/>
              </a:rPr>
              <a:t>d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10" dirty="0">
                <a:latin typeface="Georgia"/>
                <a:cs typeface="Georgia"/>
              </a:rPr>
              <a:t>l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v</a:t>
            </a:r>
            <a:r>
              <a:rPr sz="2600" spc="-15" dirty="0">
                <a:latin typeface="Georgia"/>
                <a:cs typeface="Georgia"/>
              </a:rPr>
              <a:t>er</a:t>
            </a:r>
            <a:r>
              <a:rPr sz="2600" spc="-20" dirty="0">
                <a:latin typeface="Georgia"/>
                <a:cs typeface="Georgia"/>
              </a:rPr>
              <a:t>ab</a:t>
            </a:r>
            <a:r>
              <a:rPr sz="2600" spc="10" dirty="0">
                <a:latin typeface="Georgia"/>
                <a:cs typeface="Georgia"/>
              </a:rPr>
              <a:t>l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s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spc="10" dirty="0">
                <a:latin typeface="Georgia"/>
                <a:cs typeface="Georgia"/>
              </a:rPr>
              <a:t>h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ve</a:t>
            </a:r>
            <a:r>
              <a:rPr sz="2600" spc="25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b</a:t>
            </a:r>
            <a:r>
              <a:rPr sz="2600" spc="-15" dirty="0">
                <a:latin typeface="Georgia"/>
                <a:cs typeface="Georgia"/>
              </a:rPr>
              <a:t>ee</a:t>
            </a:r>
            <a:r>
              <a:rPr sz="2600" spc="-5" dirty="0">
                <a:latin typeface="Georgia"/>
                <a:cs typeface="Georgia"/>
              </a:rPr>
              <a:t>n 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20" dirty="0">
                <a:latin typeface="Georgia"/>
                <a:cs typeface="Georgia"/>
              </a:rPr>
              <a:t>m</a:t>
            </a:r>
            <a:r>
              <a:rPr sz="2600" spc="-5" dirty="0">
                <a:latin typeface="Georgia"/>
                <a:cs typeface="Georgia"/>
              </a:rPr>
              <a:t>pl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spc="-15" dirty="0">
                <a:latin typeface="Georgia"/>
                <a:cs typeface="Georgia"/>
              </a:rPr>
              <a:t>te</a:t>
            </a:r>
            <a:r>
              <a:rPr sz="2600" spc="-10" dirty="0">
                <a:latin typeface="Georgia"/>
                <a:cs typeface="Georgia"/>
              </a:rPr>
              <a:t>d</a:t>
            </a:r>
            <a:r>
              <a:rPr sz="2600" spc="-5" dirty="0">
                <a:latin typeface="Georgia"/>
                <a:cs typeface="Georgia"/>
              </a:rPr>
              <a:t>.</a:t>
            </a:r>
            <a:endParaRPr sz="2600">
              <a:latin typeface="Georgia"/>
              <a:cs typeface="Georgia"/>
            </a:endParaRPr>
          </a:p>
          <a:p>
            <a:pPr marL="759460" lvl="1" indent="-289560">
              <a:lnSpc>
                <a:spcPct val="100000"/>
              </a:lnSpc>
              <a:spcBef>
                <a:spcPts val="960"/>
              </a:spcBef>
              <a:buClr>
                <a:srgbClr val="765E54"/>
              </a:buClr>
              <a:buSzPct val="69230"/>
              <a:buFont typeface="Wingdings"/>
              <a:buChar char=""/>
              <a:tabLst>
                <a:tab pos="759460" algn="l"/>
              </a:tabLst>
            </a:pPr>
            <a:r>
              <a:rPr sz="2600" spc="-15" dirty="0">
                <a:latin typeface="Georgia"/>
                <a:cs typeface="Georgia"/>
              </a:rPr>
              <a:t>I</a:t>
            </a:r>
            <a:r>
              <a:rPr sz="2600" spc="-10" dirty="0">
                <a:latin typeface="Georgia"/>
                <a:cs typeface="Georgia"/>
              </a:rPr>
              <a:t>d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0" dirty="0">
                <a:latin typeface="Georgia"/>
                <a:cs typeface="Georgia"/>
              </a:rPr>
              <a:t>f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s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wh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h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spc="5" dirty="0">
                <a:latin typeface="Georgia"/>
                <a:cs typeface="Georgia"/>
              </a:rPr>
              <a:t>c</a:t>
            </a:r>
            <a:r>
              <a:rPr sz="2600" spc="0" dirty="0">
                <a:latin typeface="Georgia"/>
                <a:cs typeface="Georgia"/>
              </a:rPr>
              <a:t>o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s</a:t>
            </a:r>
            <a:r>
              <a:rPr sz="2600" spc="-30" dirty="0">
                <a:latin typeface="Georgia"/>
                <a:cs typeface="Georgia"/>
              </a:rPr>
              <a:t> </a:t>
            </a:r>
            <a:r>
              <a:rPr sz="2600" spc="10" dirty="0">
                <a:latin typeface="Georgia"/>
                <a:cs typeface="Georgia"/>
              </a:rPr>
              <a:t>h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ve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b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5" dirty="0">
                <a:latin typeface="Georgia"/>
                <a:cs typeface="Georgia"/>
              </a:rPr>
              <a:t>u</a:t>
            </a:r>
            <a:r>
              <a:rPr sz="2600" spc="-15" dirty="0">
                <a:latin typeface="Georgia"/>
                <a:cs typeface="Georgia"/>
              </a:rPr>
              <a:t>rr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spc="-10" dirty="0">
                <a:latin typeface="Georgia"/>
                <a:cs typeface="Georgia"/>
              </a:rPr>
              <a:t>d</a:t>
            </a:r>
            <a:r>
              <a:rPr sz="2600" spc="-5" dirty="0">
                <a:latin typeface="Georgia"/>
                <a:cs typeface="Georgia"/>
              </a:rPr>
              <a:t>.</a:t>
            </a:r>
            <a:endParaRPr sz="2600">
              <a:latin typeface="Georgia"/>
              <a:cs typeface="Georgia"/>
            </a:endParaRPr>
          </a:p>
          <a:p>
            <a:pPr marL="759460" marR="134620" lvl="1" indent="-289560">
              <a:lnSpc>
                <a:spcPts val="4060"/>
              </a:lnSpc>
              <a:spcBef>
                <a:spcPts val="265"/>
              </a:spcBef>
              <a:buClr>
                <a:srgbClr val="765E54"/>
              </a:buClr>
              <a:buSzPct val="69230"/>
              <a:buFont typeface="Wingdings"/>
              <a:buChar char=""/>
              <a:tabLst>
                <a:tab pos="759460" algn="l"/>
              </a:tabLst>
            </a:pPr>
            <a:r>
              <a:rPr sz="2600" dirty="0">
                <a:latin typeface="Georgia"/>
                <a:cs typeface="Georgia"/>
              </a:rPr>
              <a:t>S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ll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r</a:t>
            </a:r>
            <a:r>
              <a:rPr sz="2600" dirty="0">
                <a:latin typeface="Georgia"/>
                <a:cs typeface="Georgia"/>
              </a:rPr>
              <a:t> i</a:t>
            </a:r>
            <a:r>
              <a:rPr sz="2600" spc="-5" dirty="0">
                <a:latin typeface="Georgia"/>
                <a:cs typeface="Georgia"/>
              </a:rPr>
              <a:t>nv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5" dirty="0">
                <a:latin typeface="Georgia"/>
                <a:cs typeface="Georgia"/>
              </a:rPr>
              <a:t>: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5" dirty="0">
                <a:latin typeface="Georgia"/>
                <a:cs typeface="Georgia"/>
              </a:rPr>
              <a:t>u</a:t>
            </a:r>
            <a:r>
              <a:rPr sz="2600" dirty="0">
                <a:latin typeface="Georgia"/>
                <a:cs typeface="Georgia"/>
              </a:rPr>
              <a:t>b</a:t>
            </a:r>
            <a:r>
              <a:rPr sz="2600" spc="-20" dirty="0">
                <a:latin typeface="Georgia"/>
                <a:cs typeface="Georgia"/>
              </a:rPr>
              <a:t>m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tte</a:t>
            </a:r>
            <a:r>
              <a:rPr sz="2600" spc="-5" dirty="0">
                <a:latin typeface="Georgia"/>
                <a:cs typeface="Georgia"/>
              </a:rPr>
              <a:t>d </a:t>
            </a:r>
            <a:r>
              <a:rPr sz="2600" spc="5" dirty="0">
                <a:latin typeface="Georgia"/>
                <a:cs typeface="Georgia"/>
              </a:rPr>
              <a:t>f</a:t>
            </a:r>
            <a:r>
              <a:rPr sz="2600" spc="-15" dirty="0">
                <a:latin typeface="Georgia"/>
                <a:cs typeface="Georgia"/>
              </a:rPr>
              <a:t>ro</a:t>
            </a:r>
            <a:r>
              <a:rPr sz="2600" spc="-10" dirty="0">
                <a:latin typeface="Georgia"/>
                <a:cs typeface="Georgia"/>
              </a:rPr>
              <a:t>m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im</a:t>
            </a:r>
            <a:r>
              <a:rPr sz="2600" spc="-5" dirty="0">
                <a:latin typeface="Georgia"/>
                <a:cs typeface="Georgia"/>
              </a:rPr>
              <a:t>e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o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0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20" dirty="0">
                <a:latin typeface="Georgia"/>
                <a:cs typeface="Georgia"/>
              </a:rPr>
              <a:t>m</a:t>
            </a:r>
            <a:r>
              <a:rPr sz="2600" spc="-5" dirty="0">
                <a:latin typeface="Georgia"/>
                <a:cs typeface="Georgia"/>
              </a:rPr>
              <a:t>e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spc="0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o </a:t>
            </a:r>
            <a:r>
              <a:rPr sz="2600" spc="-15" dirty="0">
                <a:latin typeface="Georgia"/>
                <a:cs typeface="Georgia"/>
              </a:rPr>
              <a:t>re</a:t>
            </a:r>
            <a:r>
              <a:rPr sz="2600" dirty="0">
                <a:latin typeface="Georgia"/>
                <a:cs typeface="Georgia"/>
              </a:rPr>
              <a:t>q</a:t>
            </a:r>
            <a:r>
              <a:rPr sz="2600" spc="-15" dirty="0">
                <a:latin typeface="Georgia"/>
                <a:cs typeface="Georgia"/>
              </a:rPr>
              <a:t>ue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5" dirty="0">
                <a:latin typeface="Georgia"/>
                <a:cs typeface="Georgia"/>
              </a:rPr>
              <a:t>t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p</a:t>
            </a:r>
            <a:r>
              <a:rPr sz="2600" dirty="0">
                <a:latin typeface="Georgia"/>
                <a:cs typeface="Georgia"/>
              </a:rPr>
              <a:t>a</a:t>
            </a:r>
            <a:r>
              <a:rPr sz="2600" spc="-15" dirty="0">
                <a:latin typeface="Georgia"/>
                <a:cs typeface="Georgia"/>
              </a:rPr>
              <a:t>y</a:t>
            </a:r>
            <a:r>
              <a:rPr sz="2600" spc="-20" dirty="0">
                <a:latin typeface="Georgia"/>
                <a:cs typeface="Georgia"/>
              </a:rPr>
              <a:t>m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10" dirty="0">
                <a:latin typeface="Georgia"/>
                <a:cs typeface="Georgia"/>
              </a:rPr>
              <a:t>n</a:t>
            </a:r>
            <a:r>
              <a:rPr sz="2600" spc="-5" dirty="0">
                <a:latin typeface="Georgia"/>
                <a:cs typeface="Georgia"/>
              </a:rPr>
              <a:t>t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5" dirty="0">
                <a:latin typeface="Georgia"/>
                <a:cs typeface="Georgia"/>
              </a:rPr>
              <a:t>f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r</a:t>
            </a:r>
            <a:r>
              <a:rPr sz="2600" spc="20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w</a:t>
            </a:r>
            <a:r>
              <a:rPr sz="2600" spc="-15" dirty="0">
                <a:latin typeface="Georgia"/>
                <a:cs typeface="Georgia"/>
              </a:rPr>
              <a:t>or</a:t>
            </a:r>
            <a:r>
              <a:rPr sz="2600" spc="-5" dirty="0">
                <a:latin typeface="Georgia"/>
                <a:cs typeface="Georgia"/>
              </a:rPr>
              <a:t>k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p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0" dirty="0">
                <a:latin typeface="Georgia"/>
                <a:cs typeface="Georgia"/>
              </a:rPr>
              <a:t>r</a:t>
            </a:r>
            <a:r>
              <a:rPr sz="2600" spc="-10" dirty="0">
                <a:latin typeface="Georgia"/>
                <a:cs typeface="Georgia"/>
              </a:rPr>
              <a:t>f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0" dirty="0">
                <a:latin typeface="Georgia"/>
                <a:cs typeface="Georgia"/>
              </a:rPr>
              <a:t>r</a:t>
            </a:r>
            <a:r>
              <a:rPr sz="2600" spc="-20" dirty="0">
                <a:latin typeface="Georgia"/>
                <a:cs typeface="Georgia"/>
              </a:rPr>
              <a:t>m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5" dirty="0">
                <a:latin typeface="Georgia"/>
                <a:cs typeface="Georgia"/>
              </a:rPr>
              <a:t>d</a:t>
            </a:r>
            <a:r>
              <a:rPr sz="2600" spc="-5" dirty="0">
                <a:latin typeface="Georgia"/>
                <a:cs typeface="Georgia"/>
              </a:rPr>
              <a:t>.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0739" y="728471"/>
            <a:ext cx="7146925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Cont</a:t>
            </a:r>
            <a:r>
              <a:rPr dirty="0"/>
              <a:t>r</a:t>
            </a:r>
            <a:r>
              <a:rPr spc="5" dirty="0"/>
              <a:t>o</a:t>
            </a:r>
            <a:r>
              <a:rPr dirty="0"/>
              <a:t>l</a:t>
            </a:r>
            <a:r>
              <a:rPr spc="20" dirty="0"/>
              <a:t> </a:t>
            </a:r>
            <a:r>
              <a:rPr dirty="0"/>
              <a:t>Pr</a:t>
            </a:r>
            <a:r>
              <a:rPr spc="-15" dirty="0"/>
              <a:t>o</a:t>
            </a:r>
            <a:r>
              <a:rPr dirty="0"/>
              <a:t>cure</a:t>
            </a:r>
            <a:r>
              <a:rPr spc="-15" dirty="0"/>
              <a:t>m</a:t>
            </a:r>
            <a:r>
              <a:rPr dirty="0"/>
              <a:t>e</a:t>
            </a:r>
            <a:r>
              <a:rPr spc="-15" dirty="0"/>
              <a:t>nt</a:t>
            </a:r>
            <a:r>
              <a:rPr dirty="0"/>
              <a:t>s</a:t>
            </a:r>
            <a:r>
              <a:rPr spc="75" dirty="0"/>
              <a:t> </a:t>
            </a:r>
            <a:r>
              <a:rPr dirty="0"/>
              <a:t>–</a:t>
            </a:r>
            <a:r>
              <a:rPr spc="-45" dirty="0"/>
              <a:t> </a:t>
            </a:r>
            <a:r>
              <a:rPr dirty="0"/>
              <a:t>T</a:t>
            </a:r>
            <a:r>
              <a:rPr spc="-15" dirty="0"/>
              <a:t> </a:t>
            </a:r>
            <a:r>
              <a:rPr dirty="0"/>
              <a:t>&amp;</a:t>
            </a:r>
            <a:r>
              <a:rPr spc="-15" dirty="0"/>
              <a:t> </a:t>
            </a:r>
            <a:r>
              <a:rPr dirty="0"/>
              <a:t>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5975" y="6309435"/>
            <a:ext cx="28194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19">
              <a:lnSpc>
                <a:spcPts val="1505"/>
              </a:lnSpc>
            </a:pPr>
            <a:fld id="{81D60167-4931-47E6-BA6A-407CBD079E47}" type="slidenum"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35</a:t>
            </a:fld>
            <a:endParaRPr sz="1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8547" y="1453896"/>
            <a:ext cx="7899400" cy="422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6725" indent="-454025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467359" algn="l"/>
              </a:tabLst>
            </a:pPr>
            <a:r>
              <a:rPr sz="2400" spc="-10" dirty="0">
                <a:latin typeface="Georgia"/>
                <a:cs typeface="Georgia"/>
              </a:rPr>
              <a:t>C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-15" dirty="0">
                <a:latin typeface="Georgia"/>
                <a:cs typeface="Georgia"/>
              </a:rPr>
              <a:t>ac</a:t>
            </a:r>
            <a:r>
              <a:rPr sz="2400" dirty="0">
                <a:latin typeface="Georgia"/>
                <a:cs typeface="Georgia"/>
              </a:rPr>
              <a:t>t </a:t>
            </a:r>
            <a:r>
              <a:rPr sz="2400" spc="-10" dirty="0">
                <a:latin typeface="Georgia"/>
                <a:cs typeface="Georgia"/>
              </a:rPr>
              <a:t>Ch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dirty="0">
                <a:latin typeface="Georgia"/>
                <a:cs typeface="Georgia"/>
              </a:rPr>
              <a:t>ge </a:t>
            </a:r>
            <a:r>
              <a:rPr sz="2400" spc="-35" dirty="0">
                <a:latin typeface="Georgia"/>
                <a:cs typeface="Georgia"/>
              </a:rPr>
              <a:t>C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30" dirty="0">
                <a:latin typeface="Georgia"/>
                <a:cs typeface="Georgia"/>
              </a:rPr>
              <a:t>r</a:t>
            </a:r>
            <a:r>
              <a:rPr sz="2400" dirty="0">
                <a:latin typeface="Georgia"/>
                <a:cs typeface="Georgia"/>
              </a:rPr>
              <a:t>ol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</a:t>
            </a:r>
            <a:r>
              <a:rPr sz="2400" spc="-10" dirty="0">
                <a:latin typeface="Georgia"/>
                <a:cs typeface="Georgia"/>
              </a:rPr>
              <a:t>y</a:t>
            </a:r>
            <a:r>
              <a:rPr sz="2400" spc="-35" dirty="0">
                <a:latin typeface="Georgia"/>
                <a:cs typeface="Georgia"/>
              </a:rPr>
              <a:t>s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m</a:t>
            </a:r>
            <a:endParaRPr sz="2400">
              <a:latin typeface="Georgia"/>
              <a:cs typeface="Georgia"/>
            </a:endParaRPr>
          </a:p>
          <a:p>
            <a:pPr marL="652780" lvl="1" indent="-274320">
              <a:lnSpc>
                <a:spcPct val="100000"/>
              </a:lnSpc>
              <a:spcBef>
                <a:spcPts val="625"/>
              </a:spcBef>
              <a:buClr>
                <a:srgbClr val="765E54"/>
              </a:buClr>
              <a:buSzPct val="69565"/>
              <a:buFont typeface="Wingdings"/>
              <a:buChar char=""/>
              <a:tabLst>
                <a:tab pos="652780" algn="l"/>
              </a:tabLst>
            </a:pPr>
            <a:r>
              <a:rPr sz="2300" dirty="0">
                <a:latin typeface="Georgia"/>
                <a:cs typeface="Georgia"/>
              </a:rPr>
              <a:t>D</a:t>
            </a:r>
            <a:r>
              <a:rPr sz="2300" spc="-15" dirty="0">
                <a:latin typeface="Georgia"/>
                <a:cs typeface="Georgia"/>
              </a:rPr>
              <a:t>e</a:t>
            </a:r>
            <a:r>
              <a:rPr sz="2300" spc="-5" dirty="0">
                <a:latin typeface="Georgia"/>
                <a:cs typeface="Georgia"/>
              </a:rPr>
              <a:t>fi</a:t>
            </a:r>
            <a:r>
              <a:rPr sz="2300" dirty="0">
                <a:latin typeface="Georgia"/>
                <a:cs typeface="Georgia"/>
              </a:rPr>
              <a:t>n</a:t>
            </a:r>
            <a:r>
              <a:rPr sz="2300" spc="-15" dirty="0">
                <a:latin typeface="Georgia"/>
                <a:cs typeface="Georgia"/>
              </a:rPr>
              <a:t>e</a:t>
            </a:r>
            <a:r>
              <a:rPr sz="2300" dirty="0">
                <a:latin typeface="Georgia"/>
                <a:cs typeface="Georgia"/>
              </a:rPr>
              <a:t>s</a:t>
            </a:r>
            <a:r>
              <a:rPr sz="2300" spc="20" dirty="0">
                <a:latin typeface="Georgia"/>
                <a:cs typeface="Georgia"/>
              </a:rPr>
              <a:t> </a:t>
            </a:r>
            <a:r>
              <a:rPr sz="2300" spc="-5" dirty="0">
                <a:latin typeface="Georgia"/>
                <a:cs typeface="Georgia"/>
              </a:rPr>
              <a:t>t</a:t>
            </a:r>
            <a:r>
              <a:rPr sz="2300" dirty="0">
                <a:latin typeface="Georgia"/>
                <a:cs typeface="Georgia"/>
              </a:rPr>
              <a:t>he</a:t>
            </a:r>
            <a:r>
              <a:rPr sz="2300" spc="-3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p</a:t>
            </a:r>
            <a:r>
              <a:rPr sz="2300" spc="-10" dirty="0">
                <a:latin typeface="Georgia"/>
                <a:cs typeface="Georgia"/>
              </a:rPr>
              <a:t>r</a:t>
            </a:r>
            <a:r>
              <a:rPr sz="2300" dirty="0">
                <a:latin typeface="Georgia"/>
                <a:cs typeface="Georgia"/>
              </a:rPr>
              <a:t>o</a:t>
            </a:r>
            <a:r>
              <a:rPr sz="2300" spc="5" dirty="0">
                <a:latin typeface="Georgia"/>
                <a:cs typeface="Georgia"/>
              </a:rPr>
              <a:t>c</a:t>
            </a:r>
            <a:r>
              <a:rPr sz="2300" spc="-15" dirty="0">
                <a:latin typeface="Georgia"/>
                <a:cs typeface="Georgia"/>
              </a:rPr>
              <a:t>es</a:t>
            </a:r>
            <a:r>
              <a:rPr sz="2300" dirty="0">
                <a:latin typeface="Georgia"/>
                <a:cs typeface="Georgia"/>
              </a:rPr>
              <a:t>s </a:t>
            </a:r>
            <a:r>
              <a:rPr sz="2300" spc="-25" dirty="0">
                <a:latin typeface="Georgia"/>
                <a:cs typeface="Georgia"/>
              </a:rPr>
              <a:t>h</a:t>
            </a:r>
            <a:r>
              <a:rPr sz="2300" dirty="0">
                <a:latin typeface="Georgia"/>
                <a:cs typeface="Georgia"/>
              </a:rPr>
              <a:t>ow</a:t>
            </a:r>
            <a:r>
              <a:rPr sz="2300" spc="-15" dirty="0">
                <a:latin typeface="Georgia"/>
                <a:cs typeface="Georgia"/>
              </a:rPr>
              <a:t> </a:t>
            </a:r>
            <a:r>
              <a:rPr sz="2300" spc="-5" dirty="0">
                <a:latin typeface="Georgia"/>
                <a:cs typeface="Georgia"/>
              </a:rPr>
              <a:t>t</a:t>
            </a:r>
            <a:r>
              <a:rPr sz="2300" dirty="0">
                <a:latin typeface="Georgia"/>
                <a:cs typeface="Georgia"/>
              </a:rPr>
              <a:t>he</a:t>
            </a:r>
            <a:r>
              <a:rPr sz="2300" spc="-35" dirty="0">
                <a:latin typeface="Georgia"/>
                <a:cs typeface="Georgia"/>
              </a:rPr>
              <a:t> </a:t>
            </a:r>
            <a:r>
              <a:rPr sz="2300" spc="5" dirty="0">
                <a:latin typeface="Georgia"/>
                <a:cs typeface="Georgia"/>
              </a:rPr>
              <a:t>c</a:t>
            </a:r>
            <a:r>
              <a:rPr sz="2300" dirty="0">
                <a:latin typeface="Georgia"/>
                <a:cs typeface="Georgia"/>
              </a:rPr>
              <a:t>on</a:t>
            </a:r>
            <a:r>
              <a:rPr sz="2300" spc="-5" dirty="0">
                <a:latin typeface="Georgia"/>
                <a:cs typeface="Georgia"/>
              </a:rPr>
              <a:t>t</a:t>
            </a:r>
            <a:r>
              <a:rPr sz="2300" spc="-10" dirty="0">
                <a:latin typeface="Georgia"/>
                <a:cs typeface="Georgia"/>
              </a:rPr>
              <a:t>r</a:t>
            </a:r>
            <a:r>
              <a:rPr sz="2300" spc="-15" dirty="0">
                <a:latin typeface="Georgia"/>
                <a:cs typeface="Georgia"/>
              </a:rPr>
              <a:t>a</a:t>
            </a:r>
            <a:r>
              <a:rPr sz="2300" spc="5" dirty="0">
                <a:latin typeface="Georgia"/>
                <a:cs typeface="Georgia"/>
              </a:rPr>
              <a:t>c</a:t>
            </a:r>
            <a:r>
              <a:rPr sz="2300" dirty="0">
                <a:latin typeface="Georgia"/>
                <a:cs typeface="Georgia"/>
              </a:rPr>
              <a:t>t</a:t>
            </a:r>
            <a:r>
              <a:rPr sz="2300" spc="-1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m</a:t>
            </a:r>
            <a:r>
              <a:rPr sz="2300" spc="-15" dirty="0">
                <a:latin typeface="Georgia"/>
                <a:cs typeface="Georgia"/>
              </a:rPr>
              <a:t>a</a:t>
            </a:r>
            <a:r>
              <a:rPr sz="2300" dirty="0">
                <a:latin typeface="Georgia"/>
                <a:cs typeface="Georgia"/>
              </a:rPr>
              <a:t>y be</a:t>
            </a:r>
            <a:r>
              <a:rPr sz="2300" spc="-3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mo</a:t>
            </a:r>
            <a:r>
              <a:rPr sz="2300" spc="-5" dirty="0">
                <a:latin typeface="Georgia"/>
                <a:cs typeface="Georgia"/>
              </a:rPr>
              <a:t>difi</a:t>
            </a:r>
            <a:r>
              <a:rPr sz="2300" spc="-15" dirty="0">
                <a:latin typeface="Georgia"/>
                <a:cs typeface="Georgia"/>
              </a:rPr>
              <a:t>e</a:t>
            </a:r>
            <a:r>
              <a:rPr sz="2300" spc="-5" dirty="0">
                <a:latin typeface="Georgia"/>
                <a:cs typeface="Georgia"/>
              </a:rPr>
              <a:t>d</a:t>
            </a:r>
            <a:r>
              <a:rPr sz="2300" dirty="0">
                <a:latin typeface="Georgia"/>
                <a:cs typeface="Georgia"/>
              </a:rPr>
              <a:t>.</a:t>
            </a:r>
            <a:endParaRPr sz="2300">
              <a:latin typeface="Georgia"/>
              <a:cs typeface="Georgia"/>
            </a:endParaRPr>
          </a:p>
          <a:p>
            <a:pPr marL="652780" marR="5080" lvl="1" indent="-274320" algn="just">
              <a:lnSpc>
                <a:spcPct val="120000"/>
              </a:lnSpc>
              <a:buClr>
                <a:srgbClr val="765E54"/>
              </a:buClr>
              <a:buSzPct val="69565"/>
              <a:buFont typeface="Wingdings"/>
              <a:buChar char=""/>
              <a:tabLst>
                <a:tab pos="652780" algn="l"/>
              </a:tabLst>
            </a:pPr>
            <a:r>
              <a:rPr sz="2300" spc="-15" dirty="0">
                <a:latin typeface="Georgia"/>
                <a:cs typeface="Georgia"/>
              </a:rPr>
              <a:t>I</a:t>
            </a:r>
            <a:r>
              <a:rPr sz="2300" spc="-25" dirty="0">
                <a:latin typeface="Georgia"/>
                <a:cs typeface="Georgia"/>
              </a:rPr>
              <a:t>n</a:t>
            </a:r>
            <a:r>
              <a:rPr sz="2300" spc="5" dirty="0">
                <a:latin typeface="Georgia"/>
                <a:cs typeface="Georgia"/>
              </a:rPr>
              <a:t>c</a:t>
            </a:r>
            <a:r>
              <a:rPr sz="2300" spc="-15" dirty="0">
                <a:latin typeface="Georgia"/>
                <a:cs typeface="Georgia"/>
              </a:rPr>
              <a:t>l</a:t>
            </a:r>
            <a:r>
              <a:rPr sz="2300" spc="-10" dirty="0">
                <a:latin typeface="Georgia"/>
                <a:cs typeface="Georgia"/>
              </a:rPr>
              <a:t>u</a:t>
            </a:r>
            <a:r>
              <a:rPr sz="2300" spc="-5" dirty="0">
                <a:latin typeface="Georgia"/>
                <a:cs typeface="Georgia"/>
              </a:rPr>
              <a:t>d</a:t>
            </a:r>
            <a:r>
              <a:rPr sz="2300" spc="-15" dirty="0">
                <a:latin typeface="Georgia"/>
                <a:cs typeface="Georgia"/>
              </a:rPr>
              <a:t>e</a:t>
            </a:r>
            <a:r>
              <a:rPr sz="2300" dirty="0">
                <a:latin typeface="Georgia"/>
                <a:cs typeface="Georgia"/>
              </a:rPr>
              <a:t>s  </a:t>
            </a:r>
            <a:r>
              <a:rPr sz="2300" spc="160" dirty="0">
                <a:latin typeface="Georgia"/>
                <a:cs typeface="Georgia"/>
              </a:rPr>
              <a:t> </a:t>
            </a:r>
            <a:r>
              <a:rPr sz="2300" spc="-5" dirty="0">
                <a:latin typeface="Georgia"/>
                <a:cs typeface="Georgia"/>
              </a:rPr>
              <a:t>t</a:t>
            </a:r>
            <a:r>
              <a:rPr sz="2300" dirty="0">
                <a:latin typeface="Georgia"/>
                <a:cs typeface="Georgia"/>
              </a:rPr>
              <a:t>he  </a:t>
            </a:r>
            <a:r>
              <a:rPr sz="2300" spc="10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p</a:t>
            </a:r>
            <a:r>
              <a:rPr sz="2300" spc="-15" dirty="0">
                <a:latin typeface="Georgia"/>
                <a:cs typeface="Georgia"/>
              </a:rPr>
              <a:t>a</a:t>
            </a:r>
            <a:r>
              <a:rPr sz="2300" dirty="0">
                <a:latin typeface="Georgia"/>
                <a:cs typeface="Georgia"/>
              </a:rPr>
              <a:t>p</a:t>
            </a:r>
            <a:r>
              <a:rPr sz="2300" spc="-15" dirty="0">
                <a:latin typeface="Georgia"/>
                <a:cs typeface="Georgia"/>
              </a:rPr>
              <a:t>e</a:t>
            </a:r>
            <a:r>
              <a:rPr sz="2300" spc="-10" dirty="0">
                <a:latin typeface="Georgia"/>
                <a:cs typeface="Georgia"/>
              </a:rPr>
              <a:t>r</a:t>
            </a:r>
            <a:r>
              <a:rPr sz="2300" dirty="0">
                <a:latin typeface="Georgia"/>
                <a:cs typeface="Georgia"/>
              </a:rPr>
              <a:t>wo</a:t>
            </a:r>
            <a:r>
              <a:rPr sz="2300" spc="-10" dirty="0">
                <a:latin typeface="Georgia"/>
                <a:cs typeface="Georgia"/>
              </a:rPr>
              <a:t>r</a:t>
            </a:r>
            <a:r>
              <a:rPr sz="2300" spc="-15" dirty="0">
                <a:latin typeface="Georgia"/>
                <a:cs typeface="Georgia"/>
              </a:rPr>
              <a:t>k</a:t>
            </a:r>
            <a:r>
              <a:rPr sz="2300" dirty="0">
                <a:latin typeface="Georgia"/>
                <a:cs typeface="Georgia"/>
              </a:rPr>
              <a:t>,  </a:t>
            </a:r>
            <a:r>
              <a:rPr sz="2300" spc="140" dirty="0">
                <a:latin typeface="Georgia"/>
                <a:cs typeface="Georgia"/>
              </a:rPr>
              <a:t> </a:t>
            </a:r>
            <a:r>
              <a:rPr sz="2300" spc="-5" dirty="0">
                <a:latin typeface="Georgia"/>
                <a:cs typeface="Georgia"/>
              </a:rPr>
              <a:t>t</a:t>
            </a:r>
            <a:r>
              <a:rPr sz="2300" spc="-10" dirty="0">
                <a:latin typeface="Georgia"/>
                <a:cs typeface="Georgia"/>
              </a:rPr>
              <a:t>r</a:t>
            </a:r>
            <a:r>
              <a:rPr sz="2300" spc="-15" dirty="0">
                <a:latin typeface="Georgia"/>
                <a:cs typeface="Georgia"/>
              </a:rPr>
              <a:t>a</a:t>
            </a:r>
            <a:r>
              <a:rPr sz="2300" spc="5" dirty="0">
                <a:latin typeface="Georgia"/>
                <a:cs typeface="Georgia"/>
              </a:rPr>
              <a:t>c</a:t>
            </a:r>
            <a:r>
              <a:rPr sz="2300" spc="-15" dirty="0">
                <a:latin typeface="Georgia"/>
                <a:cs typeface="Georgia"/>
              </a:rPr>
              <a:t>k</a:t>
            </a:r>
            <a:r>
              <a:rPr sz="2300" spc="15" dirty="0">
                <a:latin typeface="Georgia"/>
                <a:cs typeface="Georgia"/>
              </a:rPr>
              <a:t>i</a:t>
            </a:r>
            <a:r>
              <a:rPr sz="2300" dirty="0">
                <a:latin typeface="Georgia"/>
                <a:cs typeface="Georgia"/>
              </a:rPr>
              <a:t>ng  </a:t>
            </a:r>
            <a:r>
              <a:rPr sz="2300" spc="130" dirty="0">
                <a:latin typeface="Georgia"/>
                <a:cs typeface="Georgia"/>
              </a:rPr>
              <a:t> </a:t>
            </a:r>
            <a:r>
              <a:rPr sz="2300" spc="-15" dirty="0">
                <a:latin typeface="Georgia"/>
                <a:cs typeface="Georgia"/>
              </a:rPr>
              <a:t>s</a:t>
            </a:r>
            <a:r>
              <a:rPr sz="2300" spc="-10" dirty="0">
                <a:latin typeface="Georgia"/>
                <a:cs typeface="Georgia"/>
              </a:rPr>
              <a:t>y</a:t>
            </a:r>
            <a:r>
              <a:rPr sz="2300" spc="-15" dirty="0">
                <a:latin typeface="Georgia"/>
                <a:cs typeface="Georgia"/>
              </a:rPr>
              <a:t>s</a:t>
            </a:r>
            <a:r>
              <a:rPr sz="2300" spc="-5" dirty="0">
                <a:latin typeface="Georgia"/>
                <a:cs typeface="Georgia"/>
              </a:rPr>
              <a:t>t</a:t>
            </a:r>
            <a:r>
              <a:rPr sz="2300" spc="-15" dirty="0">
                <a:latin typeface="Georgia"/>
                <a:cs typeface="Georgia"/>
              </a:rPr>
              <a:t>e</a:t>
            </a:r>
            <a:r>
              <a:rPr sz="2300" dirty="0">
                <a:latin typeface="Georgia"/>
                <a:cs typeface="Georgia"/>
              </a:rPr>
              <a:t>m</a:t>
            </a:r>
            <a:r>
              <a:rPr sz="2300" spc="-15" dirty="0">
                <a:latin typeface="Georgia"/>
                <a:cs typeface="Georgia"/>
              </a:rPr>
              <a:t>s</a:t>
            </a:r>
            <a:r>
              <a:rPr sz="2300" dirty="0">
                <a:latin typeface="Georgia"/>
                <a:cs typeface="Georgia"/>
              </a:rPr>
              <a:t>,  </a:t>
            </a:r>
            <a:r>
              <a:rPr sz="2300" spc="130" dirty="0">
                <a:latin typeface="Georgia"/>
                <a:cs typeface="Georgia"/>
              </a:rPr>
              <a:t> </a:t>
            </a:r>
            <a:r>
              <a:rPr sz="2300" spc="-5" dirty="0">
                <a:latin typeface="Georgia"/>
                <a:cs typeface="Georgia"/>
              </a:rPr>
              <a:t>di</a:t>
            </a:r>
            <a:r>
              <a:rPr sz="2300" spc="-15" dirty="0">
                <a:latin typeface="Georgia"/>
                <a:cs typeface="Georgia"/>
              </a:rPr>
              <a:t>s</a:t>
            </a:r>
            <a:r>
              <a:rPr sz="2300" dirty="0">
                <a:latin typeface="Georgia"/>
                <a:cs typeface="Georgia"/>
              </a:rPr>
              <a:t>p</a:t>
            </a:r>
            <a:r>
              <a:rPr sz="2300" spc="-10" dirty="0">
                <a:latin typeface="Georgia"/>
                <a:cs typeface="Georgia"/>
              </a:rPr>
              <a:t>u</a:t>
            </a:r>
            <a:r>
              <a:rPr sz="2300" spc="-5" dirty="0">
                <a:latin typeface="Georgia"/>
                <a:cs typeface="Georgia"/>
              </a:rPr>
              <a:t>t</a:t>
            </a:r>
            <a:r>
              <a:rPr sz="2300" dirty="0">
                <a:latin typeface="Georgia"/>
                <a:cs typeface="Georgia"/>
              </a:rPr>
              <a:t>e </a:t>
            </a:r>
            <a:r>
              <a:rPr sz="2300" spc="-10" dirty="0">
                <a:latin typeface="Georgia"/>
                <a:cs typeface="Georgia"/>
              </a:rPr>
              <a:t>r</a:t>
            </a:r>
            <a:r>
              <a:rPr sz="2300" spc="-15" dirty="0">
                <a:latin typeface="Georgia"/>
                <a:cs typeface="Georgia"/>
              </a:rPr>
              <a:t>es</a:t>
            </a:r>
            <a:r>
              <a:rPr sz="2300" dirty="0">
                <a:latin typeface="Georgia"/>
                <a:cs typeface="Georgia"/>
              </a:rPr>
              <a:t>o</a:t>
            </a:r>
            <a:r>
              <a:rPr sz="2300" spc="-15" dirty="0">
                <a:latin typeface="Georgia"/>
                <a:cs typeface="Georgia"/>
              </a:rPr>
              <a:t>l</a:t>
            </a:r>
            <a:r>
              <a:rPr sz="2300" spc="-10" dirty="0">
                <a:latin typeface="Georgia"/>
                <a:cs typeface="Georgia"/>
              </a:rPr>
              <a:t>u</a:t>
            </a:r>
            <a:r>
              <a:rPr sz="2300" spc="-5" dirty="0">
                <a:latin typeface="Georgia"/>
                <a:cs typeface="Georgia"/>
              </a:rPr>
              <a:t>ti</a:t>
            </a:r>
            <a:r>
              <a:rPr sz="2300" dirty="0">
                <a:latin typeface="Georgia"/>
                <a:cs typeface="Georgia"/>
              </a:rPr>
              <a:t>on</a:t>
            </a:r>
            <a:r>
              <a:rPr sz="2300" spc="4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p</a:t>
            </a:r>
            <a:r>
              <a:rPr sz="2300" spc="-10" dirty="0">
                <a:latin typeface="Georgia"/>
                <a:cs typeface="Georgia"/>
              </a:rPr>
              <a:t>r</a:t>
            </a:r>
            <a:r>
              <a:rPr sz="2300" dirty="0">
                <a:latin typeface="Georgia"/>
                <a:cs typeface="Georgia"/>
              </a:rPr>
              <a:t>o</a:t>
            </a:r>
            <a:r>
              <a:rPr sz="2300" spc="5" dirty="0">
                <a:latin typeface="Georgia"/>
                <a:cs typeface="Georgia"/>
              </a:rPr>
              <a:t>c</a:t>
            </a:r>
            <a:r>
              <a:rPr sz="2300" spc="-15" dirty="0">
                <a:latin typeface="Georgia"/>
                <a:cs typeface="Georgia"/>
              </a:rPr>
              <a:t>e</a:t>
            </a:r>
            <a:r>
              <a:rPr sz="2300" spc="-5" dirty="0">
                <a:latin typeface="Georgia"/>
                <a:cs typeface="Georgia"/>
              </a:rPr>
              <a:t>d</a:t>
            </a:r>
            <a:r>
              <a:rPr sz="2300" spc="-10" dirty="0">
                <a:latin typeface="Georgia"/>
                <a:cs typeface="Georgia"/>
              </a:rPr>
              <a:t>ur</a:t>
            </a:r>
            <a:r>
              <a:rPr sz="2300" spc="-15" dirty="0">
                <a:latin typeface="Georgia"/>
                <a:cs typeface="Georgia"/>
              </a:rPr>
              <a:t>es</a:t>
            </a:r>
            <a:r>
              <a:rPr sz="2300" dirty="0">
                <a:latin typeface="Georgia"/>
                <a:cs typeface="Georgia"/>
              </a:rPr>
              <a:t>,</a:t>
            </a:r>
            <a:r>
              <a:rPr sz="2300" spc="70" dirty="0">
                <a:latin typeface="Georgia"/>
                <a:cs typeface="Georgia"/>
              </a:rPr>
              <a:t> </a:t>
            </a:r>
            <a:r>
              <a:rPr sz="2300" spc="-15" dirty="0">
                <a:latin typeface="Georgia"/>
                <a:cs typeface="Georgia"/>
              </a:rPr>
              <a:t>a</a:t>
            </a:r>
            <a:r>
              <a:rPr sz="2300" dirty="0">
                <a:latin typeface="Georgia"/>
                <a:cs typeface="Georgia"/>
              </a:rPr>
              <a:t>nd</a:t>
            </a:r>
            <a:r>
              <a:rPr sz="2300" spc="25" dirty="0">
                <a:latin typeface="Georgia"/>
                <a:cs typeface="Georgia"/>
              </a:rPr>
              <a:t> </a:t>
            </a:r>
            <a:r>
              <a:rPr sz="2300" spc="-15" dirty="0">
                <a:latin typeface="Georgia"/>
                <a:cs typeface="Georgia"/>
              </a:rPr>
              <a:t>a</a:t>
            </a:r>
            <a:r>
              <a:rPr sz="2300" dirty="0">
                <a:latin typeface="Georgia"/>
                <a:cs typeface="Georgia"/>
              </a:rPr>
              <a:t>pp</a:t>
            </a:r>
            <a:r>
              <a:rPr sz="2300" spc="-10" dirty="0">
                <a:latin typeface="Georgia"/>
                <a:cs typeface="Georgia"/>
              </a:rPr>
              <a:t>r</a:t>
            </a:r>
            <a:r>
              <a:rPr sz="2300" spc="-25" dirty="0">
                <a:latin typeface="Georgia"/>
                <a:cs typeface="Georgia"/>
              </a:rPr>
              <a:t>o</a:t>
            </a:r>
            <a:r>
              <a:rPr sz="2300" dirty="0">
                <a:latin typeface="Georgia"/>
                <a:cs typeface="Georgia"/>
              </a:rPr>
              <a:t>v</a:t>
            </a:r>
            <a:r>
              <a:rPr sz="2300" spc="-15" dirty="0">
                <a:latin typeface="Georgia"/>
                <a:cs typeface="Georgia"/>
              </a:rPr>
              <a:t>a</a:t>
            </a:r>
            <a:r>
              <a:rPr sz="2300" dirty="0">
                <a:latin typeface="Georgia"/>
                <a:cs typeface="Georgia"/>
              </a:rPr>
              <a:t>l</a:t>
            </a:r>
            <a:r>
              <a:rPr sz="2300" spc="30" dirty="0">
                <a:latin typeface="Georgia"/>
                <a:cs typeface="Georgia"/>
              </a:rPr>
              <a:t> </a:t>
            </a:r>
            <a:r>
              <a:rPr sz="2300" spc="-15" dirty="0">
                <a:latin typeface="Georgia"/>
                <a:cs typeface="Georgia"/>
              </a:rPr>
              <a:t>le</a:t>
            </a:r>
            <a:r>
              <a:rPr sz="2300" dirty="0">
                <a:latin typeface="Georgia"/>
                <a:cs typeface="Georgia"/>
              </a:rPr>
              <a:t>v</a:t>
            </a:r>
            <a:r>
              <a:rPr sz="2300" spc="-15" dirty="0">
                <a:latin typeface="Georgia"/>
                <a:cs typeface="Georgia"/>
              </a:rPr>
              <a:t>e</a:t>
            </a:r>
            <a:r>
              <a:rPr sz="2300" spc="5" dirty="0">
                <a:latin typeface="Georgia"/>
                <a:cs typeface="Georgia"/>
              </a:rPr>
              <a:t>l</a:t>
            </a:r>
            <a:r>
              <a:rPr sz="2300" dirty="0">
                <a:latin typeface="Georgia"/>
                <a:cs typeface="Georgia"/>
              </a:rPr>
              <a:t>s</a:t>
            </a:r>
            <a:r>
              <a:rPr sz="2300" spc="2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n</a:t>
            </a:r>
            <a:r>
              <a:rPr sz="2300" spc="-15" dirty="0">
                <a:latin typeface="Georgia"/>
                <a:cs typeface="Georgia"/>
              </a:rPr>
              <a:t>e</a:t>
            </a:r>
            <a:r>
              <a:rPr sz="2300" spc="5" dirty="0">
                <a:latin typeface="Georgia"/>
                <a:cs typeface="Georgia"/>
              </a:rPr>
              <a:t>c</a:t>
            </a:r>
            <a:r>
              <a:rPr sz="2300" spc="-15" dirty="0">
                <a:latin typeface="Georgia"/>
                <a:cs typeface="Georgia"/>
              </a:rPr>
              <a:t>ess</a:t>
            </a:r>
            <a:r>
              <a:rPr sz="2300" spc="10" dirty="0">
                <a:latin typeface="Georgia"/>
                <a:cs typeface="Georgia"/>
              </a:rPr>
              <a:t>a</a:t>
            </a:r>
            <a:r>
              <a:rPr sz="2300" spc="-10" dirty="0">
                <a:latin typeface="Georgia"/>
                <a:cs typeface="Georgia"/>
              </a:rPr>
              <a:t>r</a:t>
            </a:r>
            <a:r>
              <a:rPr sz="2300" dirty="0">
                <a:latin typeface="Georgia"/>
                <a:cs typeface="Georgia"/>
              </a:rPr>
              <a:t>y</a:t>
            </a:r>
            <a:r>
              <a:rPr sz="2300" spc="60" dirty="0">
                <a:latin typeface="Georgia"/>
                <a:cs typeface="Georgia"/>
              </a:rPr>
              <a:t> </a:t>
            </a:r>
            <a:r>
              <a:rPr sz="2300" spc="-5" dirty="0">
                <a:latin typeface="Georgia"/>
                <a:cs typeface="Georgia"/>
              </a:rPr>
              <a:t>f</a:t>
            </a:r>
            <a:r>
              <a:rPr sz="2300" dirty="0">
                <a:latin typeface="Georgia"/>
                <a:cs typeface="Georgia"/>
              </a:rPr>
              <a:t>or </a:t>
            </a:r>
            <a:r>
              <a:rPr sz="2300" spc="-15" dirty="0">
                <a:latin typeface="Georgia"/>
                <a:cs typeface="Georgia"/>
              </a:rPr>
              <a:t>a</a:t>
            </a:r>
            <a:r>
              <a:rPr sz="2300" spc="-10" dirty="0">
                <a:latin typeface="Georgia"/>
                <a:cs typeface="Georgia"/>
              </a:rPr>
              <a:t>u</a:t>
            </a:r>
            <a:r>
              <a:rPr sz="2300" spc="-5" dirty="0">
                <a:latin typeface="Georgia"/>
                <a:cs typeface="Georgia"/>
              </a:rPr>
              <a:t>t</a:t>
            </a:r>
            <a:r>
              <a:rPr sz="2300" dirty="0">
                <a:latin typeface="Georgia"/>
                <a:cs typeface="Georgia"/>
              </a:rPr>
              <a:t>ho</a:t>
            </a:r>
            <a:r>
              <a:rPr sz="2300" spc="-10" dirty="0">
                <a:latin typeface="Georgia"/>
                <a:cs typeface="Georgia"/>
              </a:rPr>
              <a:t>r</a:t>
            </a:r>
            <a:r>
              <a:rPr sz="2300" spc="-5" dirty="0">
                <a:latin typeface="Georgia"/>
                <a:cs typeface="Georgia"/>
              </a:rPr>
              <a:t>i</a:t>
            </a:r>
            <a:r>
              <a:rPr sz="2300" dirty="0">
                <a:latin typeface="Georgia"/>
                <a:cs typeface="Georgia"/>
              </a:rPr>
              <a:t>z</a:t>
            </a:r>
            <a:r>
              <a:rPr sz="2300" spc="-5" dirty="0">
                <a:latin typeface="Georgia"/>
                <a:cs typeface="Georgia"/>
              </a:rPr>
              <a:t>i</a:t>
            </a:r>
            <a:r>
              <a:rPr sz="2300" dirty="0">
                <a:latin typeface="Georgia"/>
                <a:cs typeface="Georgia"/>
              </a:rPr>
              <a:t>ng </a:t>
            </a:r>
            <a:r>
              <a:rPr sz="2300" spc="5" dirty="0">
                <a:latin typeface="Georgia"/>
                <a:cs typeface="Georgia"/>
              </a:rPr>
              <a:t>c</a:t>
            </a:r>
            <a:r>
              <a:rPr sz="2300" dirty="0">
                <a:latin typeface="Georgia"/>
                <a:cs typeface="Georgia"/>
              </a:rPr>
              <a:t>h</a:t>
            </a:r>
            <a:r>
              <a:rPr sz="2300" spc="-15" dirty="0">
                <a:latin typeface="Georgia"/>
                <a:cs typeface="Georgia"/>
              </a:rPr>
              <a:t>a</a:t>
            </a:r>
            <a:r>
              <a:rPr sz="2300" dirty="0">
                <a:latin typeface="Georgia"/>
                <a:cs typeface="Georgia"/>
              </a:rPr>
              <a:t>ng</a:t>
            </a:r>
            <a:r>
              <a:rPr sz="2300" spc="-15" dirty="0">
                <a:latin typeface="Georgia"/>
                <a:cs typeface="Georgia"/>
              </a:rPr>
              <a:t>es</a:t>
            </a:r>
            <a:r>
              <a:rPr sz="2300" dirty="0">
                <a:latin typeface="Georgia"/>
                <a:cs typeface="Georgia"/>
              </a:rPr>
              <a:t>.</a:t>
            </a:r>
            <a:endParaRPr sz="2300">
              <a:latin typeface="Georgia"/>
              <a:cs typeface="Georgia"/>
            </a:endParaRPr>
          </a:p>
          <a:p>
            <a:pPr marL="652780" marR="15240" lvl="1" indent="-274320" algn="just">
              <a:lnSpc>
                <a:spcPts val="3340"/>
              </a:lnSpc>
              <a:spcBef>
                <a:spcPts val="180"/>
              </a:spcBef>
              <a:buClr>
                <a:srgbClr val="765E54"/>
              </a:buClr>
              <a:buSzPct val="69565"/>
              <a:buFont typeface="Wingdings"/>
              <a:buChar char=""/>
              <a:tabLst>
                <a:tab pos="652780" algn="l"/>
              </a:tabLst>
            </a:pPr>
            <a:r>
              <a:rPr sz="2300" dirty="0">
                <a:latin typeface="Georgia"/>
                <a:cs typeface="Georgia"/>
              </a:rPr>
              <a:t>S</a:t>
            </a:r>
            <a:r>
              <a:rPr sz="2300" spc="-25" dirty="0">
                <a:latin typeface="Georgia"/>
                <a:cs typeface="Georgia"/>
              </a:rPr>
              <a:t>h</a:t>
            </a:r>
            <a:r>
              <a:rPr sz="2300" dirty="0">
                <a:latin typeface="Georgia"/>
                <a:cs typeface="Georgia"/>
              </a:rPr>
              <a:t>o</a:t>
            </a:r>
            <a:r>
              <a:rPr sz="2300" spc="-10" dirty="0">
                <a:latin typeface="Georgia"/>
                <a:cs typeface="Georgia"/>
              </a:rPr>
              <a:t>u</a:t>
            </a:r>
            <a:r>
              <a:rPr sz="2300" spc="-15" dirty="0">
                <a:latin typeface="Georgia"/>
                <a:cs typeface="Georgia"/>
              </a:rPr>
              <a:t>l</a:t>
            </a:r>
            <a:r>
              <a:rPr sz="2300" dirty="0">
                <a:latin typeface="Georgia"/>
                <a:cs typeface="Georgia"/>
              </a:rPr>
              <a:t>d</a:t>
            </a:r>
            <a:r>
              <a:rPr sz="2300" spc="5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be</a:t>
            </a:r>
            <a:r>
              <a:rPr sz="2300" spc="60" dirty="0">
                <a:latin typeface="Georgia"/>
                <a:cs typeface="Georgia"/>
              </a:rPr>
              <a:t> </a:t>
            </a:r>
            <a:r>
              <a:rPr sz="2300" spc="-5" dirty="0">
                <a:latin typeface="Georgia"/>
                <a:cs typeface="Georgia"/>
              </a:rPr>
              <a:t>i</a:t>
            </a:r>
            <a:r>
              <a:rPr sz="2300" dirty="0">
                <a:latin typeface="Georgia"/>
                <a:cs typeface="Georgia"/>
              </a:rPr>
              <a:t>n</a:t>
            </a:r>
            <a:r>
              <a:rPr sz="2300" spc="-5" dirty="0">
                <a:latin typeface="Georgia"/>
                <a:cs typeface="Georgia"/>
              </a:rPr>
              <a:t>t</a:t>
            </a:r>
            <a:r>
              <a:rPr sz="2300" spc="-15" dirty="0">
                <a:latin typeface="Georgia"/>
                <a:cs typeface="Georgia"/>
              </a:rPr>
              <a:t>e</a:t>
            </a:r>
            <a:r>
              <a:rPr sz="2300" dirty="0">
                <a:latin typeface="Georgia"/>
                <a:cs typeface="Georgia"/>
              </a:rPr>
              <a:t>g</a:t>
            </a:r>
            <a:r>
              <a:rPr sz="2300" spc="-10" dirty="0">
                <a:latin typeface="Georgia"/>
                <a:cs typeface="Georgia"/>
              </a:rPr>
              <a:t>r</a:t>
            </a:r>
            <a:r>
              <a:rPr sz="2300" spc="-15" dirty="0">
                <a:latin typeface="Georgia"/>
                <a:cs typeface="Georgia"/>
              </a:rPr>
              <a:t>a</a:t>
            </a:r>
            <a:r>
              <a:rPr sz="2300" spc="-5" dirty="0">
                <a:latin typeface="Georgia"/>
                <a:cs typeface="Georgia"/>
              </a:rPr>
              <a:t>t</a:t>
            </a:r>
            <a:r>
              <a:rPr sz="2300" spc="-15" dirty="0">
                <a:latin typeface="Georgia"/>
                <a:cs typeface="Georgia"/>
              </a:rPr>
              <a:t>e</a:t>
            </a:r>
            <a:r>
              <a:rPr sz="2300" dirty="0">
                <a:latin typeface="Georgia"/>
                <a:cs typeface="Georgia"/>
              </a:rPr>
              <a:t>d</a:t>
            </a:r>
            <a:r>
              <a:rPr sz="2300" spc="6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w</a:t>
            </a:r>
            <a:r>
              <a:rPr sz="2300" spc="-5" dirty="0">
                <a:latin typeface="Georgia"/>
                <a:cs typeface="Georgia"/>
              </a:rPr>
              <a:t>it</a:t>
            </a:r>
            <a:r>
              <a:rPr sz="2300" dirty="0">
                <a:latin typeface="Georgia"/>
                <a:cs typeface="Georgia"/>
              </a:rPr>
              <a:t>h</a:t>
            </a:r>
            <a:r>
              <a:rPr sz="2300" spc="80" dirty="0">
                <a:latin typeface="Georgia"/>
                <a:cs typeface="Georgia"/>
              </a:rPr>
              <a:t> </a:t>
            </a:r>
            <a:r>
              <a:rPr sz="2300" spc="-5" dirty="0">
                <a:latin typeface="Georgia"/>
                <a:cs typeface="Georgia"/>
              </a:rPr>
              <a:t>t</a:t>
            </a:r>
            <a:r>
              <a:rPr sz="2300" dirty="0">
                <a:latin typeface="Georgia"/>
                <a:cs typeface="Georgia"/>
              </a:rPr>
              <a:t>he</a:t>
            </a:r>
            <a:r>
              <a:rPr sz="2300" spc="40" dirty="0">
                <a:latin typeface="Georgia"/>
                <a:cs typeface="Georgia"/>
              </a:rPr>
              <a:t> </a:t>
            </a:r>
            <a:r>
              <a:rPr sz="2300" spc="-5" dirty="0">
                <a:latin typeface="Georgia"/>
                <a:cs typeface="Georgia"/>
              </a:rPr>
              <a:t>i</a:t>
            </a:r>
            <a:r>
              <a:rPr sz="2300" dirty="0">
                <a:latin typeface="Georgia"/>
                <a:cs typeface="Georgia"/>
              </a:rPr>
              <a:t>n</a:t>
            </a:r>
            <a:r>
              <a:rPr sz="2300" spc="-5" dirty="0">
                <a:latin typeface="Georgia"/>
                <a:cs typeface="Georgia"/>
              </a:rPr>
              <a:t>t</a:t>
            </a:r>
            <a:r>
              <a:rPr sz="2300" spc="-15" dirty="0">
                <a:latin typeface="Georgia"/>
                <a:cs typeface="Georgia"/>
              </a:rPr>
              <a:t>e</a:t>
            </a:r>
            <a:r>
              <a:rPr sz="2300" dirty="0">
                <a:latin typeface="Georgia"/>
                <a:cs typeface="Georgia"/>
              </a:rPr>
              <a:t>g</a:t>
            </a:r>
            <a:r>
              <a:rPr sz="2300" spc="-10" dirty="0">
                <a:latin typeface="Georgia"/>
                <a:cs typeface="Georgia"/>
              </a:rPr>
              <a:t>r</a:t>
            </a:r>
            <a:r>
              <a:rPr sz="2300" spc="-15" dirty="0">
                <a:latin typeface="Georgia"/>
                <a:cs typeface="Georgia"/>
              </a:rPr>
              <a:t>a</a:t>
            </a:r>
            <a:r>
              <a:rPr sz="2300" spc="-5" dirty="0">
                <a:latin typeface="Georgia"/>
                <a:cs typeface="Georgia"/>
              </a:rPr>
              <a:t>t</a:t>
            </a:r>
            <a:r>
              <a:rPr sz="2300" spc="-15" dirty="0">
                <a:latin typeface="Georgia"/>
                <a:cs typeface="Georgia"/>
              </a:rPr>
              <a:t>e</a:t>
            </a:r>
            <a:r>
              <a:rPr sz="2300" dirty="0">
                <a:latin typeface="Georgia"/>
                <a:cs typeface="Georgia"/>
              </a:rPr>
              <a:t>d</a:t>
            </a:r>
            <a:r>
              <a:rPr sz="2300" spc="85" dirty="0">
                <a:latin typeface="Georgia"/>
                <a:cs typeface="Georgia"/>
              </a:rPr>
              <a:t> </a:t>
            </a:r>
            <a:r>
              <a:rPr sz="2300" spc="5" dirty="0">
                <a:latin typeface="Georgia"/>
                <a:cs typeface="Georgia"/>
              </a:rPr>
              <a:t>c</a:t>
            </a:r>
            <a:r>
              <a:rPr sz="2300" dirty="0">
                <a:latin typeface="Georgia"/>
                <a:cs typeface="Georgia"/>
              </a:rPr>
              <a:t>h</a:t>
            </a:r>
            <a:r>
              <a:rPr sz="2300" spc="-35" dirty="0">
                <a:latin typeface="Georgia"/>
                <a:cs typeface="Georgia"/>
              </a:rPr>
              <a:t>a</a:t>
            </a:r>
            <a:r>
              <a:rPr sz="2300" dirty="0">
                <a:latin typeface="Georgia"/>
                <a:cs typeface="Georgia"/>
              </a:rPr>
              <a:t>nge</a:t>
            </a:r>
            <a:r>
              <a:rPr sz="2300" spc="75" dirty="0">
                <a:latin typeface="Georgia"/>
                <a:cs typeface="Georgia"/>
              </a:rPr>
              <a:t> </a:t>
            </a:r>
            <a:r>
              <a:rPr sz="2300" spc="-20" dirty="0">
                <a:latin typeface="Georgia"/>
                <a:cs typeface="Georgia"/>
              </a:rPr>
              <a:t>c</a:t>
            </a:r>
            <a:r>
              <a:rPr sz="2300" dirty="0">
                <a:latin typeface="Georgia"/>
                <a:cs typeface="Georgia"/>
              </a:rPr>
              <a:t>on</a:t>
            </a:r>
            <a:r>
              <a:rPr sz="2300" spc="-5" dirty="0">
                <a:latin typeface="Georgia"/>
                <a:cs typeface="Georgia"/>
              </a:rPr>
              <a:t>t</a:t>
            </a:r>
            <a:r>
              <a:rPr sz="2300" spc="-10" dirty="0">
                <a:latin typeface="Georgia"/>
                <a:cs typeface="Georgia"/>
              </a:rPr>
              <a:t>r</a:t>
            </a:r>
            <a:r>
              <a:rPr sz="2300" dirty="0">
                <a:latin typeface="Georgia"/>
                <a:cs typeface="Georgia"/>
              </a:rPr>
              <a:t>ol </a:t>
            </a:r>
            <a:r>
              <a:rPr sz="2300" spc="-15" dirty="0">
                <a:latin typeface="Georgia"/>
                <a:cs typeface="Georgia"/>
              </a:rPr>
              <a:t>s</a:t>
            </a:r>
            <a:r>
              <a:rPr sz="2300" spc="-10" dirty="0">
                <a:latin typeface="Georgia"/>
                <a:cs typeface="Georgia"/>
              </a:rPr>
              <a:t>y</a:t>
            </a:r>
            <a:r>
              <a:rPr sz="2300" spc="-15" dirty="0">
                <a:latin typeface="Georgia"/>
                <a:cs typeface="Georgia"/>
              </a:rPr>
              <a:t>s</a:t>
            </a:r>
            <a:r>
              <a:rPr sz="2300" spc="-5" dirty="0">
                <a:latin typeface="Georgia"/>
                <a:cs typeface="Georgia"/>
              </a:rPr>
              <a:t>t</a:t>
            </a:r>
            <a:r>
              <a:rPr sz="2300" spc="-15" dirty="0">
                <a:latin typeface="Georgia"/>
                <a:cs typeface="Georgia"/>
              </a:rPr>
              <a:t>e</a:t>
            </a:r>
            <a:r>
              <a:rPr sz="2300" dirty="0">
                <a:latin typeface="Georgia"/>
                <a:cs typeface="Georgia"/>
              </a:rPr>
              <a:t>m.</a:t>
            </a:r>
            <a:endParaRPr sz="2300">
              <a:latin typeface="Georgia"/>
              <a:cs typeface="Georgia"/>
            </a:endParaRPr>
          </a:p>
          <a:p>
            <a:pPr marL="466725" indent="-454025">
              <a:lnSpc>
                <a:spcPct val="100000"/>
              </a:lnSpc>
              <a:spcBef>
                <a:spcPts val="340"/>
              </a:spcBef>
              <a:buClr>
                <a:srgbClr val="765E54"/>
              </a:buClr>
              <a:buAutoNum type="arabicPeriod"/>
              <a:tabLst>
                <a:tab pos="467359" algn="l"/>
              </a:tabLst>
            </a:pPr>
            <a:r>
              <a:rPr sz="2400" spc="-5" dirty="0">
                <a:latin typeface="Georgia"/>
                <a:cs typeface="Georgia"/>
              </a:rPr>
              <a:t>Pr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spc="5" dirty="0">
                <a:latin typeface="Georgia"/>
                <a:cs typeface="Georgia"/>
              </a:rPr>
              <a:t>u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-10" dirty="0">
                <a:latin typeface="Georgia"/>
                <a:cs typeface="Georgia"/>
              </a:rPr>
              <a:t>eme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dirty="0">
                <a:latin typeface="Georgia"/>
                <a:cs typeface="Georgia"/>
              </a:rPr>
              <a:t>t</a:t>
            </a:r>
            <a:r>
              <a:rPr sz="2400" spc="6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5" dirty="0">
                <a:latin typeface="Georgia"/>
                <a:cs typeface="Georgia"/>
              </a:rPr>
              <a:t>f</a:t>
            </a:r>
            <a:r>
              <a:rPr sz="2400" spc="-25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-10" dirty="0">
                <a:latin typeface="Georgia"/>
                <a:cs typeface="Georgia"/>
              </a:rPr>
              <a:t>m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4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Re</a:t>
            </a:r>
            <a:r>
              <a:rPr sz="2400" dirty="0">
                <a:latin typeface="Georgia"/>
                <a:cs typeface="Georgia"/>
              </a:rPr>
              <a:t>v</a:t>
            </a:r>
            <a:r>
              <a:rPr sz="2400" spc="-10" dirty="0">
                <a:latin typeface="Georgia"/>
                <a:cs typeface="Georgia"/>
              </a:rPr>
              <a:t>ie</a:t>
            </a:r>
            <a:r>
              <a:rPr sz="2400" dirty="0">
                <a:latin typeface="Georgia"/>
                <a:cs typeface="Georgia"/>
              </a:rPr>
              <a:t>w;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35" dirty="0">
                <a:latin typeface="Georgia"/>
                <a:cs typeface="Georgia"/>
              </a:rPr>
              <a:t>s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30" dirty="0">
                <a:latin typeface="Georgia"/>
                <a:cs typeface="Georgia"/>
              </a:rPr>
              <a:t>r</a:t>
            </a:r>
            <a:r>
              <a:rPr sz="2400" spc="-15" dirty="0">
                <a:latin typeface="Georgia"/>
                <a:cs typeface="Georgia"/>
              </a:rPr>
              <a:t>uc</a:t>
            </a:r>
            <a:r>
              <a:rPr sz="2400" spc="5" dirty="0">
                <a:latin typeface="Georgia"/>
                <a:cs typeface="Georgia"/>
              </a:rPr>
              <a:t>tu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d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v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-35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w</a:t>
            </a:r>
            <a:endParaRPr sz="24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550"/>
              </a:spcBef>
            </a:pPr>
            <a:r>
              <a:rPr sz="2400" dirty="0">
                <a:latin typeface="Georgia"/>
                <a:cs typeface="Georgia"/>
              </a:rPr>
              <a:t>on</a:t>
            </a:r>
            <a:r>
              <a:rPr sz="2400" spc="114" dirty="0">
                <a:latin typeface="Georgia"/>
                <a:cs typeface="Georgia"/>
              </a:rPr>
              <a:t> 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h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114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s</a:t>
            </a:r>
            <a:r>
              <a:rPr sz="2400" spc="-35" dirty="0">
                <a:latin typeface="Georgia"/>
                <a:cs typeface="Georgia"/>
              </a:rPr>
              <a:t>e</a:t>
            </a:r>
            <a:r>
              <a:rPr sz="2400" spc="5" dirty="0">
                <a:latin typeface="Georgia"/>
                <a:cs typeface="Georgia"/>
              </a:rPr>
              <a:t>ll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5" dirty="0">
                <a:latin typeface="Georgia"/>
                <a:cs typeface="Georgia"/>
              </a:rPr>
              <a:t>s</a:t>
            </a:r>
            <a:r>
              <a:rPr sz="2400" dirty="0">
                <a:latin typeface="Arial"/>
                <a:cs typeface="Arial"/>
              </a:rPr>
              <a:t>’ </a:t>
            </a:r>
            <a:r>
              <a:rPr sz="2400" spc="-5" dirty="0">
                <a:latin typeface="Georgia"/>
                <a:cs typeface="Georgia"/>
              </a:rPr>
              <a:t>pr</a:t>
            </a:r>
            <a:r>
              <a:rPr sz="2400" dirty="0">
                <a:latin typeface="Georgia"/>
                <a:cs typeface="Georgia"/>
              </a:rPr>
              <a:t>og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-10" dirty="0">
                <a:latin typeface="Georgia"/>
                <a:cs typeface="Georgia"/>
              </a:rPr>
              <a:t>es</a:t>
            </a:r>
            <a:r>
              <a:rPr sz="2400" dirty="0">
                <a:latin typeface="Georgia"/>
                <a:cs typeface="Georgia"/>
              </a:rPr>
              <a:t>s</a:t>
            </a:r>
            <a:r>
              <a:rPr sz="2400" spc="125" dirty="0">
                <a:latin typeface="Georgia"/>
                <a:cs typeface="Georgia"/>
              </a:rPr>
              <a:t> 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120" dirty="0">
                <a:latin typeface="Georgia"/>
                <a:cs typeface="Georgia"/>
              </a:rPr>
              <a:t> </a:t>
            </a:r>
            <a:r>
              <a:rPr sz="2400" spc="-15" dirty="0">
                <a:latin typeface="Georgia"/>
                <a:cs typeface="Georgia"/>
              </a:rPr>
              <a:t>d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5" dirty="0">
                <a:latin typeface="Georgia"/>
                <a:cs typeface="Georgia"/>
              </a:rPr>
              <a:t>l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dirty="0">
                <a:latin typeface="Georgia"/>
                <a:cs typeface="Georgia"/>
              </a:rPr>
              <a:t>v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r</a:t>
            </a:r>
            <a:r>
              <a:rPr sz="2400" spc="130" dirty="0">
                <a:latin typeface="Georgia"/>
                <a:cs typeface="Georgia"/>
              </a:rPr>
              <a:t> 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dirty="0">
                <a:latin typeface="Georgia"/>
                <a:cs typeface="Georgia"/>
              </a:rPr>
              <a:t>s</a:t>
            </a:r>
            <a:r>
              <a:rPr sz="2400" spc="114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r</a:t>
            </a:r>
            <a:r>
              <a:rPr sz="2400" spc="1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</a:t>
            </a:r>
            <a:r>
              <a:rPr sz="2400" spc="5" dirty="0">
                <a:latin typeface="Georgia"/>
                <a:cs typeface="Georgia"/>
              </a:rPr>
              <a:t>l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-30" dirty="0">
                <a:latin typeface="Georgia"/>
                <a:cs typeface="Georgia"/>
              </a:rPr>
              <a:t>n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d</a:t>
            </a:r>
            <a:r>
              <a:rPr sz="2400" spc="12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s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p</a:t>
            </a:r>
            <a:r>
              <a:rPr sz="2400" dirty="0">
                <a:latin typeface="Georgia"/>
                <a:cs typeface="Georgia"/>
              </a:rPr>
              <a:t>e</a:t>
            </a:r>
            <a:endParaRPr sz="24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Georgia"/>
                <a:cs typeface="Georgia"/>
              </a:rPr>
              <a:t>q</a:t>
            </a:r>
            <a:r>
              <a:rPr sz="2400" spc="5" dirty="0">
                <a:latin typeface="Georgia"/>
                <a:cs typeface="Georgia"/>
              </a:rPr>
              <a:t>u</a:t>
            </a:r>
            <a:r>
              <a:rPr sz="2400" spc="-40" dirty="0">
                <a:latin typeface="Georgia"/>
                <a:cs typeface="Georgia"/>
              </a:rPr>
              <a:t>a</a:t>
            </a:r>
            <a:r>
              <a:rPr sz="2400" spc="5" dirty="0">
                <a:latin typeface="Georgia"/>
                <a:cs typeface="Georgia"/>
              </a:rPr>
              <a:t>l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y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dirty="0">
                <a:latin typeface="Arial"/>
                <a:cs typeface="Arial"/>
              </a:rPr>
              <a:t>–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0" dirty="0">
                <a:latin typeface="Georgia"/>
                <a:cs typeface="Georgia"/>
              </a:rPr>
              <a:t>s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spc="-10" dirty="0">
                <a:latin typeface="Georgia"/>
                <a:cs typeface="Georgia"/>
              </a:rPr>
              <a:t>he</a:t>
            </a:r>
            <a:r>
              <a:rPr sz="2400" spc="-15" dirty="0">
                <a:latin typeface="Georgia"/>
                <a:cs typeface="Georgia"/>
              </a:rPr>
              <a:t>du</a:t>
            </a:r>
            <a:r>
              <a:rPr sz="2400" spc="5" dirty="0">
                <a:latin typeface="Georgia"/>
                <a:cs typeface="Georgia"/>
              </a:rPr>
              <a:t>l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dirty="0">
                <a:latin typeface="Arial"/>
                <a:cs typeface="Arial"/>
              </a:rPr>
              <a:t>–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" dirty="0">
                <a:latin typeface="Georgia"/>
                <a:cs typeface="Georgia"/>
              </a:rPr>
              <a:t>q</a:t>
            </a:r>
            <a:r>
              <a:rPr sz="2400" spc="5" dirty="0">
                <a:latin typeface="Georgia"/>
                <a:cs typeface="Georgia"/>
              </a:rPr>
              <a:t>u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5" dirty="0">
                <a:latin typeface="Georgia"/>
                <a:cs typeface="Georgia"/>
              </a:rPr>
              <a:t>l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y</a:t>
            </a:r>
            <a:r>
              <a:rPr sz="2400" dirty="0">
                <a:latin typeface="Georgia"/>
                <a:cs typeface="Georgia"/>
              </a:rPr>
              <a:t>,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dirty="0">
                <a:latin typeface="Georgia"/>
                <a:cs typeface="Georgia"/>
              </a:rPr>
              <a:t>..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0739" y="704088"/>
            <a:ext cx="7143750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Cont</a:t>
            </a:r>
            <a:r>
              <a:rPr dirty="0"/>
              <a:t>r</a:t>
            </a:r>
            <a:r>
              <a:rPr spc="5" dirty="0"/>
              <a:t>o</a:t>
            </a:r>
            <a:r>
              <a:rPr dirty="0"/>
              <a:t>l</a:t>
            </a:r>
            <a:r>
              <a:rPr spc="20" dirty="0"/>
              <a:t> </a:t>
            </a:r>
            <a:r>
              <a:rPr dirty="0"/>
              <a:t>Pr</a:t>
            </a:r>
            <a:r>
              <a:rPr spc="-15" dirty="0"/>
              <a:t>oc</a:t>
            </a:r>
            <a:r>
              <a:rPr dirty="0"/>
              <a:t>u</a:t>
            </a:r>
            <a:r>
              <a:rPr spc="-25" dirty="0"/>
              <a:t>r</a:t>
            </a:r>
            <a:r>
              <a:rPr dirty="0"/>
              <a:t>e</a:t>
            </a:r>
            <a:r>
              <a:rPr spc="-15" dirty="0"/>
              <a:t>m</a:t>
            </a:r>
            <a:r>
              <a:rPr dirty="0"/>
              <a:t>e</a:t>
            </a:r>
            <a:r>
              <a:rPr spc="-15" dirty="0"/>
              <a:t>n</a:t>
            </a:r>
            <a:r>
              <a:rPr spc="-35" dirty="0"/>
              <a:t>t</a:t>
            </a:r>
            <a:r>
              <a:rPr dirty="0"/>
              <a:t>s</a:t>
            </a:r>
            <a:r>
              <a:rPr spc="60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dirty="0"/>
              <a:t>T</a:t>
            </a:r>
            <a:r>
              <a:rPr spc="-15" dirty="0"/>
              <a:t> </a:t>
            </a:r>
            <a:r>
              <a:rPr dirty="0"/>
              <a:t>&amp;</a:t>
            </a:r>
            <a:r>
              <a:rPr spc="10" dirty="0"/>
              <a:t> </a:t>
            </a:r>
            <a:r>
              <a:rPr dirty="0"/>
              <a:t>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5975" y="6309435"/>
            <a:ext cx="28194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19">
              <a:lnSpc>
                <a:spcPts val="1505"/>
              </a:lnSpc>
            </a:pPr>
            <a:fld id="{81D60167-4931-47E6-BA6A-407CBD079E47}" type="slidenum"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36</a:t>
            </a:fld>
            <a:endParaRPr sz="1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1972" y="1526418"/>
            <a:ext cx="7953375" cy="4225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>
              <a:lnSpc>
                <a:spcPct val="151400"/>
              </a:lnSpc>
              <a:buClr>
                <a:srgbClr val="765E54"/>
              </a:buClr>
              <a:buAutoNum type="arabicPeriod" startAt="3"/>
              <a:tabLst>
                <a:tab pos="469900" algn="l"/>
              </a:tabLst>
            </a:pPr>
            <a:r>
              <a:rPr sz="2200" dirty="0">
                <a:latin typeface="Georgia"/>
                <a:cs typeface="Georgia"/>
              </a:rPr>
              <a:t>I</a:t>
            </a:r>
            <a:r>
              <a:rPr sz="2200" spc="-40" dirty="0">
                <a:latin typeface="Georgia"/>
                <a:cs typeface="Georgia"/>
              </a:rPr>
              <a:t>n</a:t>
            </a:r>
            <a:r>
              <a:rPr sz="2200" dirty="0">
                <a:latin typeface="Georgia"/>
                <a:cs typeface="Georgia"/>
              </a:rPr>
              <a:t>s</a:t>
            </a:r>
            <a:r>
              <a:rPr sz="2200" spc="5" dirty="0">
                <a:latin typeface="Georgia"/>
                <a:cs typeface="Georgia"/>
              </a:rPr>
              <a:t>p</a:t>
            </a:r>
            <a:r>
              <a:rPr sz="2200" spc="-40" dirty="0">
                <a:latin typeface="Georgia"/>
                <a:cs typeface="Georgia"/>
              </a:rPr>
              <a:t>e</a:t>
            </a:r>
            <a:r>
              <a:rPr sz="2200" dirty="0">
                <a:latin typeface="Georgia"/>
                <a:cs typeface="Georgia"/>
              </a:rPr>
              <a:t>c</a:t>
            </a:r>
            <a:r>
              <a:rPr sz="2200" spc="-20" dirty="0">
                <a:latin typeface="Georgia"/>
                <a:cs typeface="Georgia"/>
              </a:rPr>
              <a:t>t</a:t>
            </a:r>
            <a:r>
              <a:rPr sz="2200" spc="-25" dirty="0">
                <a:latin typeface="Georgia"/>
                <a:cs typeface="Georgia"/>
              </a:rPr>
              <a:t>i</a:t>
            </a:r>
            <a:r>
              <a:rPr sz="2200" spc="5" dirty="0">
                <a:latin typeface="Georgia"/>
                <a:cs typeface="Georgia"/>
              </a:rPr>
              <a:t>o</a:t>
            </a:r>
            <a:r>
              <a:rPr sz="2200" spc="-15" dirty="0">
                <a:latin typeface="Georgia"/>
                <a:cs typeface="Georgia"/>
              </a:rPr>
              <a:t>n</a:t>
            </a:r>
            <a:r>
              <a:rPr sz="2200" dirty="0">
                <a:latin typeface="Georgia"/>
                <a:cs typeface="Georgia"/>
              </a:rPr>
              <a:t>s</a:t>
            </a:r>
            <a:r>
              <a:rPr sz="2200" spc="50" dirty="0">
                <a:latin typeface="Georgia"/>
                <a:cs typeface="Georgia"/>
              </a:rPr>
              <a:t> </a:t>
            </a:r>
            <a:r>
              <a:rPr sz="2200" spc="-15" dirty="0">
                <a:latin typeface="Georgia"/>
                <a:cs typeface="Georgia"/>
              </a:rPr>
              <a:t>a</a:t>
            </a:r>
            <a:r>
              <a:rPr sz="2200" spc="-40" dirty="0">
                <a:latin typeface="Georgia"/>
                <a:cs typeface="Georgia"/>
              </a:rPr>
              <a:t>n</a:t>
            </a:r>
            <a:r>
              <a:rPr sz="2200" dirty="0">
                <a:latin typeface="Georgia"/>
                <a:cs typeface="Georgia"/>
              </a:rPr>
              <a:t>d</a:t>
            </a:r>
            <a:r>
              <a:rPr sz="2200" spc="-20" dirty="0">
                <a:latin typeface="Georgia"/>
                <a:cs typeface="Georgia"/>
              </a:rPr>
              <a:t> </a:t>
            </a:r>
            <a:r>
              <a:rPr sz="2200" spc="5" dirty="0">
                <a:latin typeface="Georgia"/>
                <a:cs typeface="Georgia"/>
              </a:rPr>
              <a:t>A</a:t>
            </a:r>
            <a:r>
              <a:rPr sz="2200" spc="-25" dirty="0">
                <a:latin typeface="Georgia"/>
                <a:cs typeface="Georgia"/>
              </a:rPr>
              <a:t>u</a:t>
            </a:r>
            <a:r>
              <a:rPr sz="2200" dirty="0">
                <a:latin typeface="Georgia"/>
                <a:cs typeface="Georgia"/>
              </a:rPr>
              <a:t>d</a:t>
            </a:r>
            <a:r>
              <a:rPr sz="2200" spc="-25" dirty="0">
                <a:latin typeface="Georgia"/>
                <a:cs typeface="Georgia"/>
              </a:rPr>
              <a:t>i</a:t>
            </a:r>
            <a:r>
              <a:rPr sz="2200" dirty="0">
                <a:latin typeface="Georgia"/>
                <a:cs typeface="Georgia"/>
              </a:rPr>
              <a:t>t</a:t>
            </a:r>
            <a:r>
              <a:rPr sz="2200" spc="-20" dirty="0">
                <a:latin typeface="Georgia"/>
                <a:cs typeface="Georgia"/>
              </a:rPr>
              <a:t>s</a:t>
            </a:r>
            <a:r>
              <a:rPr sz="2200" dirty="0">
                <a:latin typeface="Georgia"/>
                <a:cs typeface="Georgia"/>
              </a:rPr>
              <a:t>;</a:t>
            </a:r>
            <a:r>
              <a:rPr sz="2200" spc="2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r</a:t>
            </a:r>
            <a:r>
              <a:rPr sz="2200" spc="-15" dirty="0">
                <a:latin typeface="Georgia"/>
                <a:cs typeface="Georgia"/>
              </a:rPr>
              <a:t>e</a:t>
            </a:r>
            <a:r>
              <a:rPr sz="2200" spc="-20" dirty="0">
                <a:latin typeface="Georgia"/>
                <a:cs typeface="Georgia"/>
              </a:rPr>
              <a:t>q</a:t>
            </a:r>
            <a:r>
              <a:rPr sz="2200" spc="-25" dirty="0">
                <a:latin typeface="Georgia"/>
                <a:cs typeface="Georgia"/>
              </a:rPr>
              <a:t>u</a:t>
            </a:r>
            <a:r>
              <a:rPr sz="2200" dirty="0">
                <a:latin typeface="Georgia"/>
                <a:cs typeface="Georgia"/>
              </a:rPr>
              <a:t>ir</a:t>
            </a:r>
            <a:r>
              <a:rPr sz="2200" spc="-40" dirty="0">
                <a:latin typeface="Georgia"/>
                <a:cs typeface="Georgia"/>
              </a:rPr>
              <a:t>e</a:t>
            </a:r>
            <a:r>
              <a:rPr sz="2200" dirty="0">
                <a:latin typeface="Georgia"/>
                <a:cs typeface="Georgia"/>
              </a:rPr>
              <a:t>d</a:t>
            </a:r>
            <a:r>
              <a:rPr sz="2200" spc="-5" dirty="0">
                <a:latin typeface="Georgia"/>
                <a:cs typeface="Georgia"/>
              </a:rPr>
              <a:t> </a:t>
            </a:r>
            <a:r>
              <a:rPr sz="2200" spc="5" dirty="0">
                <a:latin typeface="Georgia"/>
                <a:cs typeface="Georgia"/>
              </a:rPr>
              <a:t>b</a:t>
            </a:r>
            <a:r>
              <a:rPr sz="2200" dirty="0">
                <a:latin typeface="Georgia"/>
                <a:cs typeface="Georgia"/>
              </a:rPr>
              <a:t>y</a:t>
            </a:r>
            <a:r>
              <a:rPr sz="2200" spc="-5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t</a:t>
            </a:r>
            <a:r>
              <a:rPr sz="2200" spc="5" dirty="0">
                <a:latin typeface="Georgia"/>
                <a:cs typeface="Georgia"/>
              </a:rPr>
              <a:t>h</a:t>
            </a:r>
            <a:r>
              <a:rPr sz="2200" dirty="0">
                <a:latin typeface="Georgia"/>
                <a:cs typeface="Georgia"/>
              </a:rPr>
              <a:t>e</a:t>
            </a:r>
            <a:r>
              <a:rPr sz="2200" spc="-35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b</a:t>
            </a:r>
            <a:r>
              <a:rPr sz="2200" dirty="0">
                <a:latin typeface="Georgia"/>
                <a:cs typeface="Georgia"/>
              </a:rPr>
              <a:t>u</a:t>
            </a:r>
            <a:r>
              <a:rPr sz="2200" spc="-10" dirty="0">
                <a:latin typeface="Georgia"/>
                <a:cs typeface="Georgia"/>
              </a:rPr>
              <a:t>y</a:t>
            </a:r>
            <a:r>
              <a:rPr sz="2200" spc="-40" dirty="0">
                <a:latin typeface="Georgia"/>
                <a:cs typeface="Georgia"/>
              </a:rPr>
              <a:t>e</a:t>
            </a:r>
            <a:r>
              <a:rPr sz="2200" dirty="0">
                <a:latin typeface="Georgia"/>
                <a:cs typeface="Georgia"/>
              </a:rPr>
              <a:t>r</a:t>
            </a:r>
            <a:r>
              <a:rPr sz="2200" spc="-15" dirty="0">
                <a:latin typeface="Georgia"/>
                <a:cs typeface="Georgia"/>
              </a:rPr>
              <a:t> an</a:t>
            </a:r>
            <a:r>
              <a:rPr sz="2200" dirty="0">
                <a:latin typeface="Georgia"/>
                <a:cs typeface="Georgia"/>
              </a:rPr>
              <a:t>d</a:t>
            </a:r>
            <a:r>
              <a:rPr sz="2200" spc="-2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s</a:t>
            </a:r>
            <a:r>
              <a:rPr sz="2200" spc="-25" dirty="0">
                <a:latin typeface="Georgia"/>
                <a:cs typeface="Georgia"/>
              </a:rPr>
              <a:t>u</a:t>
            </a:r>
            <a:r>
              <a:rPr sz="2200" spc="-20" dirty="0">
                <a:latin typeface="Georgia"/>
                <a:cs typeface="Georgia"/>
              </a:rPr>
              <a:t>p</a:t>
            </a:r>
            <a:r>
              <a:rPr sz="2200" spc="5" dirty="0">
                <a:latin typeface="Georgia"/>
                <a:cs typeface="Georgia"/>
              </a:rPr>
              <a:t>p</a:t>
            </a:r>
            <a:r>
              <a:rPr sz="2200" spc="-20" dirty="0">
                <a:latin typeface="Georgia"/>
                <a:cs typeface="Georgia"/>
              </a:rPr>
              <a:t>or</a:t>
            </a:r>
            <a:r>
              <a:rPr sz="2200" dirty="0">
                <a:latin typeface="Georgia"/>
                <a:cs typeface="Georgia"/>
              </a:rPr>
              <a:t>t</a:t>
            </a:r>
            <a:r>
              <a:rPr sz="2200" spc="-15" dirty="0">
                <a:latin typeface="Georgia"/>
                <a:cs typeface="Georgia"/>
              </a:rPr>
              <a:t>e</a:t>
            </a:r>
            <a:r>
              <a:rPr sz="2200" dirty="0">
                <a:latin typeface="Georgia"/>
                <a:cs typeface="Georgia"/>
              </a:rPr>
              <a:t>d </a:t>
            </a:r>
            <a:r>
              <a:rPr sz="2200" spc="5" dirty="0">
                <a:latin typeface="Georgia"/>
                <a:cs typeface="Georgia"/>
              </a:rPr>
              <a:t>b</a:t>
            </a:r>
            <a:r>
              <a:rPr sz="2200" dirty="0">
                <a:latin typeface="Georgia"/>
                <a:cs typeface="Georgia"/>
              </a:rPr>
              <a:t>y</a:t>
            </a:r>
            <a:r>
              <a:rPr sz="2200" spc="-3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t</a:t>
            </a:r>
            <a:r>
              <a:rPr sz="2200" spc="5" dirty="0">
                <a:latin typeface="Georgia"/>
                <a:cs typeface="Georgia"/>
              </a:rPr>
              <a:t>h</a:t>
            </a:r>
            <a:r>
              <a:rPr sz="2200" dirty="0">
                <a:latin typeface="Georgia"/>
                <a:cs typeface="Georgia"/>
              </a:rPr>
              <a:t>e</a:t>
            </a:r>
            <a:r>
              <a:rPr sz="2200" spc="-3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s</a:t>
            </a:r>
            <a:r>
              <a:rPr sz="2200" spc="-15" dirty="0">
                <a:latin typeface="Georgia"/>
                <a:cs typeface="Georgia"/>
              </a:rPr>
              <a:t>e</a:t>
            </a:r>
            <a:r>
              <a:rPr sz="2200" spc="-10" dirty="0">
                <a:latin typeface="Georgia"/>
                <a:cs typeface="Georgia"/>
              </a:rPr>
              <a:t>ll</a:t>
            </a:r>
            <a:r>
              <a:rPr sz="2200" spc="-15" dirty="0">
                <a:latin typeface="Georgia"/>
                <a:cs typeface="Georgia"/>
              </a:rPr>
              <a:t>e</a:t>
            </a:r>
            <a:r>
              <a:rPr sz="2200" dirty="0">
                <a:latin typeface="Georgia"/>
                <a:cs typeface="Georgia"/>
              </a:rPr>
              <a:t>r</a:t>
            </a:r>
            <a:r>
              <a:rPr sz="2200" spc="-15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t</a:t>
            </a:r>
            <a:r>
              <a:rPr sz="2200" dirty="0">
                <a:latin typeface="Georgia"/>
                <a:cs typeface="Georgia"/>
              </a:rPr>
              <a:t>o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25" dirty="0">
                <a:latin typeface="Georgia"/>
                <a:cs typeface="Georgia"/>
              </a:rPr>
              <a:t>i</a:t>
            </a:r>
            <a:r>
              <a:rPr sz="2200" dirty="0">
                <a:latin typeface="Georgia"/>
                <a:cs typeface="Georgia"/>
              </a:rPr>
              <a:t>d</a:t>
            </a:r>
            <a:r>
              <a:rPr sz="2200" spc="-15" dirty="0">
                <a:latin typeface="Georgia"/>
                <a:cs typeface="Georgia"/>
              </a:rPr>
              <a:t>en</a:t>
            </a:r>
            <a:r>
              <a:rPr sz="2200" spc="-20" dirty="0">
                <a:latin typeface="Georgia"/>
                <a:cs typeface="Georgia"/>
              </a:rPr>
              <a:t>t</a:t>
            </a:r>
            <a:r>
              <a:rPr sz="2200" dirty="0">
                <a:latin typeface="Georgia"/>
                <a:cs typeface="Georgia"/>
              </a:rPr>
              <a:t>ify</a:t>
            </a:r>
            <a:r>
              <a:rPr sz="2200" spc="25" dirty="0">
                <a:latin typeface="Georgia"/>
                <a:cs typeface="Georgia"/>
              </a:rPr>
              <a:t> </a:t>
            </a:r>
            <a:r>
              <a:rPr sz="2200" spc="-40" dirty="0">
                <a:latin typeface="Georgia"/>
                <a:cs typeface="Georgia"/>
              </a:rPr>
              <a:t>a</a:t>
            </a:r>
            <a:r>
              <a:rPr sz="2200" spc="-15" dirty="0">
                <a:latin typeface="Georgia"/>
                <a:cs typeface="Georgia"/>
              </a:rPr>
              <a:t>n</a:t>
            </a:r>
            <a:r>
              <a:rPr sz="2200" dirty="0">
                <a:latin typeface="Georgia"/>
                <a:cs typeface="Georgia"/>
              </a:rPr>
              <a:t>y</a:t>
            </a:r>
            <a:r>
              <a:rPr sz="2200" spc="-5" dirty="0">
                <a:latin typeface="Georgia"/>
                <a:cs typeface="Georgia"/>
              </a:rPr>
              <a:t> </a:t>
            </a:r>
            <a:r>
              <a:rPr sz="2200" spc="5" dirty="0">
                <a:latin typeface="Georgia"/>
                <a:cs typeface="Georgia"/>
              </a:rPr>
              <a:t>w</a:t>
            </a:r>
            <a:r>
              <a:rPr sz="2200" spc="-15" dirty="0">
                <a:latin typeface="Georgia"/>
                <a:cs typeface="Georgia"/>
              </a:rPr>
              <a:t>ea</a:t>
            </a:r>
            <a:r>
              <a:rPr sz="2200" spc="-10" dirty="0">
                <a:latin typeface="Georgia"/>
                <a:cs typeface="Georgia"/>
              </a:rPr>
              <a:t>k</a:t>
            </a:r>
            <a:r>
              <a:rPr sz="2200" spc="-15" dirty="0">
                <a:latin typeface="Georgia"/>
                <a:cs typeface="Georgia"/>
              </a:rPr>
              <a:t>n</a:t>
            </a:r>
            <a:r>
              <a:rPr sz="2200" spc="-40" dirty="0">
                <a:latin typeface="Georgia"/>
                <a:cs typeface="Georgia"/>
              </a:rPr>
              <a:t>e</a:t>
            </a:r>
            <a:r>
              <a:rPr sz="2200" dirty="0">
                <a:latin typeface="Georgia"/>
                <a:cs typeface="Georgia"/>
              </a:rPr>
              <a:t>ss</a:t>
            </a:r>
            <a:r>
              <a:rPr sz="2200" spc="-40" dirty="0">
                <a:latin typeface="Georgia"/>
                <a:cs typeface="Georgia"/>
              </a:rPr>
              <a:t>e</a:t>
            </a:r>
            <a:r>
              <a:rPr sz="2200" dirty="0">
                <a:latin typeface="Georgia"/>
                <a:cs typeface="Georgia"/>
              </a:rPr>
              <a:t>s</a:t>
            </a:r>
            <a:r>
              <a:rPr sz="2200" spc="4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in</a:t>
            </a:r>
            <a:r>
              <a:rPr sz="2200" spc="-35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t</a:t>
            </a:r>
            <a:r>
              <a:rPr sz="2200" spc="5" dirty="0">
                <a:latin typeface="Georgia"/>
                <a:cs typeface="Georgia"/>
              </a:rPr>
              <a:t>h</a:t>
            </a:r>
            <a:r>
              <a:rPr sz="2200" dirty="0">
                <a:latin typeface="Georgia"/>
                <a:cs typeface="Georgia"/>
              </a:rPr>
              <a:t>e</a:t>
            </a:r>
            <a:r>
              <a:rPr sz="2200" spc="-1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s</a:t>
            </a:r>
            <a:r>
              <a:rPr sz="2200" spc="-15" dirty="0">
                <a:latin typeface="Georgia"/>
                <a:cs typeface="Georgia"/>
              </a:rPr>
              <a:t>e</a:t>
            </a:r>
            <a:r>
              <a:rPr sz="2200" spc="-10" dirty="0">
                <a:latin typeface="Georgia"/>
                <a:cs typeface="Georgia"/>
              </a:rPr>
              <a:t>l</a:t>
            </a:r>
            <a:r>
              <a:rPr sz="2200" spc="-35" dirty="0">
                <a:latin typeface="Georgia"/>
                <a:cs typeface="Georgia"/>
              </a:rPr>
              <a:t>l</a:t>
            </a:r>
            <a:r>
              <a:rPr sz="2200" spc="-15" dirty="0">
                <a:latin typeface="Georgia"/>
                <a:cs typeface="Georgia"/>
              </a:rPr>
              <a:t>e</a:t>
            </a:r>
            <a:r>
              <a:rPr sz="2200" spc="10" dirty="0">
                <a:latin typeface="Georgia"/>
                <a:cs typeface="Georgia"/>
              </a:rPr>
              <a:t>r</a:t>
            </a:r>
            <a:r>
              <a:rPr sz="2200" spc="-15" dirty="0">
                <a:latin typeface="Arial"/>
                <a:cs typeface="Arial"/>
              </a:rPr>
              <a:t>’</a:t>
            </a:r>
            <a:r>
              <a:rPr sz="2200" dirty="0">
                <a:latin typeface="Georgia"/>
                <a:cs typeface="Georgia"/>
              </a:rPr>
              <a:t>s </a:t>
            </a:r>
            <a:r>
              <a:rPr sz="2200" spc="-20" dirty="0">
                <a:latin typeface="Georgia"/>
                <a:cs typeface="Georgia"/>
              </a:rPr>
              <a:t>wo</a:t>
            </a:r>
            <a:r>
              <a:rPr sz="2200" dirty="0">
                <a:latin typeface="Georgia"/>
                <a:cs typeface="Georgia"/>
              </a:rPr>
              <a:t>rk </a:t>
            </a:r>
            <a:r>
              <a:rPr sz="2200" spc="5" dirty="0">
                <a:latin typeface="Georgia"/>
                <a:cs typeface="Georgia"/>
              </a:rPr>
              <a:t>p</a:t>
            </a:r>
            <a:r>
              <a:rPr sz="2200" spc="-15" dirty="0">
                <a:latin typeface="Georgia"/>
                <a:cs typeface="Georgia"/>
              </a:rPr>
              <a:t>e</a:t>
            </a:r>
            <a:r>
              <a:rPr sz="2200" spc="-20" dirty="0">
                <a:latin typeface="Georgia"/>
                <a:cs typeface="Georgia"/>
              </a:rPr>
              <a:t>r</a:t>
            </a:r>
            <a:r>
              <a:rPr sz="2200" spc="-25" dirty="0">
                <a:latin typeface="Georgia"/>
                <a:cs typeface="Georgia"/>
              </a:rPr>
              <a:t>f</a:t>
            </a:r>
            <a:r>
              <a:rPr sz="2200" spc="5" dirty="0">
                <a:latin typeface="Georgia"/>
                <a:cs typeface="Georgia"/>
              </a:rPr>
              <a:t>o</a:t>
            </a:r>
            <a:r>
              <a:rPr sz="2200" spc="-20" dirty="0">
                <a:latin typeface="Georgia"/>
                <a:cs typeface="Georgia"/>
              </a:rPr>
              <a:t>r</a:t>
            </a:r>
            <a:r>
              <a:rPr sz="2200" dirty="0">
                <a:latin typeface="Georgia"/>
                <a:cs typeface="Georgia"/>
              </a:rPr>
              <a:t>m</a:t>
            </a:r>
            <a:r>
              <a:rPr sz="2200" spc="-15" dirty="0">
                <a:latin typeface="Georgia"/>
                <a:cs typeface="Georgia"/>
              </a:rPr>
              <a:t>an</a:t>
            </a:r>
            <a:r>
              <a:rPr sz="2200" dirty="0">
                <a:latin typeface="Georgia"/>
                <a:cs typeface="Georgia"/>
              </a:rPr>
              <a:t>ce</a:t>
            </a:r>
            <a:r>
              <a:rPr sz="2200" spc="-20" dirty="0">
                <a:latin typeface="Georgia"/>
                <a:cs typeface="Georgia"/>
              </a:rPr>
              <a:t> o</a:t>
            </a:r>
            <a:r>
              <a:rPr sz="2200" dirty="0">
                <a:latin typeface="Georgia"/>
                <a:cs typeface="Georgia"/>
              </a:rPr>
              <a:t>r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d</a:t>
            </a:r>
            <a:r>
              <a:rPr sz="2200" spc="-15" dirty="0">
                <a:latin typeface="Georgia"/>
                <a:cs typeface="Georgia"/>
              </a:rPr>
              <a:t>e</a:t>
            </a:r>
            <a:r>
              <a:rPr sz="2200" spc="-35" dirty="0">
                <a:latin typeface="Georgia"/>
                <a:cs typeface="Georgia"/>
              </a:rPr>
              <a:t>l</a:t>
            </a:r>
            <a:r>
              <a:rPr sz="2200" dirty="0">
                <a:latin typeface="Georgia"/>
                <a:cs typeface="Georgia"/>
              </a:rPr>
              <a:t>iv</a:t>
            </a:r>
            <a:r>
              <a:rPr sz="2200" spc="-40" dirty="0">
                <a:latin typeface="Georgia"/>
                <a:cs typeface="Georgia"/>
              </a:rPr>
              <a:t>e</a:t>
            </a:r>
            <a:r>
              <a:rPr sz="2200" dirty="0">
                <a:latin typeface="Georgia"/>
                <a:cs typeface="Georgia"/>
              </a:rPr>
              <a:t>r</a:t>
            </a:r>
            <a:r>
              <a:rPr sz="2200" spc="-40" dirty="0">
                <a:latin typeface="Georgia"/>
                <a:cs typeface="Georgia"/>
              </a:rPr>
              <a:t>a</a:t>
            </a:r>
            <a:r>
              <a:rPr sz="2200" spc="-20" dirty="0">
                <a:latin typeface="Georgia"/>
                <a:cs typeface="Georgia"/>
              </a:rPr>
              <a:t>b</a:t>
            </a:r>
            <a:r>
              <a:rPr sz="2200" spc="-10" dirty="0">
                <a:latin typeface="Georgia"/>
                <a:cs typeface="Georgia"/>
              </a:rPr>
              <a:t>l</a:t>
            </a:r>
            <a:r>
              <a:rPr sz="2200" spc="-15" dirty="0">
                <a:latin typeface="Georgia"/>
                <a:cs typeface="Georgia"/>
              </a:rPr>
              <a:t>e</a:t>
            </a:r>
            <a:r>
              <a:rPr sz="2200" dirty="0">
                <a:latin typeface="Georgia"/>
                <a:cs typeface="Georgia"/>
              </a:rPr>
              <a:t>s.</a:t>
            </a:r>
            <a:endParaRPr sz="2200">
              <a:latin typeface="Georgia"/>
              <a:cs typeface="Georgia"/>
            </a:endParaRPr>
          </a:p>
          <a:p>
            <a:pPr marL="472440" indent="-459740">
              <a:lnSpc>
                <a:spcPct val="100000"/>
              </a:lnSpc>
              <a:spcBef>
                <a:spcPts val="1870"/>
              </a:spcBef>
              <a:buClr>
                <a:srgbClr val="765E54"/>
              </a:buClr>
              <a:buAutoNum type="arabicPeriod" startAt="3"/>
              <a:tabLst>
                <a:tab pos="473075" algn="l"/>
              </a:tabLst>
            </a:pPr>
            <a:r>
              <a:rPr sz="2200" spc="-5" dirty="0">
                <a:latin typeface="Georgia"/>
                <a:cs typeface="Georgia"/>
              </a:rPr>
              <a:t>P</a:t>
            </a:r>
            <a:r>
              <a:rPr sz="2200" spc="-40" dirty="0">
                <a:latin typeface="Georgia"/>
                <a:cs typeface="Georgia"/>
              </a:rPr>
              <a:t>e</a:t>
            </a:r>
            <a:r>
              <a:rPr sz="2200" dirty="0">
                <a:latin typeface="Georgia"/>
                <a:cs typeface="Georgia"/>
              </a:rPr>
              <a:t>r</a:t>
            </a:r>
            <a:r>
              <a:rPr sz="2200" spc="-25" dirty="0">
                <a:latin typeface="Georgia"/>
                <a:cs typeface="Georgia"/>
              </a:rPr>
              <a:t>f</a:t>
            </a:r>
            <a:r>
              <a:rPr sz="2200" spc="-20" dirty="0">
                <a:latin typeface="Georgia"/>
                <a:cs typeface="Georgia"/>
              </a:rPr>
              <a:t>o</a:t>
            </a:r>
            <a:r>
              <a:rPr sz="2200" dirty="0">
                <a:latin typeface="Georgia"/>
                <a:cs typeface="Georgia"/>
              </a:rPr>
              <a:t>rm</a:t>
            </a:r>
            <a:r>
              <a:rPr sz="2200" spc="-15" dirty="0">
                <a:latin typeface="Georgia"/>
                <a:cs typeface="Georgia"/>
              </a:rPr>
              <a:t>a</a:t>
            </a:r>
            <a:r>
              <a:rPr sz="2200" spc="-40" dirty="0">
                <a:latin typeface="Georgia"/>
                <a:cs typeface="Georgia"/>
              </a:rPr>
              <a:t>n</a:t>
            </a:r>
            <a:r>
              <a:rPr sz="2200" dirty="0">
                <a:latin typeface="Georgia"/>
                <a:cs typeface="Georgia"/>
              </a:rPr>
              <a:t>ce</a:t>
            </a:r>
            <a:r>
              <a:rPr sz="2200" spc="-15" dirty="0">
                <a:latin typeface="Georgia"/>
                <a:cs typeface="Georgia"/>
              </a:rPr>
              <a:t> </a:t>
            </a:r>
            <a:r>
              <a:rPr sz="2200" spc="5" dirty="0">
                <a:latin typeface="Georgia"/>
                <a:cs typeface="Georgia"/>
              </a:rPr>
              <a:t>R</a:t>
            </a:r>
            <a:r>
              <a:rPr sz="2200" spc="-40" dirty="0">
                <a:latin typeface="Georgia"/>
                <a:cs typeface="Georgia"/>
              </a:rPr>
              <a:t>e</a:t>
            </a:r>
            <a:r>
              <a:rPr sz="2200" spc="-20" dirty="0">
                <a:latin typeface="Georgia"/>
                <a:cs typeface="Georgia"/>
              </a:rPr>
              <a:t>p</a:t>
            </a:r>
            <a:r>
              <a:rPr sz="2200" spc="5" dirty="0">
                <a:latin typeface="Georgia"/>
                <a:cs typeface="Georgia"/>
              </a:rPr>
              <a:t>o</a:t>
            </a:r>
            <a:r>
              <a:rPr sz="2200" spc="-20" dirty="0">
                <a:latin typeface="Georgia"/>
                <a:cs typeface="Georgia"/>
              </a:rPr>
              <a:t>r</a:t>
            </a:r>
            <a:r>
              <a:rPr sz="2200" dirty="0">
                <a:latin typeface="Georgia"/>
                <a:cs typeface="Georgia"/>
              </a:rPr>
              <a:t>t</a:t>
            </a:r>
            <a:r>
              <a:rPr sz="2200" spc="-25" dirty="0">
                <a:latin typeface="Georgia"/>
                <a:cs typeface="Georgia"/>
              </a:rPr>
              <a:t>i</a:t>
            </a:r>
            <a:r>
              <a:rPr sz="2200" spc="-15" dirty="0">
                <a:latin typeface="Georgia"/>
                <a:cs typeface="Georgia"/>
              </a:rPr>
              <a:t>n</a:t>
            </a:r>
            <a:r>
              <a:rPr sz="2200" dirty="0">
                <a:latin typeface="Georgia"/>
                <a:cs typeface="Georgia"/>
              </a:rPr>
              <a:t>g.</a:t>
            </a:r>
            <a:endParaRPr sz="2200">
              <a:latin typeface="Georgia"/>
              <a:cs typeface="Georgia"/>
            </a:endParaRPr>
          </a:p>
          <a:p>
            <a:pPr marL="469900" marR="218440" indent="-457200">
              <a:lnSpc>
                <a:spcPct val="151500"/>
              </a:lnSpc>
              <a:spcBef>
                <a:spcPts val="680"/>
              </a:spcBef>
              <a:buClr>
                <a:srgbClr val="765E54"/>
              </a:buClr>
              <a:buAutoNum type="arabicPeriod" startAt="3"/>
              <a:tabLst>
                <a:tab pos="469900" algn="l"/>
              </a:tabLst>
            </a:pPr>
            <a:r>
              <a:rPr sz="2200" spc="-5" dirty="0">
                <a:latin typeface="Georgia"/>
                <a:cs typeface="Georgia"/>
              </a:rPr>
              <a:t>P</a:t>
            </a:r>
            <a:r>
              <a:rPr sz="2200" spc="-15" dirty="0">
                <a:latin typeface="Georgia"/>
                <a:cs typeface="Georgia"/>
              </a:rPr>
              <a:t>a</a:t>
            </a:r>
            <a:r>
              <a:rPr sz="2200" spc="-10" dirty="0">
                <a:latin typeface="Georgia"/>
                <a:cs typeface="Georgia"/>
              </a:rPr>
              <a:t>y</a:t>
            </a:r>
            <a:r>
              <a:rPr sz="2200" dirty="0">
                <a:latin typeface="Georgia"/>
                <a:cs typeface="Georgia"/>
              </a:rPr>
              <a:t>m</a:t>
            </a:r>
            <a:r>
              <a:rPr sz="2200" spc="-15" dirty="0">
                <a:latin typeface="Georgia"/>
                <a:cs typeface="Georgia"/>
              </a:rPr>
              <a:t>e</a:t>
            </a:r>
            <a:r>
              <a:rPr sz="2200" spc="-40" dirty="0">
                <a:latin typeface="Georgia"/>
                <a:cs typeface="Georgia"/>
              </a:rPr>
              <a:t>n</a:t>
            </a:r>
            <a:r>
              <a:rPr sz="2200" dirty="0">
                <a:latin typeface="Georgia"/>
                <a:cs typeface="Georgia"/>
              </a:rPr>
              <a:t>t</a:t>
            </a:r>
            <a:r>
              <a:rPr sz="2200" spc="1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S</a:t>
            </a:r>
            <a:r>
              <a:rPr sz="2200" spc="-35" dirty="0">
                <a:latin typeface="Georgia"/>
                <a:cs typeface="Georgia"/>
              </a:rPr>
              <a:t>y</a:t>
            </a:r>
            <a:r>
              <a:rPr sz="2200" dirty="0">
                <a:latin typeface="Georgia"/>
                <a:cs typeface="Georgia"/>
              </a:rPr>
              <a:t>st</a:t>
            </a:r>
            <a:r>
              <a:rPr sz="2200" spc="-40" dirty="0">
                <a:latin typeface="Georgia"/>
                <a:cs typeface="Georgia"/>
              </a:rPr>
              <a:t>e</a:t>
            </a:r>
            <a:r>
              <a:rPr sz="2200" dirty="0">
                <a:latin typeface="Georgia"/>
                <a:cs typeface="Georgia"/>
              </a:rPr>
              <a:t>m</a:t>
            </a:r>
            <a:r>
              <a:rPr sz="2200" spc="-20" dirty="0">
                <a:latin typeface="Georgia"/>
                <a:cs typeface="Georgia"/>
              </a:rPr>
              <a:t>s</a:t>
            </a:r>
            <a:r>
              <a:rPr sz="2200" dirty="0">
                <a:latin typeface="Georgia"/>
                <a:cs typeface="Georgia"/>
              </a:rPr>
              <a:t>:</a:t>
            </a:r>
            <a:r>
              <a:rPr sz="2200" spc="45" dirty="0">
                <a:latin typeface="Georgia"/>
                <a:cs typeface="Georgia"/>
              </a:rPr>
              <a:t> </a:t>
            </a:r>
            <a:r>
              <a:rPr sz="2200" spc="-25" dirty="0">
                <a:latin typeface="Georgia"/>
                <a:cs typeface="Georgia"/>
              </a:rPr>
              <a:t>H</a:t>
            </a:r>
            <a:r>
              <a:rPr sz="2200" spc="-15" dirty="0">
                <a:latin typeface="Georgia"/>
                <a:cs typeface="Georgia"/>
              </a:rPr>
              <a:t>an</a:t>
            </a:r>
            <a:r>
              <a:rPr sz="2200" dirty="0">
                <a:latin typeface="Georgia"/>
                <a:cs typeface="Georgia"/>
              </a:rPr>
              <a:t>d</a:t>
            </a:r>
            <a:r>
              <a:rPr sz="2200" spc="-10" dirty="0">
                <a:latin typeface="Georgia"/>
                <a:cs typeface="Georgia"/>
              </a:rPr>
              <a:t>l</a:t>
            </a:r>
            <a:r>
              <a:rPr sz="2200" spc="-15" dirty="0">
                <a:latin typeface="Georgia"/>
                <a:cs typeface="Georgia"/>
              </a:rPr>
              <a:t>e</a:t>
            </a:r>
            <a:r>
              <a:rPr sz="2200" dirty="0">
                <a:latin typeface="Georgia"/>
                <a:cs typeface="Georgia"/>
              </a:rPr>
              <a:t>d</a:t>
            </a:r>
            <a:r>
              <a:rPr sz="2200" spc="15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b</a:t>
            </a:r>
            <a:r>
              <a:rPr sz="2200" dirty="0">
                <a:latin typeface="Georgia"/>
                <a:cs typeface="Georgia"/>
              </a:rPr>
              <a:t>y</a:t>
            </a:r>
            <a:r>
              <a:rPr sz="2200" spc="-10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t</a:t>
            </a:r>
            <a:r>
              <a:rPr sz="2200" spc="5" dirty="0">
                <a:latin typeface="Georgia"/>
                <a:cs typeface="Georgia"/>
              </a:rPr>
              <a:t>h</a:t>
            </a:r>
            <a:r>
              <a:rPr sz="2200" dirty="0">
                <a:latin typeface="Georgia"/>
                <a:cs typeface="Georgia"/>
              </a:rPr>
              <a:t>e</a:t>
            </a:r>
            <a:r>
              <a:rPr sz="2200" spc="-10" dirty="0">
                <a:latin typeface="Georgia"/>
                <a:cs typeface="Georgia"/>
              </a:rPr>
              <a:t> </a:t>
            </a:r>
            <a:r>
              <a:rPr sz="2200" spc="-15" dirty="0">
                <a:latin typeface="Georgia"/>
                <a:cs typeface="Georgia"/>
              </a:rPr>
              <a:t>a</a:t>
            </a:r>
            <a:r>
              <a:rPr sz="2200" spc="-20" dirty="0">
                <a:latin typeface="Georgia"/>
                <a:cs typeface="Georgia"/>
              </a:rPr>
              <a:t>cc</a:t>
            </a:r>
            <a:r>
              <a:rPr sz="2200" spc="5" dirty="0">
                <a:latin typeface="Georgia"/>
                <a:cs typeface="Georgia"/>
              </a:rPr>
              <a:t>o</a:t>
            </a:r>
            <a:r>
              <a:rPr sz="2200" dirty="0">
                <a:latin typeface="Georgia"/>
                <a:cs typeface="Georgia"/>
              </a:rPr>
              <a:t>u</a:t>
            </a:r>
            <a:r>
              <a:rPr sz="2200" spc="-40" dirty="0">
                <a:latin typeface="Georgia"/>
                <a:cs typeface="Georgia"/>
              </a:rPr>
              <a:t>n</a:t>
            </a:r>
            <a:r>
              <a:rPr sz="2200" dirty="0">
                <a:latin typeface="Georgia"/>
                <a:cs typeface="Georgia"/>
              </a:rPr>
              <a:t>ts</a:t>
            </a:r>
            <a:r>
              <a:rPr sz="2200" spc="20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p</a:t>
            </a:r>
            <a:r>
              <a:rPr sz="2200" spc="-15" dirty="0">
                <a:latin typeface="Georgia"/>
                <a:cs typeface="Georgia"/>
              </a:rPr>
              <a:t>a</a:t>
            </a:r>
            <a:r>
              <a:rPr sz="2200" spc="-10" dirty="0">
                <a:latin typeface="Georgia"/>
                <a:cs typeface="Georgia"/>
              </a:rPr>
              <a:t>y</a:t>
            </a:r>
            <a:r>
              <a:rPr sz="2200" spc="-15" dirty="0">
                <a:latin typeface="Georgia"/>
                <a:cs typeface="Georgia"/>
              </a:rPr>
              <a:t>a</a:t>
            </a:r>
            <a:r>
              <a:rPr sz="2200" spc="5" dirty="0">
                <a:latin typeface="Georgia"/>
                <a:cs typeface="Georgia"/>
              </a:rPr>
              <a:t>b</a:t>
            </a:r>
            <a:r>
              <a:rPr sz="2200" spc="-10" dirty="0">
                <a:latin typeface="Georgia"/>
                <a:cs typeface="Georgia"/>
              </a:rPr>
              <a:t>l</a:t>
            </a:r>
            <a:r>
              <a:rPr sz="2200" dirty="0">
                <a:latin typeface="Georgia"/>
                <a:cs typeface="Georgia"/>
              </a:rPr>
              <a:t>e d</a:t>
            </a:r>
            <a:r>
              <a:rPr sz="2200" spc="-15" dirty="0">
                <a:latin typeface="Georgia"/>
                <a:cs typeface="Georgia"/>
              </a:rPr>
              <a:t>e</a:t>
            </a:r>
            <a:r>
              <a:rPr sz="2200" spc="5" dirty="0">
                <a:latin typeface="Georgia"/>
                <a:cs typeface="Georgia"/>
              </a:rPr>
              <a:t>p</a:t>
            </a:r>
            <a:r>
              <a:rPr sz="2200" spc="-40" dirty="0">
                <a:latin typeface="Georgia"/>
                <a:cs typeface="Georgia"/>
              </a:rPr>
              <a:t>a</a:t>
            </a:r>
            <a:r>
              <a:rPr sz="2200" spc="-20" dirty="0">
                <a:latin typeface="Georgia"/>
                <a:cs typeface="Georgia"/>
              </a:rPr>
              <a:t>r</a:t>
            </a:r>
            <a:r>
              <a:rPr sz="2200" dirty="0">
                <a:latin typeface="Georgia"/>
                <a:cs typeface="Georgia"/>
              </a:rPr>
              <a:t>tm</a:t>
            </a:r>
            <a:r>
              <a:rPr sz="2200" spc="-15" dirty="0">
                <a:latin typeface="Georgia"/>
                <a:cs typeface="Georgia"/>
              </a:rPr>
              <a:t>e</a:t>
            </a:r>
            <a:r>
              <a:rPr sz="2200" spc="-40" dirty="0">
                <a:latin typeface="Georgia"/>
                <a:cs typeface="Georgia"/>
              </a:rPr>
              <a:t>n</a:t>
            </a:r>
            <a:r>
              <a:rPr sz="2200" dirty="0">
                <a:latin typeface="Georgia"/>
                <a:cs typeface="Georgia"/>
              </a:rPr>
              <a:t>t</a:t>
            </a:r>
            <a:r>
              <a:rPr sz="2200" spc="50" dirty="0">
                <a:latin typeface="Georgia"/>
                <a:cs typeface="Georgia"/>
              </a:rPr>
              <a:t> </a:t>
            </a:r>
            <a:r>
              <a:rPr sz="2200" spc="5" dirty="0">
                <a:latin typeface="Georgia"/>
                <a:cs typeface="Georgia"/>
              </a:rPr>
              <a:t>o</a:t>
            </a:r>
            <a:r>
              <a:rPr sz="2200" dirty="0">
                <a:latin typeface="Georgia"/>
                <a:cs typeface="Georgia"/>
              </a:rPr>
              <a:t>f</a:t>
            </a:r>
            <a:r>
              <a:rPr sz="2200" spc="-25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t</a:t>
            </a:r>
            <a:r>
              <a:rPr sz="2200" spc="5" dirty="0">
                <a:latin typeface="Georgia"/>
                <a:cs typeface="Georgia"/>
              </a:rPr>
              <a:t>h</a:t>
            </a:r>
            <a:r>
              <a:rPr sz="2200" dirty="0">
                <a:latin typeface="Georgia"/>
                <a:cs typeface="Georgia"/>
              </a:rPr>
              <a:t>e</a:t>
            </a:r>
            <a:r>
              <a:rPr sz="2200" spc="-35" dirty="0">
                <a:latin typeface="Georgia"/>
                <a:cs typeface="Georgia"/>
              </a:rPr>
              <a:t> </a:t>
            </a:r>
            <a:r>
              <a:rPr sz="2200" spc="5" dirty="0">
                <a:latin typeface="Georgia"/>
                <a:cs typeface="Georgia"/>
              </a:rPr>
              <a:t>p</a:t>
            </a:r>
            <a:r>
              <a:rPr sz="2200" spc="-40" dirty="0">
                <a:latin typeface="Georgia"/>
                <a:cs typeface="Georgia"/>
              </a:rPr>
              <a:t>e</a:t>
            </a:r>
            <a:r>
              <a:rPr sz="2200" dirty="0">
                <a:latin typeface="Georgia"/>
                <a:cs typeface="Georgia"/>
              </a:rPr>
              <a:t>r</a:t>
            </a:r>
            <a:r>
              <a:rPr sz="2200" spc="-25" dirty="0">
                <a:latin typeface="Georgia"/>
                <a:cs typeface="Georgia"/>
              </a:rPr>
              <a:t>f</a:t>
            </a:r>
            <a:r>
              <a:rPr sz="2200" spc="-20" dirty="0">
                <a:latin typeface="Georgia"/>
                <a:cs typeface="Georgia"/>
              </a:rPr>
              <a:t>or</a:t>
            </a:r>
            <a:r>
              <a:rPr sz="2200" dirty="0">
                <a:latin typeface="Georgia"/>
                <a:cs typeface="Georgia"/>
              </a:rPr>
              <a:t>mi</a:t>
            </a:r>
            <a:r>
              <a:rPr sz="2200" spc="-15" dirty="0">
                <a:latin typeface="Georgia"/>
                <a:cs typeface="Georgia"/>
              </a:rPr>
              <a:t>n</a:t>
            </a:r>
            <a:r>
              <a:rPr sz="2200" dirty="0">
                <a:latin typeface="Georgia"/>
                <a:cs typeface="Georgia"/>
              </a:rPr>
              <a:t>g</a:t>
            </a:r>
            <a:r>
              <a:rPr sz="2200" spc="-5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o</a:t>
            </a:r>
            <a:r>
              <a:rPr sz="2200" dirty="0">
                <a:latin typeface="Georgia"/>
                <a:cs typeface="Georgia"/>
              </a:rPr>
              <a:t>rg</a:t>
            </a:r>
            <a:r>
              <a:rPr sz="2200" spc="-15" dirty="0">
                <a:latin typeface="Georgia"/>
                <a:cs typeface="Georgia"/>
              </a:rPr>
              <a:t>an</a:t>
            </a:r>
            <a:r>
              <a:rPr sz="2200" spc="-25" dirty="0">
                <a:latin typeface="Georgia"/>
                <a:cs typeface="Georgia"/>
              </a:rPr>
              <a:t>i</a:t>
            </a:r>
            <a:r>
              <a:rPr sz="2200" dirty="0">
                <a:latin typeface="Georgia"/>
                <a:cs typeface="Georgia"/>
              </a:rPr>
              <a:t>z</a:t>
            </a:r>
            <a:r>
              <a:rPr sz="2200" spc="-40" dirty="0">
                <a:latin typeface="Georgia"/>
                <a:cs typeface="Georgia"/>
              </a:rPr>
              <a:t>a</a:t>
            </a:r>
            <a:r>
              <a:rPr sz="2200" dirty="0">
                <a:latin typeface="Georgia"/>
                <a:cs typeface="Georgia"/>
              </a:rPr>
              <a:t>t</a:t>
            </a:r>
            <a:r>
              <a:rPr sz="2200" spc="-25" dirty="0">
                <a:latin typeface="Georgia"/>
                <a:cs typeface="Georgia"/>
              </a:rPr>
              <a:t>i</a:t>
            </a:r>
            <a:r>
              <a:rPr sz="2200" spc="5" dirty="0">
                <a:latin typeface="Georgia"/>
                <a:cs typeface="Georgia"/>
              </a:rPr>
              <a:t>o</a:t>
            </a:r>
            <a:r>
              <a:rPr sz="2200" spc="-15" dirty="0">
                <a:latin typeface="Georgia"/>
                <a:cs typeface="Georgia"/>
              </a:rPr>
              <a:t>n</a:t>
            </a:r>
            <a:r>
              <a:rPr sz="2200" dirty="0">
                <a:latin typeface="Georgia"/>
                <a:cs typeface="Georgia"/>
              </a:rPr>
              <a:t>.</a:t>
            </a:r>
            <a:r>
              <a:rPr sz="2200" spc="3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M</a:t>
            </a:r>
            <a:r>
              <a:rPr sz="2200" spc="-25" dirty="0">
                <a:latin typeface="Georgia"/>
                <a:cs typeface="Georgia"/>
              </a:rPr>
              <a:t>u</a:t>
            </a:r>
            <a:r>
              <a:rPr sz="2200" dirty="0">
                <a:latin typeface="Georgia"/>
                <a:cs typeface="Georgia"/>
              </a:rPr>
              <a:t>st</a:t>
            </a:r>
            <a:r>
              <a:rPr sz="2200" spc="-1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i</a:t>
            </a:r>
            <a:r>
              <a:rPr sz="2200" spc="-15" dirty="0">
                <a:latin typeface="Georgia"/>
                <a:cs typeface="Georgia"/>
              </a:rPr>
              <a:t>n</a:t>
            </a:r>
            <a:r>
              <a:rPr sz="2200" dirty="0">
                <a:latin typeface="Georgia"/>
                <a:cs typeface="Georgia"/>
              </a:rPr>
              <a:t>c</a:t>
            </a:r>
            <a:r>
              <a:rPr sz="2200" spc="-10" dirty="0">
                <a:latin typeface="Georgia"/>
                <a:cs typeface="Georgia"/>
              </a:rPr>
              <a:t>l</a:t>
            </a:r>
            <a:r>
              <a:rPr sz="2200" spc="-25" dirty="0">
                <a:latin typeface="Georgia"/>
                <a:cs typeface="Georgia"/>
              </a:rPr>
              <a:t>u</a:t>
            </a:r>
            <a:r>
              <a:rPr sz="2200" dirty="0">
                <a:latin typeface="Georgia"/>
                <a:cs typeface="Georgia"/>
              </a:rPr>
              <a:t>de r</a:t>
            </a:r>
            <a:r>
              <a:rPr sz="2200" spc="-15" dirty="0">
                <a:latin typeface="Georgia"/>
                <a:cs typeface="Georgia"/>
              </a:rPr>
              <a:t>e</a:t>
            </a:r>
            <a:r>
              <a:rPr sz="2200" spc="-20" dirty="0">
                <a:latin typeface="Georgia"/>
                <a:cs typeface="Georgia"/>
              </a:rPr>
              <a:t>v</a:t>
            </a:r>
            <a:r>
              <a:rPr sz="2200" dirty="0">
                <a:latin typeface="Georgia"/>
                <a:cs typeface="Georgia"/>
              </a:rPr>
              <a:t>i</a:t>
            </a:r>
            <a:r>
              <a:rPr sz="2200" spc="-15" dirty="0">
                <a:latin typeface="Georgia"/>
                <a:cs typeface="Georgia"/>
              </a:rPr>
              <a:t>e</a:t>
            </a:r>
            <a:r>
              <a:rPr sz="2200" spc="-20" dirty="0">
                <a:latin typeface="Georgia"/>
                <a:cs typeface="Georgia"/>
              </a:rPr>
              <a:t>w</a:t>
            </a:r>
            <a:r>
              <a:rPr sz="2200" dirty="0">
                <a:latin typeface="Georgia"/>
                <a:cs typeface="Georgia"/>
              </a:rPr>
              <a:t>s</a:t>
            </a:r>
            <a:r>
              <a:rPr sz="2200" spc="15" dirty="0">
                <a:latin typeface="Georgia"/>
                <a:cs typeface="Georgia"/>
              </a:rPr>
              <a:t> </a:t>
            </a:r>
            <a:r>
              <a:rPr sz="2200" spc="-15" dirty="0">
                <a:latin typeface="Georgia"/>
                <a:cs typeface="Georgia"/>
              </a:rPr>
              <a:t>an</a:t>
            </a:r>
            <a:r>
              <a:rPr sz="2200" dirty="0">
                <a:latin typeface="Georgia"/>
                <a:cs typeface="Georgia"/>
              </a:rPr>
              <a:t>d</a:t>
            </a:r>
            <a:r>
              <a:rPr sz="2200" spc="-20" dirty="0">
                <a:latin typeface="Georgia"/>
                <a:cs typeface="Georgia"/>
              </a:rPr>
              <a:t> </a:t>
            </a:r>
            <a:r>
              <a:rPr sz="2200" spc="-40" dirty="0">
                <a:latin typeface="Georgia"/>
                <a:cs typeface="Georgia"/>
              </a:rPr>
              <a:t>a</a:t>
            </a:r>
            <a:r>
              <a:rPr sz="2200" spc="5" dirty="0">
                <a:latin typeface="Georgia"/>
                <a:cs typeface="Georgia"/>
              </a:rPr>
              <a:t>p</a:t>
            </a:r>
            <a:r>
              <a:rPr sz="2200" spc="-20" dirty="0">
                <a:latin typeface="Georgia"/>
                <a:cs typeface="Georgia"/>
              </a:rPr>
              <a:t>pro</a:t>
            </a:r>
            <a:r>
              <a:rPr sz="2200" dirty="0">
                <a:latin typeface="Georgia"/>
                <a:cs typeface="Georgia"/>
              </a:rPr>
              <a:t>v</a:t>
            </a:r>
            <a:r>
              <a:rPr sz="2200" spc="-15" dirty="0">
                <a:latin typeface="Georgia"/>
                <a:cs typeface="Georgia"/>
              </a:rPr>
              <a:t>a</a:t>
            </a:r>
            <a:r>
              <a:rPr sz="2200" spc="-10" dirty="0">
                <a:latin typeface="Georgia"/>
                <a:cs typeface="Georgia"/>
              </a:rPr>
              <a:t>l</a:t>
            </a:r>
            <a:r>
              <a:rPr sz="2200" dirty="0">
                <a:latin typeface="Georgia"/>
                <a:cs typeface="Georgia"/>
              </a:rPr>
              <a:t>s</a:t>
            </a:r>
            <a:r>
              <a:rPr sz="2200" spc="-5" dirty="0">
                <a:latin typeface="Georgia"/>
                <a:cs typeface="Georgia"/>
              </a:rPr>
              <a:t> </a:t>
            </a:r>
            <a:r>
              <a:rPr sz="2200" spc="5" dirty="0">
                <a:latin typeface="Georgia"/>
                <a:cs typeface="Georgia"/>
              </a:rPr>
              <a:t>o</a:t>
            </a:r>
            <a:r>
              <a:rPr sz="2200" dirty="0">
                <a:latin typeface="Georgia"/>
                <a:cs typeface="Georgia"/>
              </a:rPr>
              <a:t>f</a:t>
            </a:r>
            <a:r>
              <a:rPr sz="2200" spc="-2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s</a:t>
            </a:r>
            <a:r>
              <a:rPr sz="2200" spc="-15" dirty="0">
                <a:latin typeface="Georgia"/>
                <a:cs typeface="Georgia"/>
              </a:rPr>
              <a:t>e</a:t>
            </a:r>
            <a:r>
              <a:rPr sz="2200" spc="-10" dirty="0">
                <a:latin typeface="Georgia"/>
                <a:cs typeface="Georgia"/>
              </a:rPr>
              <a:t>ll</a:t>
            </a:r>
            <a:r>
              <a:rPr sz="2200" spc="-15" dirty="0">
                <a:latin typeface="Georgia"/>
                <a:cs typeface="Georgia"/>
              </a:rPr>
              <a:t>e</a:t>
            </a:r>
            <a:r>
              <a:rPr sz="2200" dirty="0">
                <a:latin typeface="Georgia"/>
                <a:cs typeface="Georgia"/>
              </a:rPr>
              <a:t>r</a:t>
            </a:r>
            <a:r>
              <a:rPr sz="2200" spc="1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i</a:t>
            </a:r>
            <a:r>
              <a:rPr sz="2200" spc="-40" dirty="0">
                <a:latin typeface="Georgia"/>
                <a:cs typeface="Georgia"/>
              </a:rPr>
              <a:t>n</a:t>
            </a:r>
            <a:r>
              <a:rPr sz="2200" spc="-20" dirty="0">
                <a:latin typeface="Georgia"/>
                <a:cs typeface="Georgia"/>
              </a:rPr>
              <a:t>v</a:t>
            </a:r>
            <a:r>
              <a:rPr sz="2200" spc="5" dirty="0">
                <a:latin typeface="Georgia"/>
                <a:cs typeface="Georgia"/>
              </a:rPr>
              <a:t>o</a:t>
            </a:r>
            <a:r>
              <a:rPr sz="2200" spc="-25" dirty="0">
                <a:latin typeface="Georgia"/>
                <a:cs typeface="Georgia"/>
              </a:rPr>
              <a:t>i</a:t>
            </a:r>
            <a:r>
              <a:rPr sz="2200" dirty="0">
                <a:latin typeface="Georgia"/>
                <a:cs typeface="Georgia"/>
              </a:rPr>
              <a:t>c</a:t>
            </a:r>
            <a:r>
              <a:rPr sz="2200" spc="-15" dirty="0">
                <a:latin typeface="Georgia"/>
                <a:cs typeface="Georgia"/>
              </a:rPr>
              <a:t>e</a:t>
            </a:r>
            <a:r>
              <a:rPr sz="2200" dirty="0">
                <a:latin typeface="Georgia"/>
                <a:cs typeface="Georgia"/>
              </a:rPr>
              <a:t>s</a:t>
            </a:r>
            <a:r>
              <a:rPr sz="2200" spc="-10" dirty="0">
                <a:latin typeface="Georgia"/>
                <a:cs typeface="Georgia"/>
              </a:rPr>
              <a:t> </a:t>
            </a:r>
            <a:r>
              <a:rPr sz="2200" spc="5" dirty="0">
                <a:latin typeface="Georgia"/>
                <a:cs typeface="Georgia"/>
              </a:rPr>
              <a:t>b</a:t>
            </a:r>
            <a:r>
              <a:rPr sz="2200" dirty="0">
                <a:latin typeface="Georgia"/>
                <a:cs typeface="Georgia"/>
              </a:rPr>
              <a:t>y</a:t>
            </a:r>
            <a:r>
              <a:rPr sz="2200" spc="-3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t</a:t>
            </a:r>
            <a:r>
              <a:rPr sz="2200" spc="5" dirty="0">
                <a:latin typeface="Georgia"/>
                <a:cs typeface="Georgia"/>
              </a:rPr>
              <a:t>h</a:t>
            </a:r>
            <a:r>
              <a:rPr sz="2200" dirty="0">
                <a:latin typeface="Georgia"/>
                <a:cs typeface="Georgia"/>
              </a:rPr>
              <a:t>e</a:t>
            </a:r>
            <a:r>
              <a:rPr sz="2200" spc="-30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pr</a:t>
            </a:r>
            <a:r>
              <a:rPr sz="2200" spc="5" dirty="0">
                <a:latin typeface="Georgia"/>
                <a:cs typeface="Georgia"/>
              </a:rPr>
              <a:t>o</a:t>
            </a:r>
            <a:r>
              <a:rPr sz="2200" spc="-25" dirty="0">
                <a:latin typeface="Georgia"/>
                <a:cs typeface="Georgia"/>
              </a:rPr>
              <a:t>j</a:t>
            </a:r>
            <a:r>
              <a:rPr sz="2200" spc="-15" dirty="0">
                <a:latin typeface="Georgia"/>
                <a:cs typeface="Georgia"/>
              </a:rPr>
              <a:t>e</a:t>
            </a:r>
            <a:r>
              <a:rPr sz="2200" dirty="0">
                <a:latin typeface="Georgia"/>
                <a:cs typeface="Georgia"/>
              </a:rPr>
              <a:t>ct</a:t>
            </a:r>
            <a:r>
              <a:rPr sz="2200" spc="-1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t</a:t>
            </a:r>
            <a:r>
              <a:rPr sz="2200" spc="-15" dirty="0">
                <a:latin typeface="Georgia"/>
                <a:cs typeface="Georgia"/>
              </a:rPr>
              <a:t>ea</a:t>
            </a:r>
            <a:r>
              <a:rPr sz="2200" spc="5" dirty="0">
                <a:latin typeface="Georgia"/>
                <a:cs typeface="Georgia"/>
              </a:rPr>
              <a:t>m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p</a:t>
            </a:r>
            <a:r>
              <a:rPr sz="2200" dirty="0">
                <a:latin typeface="Georgia"/>
                <a:cs typeface="Georgia"/>
              </a:rPr>
              <a:t>r</a:t>
            </a:r>
            <a:r>
              <a:rPr sz="2200" spc="-25" dirty="0">
                <a:latin typeface="Georgia"/>
                <a:cs typeface="Georgia"/>
              </a:rPr>
              <a:t>i</a:t>
            </a:r>
            <a:r>
              <a:rPr sz="2200" spc="5" dirty="0">
                <a:latin typeface="Georgia"/>
                <a:cs typeface="Georgia"/>
              </a:rPr>
              <a:t>o</a:t>
            </a:r>
            <a:r>
              <a:rPr sz="2200" dirty="0">
                <a:latin typeface="Georgia"/>
                <a:cs typeface="Georgia"/>
              </a:rPr>
              <a:t>r</a:t>
            </a:r>
            <a:r>
              <a:rPr sz="2200" spc="-10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t</a:t>
            </a:r>
            <a:r>
              <a:rPr sz="2200" dirty="0">
                <a:latin typeface="Georgia"/>
                <a:cs typeface="Georgia"/>
              </a:rPr>
              <a:t>o</a:t>
            </a:r>
            <a:r>
              <a:rPr sz="2200" spc="-2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i</a:t>
            </a:r>
            <a:r>
              <a:rPr sz="2200" spc="-20" dirty="0">
                <a:latin typeface="Georgia"/>
                <a:cs typeface="Georgia"/>
              </a:rPr>
              <a:t>s</a:t>
            </a:r>
            <a:r>
              <a:rPr sz="2200" dirty="0">
                <a:latin typeface="Georgia"/>
                <a:cs typeface="Georgia"/>
              </a:rPr>
              <a:t>s</a:t>
            </a:r>
            <a:r>
              <a:rPr sz="2200" spc="-25" dirty="0">
                <a:latin typeface="Georgia"/>
                <a:cs typeface="Georgia"/>
              </a:rPr>
              <a:t>u</a:t>
            </a:r>
            <a:r>
              <a:rPr sz="2200" dirty="0">
                <a:latin typeface="Georgia"/>
                <a:cs typeface="Georgia"/>
              </a:rPr>
              <a:t>i</a:t>
            </a:r>
            <a:r>
              <a:rPr sz="2200" spc="-15" dirty="0">
                <a:latin typeface="Georgia"/>
                <a:cs typeface="Georgia"/>
              </a:rPr>
              <a:t>n</a:t>
            </a:r>
            <a:r>
              <a:rPr sz="2200" dirty="0">
                <a:latin typeface="Georgia"/>
                <a:cs typeface="Georgia"/>
              </a:rPr>
              <a:t>g</a:t>
            </a:r>
            <a:r>
              <a:rPr sz="2200" spc="1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a</a:t>
            </a:r>
            <a:r>
              <a:rPr sz="2200" spc="-35" dirty="0">
                <a:latin typeface="Georgia"/>
                <a:cs typeface="Georgia"/>
              </a:rPr>
              <a:t> </a:t>
            </a:r>
            <a:r>
              <a:rPr sz="2200" spc="5" dirty="0">
                <a:latin typeface="Georgia"/>
                <a:cs typeface="Georgia"/>
              </a:rPr>
              <a:t>p</a:t>
            </a:r>
            <a:r>
              <a:rPr sz="2200" spc="-15" dirty="0">
                <a:latin typeface="Georgia"/>
                <a:cs typeface="Georgia"/>
              </a:rPr>
              <a:t>a</a:t>
            </a:r>
            <a:r>
              <a:rPr sz="2200" spc="-10" dirty="0">
                <a:latin typeface="Georgia"/>
                <a:cs typeface="Georgia"/>
              </a:rPr>
              <a:t>y</a:t>
            </a:r>
            <a:r>
              <a:rPr sz="2200" dirty="0">
                <a:latin typeface="Georgia"/>
                <a:cs typeface="Georgia"/>
              </a:rPr>
              <a:t>m</a:t>
            </a:r>
            <a:r>
              <a:rPr sz="2200" spc="-40" dirty="0">
                <a:latin typeface="Georgia"/>
                <a:cs typeface="Georgia"/>
              </a:rPr>
              <a:t>e</a:t>
            </a:r>
            <a:r>
              <a:rPr sz="2200" spc="-15" dirty="0">
                <a:latin typeface="Georgia"/>
                <a:cs typeface="Georgia"/>
              </a:rPr>
              <a:t>n</a:t>
            </a:r>
            <a:r>
              <a:rPr sz="2200" dirty="0">
                <a:latin typeface="Georgia"/>
                <a:cs typeface="Georgia"/>
              </a:rPr>
              <a:t>t</a:t>
            </a:r>
            <a:r>
              <a:rPr sz="2200" spc="40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t</a:t>
            </a:r>
            <a:r>
              <a:rPr sz="2200" dirty="0">
                <a:latin typeface="Georgia"/>
                <a:cs typeface="Georgia"/>
              </a:rPr>
              <a:t>o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a</a:t>
            </a:r>
            <a:r>
              <a:rPr sz="2200" spc="-3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s</a:t>
            </a:r>
            <a:r>
              <a:rPr sz="2200" spc="-15" dirty="0">
                <a:latin typeface="Georgia"/>
                <a:cs typeface="Georgia"/>
              </a:rPr>
              <a:t>e</a:t>
            </a:r>
            <a:r>
              <a:rPr sz="2200" spc="-10" dirty="0">
                <a:latin typeface="Georgia"/>
                <a:cs typeface="Georgia"/>
              </a:rPr>
              <a:t>ll</a:t>
            </a:r>
            <a:r>
              <a:rPr sz="2200" spc="-40" dirty="0">
                <a:latin typeface="Georgia"/>
                <a:cs typeface="Georgia"/>
              </a:rPr>
              <a:t>e</a:t>
            </a:r>
            <a:r>
              <a:rPr sz="2200" dirty="0">
                <a:latin typeface="Georgia"/>
                <a:cs typeface="Georgia"/>
              </a:rPr>
              <a:t>r.</a:t>
            </a:r>
            <a:endParaRPr sz="2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0739" y="658367"/>
            <a:ext cx="7143750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Cont</a:t>
            </a:r>
            <a:r>
              <a:rPr dirty="0"/>
              <a:t>r</a:t>
            </a:r>
            <a:r>
              <a:rPr spc="5" dirty="0"/>
              <a:t>o</a:t>
            </a:r>
            <a:r>
              <a:rPr dirty="0"/>
              <a:t>l</a:t>
            </a:r>
            <a:r>
              <a:rPr spc="20" dirty="0"/>
              <a:t> </a:t>
            </a:r>
            <a:r>
              <a:rPr dirty="0"/>
              <a:t>Pr</a:t>
            </a:r>
            <a:r>
              <a:rPr spc="-15" dirty="0"/>
              <a:t>oc</a:t>
            </a:r>
            <a:r>
              <a:rPr dirty="0"/>
              <a:t>u</a:t>
            </a:r>
            <a:r>
              <a:rPr spc="-25" dirty="0"/>
              <a:t>r</a:t>
            </a:r>
            <a:r>
              <a:rPr dirty="0"/>
              <a:t>e</a:t>
            </a:r>
            <a:r>
              <a:rPr spc="-15" dirty="0"/>
              <a:t>m</a:t>
            </a:r>
            <a:r>
              <a:rPr dirty="0"/>
              <a:t>e</a:t>
            </a:r>
            <a:r>
              <a:rPr spc="-15" dirty="0"/>
              <a:t>n</a:t>
            </a:r>
            <a:r>
              <a:rPr spc="-35" dirty="0"/>
              <a:t>t</a:t>
            </a:r>
            <a:r>
              <a:rPr dirty="0"/>
              <a:t>s</a:t>
            </a:r>
            <a:r>
              <a:rPr spc="60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dirty="0"/>
              <a:t>T</a:t>
            </a:r>
            <a:r>
              <a:rPr spc="-15" dirty="0"/>
              <a:t> </a:t>
            </a:r>
            <a:r>
              <a:rPr dirty="0"/>
              <a:t>&amp;</a:t>
            </a:r>
            <a:r>
              <a:rPr spc="10" dirty="0"/>
              <a:t> </a:t>
            </a:r>
            <a:r>
              <a:rPr dirty="0"/>
              <a:t>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505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670051" y="1290320"/>
            <a:ext cx="7898765" cy="4641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Clr>
                <a:srgbClr val="765E54"/>
              </a:buClr>
              <a:buAutoNum type="arabicPeriod" startAt="6"/>
              <a:tabLst>
                <a:tab pos="469900" algn="l"/>
              </a:tabLst>
            </a:pPr>
            <a:r>
              <a:rPr sz="2200" dirty="0">
                <a:latin typeface="Georgia"/>
                <a:cs typeface="Georgia"/>
              </a:rPr>
              <a:t>C</a:t>
            </a:r>
            <a:r>
              <a:rPr sz="2200" spc="-10" dirty="0">
                <a:latin typeface="Georgia"/>
                <a:cs typeface="Georgia"/>
              </a:rPr>
              <a:t>l</a:t>
            </a:r>
            <a:r>
              <a:rPr sz="2200" spc="-15" dirty="0">
                <a:latin typeface="Georgia"/>
                <a:cs typeface="Georgia"/>
              </a:rPr>
              <a:t>a</a:t>
            </a:r>
            <a:r>
              <a:rPr sz="2200" spc="-25" dirty="0">
                <a:latin typeface="Georgia"/>
                <a:cs typeface="Georgia"/>
              </a:rPr>
              <a:t>i</a:t>
            </a:r>
            <a:r>
              <a:rPr sz="2200" dirty="0">
                <a:latin typeface="Georgia"/>
                <a:cs typeface="Georgia"/>
              </a:rPr>
              <a:t>ms</a:t>
            </a:r>
            <a:r>
              <a:rPr sz="2200" spc="-10" dirty="0">
                <a:latin typeface="Georgia"/>
                <a:cs typeface="Georgia"/>
              </a:rPr>
              <a:t> </a:t>
            </a:r>
            <a:r>
              <a:rPr sz="2200" spc="5" dirty="0">
                <a:latin typeface="Georgia"/>
                <a:cs typeface="Georgia"/>
              </a:rPr>
              <a:t>A</a:t>
            </a:r>
            <a:r>
              <a:rPr sz="2200" spc="-25" dirty="0">
                <a:latin typeface="Georgia"/>
                <a:cs typeface="Georgia"/>
              </a:rPr>
              <a:t>d</a:t>
            </a:r>
            <a:r>
              <a:rPr sz="2200" dirty="0">
                <a:latin typeface="Georgia"/>
                <a:cs typeface="Georgia"/>
              </a:rPr>
              <a:t>mi</a:t>
            </a:r>
            <a:r>
              <a:rPr sz="2200" spc="-15" dirty="0">
                <a:latin typeface="Georgia"/>
                <a:cs typeface="Georgia"/>
              </a:rPr>
              <a:t>n</a:t>
            </a:r>
            <a:r>
              <a:rPr sz="2200" spc="-25" dirty="0">
                <a:latin typeface="Georgia"/>
                <a:cs typeface="Georgia"/>
              </a:rPr>
              <a:t>i</a:t>
            </a:r>
            <a:r>
              <a:rPr sz="2200" spc="-20" dirty="0">
                <a:latin typeface="Georgia"/>
                <a:cs typeface="Georgia"/>
              </a:rPr>
              <a:t>s</a:t>
            </a:r>
            <a:r>
              <a:rPr sz="2200" dirty="0">
                <a:latin typeface="Georgia"/>
                <a:cs typeface="Georgia"/>
              </a:rPr>
              <a:t>tr</a:t>
            </a:r>
            <a:r>
              <a:rPr sz="2200" spc="-40" dirty="0">
                <a:latin typeface="Georgia"/>
                <a:cs typeface="Georgia"/>
              </a:rPr>
              <a:t>a</a:t>
            </a:r>
            <a:r>
              <a:rPr sz="2200" dirty="0">
                <a:latin typeface="Georgia"/>
                <a:cs typeface="Georgia"/>
              </a:rPr>
              <a:t>t</a:t>
            </a:r>
            <a:r>
              <a:rPr sz="2200" spc="-25" dirty="0">
                <a:latin typeface="Georgia"/>
                <a:cs typeface="Georgia"/>
              </a:rPr>
              <a:t>i</a:t>
            </a:r>
            <a:r>
              <a:rPr sz="2200" spc="-20" dirty="0">
                <a:latin typeface="Georgia"/>
                <a:cs typeface="Georgia"/>
              </a:rPr>
              <a:t>o</a:t>
            </a:r>
            <a:r>
              <a:rPr sz="2200" spc="-15" dirty="0">
                <a:latin typeface="Georgia"/>
                <a:cs typeface="Georgia"/>
              </a:rPr>
              <a:t>n</a:t>
            </a:r>
            <a:r>
              <a:rPr sz="2200" dirty="0">
                <a:latin typeface="Georgia"/>
                <a:cs typeface="Georgia"/>
              </a:rPr>
              <a:t>:</a:t>
            </a:r>
            <a:r>
              <a:rPr sz="2200" spc="60" dirty="0">
                <a:latin typeface="Georgia"/>
                <a:cs typeface="Georgia"/>
              </a:rPr>
              <a:t> </a:t>
            </a:r>
            <a:r>
              <a:rPr sz="2200" spc="-15" dirty="0">
                <a:latin typeface="Georgia"/>
                <a:cs typeface="Georgia"/>
              </a:rPr>
              <a:t>(</a:t>
            </a:r>
            <a:r>
              <a:rPr sz="2200" dirty="0">
                <a:latin typeface="Georgia"/>
                <a:cs typeface="Georgia"/>
              </a:rPr>
              <a:t>d</a:t>
            </a:r>
            <a:r>
              <a:rPr sz="2200" spc="-25" dirty="0">
                <a:latin typeface="Georgia"/>
                <a:cs typeface="Georgia"/>
              </a:rPr>
              <a:t>i</a:t>
            </a:r>
            <a:r>
              <a:rPr sz="2200" dirty="0">
                <a:latin typeface="Georgia"/>
                <a:cs typeface="Georgia"/>
              </a:rPr>
              <a:t>s</a:t>
            </a:r>
            <a:r>
              <a:rPr sz="2200" spc="-20" dirty="0">
                <a:latin typeface="Georgia"/>
                <a:cs typeface="Georgia"/>
              </a:rPr>
              <a:t>p</a:t>
            </a:r>
            <a:r>
              <a:rPr sz="2200" dirty="0">
                <a:latin typeface="Georgia"/>
                <a:cs typeface="Georgia"/>
              </a:rPr>
              <a:t>ut</a:t>
            </a:r>
            <a:r>
              <a:rPr sz="2200" spc="-40" dirty="0">
                <a:latin typeface="Georgia"/>
                <a:cs typeface="Georgia"/>
              </a:rPr>
              <a:t>e</a:t>
            </a:r>
            <a:r>
              <a:rPr sz="2200" dirty="0">
                <a:latin typeface="Georgia"/>
                <a:cs typeface="Georgia"/>
              </a:rPr>
              <a:t>s </a:t>
            </a:r>
            <a:r>
              <a:rPr sz="2200" spc="5" dirty="0">
                <a:latin typeface="Georgia"/>
                <a:cs typeface="Georgia"/>
              </a:rPr>
              <a:t>o</a:t>
            </a:r>
            <a:r>
              <a:rPr sz="2200" dirty="0">
                <a:latin typeface="Georgia"/>
                <a:cs typeface="Georgia"/>
              </a:rPr>
              <a:t>r</a:t>
            </a:r>
            <a:r>
              <a:rPr sz="2200" spc="-20" dirty="0">
                <a:latin typeface="Georgia"/>
                <a:cs typeface="Georgia"/>
              </a:rPr>
              <a:t> </a:t>
            </a:r>
            <a:r>
              <a:rPr sz="2200" spc="-15" dirty="0">
                <a:latin typeface="Georgia"/>
                <a:cs typeface="Georgia"/>
              </a:rPr>
              <a:t>a</a:t>
            </a:r>
            <a:r>
              <a:rPr sz="2200" spc="-20" dirty="0">
                <a:latin typeface="Georgia"/>
                <a:cs typeface="Georgia"/>
              </a:rPr>
              <a:t>p</a:t>
            </a:r>
            <a:r>
              <a:rPr sz="2200" spc="5" dirty="0">
                <a:latin typeface="Georgia"/>
                <a:cs typeface="Georgia"/>
              </a:rPr>
              <a:t>p</a:t>
            </a:r>
            <a:r>
              <a:rPr sz="2200" spc="-15" dirty="0">
                <a:latin typeface="Georgia"/>
                <a:cs typeface="Georgia"/>
              </a:rPr>
              <a:t>ea</a:t>
            </a:r>
            <a:r>
              <a:rPr sz="2200" spc="-35" dirty="0">
                <a:latin typeface="Georgia"/>
                <a:cs typeface="Georgia"/>
              </a:rPr>
              <a:t>l</a:t>
            </a:r>
            <a:r>
              <a:rPr sz="2200" spc="-20" dirty="0">
                <a:latin typeface="Georgia"/>
                <a:cs typeface="Georgia"/>
              </a:rPr>
              <a:t>s</a:t>
            </a:r>
            <a:r>
              <a:rPr sz="2200" dirty="0">
                <a:latin typeface="Georgia"/>
                <a:cs typeface="Georgia"/>
              </a:rPr>
              <a:t>)</a:t>
            </a:r>
            <a:endParaRPr sz="2200">
              <a:latin typeface="Georgia"/>
              <a:cs typeface="Georgia"/>
            </a:endParaRPr>
          </a:p>
          <a:p>
            <a:pPr marL="652780" marR="146050" lvl="1" indent="-274320">
              <a:lnSpc>
                <a:spcPct val="125499"/>
              </a:lnSpc>
              <a:spcBef>
                <a:spcPts val="670"/>
              </a:spcBef>
              <a:buClr>
                <a:srgbClr val="765E54"/>
              </a:buClr>
              <a:buSzPct val="70454"/>
              <a:buFont typeface="Wingdings"/>
              <a:buChar char=""/>
              <a:tabLst>
                <a:tab pos="650240" algn="l"/>
              </a:tabLst>
            </a:pPr>
            <a:r>
              <a:rPr sz="2200" spc="5" dirty="0">
                <a:latin typeface="Georgia"/>
                <a:cs typeface="Georgia"/>
              </a:rPr>
              <a:t>Wh</a:t>
            </a:r>
            <a:r>
              <a:rPr sz="2200" spc="-40" dirty="0">
                <a:latin typeface="Georgia"/>
                <a:cs typeface="Georgia"/>
              </a:rPr>
              <a:t>e</a:t>
            </a:r>
            <a:r>
              <a:rPr sz="2200" dirty="0">
                <a:latin typeface="Georgia"/>
                <a:cs typeface="Georgia"/>
              </a:rPr>
              <a:t>re</a:t>
            </a:r>
            <a:r>
              <a:rPr sz="2200" spc="-25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b</a:t>
            </a:r>
            <a:r>
              <a:rPr sz="2200" spc="-25" dirty="0">
                <a:latin typeface="Georgia"/>
                <a:cs typeface="Georgia"/>
              </a:rPr>
              <a:t>u</a:t>
            </a:r>
            <a:r>
              <a:rPr sz="2200" spc="-10" dirty="0">
                <a:latin typeface="Georgia"/>
                <a:cs typeface="Georgia"/>
              </a:rPr>
              <a:t>y</a:t>
            </a:r>
            <a:r>
              <a:rPr sz="2200" spc="-15" dirty="0">
                <a:latin typeface="Georgia"/>
                <a:cs typeface="Georgia"/>
              </a:rPr>
              <a:t>e</a:t>
            </a:r>
            <a:r>
              <a:rPr sz="2200" dirty="0">
                <a:latin typeface="Georgia"/>
                <a:cs typeface="Georgia"/>
              </a:rPr>
              <a:t>r</a:t>
            </a:r>
            <a:r>
              <a:rPr sz="2200" spc="10" dirty="0">
                <a:latin typeface="Georgia"/>
                <a:cs typeface="Georgia"/>
              </a:rPr>
              <a:t> </a:t>
            </a:r>
            <a:r>
              <a:rPr sz="2200" spc="-15" dirty="0">
                <a:latin typeface="Georgia"/>
                <a:cs typeface="Georgia"/>
              </a:rPr>
              <a:t>an</a:t>
            </a:r>
            <a:r>
              <a:rPr sz="2200" dirty="0">
                <a:latin typeface="Georgia"/>
                <a:cs typeface="Georgia"/>
              </a:rPr>
              <a:t>d</a:t>
            </a:r>
            <a:r>
              <a:rPr sz="2200" spc="-2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s</a:t>
            </a:r>
            <a:r>
              <a:rPr sz="2200" spc="-15" dirty="0">
                <a:latin typeface="Georgia"/>
                <a:cs typeface="Georgia"/>
              </a:rPr>
              <a:t>e</a:t>
            </a:r>
            <a:r>
              <a:rPr sz="2200" spc="-10" dirty="0">
                <a:latin typeface="Georgia"/>
                <a:cs typeface="Georgia"/>
              </a:rPr>
              <a:t>ll</a:t>
            </a:r>
            <a:r>
              <a:rPr sz="2200" spc="-15" dirty="0">
                <a:latin typeface="Georgia"/>
                <a:cs typeface="Georgia"/>
              </a:rPr>
              <a:t>e</a:t>
            </a:r>
            <a:r>
              <a:rPr sz="2200" dirty="0">
                <a:latin typeface="Georgia"/>
                <a:cs typeface="Georgia"/>
              </a:rPr>
              <a:t>r</a:t>
            </a:r>
            <a:r>
              <a:rPr sz="2200" spc="-1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c</a:t>
            </a:r>
            <a:r>
              <a:rPr sz="2200" spc="-15" dirty="0">
                <a:latin typeface="Georgia"/>
                <a:cs typeface="Georgia"/>
              </a:rPr>
              <a:t>an</a:t>
            </a:r>
            <a:r>
              <a:rPr sz="2200" spc="-40" dirty="0">
                <a:latin typeface="Georgia"/>
                <a:cs typeface="Georgia"/>
              </a:rPr>
              <a:t>n</a:t>
            </a:r>
            <a:r>
              <a:rPr sz="2200" spc="5" dirty="0">
                <a:latin typeface="Georgia"/>
                <a:cs typeface="Georgia"/>
              </a:rPr>
              <a:t>o</a:t>
            </a:r>
            <a:r>
              <a:rPr sz="2200" dirty="0">
                <a:latin typeface="Georgia"/>
                <a:cs typeface="Georgia"/>
              </a:rPr>
              <a:t>t</a:t>
            </a:r>
            <a:r>
              <a:rPr sz="2200" spc="15" dirty="0">
                <a:latin typeface="Georgia"/>
                <a:cs typeface="Georgia"/>
              </a:rPr>
              <a:t> </a:t>
            </a:r>
            <a:r>
              <a:rPr sz="2200" spc="-15" dirty="0">
                <a:latin typeface="Georgia"/>
                <a:cs typeface="Georgia"/>
              </a:rPr>
              <a:t>a</a:t>
            </a:r>
            <a:r>
              <a:rPr sz="2200" spc="-25" dirty="0">
                <a:latin typeface="Georgia"/>
                <a:cs typeface="Georgia"/>
              </a:rPr>
              <a:t>g</a:t>
            </a:r>
            <a:r>
              <a:rPr sz="2200" dirty="0">
                <a:latin typeface="Georgia"/>
                <a:cs typeface="Georgia"/>
              </a:rPr>
              <a:t>r</a:t>
            </a:r>
            <a:r>
              <a:rPr sz="2200" spc="-15" dirty="0">
                <a:latin typeface="Georgia"/>
                <a:cs typeface="Georgia"/>
              </a:rPr>
              <a:t>e</a:t>
            </a:r>
            <a:r>
              <a:rPr sz="2200" dirty="0">
                <a:latin typeface="Georgia"/>
                <a:cs typeface="Georgia"/>
              </a:rPr>
              <a:t>e</a:t>
            </a:r>
            <a:r>
              <a:rPr sz="2200" spc="-5" dirty="0">
                <a:latin typeface="Georgia"/>
                <a:cs typeface="Georgia"/>
              </a:rPr>
              <a:t> </a:t>
            </a:r>
            <a:r>
              <a:rPr sz="2200" spc="5" dirty="0">
                <a:latin typeface="Georgia"/>
                <a:cs typeface="Georgia"/>
              </a:rPr>
              <a:t>o</a:t>
            </a:r>
            <a:r>
              <a:rPr sz="2200" dirty="0">
                <a:latin typeface="Georgia"/>
                <a:cs typeface="Georgia"/>
              </a:rPr>
              <a:t>n</a:t>
            </a:r>
            <a:r>
              <a:rPr sz="2200" spc="-35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c</a:t>
            </a:r>
            <a:r>
              <a:rPr sz="2200" spc="5" dirty="0">
                <a:latin typeface="Georgia"/>
                <a:cs typeface="Georgia"/>
              </a:rPr>
              <a:t>o</a:t>
            </a:r>
            <a:r>
              <a:rPr sz="2200" spc="-25" dirty="0">
                <a:latin typeface="Georgia"/>
                <a:cs typeface="Georgia"/>
              </a:rPr>
              <a:t>m</a:t>
            </a:r>
            <a:r>
              <a:rPr sz="2200" spc="5" dirty="0">
                <a:latin typeface="Georgia"/>
                <a:cs typeface="Georgia"/>
              </a:rPr>
              <a:t>p</a:t>
            </a:r>
            <a:r>
              <a:rPr sz="2200" spc="-15" dirty="0">
                <a:latin typeface="Georgia"/>
                <a:cs typeface="Georgia"/>
              </a:rPr>
              <a:t>e</a:t>
            </a:r>
            <a:r>
              <a:rPr sz="2200" spc="-40" dirty="0">
                <a:latin typeface="Georgia"/>
                <a:cs typeface="Georgia"/>
              </a:rPr>
              <a:t>n</a:t>
            </a:r>
            <a:r>
              <a:rPr sz="2200" dirty="0">
                <a:latin typeface="Georgia"/>
                <a:cs typeface="Georgia"/>
              </a:rPr>
              <a:t>s</a:t>
            </a:r>
            <a:r>
              <a:rPr sz="2200" spc="-15" dirty="0">
                <a:latin typeface="Georgia"/>
                <a:cs typeface="Georgia"/>
              </a:rPr>
              <a:t>a</a:t>
            </a:r>
            <a:r>
              <a:rPr sz="2200" spc="-20" dirty="0">
                <a:latin typeface="Georgia"/>
                <a:cs typeface="Georgia"/>
              </a:rPr>
              <a:t>t</a:t>
            </a:r>
            <a:r>
              <a:rPr sz="2200" dirty="0">
                <a:latin typeface="Georgia"/>
                <a:cs typeface="Georgia"/>
              </a:rPr>
              <a:t>i</a:t>
            </a:r>
            <a:r>
              <a:rPr sz="2200" spc="5" dirty="0">
                <a:latin typeface="Georgia"/>
                <a:cs typeface="Georgia"/>
              </a:rPr>
              <a:t>o</a:t>
            </a:r>
            <a:r>
              <a:rPr sz="2200" dirty="0">
                <a:latin typeface="Georgia"/>
                <a:cs typeface="Georgia"/>
              </a:rPr>
              <a:t>n</a:t>
            </a:r>
            <a:r>
              <a:rPr sz="2200" spc="35" dirty="0">
                <a:latin typeface="Georgia"/>
                <a:cs typeface="Georgia"/>
              </a:rPr>
              <a:t> </a:t>
            </a:r>
            <a:r>
              <a:rPr sz="2200" spc="-25" dirty="0">
                <a:latin typeface="Georgia"/>
                <a:cs typeface="Georgia"/>
              </a:rPr>
              <a:t>f</a:t>
            </a:r>
            <a:r>
              <a:rPr sz="2200" spc="5" dirty="0">
                <a:latin typeface="Georgia"/>
                <a:cs typeface="Georgia"/>
              </a:rPr>
              <a:t>o</a:t>
            </a:r>
            <a:r>
              <a:rPr sz="2200" dirty="0">
                <a:latin typeface="Georgia"/>
                <a:cs typeface="Georgia"/>
              </a:rPr>
              <a:t>r t</a:t>
            </a:r>
            <a:r>
              <a:rPr sz="2200" spc="5" dirty="0">
                <a:latin typeface="Georgia"/>
                <a:cs typeface="Georgia"/>
              </a:rPr>
              <a:t>h</a:t>
            </a:r>
            <a:r>
              <a:rPr sz="2200" dirty="0">
                <a:latin typeface="Georgia"/>
                <a:cs typeface="Georgia"/>
              </a:rPr>
              <a:t>e</a:t>
            </a:r>
            <a:r>
              <a:rPr sz="2200" spc="-30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c</a:t>
            </a:r>
            <a:r>
              <a:rPr sz="2200" spc="5" dirty="0">
                <a:latin typeface="Georgia"/>
                <a:cs typeface="Georgia"/>
              </a:rPr>
              <a:t>h</a:t>
            </a:r>
            <a:r>
              <a:rPr sz="2200" spc="-15" dirty="0">
                <a:latin typeface="Georgia"/>
                <a:cs typeface="Georgia"/>
              </a:rPr>
              <a:t>a</a:t>
            </a:r>
            <a:r>
              <a:rPr sz="2200" spc="-40" dirty="0">
                <a:latin typeface="Georgia"/>
                <a:cs typeface="Georgia"/>
              </a:rPr>
              <a:t>n</a:t>
            </a:r>
            <a:r>
              <a:rPr sz="2200" dirty="0">
                <a:latin typeface="Georgia"/>
                <a:cs typeface="Georgia"/>
              </a:rPr>
              <a:t>g</a:t>
            </a:r>
            <a:r>
              <a:rPr sz="2200" spc="-15" dirty="0">
                <a:latin typeface="Georgia"/>
                <a:cs typeface="Georgia"/>
              </a:rPr>
              <a:t>e</a:t>
            </a:r>
            <a:r>
              <a:rPr sz="2200" dirty="0">
                <a:latin typeface="Georgia"/>
                <a:cs typeface="Georgia"/>
              </a:rPr>
              <a:t>,</a:t>
            </a:r>
            <a:r>
              <a:rPr sz="2200" spc="15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o</a:t>
            </a:r>
            <a:r>
              <a:rPr sz="2200" dirty="0">
                <a:latin typeface="Georgia"/>
                <a:cs typeface="Georgia"/>
              </a:rPr>
              <a:t>r</a:t>
            </a:r>
            <a:r>
              <a:rPr sz="2200" spc="-20" dirty="0">
                <a:latin typeface="Georgia"/>
                <a:cs typeface="Georgia"/>
              </a:rPr>
              <a:t> t</a:t>
            </a:r>
            <a:r>
              <a:rPr sz="2200" spc="5" dirty="0">
                <a:latin typeface="Georgia"/>
                <a:cs typeface="Georgia"/>
              </a:rPr>
              <a:t>h</a:t>
            </a:r>
            <a:r>
              <a:rPr sz="2200" spc="-40" dirty="0">
                <a:latin typeface="Georgia"/>
                <a:cs typeface="Georgia"/>
              </a:rPr>
              <a:t>a</a:t>
            </a:r>
            <a:r>
              <a:rPr sz="2200" dirty="0">
                <a:latin typeface="Georgia"/>
                <a:cs typeface="Georgia"/>
              </a:rPr>
              <a:t>t</a:t>
            </a:r>
            <a:r>
              <a:rPr sz="2200" spc="1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a</a:t>
            </a:r>
            <a:r>
              <a:rPr sz="2200" spc="-15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c</a:t>
            </a:r>
            <a:r>
              <a:rPr sz="2200" spc="5" dirty="0">
                <a:latin typeface="Georgia"/>
                <a:cs typeface="Georgia"/>
              </a:rPr>
              <a:t>h</a:t>
            </a:r>
            <a:r>
              <a:rPr sz="2200" spc="-40" dirty="0">
                <a:latin typeface="Georgia"/>
                <a:cs typeface="Georgia"/>
              </a:rPr>
              <a:t>a</a:t>
            </a:r>
            <a:r>
              <a:rPr sz="2200" spc="-15" dirty="0">
                <a:latin typeface="Georgia"/>
                <a:cs typeface="Georgia"/>
              </a:rPr>
              <a:t>n</a:t>
            </a:r>
            <a:r>
              <a:rPr sz="2200" dirty="0">
                <a:latin typeface="Georgia"/>
                <a:cs typeface="Georgia"/>
              </a:rPr>
              <a:t>ge </a:t>
            </a:r>
            <a:r>
              <a:rPr sz="2200" spc="5" dirty="0">
                <a:latin typeface="Georgia"/>
                <a:cs typeface="Georgia"/>
              </a:rPr>
              <a:t>h</a:t>
            </a:r>
            <a:r>
              <a:rPr sz="2200" spc="-40" dirty="0">
                <a:latin typeface="Georgia"/>
                <a:cs typeface="Georgia"/>
              </a:rPr>
              <a:t>a</a:t>
            </a:r>
            <a:r>
              <a:rPr sz="2200" dirty="0">
                <a:latin typeface="Georgia"/>
                <a:cs typeface="Georgia"/>
              </a:rPr>
              <a:t>s</a:t>
            </a:r>
            <a:r>
              <a:rPr sz="2200" spc="10" dirty="0">
                <a:latin typeface="Georgia"/>
                <a:cs typeface="Georgia"/>
              </a:rPr>
              <a:t> </a:t>
            </a:r>
            <a:r>
              <a:rPr sz="2200" spc="-15" dirty="0">
                <a:latin typeface="Georgia"/>
                <a:cs typeface="Georgia"/>
              </a:rPr>
              <a:t>e</a:t>
            </a:r>
            <a:r>
              <a:rPr sz="2200" dirty="0">
                <a:latin typeface="Georgia"/>
                <a:cs typeface="Georgia"/>
              </a:rPr>
              <a:t>v</a:t>
            </a:r>
            <a:r>
              <a:rPr sz="2200" spc="-15" dirty="0">
                <a:latin typeface="Georgia"/>
                <a:cs typeface="Georgia"/>
              </a:rPr>
              <a:t>e</a:t>
            </a:r>
            <a:r>
              <a:rPr sz="2200" dirty="0">
                <a:latin typeface="Georgia"/>
                <a:cs typeface="Georgia"/>
              </a:rPr>
              <a:t>n</a:t>
            </a:r>
            <a:r>
              <a:rPr sz="2200" spc="-30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oc</a:t>
            </a:r>
            <a:r>
              <a:rPr sz="2200" dirty="0">
                <a:latin typeface="Georgia"/>
                <a:cs typeface="Georgia"/>
              </a:rPr>
              <a:t>c</a:t>
            </a:r>
            <a:r>
              <a:rPr sz="2200" spc="-25" dirty="0">
                <a:latin typeface="Georgia"/>
                <a:cs typeface="Georgia"/>
              </a:rPr>
              <a:t>u</a:t>
            </a:r>
            <a:r>
              <a:rPr sz="2200" dirty="0">
                <a:latin typeface="Georgia"/>
                <a:cs typeface="Georgia"/>
              </a:rPr>
              <a:t>rr</a:t>
            </a:r>
            <a:r>
              <a:rPr sz="2200" spc="-40" dirty="0">
                <a:latin typeface="Georgia"/>
                <a:cs typeface="Georgia"/>
              </a:rPr>
              <a:t>e</a:t>
            </a:r>
            <a:r>
              <a:rPr sz="2200" dirty="0">
                <a:latin typeface="Georgia"/>
                <a:cs typeface="Georgia"/>
              </a:rPr>
              <a:t>d.</a:t>
            </a:r>
            <a:endParaRPr sz="2200">
              <a:latin typeface="Georgia"/>
              <a:cs typeface="Georgia"/>
            </a:endParaRPr>
          </a:p>
          <a:p>
            <a:pPr marL="652780" marR="314325" lvl="1" indent="-274320">
              <a:lnSpc>
                <a:spcPct val="124500"/>
              </a:lnSpc>
              <a:spcBef>
                <a:spcPts val="890"/>
              </a:spcBef>
              <a:buClr>
                <a:srgbClr val="765E54"/>
              </a:buClr>
              <a:buSzPct val="70454"/>
              <a:buFont typeface="Wingdings"/>
              <a:buChar char=""/>
              <a:tabLst>
                <a:tab pos="650240" algn="l"/>
              </a:tabLst>
            </a:pPr>
            <a:r>
              <a:rPr sz="2200" dirty="0">
                <a:latin typeface="Georgia"/>
                <a:cs typeface="Georgia"/>
              </a:rPr>
              <a:t>S</a:t>
            </a:r>
            <a:r>
              <a:rPr sz="2200" spc="-20" dirty="0">
                <a:latin typeface="Georgia"/>
                <a:cs typeface="Georgia"/>
              </a:rPr>
              <a:t>ho</a:t>
            </a:r>
            <a:r>
              <a:rPr sz="2200" dirty="0">
                <a:latin typeface="Georgia"/>
                <a:cs typeface="Georgia"/>
              </a:rPr>
              <a:t>u</a:t>
            </a:r>
            <a:r>
              <a:rPr sz="2200" spc="-10" dirty="0">
                <a:latin typeface="Georgia"/>
                <a:cs typeface="Georgia"/>
              </a:rPr>
              <a:t>l</a:t>
            </a:r>
            <a:r>
              <a:rPr sz="2200" dirty="0">
                <a:latin typeface="Georgia"/>
                <a:cs typeface="Georgia"/>
              </a:rPr>
              <a:t>d</a:t>
            </a:r>
            <a:r>
              <a:rPr sz="2200" spc="-35" dirty="0">
                <a:latin typeface="Georgia"/>
                <a:cs typeface="Georgia"/>
              </a:rPr>
              <a:t> </a:t>
            </a:r>
            <a:r>
              <a:rPr sz="2200" spc="5" dirty="0">
                <a:latin typeface="Georgia"/>
                <a:cs typeface="Georgia"/>
              </a:rPr>
              <a:t>b</a:t>
            </a:r>
            <a:r>
              <a:rPr sz="2200" dirty="0">
                <a:latin typeface="Georgia"/>
                <a:cs typeface="Georgia"/>
              </a:rPr>
              <a:t>e</a:t>
            </a:r>
            <a:r>
              <a:rPr sz="2200" spc="-35" dirty="0">
                <a:latin typeface="Georgia"/>
                <a:cs typeface="Georgia"/>
              </a:rPr>
              <a:t> </a:t>
            </a:r>
            <a:r>
              <a:rPr sz="2200" spc="-25" dirty="0">
                <a:latin typeface="Georgia"/>
                <a:cs typeface="Georgia"/>
              </a:rPr>
              <a:t>d</a:t>
            </a:r>
            <a:r>
              <a:rPr sz="2200" spc="5" dirty="0">
                <a:latin typeface="Georgia"/>
                <a:cs typeface="Georgia"/>
              </a:rPr>
              <a:t>o</a:t>
            </a:r>
            <a:r>
              <a:rPr sz="2200" spc="-20" dirty="0">
                <a:latin typeface="Georgia"/>
                <a:cs typeface="Georgia"/>
              </a:rPr>
              <a:t>c</a:t>
            </a:r>
            <a:r>
              <a:rPr sz="2200" dirty="0">
                <a:latin typeface="Georgia"/>
                <a:cs typeface="Georgia"/>
              </a:rPr>
              <a:t>um</a:t>
            </a:r>
            <a:r>
              <a:rPr sz="2200" spc="-15" dirty="0">
                <a:latin typeface="Georgia"/>
                <a:cs typeface="Georgia"/>
              </a:rPr>
              <a:t>e</a:t>
            </a:r>
            <a:r>
              <a:rPr sz="2200" spc="-40" dirty="0">
                <a:latin typeface="Georgia"/>
                <a:cs typeface="Georgia"/>
              </a:rPr>
              <a:t>n</a:t>
            </a:r>
            <a:r>
              <a:rPr sz="2200" dirty="0">
                <a:latin typeface="Georgia"/>
                <a:cs typeface="Georgia"/>
              </a:rPr>
              <a:t>t</a:t>
            </a:r>
            <a:r>
              <a:rPr sz="2200" spc="-15" dirty="0">
                <a:latin typeface="Georgia"/>
                <a:cs typeface="Georgia"/>
              </a:rPr>
              <a:t>e</a:t>
            </a:r>
            <a:r>
              <a:rPr sz="2200" dirty="0">
                <a:latin typeface="Georgia"/>
                <a:cs typeface="Georgia"/>
              </a:rPr>
              <a:t>d</a:t>
            </a:r>
            <a:r>
              <a:rPr sz="2200" spc="20" dirty="0">
                <a:latin typeface="Georgia"/>
                <a:cs typeface="Georgia"/>
              </a:rPr>
              <a:t> </a:t>
            </a:r>
            <a:r>
              <a:rPr sz="2200" spc="-15" dirty="0">
                <a:latin typeface="Georgia"/>
                <a:cs typeface="Georgia"/>
              </a:rPr>
              <a:t>an</a:t>
            </a:r>
            <a:r>
              <a:rPr sz="2200" dirty="0">
                <a:latin typeface="Georgia"/>
                <a:cs typeface="Georgia"/>
              </a:rPr>
              <a:t>d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m</a:t>
            </a:r>
            <a:r>
              <a:rPr sz="2200" spc="-15" dirty="0">
                <a:latin typeface="Georgia"/>
                <a:cs typeface="Georgia"/>
              </a:rPr>
              <a:t>an</a:t>
            </a:r>
            <a:r>
              <a:rPr sz="2200" spc="-40" dirty="0">
                <a:latin typeface="Georgia"/>
                <a:cs typeface="Georgia"/>
              </a:rPr>
              <a:t>a</a:t>
            </a:r>
            <a:r>
              <a:rPr sz="2200" dirty="0">
                <a:latin typeface="Georgia"/>
                <a:cs typeface="Georgia"/>
              </a:rPr>
              <a:t>g</a:t>
            </a:r>
            <a:r>
              <a:rPr sz="2200" spc="-15" dirty="0">
                <a:latin typeface="Georgia"/>
                <a:cs typeface="Georgia"/>
              </a:rPr>
              <a:t>e</a:t>
            </a:r>
            <a:r>
              <a:rPr sz="2200" dirty="0">
                <a:latin typeface="Georgia"/>
                <a:cs typeface="Georgia"/>
              </a:rPr>
              <a:t>d</a:t>
            </a:r>
            <a:r>
              <a:rPr sz="2200" spc="4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in</a:t>
            </a:r>
            <a:r>
              <a:rPr sz="2200" spc="-35" dirty="0">
                <a:latin typeface="Georgia"/>
                <a:cs typeface="Georgia"/>
              </a:rPr>
              <a:t> </a:t>
            </a:r>
            <a:r>
              <a:rPr sz="2200" spc="-15" dirty="0">
                <a:latin typeface="Georgia"/>
                <a:cs typeface="Georgia"/>
              </a:rPr>
              <a:t>a</a:t>
            </a:r>
            <a:r>
              <a:rPr sz="2200" spc="-20" dirty="0">
                <a:latin typeface="Georgia"/>
                <a:cs typeface="Georgia"/>
              </a:rPr>
              <a:t>cc</a:t>
            </a:r>
            <a:r>
              <a:rPr sz="2200" spc="5" dirty="0">
                <a:latin typeface="Georgia"/>
                <a:cs typeface="Georgia"/>
              </a:rPr>
              <a:t>o</a:t>
            </a:r>
            <a:r>
              <a:rPr sz="2200" spc="-20" dirty="0">
                <a:latin typeface="Georgia"/>
                <a:cs typeface="Georgia"/>
              </a:rPr>
              <a:t>r</a:t>
            </a:r>
            <a:r>
              <a:rPr sz="2200" dirty="0">
                <a:latin typeface="Georgia"/>
                <a:cs typeface="Georgia"/>
              </a:rPr>
              <a:t>d</a:t>
            </a:r>
            <a:r>
              <a:rPr sz="2200" spc="-40" dirty="0">
                <a:latin typeface="Georgia"/>
                <a:cs typeface="Georgia"/>
              </a:rPr>
              <a:t>a</a:t>
            </a:r>
            <a:r>
              <a:rPr sz="2200" spc="-15" dirty="0">
                <a:latin typeface="Georgia"/>
                <a:cs typeface="Georgia"/>
              </a:rPr>
              <a:t>n</a:t>
            </a:r>
            <a:r>
              <a:rPr sz="2200" dirty="0">
                <a:latin typeface="Georgia"/>
                <a:cs typeface="Georgia"/>
              </a:rPr>
              <a:t>ce</a:t>
            </a:r>
            <a:r>
              <a:rPr sz="2200" spc="30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w</a:t>
            </a:r>
            <a:r>
              <a:rPr sz="2200" dirty="0">
                <a:latin typeface="Georgia"/>
                <a:cs typeface="Georgia"/>
              </a:rPr>
              <a:t>i</a:t>
            </a:r>
            <a:r>
              <a:rPr sz="2200" spc="-20" dirty="0">
                <a:latin typeface="Georgia"/>
                <a:cs typeface="Georgia"/>
              </a:rPr>
              <a:t>t</a:t>
            </a:r>
            <a:r>
              <a:rPr sz="2200" dirty="0">
                <a:latin typeface="Georgia"/>
                <a:cs typeface="Georgia"/>
              </a:rPr>
              <a:t>h t</a:t>
            </a:r>
            <a:r>
              <a:rPr sz="2200" spc="5" dirty="0">
                <a:latin typeface="Georgia"/>
                <a:cs typeface="Georgia"/>
              </a:rPr>
              <a:t>h</a:t>
            </a:r>
            <a:r>
              <a:rPr sz="2200" dirty="0">
                <a:latin typeface="Georgia"/>
                <a:cs typeface="Georgia"/>
              </a:rPr>
              <a:t>e</a:t>
            </a:r>
            <a:r>
              <a:rPr sz="2200" spc="-3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t</a:t>
            </a:r>
            <a:r>
              <a:rPr sz="2200" spc="-40" dirty="0">
                <a:latin typeface="Georgia"/>
                <a:cs typeface="Georgia"/>
              </a:rPr>
              <a:t>e</a:t>
            </a:r>
            <a:r>
              <a:rPr sz="2200" dirty="0">
                <a:latin typeface="Georgia"/>
                <a:cs typeface="Georgia"/>
              </a:rPr>
              <a:t>r</a:t>
            </a:r>
            <a:r>
              <a:rPr sz="2200" spc="-25" dirty="0">
                <a:latin typeface="Georgia"/>
                <a:cs typeface="Georgia"/>
              </a:rPr>
              <a:t>m</a:t>
            </a:r>
            <a:r>
              <a:rPr sz="2200" dirty="0">
                <a:latin typeface="Georgia"/>
                <a:cs typeface="Georgia"/>
              </a:rPr>
              <a:t>s</a:t>
            </a:r>
            <a:r>
              <a:rPr sz="2200" spc="15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o</a:t>
            </a:r>
            <a:r>
              <a:rPr sz="2200" dirty="0">
                <a:latin typeface="Georgia"/>
                <a:cs typeface="Georgia"/>
              </a:rPr>
              <a:t>f</a:t>
            </a:r>
            <a:r>
              <a:rPr sz="2200" spc="-2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t</a:t>
            </a:r>
            <a:r>
              <a:rPr sz="2200" spc="5" dirty="0">
                <a:latin typeface="Georgia"/>
                <a:cs typeface="Georgia"/>
              </a:rPr>
              <a:t>h</a:t>
            </a:r>
            <a:r>
              <a:rPr sz="2200" dirty="0">
                <a:latin typeface="Georgia"/>
                <a:cs typeface="Georgia"/>
              </a:rPr>
              <a:t>e</a:t>
            </a:r>
            <a:r>
              <a:rPr sz="2200" spc="-30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c</a:t>
            </a:r>
            <a:r>
              <a:rPr sz="2200" spc="5" dirty="0">
                <a:latin typeface="Georgia"/>
                <a:cs typeface="Georgia"/>
              </a:rPr>
              <a:t>o</a:t>
            </a:r>
            <a:r>
              <a:rPr sz="2200" spc="-40" dirty="0">
                <a:latin typeface="Georgia"/>
                <a:cs typeface="Georgia"/>
              </a:rPr>
              <a:t>n</a:t>
            </a:r>
            <a:r>
              <a:rPr sz="2200" dirty="0">
                <a:latin typeface="Georgia"/>
                <a:cs typeface="Georgia"/>
              </a:rPr>
              <a:t>tr</a:t>
            </a:r>
            <a:r>
              <a:rPr sz="2200" spc="-40" dirty="0">
                <a:latin typeface="Georgia"/>
                <a:cs typeface="Georgia"/>
              </a:rPr>
              <a:t>a</a:t>
            </a:r>
            <a:r>
              <a:rPr sz="2200" dirty="0">
                <a:latin typeface="Georgia"/>
                <a:cs typeface="Georgia"/>
              </a:rPr>
              <a:t>c</a:t>
            </a:r>
            <a:r>
              <a:rPr sz="2200" spc="-20" dirty="0">
                <a:latin typeface="Georgia"/>
                <a:cs typeface="Georgia"/>
              </a:rPr>
              <a:t>t</a:t>
            </a:r>
            <a:r>
              <a:rPr sz="2200" dirty="0">
                <a:latin typeface="Georgia"/>
                <a:cs typeface="Georgia"/>
              </a:rPr>
              <a:t>.</a:t>
            </a:r>
            <a:endParaRPr sz="2200">
              <a:latin typeface="Georgia"/>
              <a:cs typeface="Georgia"/>
            </a:endParaRPr>
          </a:p>
          <a:p>
            <a:pPr marL="649605" lvl="1" indent="-271145">
              <a:lnSpc>
                <a:spcPct val="100000"/>
              </a:lnSpc>
              <a:spcBef>
                <a:spcPts val="1510"/>
              </a:spcBef>
              <a:buClr>
                <a:srgbClr val="765E54"/>
              </a:buClr>
              <a:buSzPct val="70454"/>
              <a:buFont typeface="Wingdings"/>
              <a:buChar char=""/>
              <a:tabLst>
                <a:tab pos="650240" algn="l"/>
              </a:tabLst>
            </a:pPr>
            <a:r>
              <a:rPr sz="2200" spc="-10" dirty="0">
                <a:latin typeface="Georgia"/>
                <a:cs typeface="Georgia"/>
              </a:rPr>
              <a:t>M</a:t>
            </a:r>
            <a:r>
              <a:rPr sz="2200" dirty="0">
                <a:latin typeface="Georgia"/>
                <a:cs typeface="Georgia"/>
              </a:rPr>
              <a:t>i</a:t>
            </a:r>
            <a:r>
              <a:rPr sz="2200" spc="-25" dirty="0">
                <a:latin typeface="Georgia"/>
                <a:cs typeface="Georgia"/>
              </a:rPr>
              <a:t>g</a:t>
            </a:r>
            <a:r>
              <a:rPr sz="2200" spc="5" dirty="0">
                <a:latin typeface="Georgia"/>
                <a:cs typeface="Georgia"/>
              </a:rPr>
              <a:t>h</a:t>
            </a:r>
            <a:r>
              <a:rPr sz="2200" dirty="0">
                <a:latin typeface="Georgia"/>
                <a:cs typeface="Georgia"/>
              </a:rPr>
              <a:t>t</a:t>
            </a:r>
            <a:r>
              <a:rPr sz="2200" spc="-1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i</a:t>
            </a:r>
            <a:r>
              <a:rPr sz="2200" spc="-40" dirty="0">
                <a:latin typeface="Georgia"/>
                <a:cs typeface="Georgia"/>
              </a:rPr>
              <a:t>n</a:t>
            </a:r>
            <a:r>
              <a:rPr sz="2200" dirty="0">
                <a:latin typeface="Georgia"/>
                <a:cs typeface="Georgia"/>
              </a:rPr>
              <a:t>v</a:t>
            </a:r>
            <a:r>
              <a:rPr sz="2200" spc="5" dirty="0">
                <a:latin typeface="Georgia"/>
                <a:cs typeface="Georgia"/>
              </a:rPr>
              <a:t>o</a:t>
            </a:r>
            <a:r>
              <a:rPr sz="2200" spc="-35" dirty="0">
                <a:latin typeface="Georgia"/>
                <a:cs typeface="Georgia"/>
              </a:rPr>
              <a:t>l</a:t>
            </a:r>
            <a:r>
              <a:rPr sz="2200" dirty="0">
                <a:latin typeface="Georgia"/>
                <a:cs typeface="Georgia"/>
              </a:rPr>
              <a:t>ve</a:t>
            </a:r>
            <a:r>
              <a:rPr sz="2200" spc="-25" dirty="0">
                <a:latin typeface="Georgia"/>
                <a:cs typeface="Georgia"/>
              </a:rPr>
              <a:t> </a:t>
            </a:r>
            <a:r>
              <a:rPr sz="2200" spc="-15" dirty="0">
                <a:latin typeface="Georgia"/>
                <a:cs typeface="Georgia"/>
              </a:rPr>
              <a:t>a</a:t>
            </a:r>
            <a:r>
              <a:rPr sz="2200" spc="-20" dirty="0">
                <a:latin typeface="Georgia"/>
                <a:cs typeface="Georgia"/>
              </a:rPr>
              <a:t>r</a:t>
            </a:r>
            <a:r>
              <a:rPr sz="2200" spc="5" dirty="0">
                <a:latin typeface="Georgia"/>
                <a:cs typeface="Georgia"/>
              </a:rPr>
              <a:t>b</a:t>
            </a:r>
            <a:r>
              <a:rPr sz="2200" spc="-25" dirty="0">
                <a:latin typeface="Georgia"/>
                <a:cs typeface="Georgia"/>
              </a:rPr>
              <a:t>i</a:t>
            </a:r>
            <a:r>
              <a:rPr sz="2200" spc="-20" dirty="0">
                <a:latin typeface="Georgia"/>
                <a:cs typeface="Georgia"/>
              </a:rPr>
              <a:t>t</a:t>
            </a:r>
            <a:r>
              <a:rPr sz="2200" dirty="0">
                <a:latin typeface="Georgia"/>
                <a:cs typeface="Georgia"/>
              </a:rPr>
              <a:t>r</a:t>
            </a:r>
            <a:r>
              <a:rPr sz="2200" spc="-15" dirty="0">
                <a:latin typeface="Georgia"/>
                <a:cs typeface="Georgia"/>
              </a:rPr>
              <a:t>a</a:t>
            </a:r>
            <a:r>
              <a:rPr sz="2200" spc="-20" dirty="0">
                <a:latin typeface="Georgia"/>
                <a:cs typeface="Georgia"/>
              </a:rPr>
              <a:t>t</a:t>
            </a:r>
            <a:r>
              <a:rPr sz="2200" spc="-25" dirty="0">
                <a:latin typeface="Georgia"/>
                <a:cs typeface="Georgia"/>
              </a:rPr>
              <a:t>i</a:t>
            </a:r>
            <a:r>
              <a:rPr sz="2200" spc="5" dirty="0">
                <a:latin typeface="Georgia"/>
                <a:cs typeface="Georgia"/>
              </a:rPr>
              <a:t>o</a:t>
            </a:r>
            <a:r>
              <a:rPr sz="2200" dirty="0">
                <a:latin typeface="Georgia"/>
                <a:cs typeface="Georgia"/>
              </a:rPr>
              <a:t>n</a:t>
            </a:r>
            <a:r>
              <a:rPr sz="2200" spc="30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o</a:t>
            </a:r>
            <a:r>
              <a:rPr sz="2200" dirty="0">
                <a:latin typeface="Georgia"/>
                <a:cs typeface="Georgia"/>
              </a:rPr>
              <a:t>r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l</a:t>
            </a:r>
            <a:r>
              <a:rPr sz="2200" spc="-25" dirty="0">
                <a:latin typeface="Georgia"/>
                <a:cs typeface="Georgia"/>
              </a:rPr>
              <a:t>i</a:t>
            </a:r>
            <a:r>
              <a:rPr sz="2200" dirty="0">
                <a:latin typeface="Georgia"/>
                <a:cs typeface="Georgia"/>
              </a:rPr>
              <a:t>t</a:t>
            </a:r>
            <a:r>
              <a:rPr sz="2200" spc="-25" dirty="0">
                <a:latin typeface="Georgia"/>
                <a:cs typeface="Georgia"/>
              </a:rPr>
              <a:t>i</a:t>
            </a:r>
            <a:r>
              <a:rPr sz="2200" dirty="0">
                <a:latin typeface="Georgia"/>
                <a:cs typeface="Georgia"/>
              </a:rPr>
              <a:t>g</a:t>
            </a:r>
            <a:r>
              <a:rPr sz="2200" spc="-40" dirty="0">
                <a:latin typeface="Georgia"/>
                <a:cs typeface="Georgia"/>
              </a:rPr>
              <a:t>a</a:t>
            </a:r>
            <a:r>
              <a:rPr sz="2200" dirty="0">
                <a:latin typeface="Georgia"/>
                <a:cs typeface="Georgia"/>
              </a:rPr>
              <a:t>t</a:t>
            </a:r>
            <a:r>
              <a:rPr sz="2200" spc="-25" dirty="0">
                <a:latin typeface="Georgia"/>
                <a:cs typeface="Georgia"/>
              </a:rPr>
              <a:t>i</a:t>
            </a:r>
            <a:r>
              <a:rPr sz="2200" spc="5" dirty="0">
                <a:latin typeface="Georgia"/>
                <a:cs typeface="Georgia"/>
              </a:rPr>
              <a:t>o</a:t>
            </a:r>
            <a:r>
              <a:rPr sz="2200" spc="-15" dirty="0">
                <a:latin typeface="Georgia"/>
                <a:cs typeface="Georgia"/>
              </a:rPr>
              <a:t>n</a:t>
            </a:r>
            <a:r>
              <a:rPr sz="2200" dirty="0">
                <a:latin typeface="Georgia"/>
                <a:cs typeface="Georgia"/>
              </a:rPr>
              <a:t>.</a:t>
            </a:r>
            <a:endParaRPr sz="2200">
              <a:latin typeface="Georgia"/>
              <a:cs typeface="Georgia"/>
            </a:endParaRPr>
          </a:p>
          <a:p>
            <a:pPr marL="469900" indent="-457200">
              <a:lnSpc>
                <a:spcPct val="100000"/>
              </a:lnSpc>
              <a:spcBef>
                <a:spcPts val="1485"/>
              </a:spcBef>
              <a:buClr>
                <a:srgbClr val="765E54"/>
              </a:buClr>
              <a:buAutoNum type="arabicPeriod" startAt="6"/>
              <a:tabLst>
                <a:tab pos="469900" algn="l"/>
              </a:tabLst>
            </a:pPr>
            <a:r>
              <a:rPr sz="2200" spc="5" dirty="0">
                <a:latin typeface="Georgia"/>
                <a:cs typeface="Georgia"/>
              </a:rPr>
              <a:t>R</a:t>
            </a:r>
            <a:r>
              <a:rPr sz="2200" spc="-40" dirty="0">
                <a:latin typeface="Georgia"/>
                <a:cs typeface="Georgia"/>
              </a:rPr>
              <a:t>e</a:t>
            </a:r>
            <a:r>
              <a:rPr sz="2200" spc="-20" dirty="0">
                <a:latin typeface="Georgia"/>
                <a:cs typeface="Georgia"/>
              </a:rPr>
              <a:t>c</a:t>
            </a:r>
            <a:r>
              <a:rPr sz="2200" spc="5" dirty="0">
                <a:latin typeface="Georgia"/>
                <a:cs typeface="Georgia"/>
              </a:rPr>
              <a:t>o</a:t>
            </a:r>
            <a:r>
              <a:rPr sz="2200" spc="-20" dirty="0">
                <a:latin typeface="Georgia"/>
                <a:cs typeface="Georgia"/>
              </a:rPr>
              <a:t>r</a:t>
            </a:r>
            <a:r>
              <a:rPr sz="2200" dirty="0">
                <a:latin typeface="Georgia"/>
                <a:cs typeface="Georgia"/>
              </a:rPr>
              <a:t>d</a:t>
            </a:r>
            <a:r>
              <a:rPr sz="2200" spc="1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M</a:t>
            </a:r>
            <a:r>
              <a:rPr sz="2200" spc="-15" dirty="0">
                <a:latin typeface="Georgia"/>
                <a:cs typeface="Georgia"/>
              </a:rPr>
              <a:t>an</a:t>
            </a:r>
            <a:r>
              <a:rPr sz="2200" spc="-40" dirty="0">
                <a:latin typeface="Georgia"/>
                <a:cs typeface="Georgia"/>
              </a:rPr>
              <a:t>a</a:t>
            </a:r>
            <a:r>
              <a:rPr sz="2200" dirty="0">
                <a:latin typeface="Georgia"/>
                <a:cs typeface="Georgia"/>
              </a:rPr>
              <a:t>g</a:t>
            </a:r>
            <a:r>
              <a:rPr sz="2200" spc="-15" dirty="0">
                <a:latin typeface="Georgia"/>
                <a:cs typeface="Georgia"/>
              </a:rPr>
              <a:t>e</a:t>
            </a:r>
            <a:r>
              <a:rPr sz="2200" dirty="0">
                <a:latin typeface="Georgia"/>
                <a:cs typeface="Georgia"/>
              </a:rPr>
              <a:t>m</a:t>
            </a:r>
            <a:r>
              <a:rPr sz="2200" spc="-15" dirty="0">
                <a:latin typeface="Georgia"/>
                <a:cs typeface="Georgia"/>
              </a:rPr>
              <a:t>e</a:t>
            </a:r>
            <a:r>
              <a:rPr sz="2200" spc="-40" dirty="0">
                <a:latin typeface="Georgia"/>
                <a:cs typeface="Georgia"/>
              </a:rPr>
              <a:t>n</a:t>
            </a:r>
            <a:r>
              <a:rPr sz="2200" dirty="0">
                <a:latin typeface="Georgia"/>
                <a:cs typeface="Georgia"/>
              </a:rPr>
              <a:t>t</a:t>
            </a:r>
            <a:r>
              <a:rPr sz="2200" spc="5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S</a:t>
            </a:r>
            <a:r>
              <a:rPr sz="2200" spc="-10" dirty="0">
                <a:latin typeface="Georgia"/>
                <a:cs typeface="Georgia"/>
              </a:rPr>
              <a:t>y</a:t>
            </a:r>
            <a:r>
              <a:rPr sz="2200" spc="-20" dirty="0">
                <a:latin typeface="Georgia"/>
                <a:cs typeface="Georgia"/>
              </a:rPr>
              <a:t>s</a:t>
            </a:r>
            <a:r>
              <a:rPr sz="2200" dirty="0">
                <a:latin typeface="Georgia"/>
                <a:cs typeface="Georgia"/>
              </a:rPr>
              <a:t>t</a:t>
            </a:r>
            <a:r>
              <a:rPr sz="2200" spc="-15" dirty="0">
                <a:latin typeface="Georgia"/>
                <a:cs typeface="Georgia"/>
              </a:rPr>
              <a:t>e</a:t>
            </a:r>
            <a:r>
              <a:rPr sz="2200" spc="-25" dirty="0">
                <a:latin typeface="Georgia"/>
                <a:cs typeface="Georgia"/>
              </a:rPr>
              <a:t>m</a:t>
            </a:r>
            <a:r>
              <a:rPr sz="2200" dirty="0">
                <a:latin typeface="Georgia"/>
                <a:cs typeface="Georgia"/>
              </a:rPr>
              <a:t>:</a:t>
            </a:r>
            <a:endParaRPr sz="2200">
              <a:latin typeface="Georgia"/>
              <a:cs typeface="Georgia"/>
            </a:endParaRPr>
          </a:p>
          <a:p>
            <a:pPr marL="378460" marR="5080" algn="just">
              <a:lnSpc>
                <a:spcPct val="127699"/>
              </a:lnSpc>
              <a:spcBef>
                <a:spcPts val="660"/>
              </a:spcBef>
            </a:pPr>
            <a:r>
              <a:rPr sz="2200" spc="5" dirty="0">
                <a:latin typeface="Georgia"/>
                <a:cs typeface="Georgia"/>
              </a:rPr>
              <a:t>A</a:t>
            </a:r>
            <a:r>
              <a:rPr sz="2200" spc="-2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s</a:t>
            </a:r>
            <a:r>
              <a:rPr sz="2200" spc="-15" dirty="0">
                <a:latin typeface="Georgia"/>
                <a:cs typeface="Georgia"/>
              </a:rPr>
              <a:t>e</a:t>
            </a:r>
            <a:r>
              <a:rPr sz="2200" dirty="0">
                <a:latin typeface="Georgia"/>
                <a:cs typeface="Georgia"/>
              </a:rPr>
              <a:t>t</a:t>
            </a:r>
            <a:r>
              <a:rPr sz="2200" spc="-20" dirty="0">
                <a:latin typeface="Georgia"/>
                <a:cs typeface="Georgia"/>
              </a:rPr>
              <a:t> </a:t>
            </a:r>
            <a:r>
              <a:rPr sz="2200" spc="5" dirty="0">
                <a:latin typeface="Georgia"/>
                <a:cs typeface="Georgia"/>
              </a:rPr>
              <a:t>o</a:t>
            </a:r>
            <a:r>
              <a:rPr sz="2200" dirty="0">
                <a:latin typeface="Georgia"/>
                <a:cs typeface="Georgia"/>
              </a:rPr>
              <a:t>f</a:t>
            </a:r>
            <a:r>
              <a:rPr sz="2200" spc="-25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pr</a:t>
            </a:r>
            <a:r>
              <a:rPr sz="2200" spc="5" dirty="0">
                <a:latin typeface="Georgia"/>
                <a:cs typeface="Georgia"/>
              </a:rPr>
              <a:t>o</a:t>
            </a:r>
            <a:r>
              <a:rPr sz="2200" dirty="0">
                <a:latin typeface="Georgia"/>
                <a:cs typeface="Georgia"/>
              </a:rPr>
              <a:t>c</a:t>
            </a:r>
            <a:r>
              <a:rPr sz="2200" spc="-40" dirty="0">
                <a:latin typeface="Georgia"/>
                <a:cs typeface="Georgia"/>
              </a:rPr>
              <a:t>e</a:t>
            </a:r>
            <a:r>
              <a:rPr sz="2200" spc="-20" dirty="0">
                <a:latin typeface="Georgia"/>
                <a:cs typeface="Georgia"/>
              </a:rPr>
              <a:t>s</a:t>
            </a:r>
            <a:r>
              <a:rPr sz="2200" dirty="0">
                <a:latin typeface="Georgia"/>
                <a:cs typeface="Georgia"/>
              </a:rPr>
              <a:t>s</a:t>
            </a:r>
            <a:r>
              <a:rPr sz="2200" spc="-15" dirty="0">
                <a:latin typeface="Georgia"/>
                <a:cs typeface="Georgia"/>
              </a:rPr>
              <a:t>e</a:t>
            </a:r>
            <a:r>
              <a:rPr sz="2200" dirty="0">
                <a:latin typeface="Georgia"/>
                <a:cs typeface="Georgia"/>
              </a:rPr>
              <a:t>s</a:t>
            </a:r>
            <a:r>
              <a:rPr sz="2200" spc="20" dirty="0">
                <a:latin typeface="Georgia"/>
                <a:cs typeface="Georgia"/>
              </a:rPr>
              <a:t> </a:t>
            </a:r>
            <a:r>
              <a:rPr sz="2200" spc="-15" dirty="0">
                <a:latin typeface="Georgia"/>
                <a:cs typeface="Georgia"/>
              </a:rPr>
              <a:t>an</a:t>
            </a:r>
            <a:r>
              <a:rPr sz="2200" dirty="0">
                <a:latin typeface="Georgia"/>
                <a:cs typeface="Georgia"/>
              </a:rPr>
              <a:t>d</a:t>
            </a:r>
            <a:r>
              <a:rPr sz="2200" spc="-20" dirty="0">
                <a:latin typeface="Georgia"/>
                <a:cs typeface="Georgia"/>
              </a:rPr>
              <a:t> </a:t>
            </a:r>
            <a:r>
              <a:rPr sz="2200" spc="-15" dirty="0">
                <a:latin typeface="Georgia"/>
                <a:cs typeface="Georgia"/>
              </a:rPr>
              <a:t>a</a:t>
            </a:r>
            <a:r>
              <a:rPr sz="2200" spc="-25" dirty="0">
                <a:latin typeface="Georgia"/>
                <a:cs typeface="Georgia"/>
              </a:rPr>
              <a:t>u</a:t>
            </a:r>
            <a:r>
              <a:rPr sz="2200" dirty="0">
                <a:latin typeface="Georgia"/>
                <a:cs typeface="Georgia"/>
              </a:rPr>
              <a:t>t</a:t>
            </a:r>
            <a:r>
              <a:rPr sz="2200" spc="-20" dirty="0">
                <a:latin typeface="Georgia"/>
                <a:cs typeface="Georgia"/>
              </a:rPr>
              <a:t>o</a:t>
            </a:r>
            <a:r>
              <a:rPr sz="2200" dirty="0">
                <a:latin typeface="Georgia"/>
                <a:cs typeface="Georgia"/>
              </a:rPr>
              <a:t>m</a:t>
            </a:r>
            <a:r>
              <a:rPr sz="2200" spc="-15" dirty="0">
                <a:latin typeface="Georgia"/>
                <a:cs typeface="Georgia"/>
              </a:rPr>
              <a:t>a</a:t>
            </a:r>
            <a:r>
              <a:rPr sz="2200" spc="-20" dirty="0">
                <a:latin typeface="Georgia"/>
                <a:cs typeface="Georgia"/>
              </a:rPr>
              <a:t>t</a:t>
            </a:r>
            <a:r>
              <a:rPr sz="2200" spc="-25" dirty="0">
                <a:latin typeface="Georgia"/>
                <a:cs typeface="Georgia"/>
              </a:rPr>
              <a:t>i</a:t>
            </a:r>
            <a:r>
              <a:rPr sz="2200" spc="5" dirty="0">
                <a:latin typeface="Georgia"/>
                <a:cs typeface="Georgia"/>
              </a:rPr>
              <a:t>o</a:t>
            </a:r>
            <a:r>
              <a:rPr sz="2200" dirty="0">
                <a:latin typeface="Georgia"/>
                <a:cs typeface="Georgia"/>
              </a:rPr>
              <a:t>n</a:t>
            </a:r>
            <a:r>
              <a:rPr sz="2200" spc="30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to</a:t>
            </a:r>
            <a:r>
              <a:rPr sz="2200" spc="5" dirty="0">
                <a:latin typeface="Georgia"/>
                <a:cs typeface="Georgia"/>
              </a:rPr>
              <a:t>o</a:t>
            </a:r>
            <a:r>
              <a:rPr sz="2200" spc="-10" dirty="0">
                <a:latin typeface="Georgia"/>
                <a:cs typeface="Georgia"/>
              </a:rPr>
              <a:t>l</a:t>
            </a:r>
            <a:r>
              <a:rPr sz="2200" dirty="0">
                <a:latin typeface="Georgia"/>
                <a:cs typeface="Georgia"/>
              </a:rPr>
              <a:t>s</a:t>
            </a:r>
            <a:r>
              <a:rPr sz="2200" spc="-15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c</a:t>
            </a:r>
            <a:r>
              <a:rPr sz="2200" spc="5" dirty="0">
                <a:latin typeface="Georgia"/>
                <a:cs typeface="Georgia"/>
              </a:rPr>
              <a:t>o</a:t>
            </a:r>
            <a:r>
              <a:rPr sz="2200" spc="-15" dirty="0">
                <a:latin typeface="Georgia"/>
                <a:cs typeface="Georgia"/>
              </a:rPr>
              <a:t>n</a:t>
            </a:r>
            <a:r>
              <a:rPr sz="2200" spc="-20" dirty="0">
                <a:latin typeface="Georgia"/>
                <a:cs typeface="Georgia"/>
              </a:rPr>
              <a:t>s</a:t>
            </a:r>
            <a:r>
              <a:rPr sz="2200" spc="5" dirty="0">
                <a:latin typeface="Georgia"/>
                <a:cs typeface="Georgia"/>
              </a:rPr>
              <a:t>o</a:t>
            </a:r>
            <a:r>
              <a:rPr sz="2200" spc="-35" dirty="0">
                <a:latin typeface="Georgia"/>
                <a:cs typeface="Georgia"/>
              </a:rPr>
              <a:t>l</a:t>
            </a:r>
            <a:r>
              <a:rPr sz="2200" dirty="0">
                <a:latin typeface="Georgia"/>
                <a:cs typeface="Georgia"/>
              </a:rPr>
              <a:t>id</a:t>
            </a:r>
            <a:r>
              <a:rPr sz="2200" spc="-40" dirty="0">
                <a:latin typeface="Georgia"/>
                <a:cs typeface="Georgia"/>
              </a:rPr>
              <a:t>a</a:t>
            </a:r>
            <a:r>
              <a:rPr sz="2200" dirty="0">
                <a:latin typeface="Georgia"/>
                <a:cs typeface="Georgia"/>
              </a:rPr>
              <a:t>t</a:t>
            </a:r>
            <a:r>
              <a:rPr sz="2200" spc="-15" dirty="0">
                <a:latin typeface="Georgia"/>
                <a:cs typeface="Georgia"/>
              </a:rPr>
              <a:t>e</a:t>
            </a:r>
            <a:r>
              <a:rPr sz="2200" dirty="0">
                <a:latin typeface="Georgia"/>
                <a:cs typeface="Georgia"/>
              </a:rPr>
              <a:t>d</a:t>
            </a:r>
            <a:r>
              <a:rPr sz="2200" spc="5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i</a:t>
            </a:r>
            <a:r>
              <a:rPr sz="2200" spc="-40" dirty="0">
                <a:latin typeface="Georgia"/>
                <a:cs typeface="Georgia"/>
              </a:rPr>
              <a:t>n</a:t>
            </a:r>
            <a:r>
              <a:rPr sz="2200" spc="-20" dirty="0">
                <a:latin typeface="Georgia"/>
                <a:cs typeface="Georgia"/>
              </a:rPr>
              <a:t>t</a:t>
            </a:r>
            <a:r>
              <a:rPr sz="2200" dirty="0">
                <a:latin typeface="Georgia"/>
                <a:cs typeface="Georgia"/>
              </a:rPr>
              <a:t>o</a:t>
            </a:r>
            <a:r>
              <a:rPr sz="2200" spc="10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t</a:t>
            </a:r>
            <a:r>
              <a:rPr sz="2200" spc="5" dirty="0">
                <a:latin typeface="Georgia"/>
                <a:cs typeface="Georgia"/>
              </a:rPr>
              <a:t>h</a:t>
            </a:r>
            <a:r>
              <a:rPr sz="2200" dirty="0">
                <a:latin typeface="Georgia"/>
                <a:cs typeface="Georgia"/>
              </a:rPr>
              <a:t>e </a:t>
            </a:r>
            <a:r>
              <a:rPr sz="2200" spc="-20" dirty="0">
                <a:latin typeface="Georgia"/>
                <a:cs typeface="Georgia"/>
              </a:rPr>
              <a:t>p</a:t>
            </a:r>
            <a:r>
              <a:rPr sz="2200" dirty="0">
                <a:latin typeface="Georgia"/>
                <a:cs typeface="Georgia"/>
              </a:rPr>
              <a:t>r</a:t>
            </a:r>
            <a:r>
              <a:rPr sz="2200" spc="-20" dirty="0">
                <a:latin typeface="Georgia"/>
                <a:cs typeface="Georgia"/>
              </a:rPr>
              <a:t>o</a:t>
            </a:r>
            <a:r>
              <a:rPr sz="2200" dirty="0">
                <a:latin typeface="Georgia"/>
                <a:cs typeface="Georgia"/>
              </a:rPr>
              <a:t>j</a:t>
            </a:r>
            <a:r>
              <a:rPr sz="2200" spc="-15" dirty="0">
                <a:latin typeface="Georgia"/>
                <a:cs typeface="Georgia"/>
              </a:rPr>
              <a:t>e</a:t>
            </a:r>
            <a:r>
              <a:rPr sz="2200" spc="-20" dirty="0">
                <a:latin typeface="Georgia"/>
                <a:cs typeface="Georgia"/>
              </a:rPr>
              <a:t>c</a:t>
            </a:r>
            <a:r>
              <a:rPr sz="2200" dirty="0">
                <a:latin typeface="Georgia"/>
                <a:cs typeface="Georgia"/>
              </a:rPr>
              <a:t>t</a:t>
            </a:r>
            <a:r>
              <a:rPr sz="2200" spc="1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Man</a:t>
            </a:r>
            <a:r>
              <a:rPr sz="2200" spc="-40" dirty="0">
                <a:latin typeface="Georgia"/>
                <a:cs typeface="Georgia"/>
              </a:rPr>
              <a:t>a</a:t>
            </a:r>
            <a:r>
              <a:rPr sz="2200" dirty="0">
                <a:latin typeface="Georgia"/>
                <a:cs typeface="Georgia"/>
              </a:rPr>
              <a:t>g</a:t>
            </a:r>
            <a:r>
              <a:rPr sz="2200" spc="-15" dirty="0">
                <a:latin typeface="Georgia"/>
                <a:cs typeface="Georgia"/>
              </a:rPr>
              <a:t>e</a:t>
            </a:r>
            <a:r>
              <a:rPr sz="2200" dirty="0">
                <a:latin typeface="Georgia"/>
                <a:cs typeface="Georgia"/>
              </a:rPr>
              <a:t>m</a:t>
            </a:r>
            <a:r>
              <a:rPr sz="2200" spc="-15" dirty="0">
                <a:latin typeface="Georgia"/>
                <a:cs typeface="Georgia"/>
              </a:rPr>
              <a:t>e</a:t>
            </a:r>
            <a:r>
              <a:rPr sz="2200" spc="-40" dirty="0">
                <a:latin typeface="Georgia"/>
                <a:cs typeface="Georgia"/>
              </a:rPr>
              <a:t>n</a:t>
            </a:r>
            <a:r>
              <a:rPr sz="2200" dirty="0">
                <a:latin typeface="Georgia"/>
                <a:cs typeface="Georgia"/>
              </a:rPr>
              <a:t>t</a:t>
            </a:r>
            <a:r>
              <a:rPr sz="2200" spc="7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I</a:t>
            </a:r>
            <a:r>
              <a:rPr sz="2200" spc="-40" dirty="0">
                <a:latin typeface="Georgia"/>
                <a:cs typeface="Georgia"/>
              </a:rPr>
              <a:t>n</a:t>
            </a:r>
            <a:r>
              <a:rPr sz="2200" spc="-25" dirty="0">
                <a:latin typeface="Georgia"/>
                <a:cs typeface="Georgia"/>
              </a:rPr>
              <a:t>f</a:t>
            </a:r>
            <a:r>
              <a:rPr sz="2200" spc="5" dirty="0">
                <a:latin typeface="Georgia"/>
                <a:cs typeface="Georgia"/>
              </a:rPr>
              <a:t>o</a:t>
            </a:r>
            <a:r>
              <a:rPr sz="2200" spc="-20" dirty="0">
                <a:latin typeface="Georgia"/>
                <a:cs typeface="Georgia"/>
              </a:rPr>
              <a:t>r</a:t>
            </a:r>
            <a:r>
              <a:rPr sz="2200" dirty="0">
                <a:latin typeface="Georgia"/>
                <a:cs typeface="Georgia"/>
              </a:rPr>
              <a:t>m</a:t>
            </a:r>
            <a:r>
              <a:rPr sz="2200" spc="-40" dirty="0">
                <a:latin typeface="Georgia"/>
                <a:cs typeface="Georgia"/>
              </a:rPr>
              <a:t>a</a:t>
            </a:r>
            <a:r>
              <a:rPr sz="2200" dirty="0">
                <a:latin typeface="Georgia"/>
                <a:cs typeface="Georgia"/>
              </a:rPr>
              <a:t>t</a:t>
            </a:r>
            <a:r>
              <a:rPr sz="2200" spc="-25" dirty="0">
                <a:latin typeface="Georgia"/>
                <a:cs typeface="Georgia"/>
              </a:rPr>
              <a:t>i</a:t>
            </a:r>
            <a:r>
              <a:rPr sz="2200" spc="5" dirty="0">
                <a:latin typeface="Georgia"/>
                <a:cs typeface="Georgia"/>
              </a:rPr>
              <a:t>o</a:t>
            </a:r>
            <a:r>
              <a:rPr sz="2200" dirty="0">
                <a:latin typeface="Georgia"/>
                <a:cs typeface="Georgia"/>
              </a:rPr>
              <a:t>n</a:t>
            </a:r>
            <a:r>
              <a:rPr sz="2200" spc="1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S</a:t>
            </a:r>
            <a:r>
              <a:rPr sz="2200" spc="-35" dirty="0">
                <a:latin typeface="Georgia"/>
                <a:cs typeface="Georgia"/>
              </a:rPr>
              <a:t>y</a:t>
            </a:r>
            <a:r>
              <a:rPr sz="2200" dirty="0">
                <a:latin typeface="Georgia"/>
                <a:cs typeface="Georgia"/>
              </a:rPr>
              <a:t>st</a:t>
            </a:r>
            <a:r>
              <a:rPr sz="2200" spc="-40" dirty="0">
                <a:latin typeface="Georgia"/>
                <a:cs typeface="Georgia"/>
              </a:rPr>
              <a:t>e</a:t>
            </a:r>
            <a:r>
              <a:rPr sz="2200" spc="5" dirty="0">
                <a:latin typeface="Georgia"/>
                <a:cs typeface="Georgia"/>
              </a:rPr>
              <a:t>m</a:t>
            </a:r>
            <a:r>
              <a:rPr sz="2200" spc="30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t</a:t>
            </a:r>
            <a:r>
              <a:rPr sz="2200" dirty="0">
                <a:latin typeface="Georgia"/>
                <a:cs typeface="Georgia"/>
              </a:rPr>
              <a:t>o</a:t>
            </a:r>
            <a:r>
              <a:rPr sz="2200" spc="-2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m</a:t>
            </a:r>
            <a:r>
              <a:rPr sz="2200" spc="-15" dirty="0">
                <a:latin typeface="Georgia"/>
                <a:cs typeface="Georgia"/>
              </a:rPr>
              <a:t>a</a:t>
            </a:r>
            <a:r>
              <a:rPr sz="2200" spc="-40" dirty="0">
                <a:latin typeface="Georgia"/>
                <a:cs typeface="Georgia"/>
              </a:rPr>
              <a:t>n</a:t>
            </a:r>
            <a:r>
              <a:rPr sz="2200" spc="-15" dirty="0">
                <a:latin typeface="Georgia"/>
                <a:cs typeface="Georgia"/>
              </a:rPr>
              <a:t>a</a:t>
            </a:r>
            <a:r>
              <a:rPr sz="2200" dirty="0">
                <a:latin typeface="Georgia"/>
                <a:cs typeface="Georgia"/>
              </a:rPr>
              <a:t>ge</a:t>
            </a:r>
            <a:r>
              <a:rPr sz="2200" spc="25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c</a:t>
            </a:r>
            <a:r>
              <a:rPr sz="2200" spc="5" dirty="0">
                <a:latin typeface="Georgia"/>
                <a:cs typeface="Georgia"/>
              </a:rPr>
              <a:t>o</a:t>
            </a:r>
            <a:r>
              <a:rPr sz="2200" spc="-40" dirty="0">
                <a:latin typeface="Georgia"/>
                <a:cs typeface="Georgia"/>
              </a:rPr>
              <a:t>n</a:t>
            </a:r>
            <a:r>
              <a:rPr sz="2200" dirty="0">
                <a:latin typeface="Georgia"/>
                <a:cs typeface="Georgia"/>
              </a:rPr>
              <a:t>tr</a:t>
            </a:r>
            <a:r>
              <a:rPr sz="2200" spc="-40" dirty="0">
                <a:latin typeface="Georgia"/>
                <a:cs typeface="Georgia"/>
              </a:rPr>
              <a:t>a</a:t>
            </a:r>
            <a:r>
              <a:rPr sz="2200" spc="-20" dirty="0">
                <a:latin typeface="Georgia"/>
                <a:cs typeface="Georgia"/>
              </a:rPr>
              <a:t>c</a:t>
            </a:r>
            <a:r>
              <a:rPr sz="2200" dirty="0">
                <a:latin typeface="Georgia"/>
                <a:cs typeface="Georgia"/>
              </a:rPr>
              <a:t>t d</a:t>
            </a:r>
            <a:r>
              <a:rPr sz="2200" spc="-20" dirty="0">
                <a:latin typeface="Georgia"/>
                <a:cs typeface="Georgia"/>
              </a:rPr>
              <a:t>o</a:t>
            </a:r>
            <a:r>
              <a:rPr sz="2200" dirty="0">
                <a:latin typeface="Georgia"/>
                <a:cs typeface="Georgia"/>
              </a:rPr>
              <a:t>c</a:t>
            </a:r>
            <a:r>
              <a:rPr sz="2200" spc="-25" dirty="0">
                <a:latin typeface="Georgia"/>
                <a:cs typeface="Georgia"/>
              </a:rPr>
              <a:t>u</a:t>
            </a:r>
            <a:r>
              <a:rPr sz="2200" dirty="0">
                <a:latin typeface="Georgia"/>
                <a:cs typeface="Georgia"/>
              </a:rPr>
              <a:t>m</a:t>
            </a:r>
            <a:r>
              <a:rPr sz="2200" spc="-15" dirty="0">
                <a:latin typeface="Georgia"/>
                <a:cs typeface="Georgia"/>
              </a:rPr>
              <a:t>en</a:t>
            </a:r>
            <a:r>
              <a:rPr sz="2200" dirty="0">
                <a:latin typeface="Georgia"/>
                <a:cs typeface="Georgia"/>
              </a:rPr>
              <a:t>t</a:t>
            </a:r>
            <a:r>
              <a:rPr sz="2200" spc="-40" dirty="0">
                <a:latin typeface="Georgia"/>
                <a:cs typeface="Georgia"/>
              </a:rPr>
              <a:t>a</a:t>
            </a:r>
            <a:r>
              <a:rPr sz="2200" dirty="0">
                <a:latin typeface="Georgia"/>
                <a:cs typeface="Georgia"/>
              </a:rPr>
              <a:t>t</a:t>
            </a:r>
            <a:r>
              <a:rPr sz="2200" spc="-25" dirty="0">
                <a:latin typeface="Georgia"/>
                <a:cs typeface="Georgia"/>
              </a:rPr>
              <a:t>i</a:t>
            </a:r>
            <a:r>
              <a:rPr sz="2200" spc="5" dirty="0">
                <a:latin typeface="Georgia"/>
                <a:cs typeface="Georgia"/>
              </a:rPr>
              <a:t>o</a:t>
            </a:r>
            <a:r>
              <a:rPr sz="2200" dirty="0">
                <a:latin typeface="Georgia"/>
                <a:cs typeface="Georgia"/>
              </a:rPr>
              <a:t>n</a:t>
            </a:r>
            <a:r>
              <a:rPr sz="2200" spc="45" dirty="0">
                <a:latin typeface="Georgia"/>
                <a:cs typeface="Georgia"/>
              </a:rPr>
              <a:t> </a:t>
            </a:r>
            <a:r>
              <a:rPr sz="2200" spc="-15" dirty="0">
                <a:latin typeface="Georgia"/>
                <a:cs typeface="Georgia"/>
              </a:rPr>
              <a:t>a</a:t>
            </a:r>
            <a:r>
              <a:rPr sz="2200" spc="-40" dirty="0">
                <a:latin typeface="Georgia"/>
                <a:cs typeface="Georgia"/>
              </a:rPr>
              <a:t>n</a:t>
            </a:r>
            <a:r>
              <a:rPr sz="2200" dirty="0">
                <a:latin typeface="Georgia"/>
                <a:cs typeface="Georgia"/>
              </a:rPr>
              <a:t>d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r</a:t>
            </a:r>
            <a:r>
              <a:rPr sz="2200" spc="-40" dirty="0">
                <a:latin typeface="Georgia"/>
                <a:cs typeface="Georgia"/>
              </a:rPr>
              <a:t>e</a:t>
            </a:r>
            <a:r>
              <a:rPr sz="2200" spc="-20" dirty="0">
                <a:latin typeface="Georgia"/>
                <a:cs typeface="Georgia"/>
              </a:rPr>
              <a:t>c</a:t>
            </a:r>
            <a:r>
              <a:rPr sz="2200" spc="5" dirty="0">
                <a:latin typeface="Georgia"/>
                <a:cs typeface="Georgia"/>
              </a:rPr>
              <a:t>o</a:t>
            </a:r>
            <a:r>
              <a:rPr sz="2200" spc="-20" dirty="0">
                <a:latin typeface="Georgia"/>
                <a:cs typeface="Georgia"/>
              </a:rPr>
              <a:t>r</a:t>
            </a:r>
            <a:r>
              <a:rPr sz="2200" dirty="0">
                <a:latin typeface="Georgia"/>
                <a:cs typeface="Georgia"/>
              </a:rPr>
              <a:t>d</a:t>
            </a:r>
            <a:r>
              <a:rPr sz="2200" spc="-20" dirty="0">
                <a:latin typeface="Georgia"/>
                <a:cs typeface="Georgia"/>
              </a:rPr>
              <a:t>s</a:t>
            </a:r>
            <a:r>
              <a:rPr sz="2200" dirty="0">
                <a:latin typeface="Georgia"/>
                <a:cs typeface="Georgia"/>
              </a:rPr>
              <a:t>.</a:t>
            </a:r>
            <a:endParaRPr sz="2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8716" y="441959"/>
            <a:ext cx="7758430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Cont</a:t>
            </a:r>
            <a:r>
              <a:rPr dirty="0"/>
              <a:t>r</a:t>
            </a:r>
            <a:r>
              <a:rPr spc="5" dirty="0"/>
              <a:t>o</a:t>
            </a:r>
            <a:r>
              <a:rPr dirty="0"/>
              <a:t>l</a:t>
            </a:r>
            <a:r>
              <a:rPr spc="20" dirty="0"/>
              <a:t> </a:t>
            </a:r>
            <a:r>
              <a:rPr dirty="0"/>
              <a:t>Pr</a:t>
            </a:r>
            <a:r>
              <a:rPr spc="-15" dirty="0"/>
              <a:t>oc</a:t>
            </a:r>
            <a:r>
              <a:rPr dirty="0"/>
              <a:t>u</a:t>
            </a:r>
            <a:r>
              <a:rPr spc="-25" dirty="0"/>
              <a:t>r</a:t>
            </a:r>
            <a:r>
              <a:rPr dirty="0"/>
              <a:t>e</a:t>
            </a:r>
            <a:r>
              <a:rPr spc="-15" dirty="0"/>
              <a:t>m</a:t>
            </a:r>
            <a:r>
              <a:rPr dirty="0"/>
              <a:t>e</a:t>
            </a:r>
            <a:r>
              <a:rPr spc="-15" dirty="0"/>
              <a:t>n</a:t>
            </a:r>
            <a:r>
              <a:rPr spc="-35" dirty="0"/>
              <a:t>t</a:t>
            </a:r>
            <a:r>
              <a:rPr dirty="0"/>
              <a:t>s</a:t>
            </a:r>
            <a:r>
              <a:rPr spc="85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spc="-15" dirty="0"/>
              <a:t>O</a:t>
            </a:r>
            <a:r>
              <a:rPr dirty="0"/>
              <a:t>u</a:t>
            </a:r>
            <a:r>
              <a:rPr spc="-15" dirty="0"/>
              <a:t>t</a:t>
            </a:r>
            <a:r>
              <a:rPr spc="-5" dirty="0"/>
              <a:t>p</a:t>
            </a:r>
            <a:r>
              <a:rPr dirty="0"/>
              <a:t>u</a:t>
            </a:r>
            <a:r>
              <a:rPr spc="-15" dirty="0"/>
              <a:t>t</a:t>
            </a:r>
            <a:r>
              <a:rPr dirty="0"/>
              <a:t>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505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840739" y="1275018"/>
            <a:ext cx="7722234" cy="107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 marR="5080" indent="-609600">
              <a:lnSpc>
                <a:spcPct val="124300"/>
              </a:lnSpc>
              <a:tabLst>
                <a:tab pos="621665" algn="l"/>
              </a:tabLst>
            </a:pPr>
            <a:r>
              <a:rPr sz="2800" spc="-10" dirty="0">
                <a:solidFill>
                  <a:srgbClr val="765E54"/>
                </a:solidFill>
                <a:latin typeface="Georgia"/>
                <a:cs typeface="Georgia"/>
              </a:rPr>
              <a:t>1</a:t>
            </a:r>
            <a:r>
              <a:rPr sz="2800" dirty="0">
                <a:solidFill>
                  <a:srgbClr val="765E54"/>
                </a:solidFill>
                <a:latin typeface="Georgia"/>
                <a:cs typeface="Georgia"/>
              </a:rPr>
              <a:t>.	</a:t>
            </a:r>
            <a:r>
              <a:rPr sz="2800" spc="-10" dirty="0">
                <a:latin typeface="Georgia"/>
                <a:cs typeface="Georgia"/>
              </a:rPr>
              <a:t>W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dirty="0">
                <a:latin typeface="Georgia"/>
                <a:cs typeface="Georgia"/>
              </a:rPr>
              <a:t>k</a:t>
            </a:r>
            <a:r>
              <a:rPr sz="2800" spc="35" dirty="0">
                <a:latin typeface="Georgia"/>
                <a:cs typeface="Georgia"/>
              </a:rPr>
              <a:t> </a:t>
            </a:r>
            <a:r>
              <a:rPr sz="2800" spc="-40" dirty="0">
                <a:latin typeface="Georgia"/>
                <a:cs typeface="Georgia"/>
              </a:rPr>
              <a:t>P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spc="-5" dirty="0">
                <a:latin typeface="Georgia"/>
                <a:cs typeface="Georgia"/>
              </a:rPr>
              <a:t>fo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spc="-5" dirty="0">
                <a:latin typeface="Georgia"/>
                <a:cs typeface="Georgia"/>
              </a:rPr>
              <a:t>m</a:t>
            </a:r>
            <a:r>
              <a:rPr sz="2800" spc="-30" dirty="0">
                <a:latin typeface="Georgia"/>
                <a:cs typeface="Georgia"/>
              </a:rPr>
              <a:t>a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30" dirty="0">
                <a:latin typeface="Georgia"/>
                <a:cs typeface="Georgia"/>
              </a:rPr>
              <a:t>c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55" dirty="0">
                <a:latin typeface="Georgia"/>
                <a:cs typeface="Georgia"/>
              </a:rPr>
              <a:t> </a:t>
            </a:r>
            <a:r>
              <a:rPr sz="2800" spc="5" dirty="0">
                <a:latin typeface="Georgia"/>
                <a:cs typeface="Georgia"/>
              </a:rPr>
              <a:t>I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30" dirty="0">
                <a:latin typeface="Georgia"/>
                <a:cs typeface="Georgia"/>
              </a:rPr>
              <a:t>f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spc="-5" dirty="0">
                <a:latin typeface="Georgia"/>
                <a:cs typeface="Georgia"/>
              </a:rPr>
              <a:t>ma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30" dirty="0">
                <a:latin typeface="Georgia"/>
                <a:cs typeface="Georgia"/>
              </a:rPr>
              <a:t>o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,</a:t>
            </a:r>
            <a:r>
              <a:rPr sz="2800" spc="3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inc</a:t>
            </a:r>
            <a:r>
              <a:rPr sz="2800" spc="-15" dirty="0">
                <a:latin typeface="Georgia"/>
                <a:cs typeface="Georgia"/>
              </a:rPr>
              <a:t>l</a:t>
            </a:r>
            <a:r>
              <a:rPr sz="2800" spc="-10" dirty="0">
                <a:latin typeface="Georgia"/>
                <a:cs typeface="Georgia"/>
              </a:rPr>
              <a:t>u</a:t>
            </a:r>
            <a:r>
              <a:rPr sz="2800" spc="-35" dirty="0">
                <a:latin typeface="Georgia"/>
                <a:cs typeface="Georgia"/>
              </a:rPr>
              <a:t>d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s </a:t>
            </a:r>
            <a:r>
              <a:rPr sz="2800" spc="5" dirty="0">
                <a:latin typeface="Georgia"/>
                <a:cs typeface="Georgia"/>
              </a:rPr>
              <a:t>b</a:t>
            </a:r>
            <a:r>
              <a:rPr sz="2800" spc="-10" dirty="0">
                <a:latin typeface="Georgia"/>
                <a:cs typeface="Georgia"/>
              </a:rPr>
              <a:t>u</a:t>
            </a:r>
            <a:r>
              <a:rPr sz="2800" dirty="0">
                <a:latin typeface="Georgia"/>
                <a:cs typeface="Georgia"/>
              </a:rPr>
              <a:t>t 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t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l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5" dirty="0">
                <a:latin typeface="Georgia"/>
                <a:cs typeface="Georgia"/>
              </a:rPr>
              <a:t>m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d</a:t>
            </a:r>
            <a:r>
              <a:rPr sz="2800" spc="30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30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: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7939" y="2635758"/>
            <a:ext cx="24574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0" dirty="0">
                <a:solidFill>
                  <a:srgbClr val="765E54"/>
                </a:solidFill>
                <a:latin typeface="Wingdings"/>
                <a:cs typeface="Wingdings"/>
              </a:rPr>
              <a:t></a:t>
            </a:r>
            <a:endParaRPr sz="195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7939" y="3269741"/>
            <a:ext cx="24574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0" dirty="0">
                <a:solidFill>
                  <a:srgbClr val="765E54"/>
                </a:solidFill>
                <a:latin typeface="Wingdings"/>
                <a:cs typeface="Wingdings"/>
              </a:rPr>
              <a:t></a:t>
            </a:r>
            <a:endParaRPr sz="19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7939" y="3897629"/>
            <a:ext cx="24574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0" dirty="0">
                <a:solidFill>
                  <a:srgbClr val="765E54"/>
                </a:solidFill>
                <a:latin typeface="Wingdings"/>
                <a:cs typeface="Wingdings"/>
              </a:rPr>
              <a:t></a:t>
            </a:r>
            <a:endParaRPr sz="195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7939" y="4531614"/>
            <a:ext cx="24574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0" dirty="0">
                <a:solidFill>
                  <a:srgbClr val="765E54"/>
                </a:solidFill>
                <a:latin typeface="Wingdings"/>
                <a:cs typeface="Wingdings"/>
              </a:rPr>
              <a:t></a:t>
            </a:r>
            <a:endParaRPr sz="195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13051" y="2344805"/>
            <a:ext cx="4006215" cy="2540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72185">
              <a:lnSpc>
                <a:spcPct val="148600"/>
              </a:lnSpc>
            </a:pPr>
            <a:r>
              <a:rPr sz="2800" spc="-10" dirty="0">
                <a:latin typeface="Georgia"/>
                <a:cs typeface="Georgia"/>
              </a:rPr>
              <a:t>U</a:t>
            </a:r>
            <a:r>
              <a:rPr sz="2800" dirty="0">
                <a:latin typeface="Georgia"/>
                <a:cs typeface="Georgia"/>
              </a:rPr>
              <a:t>p</a:t>
            </a:r>
            <a:r>
              <a:rPr sz="2800" spc="-10" dirty="0">
                <a:latin typeface="Georgia"/>
                <a:cs typeface="Georgia"/>
              </a:rPr>
              <a:t>d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35" dirty="0">
                <a:latin typeface="Georgia"/>
                <a:cs typeface="Georgia"/>
              </a:rPr>
              <a:t>t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d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S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spc="-30" dirty="0">
                <a:latin typeface="Georgia"/>
                <a:cs typeface="Georgia"/>
              </a:rPr>
              <a:t>h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du</a:t>
            </a:r>
            <a:r>
              <a:rPr sz="2800" spc="-15" dirty="0">
                <a:latin typeface="Georgia"/>
                <a:cs typeface="Georgia"/>
              </a:rPr>
              <a:t>l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s </a:t>
            </a:r>
            <a:r>
              <a:rPr sz="2800" spc="5" dirty="0">
                <a:latin typeface="Georgia"/>
                <a:cs typeface="Georgia"/>
              </a:rPr>
              <a:t>I</a:t>
            </a:r>
            <a:r>
              <a:rPr sz="2800" spc="-10" dirty="0">
                <a:latin typeface="Georgia"/>
                <a:cs typeface="Georgia"/>
              </a:rPr>
              <a:t>nv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10" dirty="0">
                <a:latin typeface="Georgia"/>
                <a:cs typeface="Georgia"/>
              </a:rPr>
              <a:t>ic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s</a:t>
            </a:r>
            <a:endParaRPr sz="2800">
              <a:latin typeface="Georgia"/>
              <a:cs typeface="Georgia"/>
            </a:endParaRPr>
          </a:p>
          <a:p>
            <a:pPr marL="12700" marR="5080">
              <a:lnSpc>
                <a:spcPts val="4990"/>
              </a:lnSpc>
              <a:spcBef>
                <a:spcPts val="390"/>
              </a:spcBef>
            </a:pPr>
            <a:r>
              <a:rPr sz="2800" spc="-10" dirty="0">
                <a:latin typeface="Georgia"/>
                <a:cs typeface="Georgia"/>
              </a:rPr>
              <a:t>T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chnic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dirty="0">
                <a:latin typeface="Georgia"/>
                <a:cs typeface="Georgia"/>
              </a:rPr>
              <a:t>l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d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10" dirty="0">
                <a:latin typeface="Georgia"/>
                <a:cs typeface="Georgia"/>
              </a:rPr>
              <a:t>cu</a:t>
            </a:r>
            <a:r>
              <a:rPr sz="2800" spc="-30" dirty="0">
                <a:latin typeface="Georgia"/>
                <a:cs typeface="Georgia"/>
              </a:rPr>
              <a:t>m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n </a:t>
            </a:r>
            <a:r>
              <a:rPr sz="2800" spc="-15" dirty="0">
                <a:latin typeface="Georgia"/>
                <a:cs typeface="Georgia"/>
              </a:rPr>
              <a:t>P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spc="-5" dirty="0">
                <a:latin typeface="Georgia"/>
                <a:cs typeface="Georgia"/>
              </a:rPr>
              <a:t>fo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spc="-5" dirty="0">
                <a:latin typeface="Georgia"/>
                <a:cs typeface="Georgia"/>
              </a:rPr>
              <a:t>m</a:t>
            </a:r>
            <a:r>
              <a:rPr sz="2800" spc="-30" dirty="0">
                <a:latin typeface="Georgia"/>
                <a:cs typeface="Georgia"/>
              </a:rPr>
              <a:t>a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30" dirty="0">
                <a:latin typeface="Georgia"/>
                <a:cs typeface="Georgia"/>
              </a:rPr>
              <a:t>c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55" dirty="0">
                <a:latin typeface="Georgia"/>
                <a:cs typeface="Georgia"/>
              </a:rPr>
              <a:t> 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p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35" dirty="0">
                <a:latin typeface="Georgia"/>
                <a:cs typeface="Georgia"/>
              </a:rPr>
              <a:t>t</a:t>
            </a:r>
            <a:r>
              <a:rPr sz="2800" dirty="0">
                <a:latin typeface="Georgia"/>
                <a:cs typeface="Georgia"/>
              </a:rPr>
              <a:t>s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0739" y="5088128"/>
            <a:ext cx="3316604" cy="43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sz="2800" spc="-15" dirty="0">
                <a:solidFill>
                  <a:srgbClr val="765E54"/>
                </a:solidFill>
                <a:latin typeface="Georgia"/>
                <a:cs typeface="Georgia"/>
              </a:rPr>
              <a:t>2</a:t>
            </a:r>
            <a:r>
              <a:rPr sz="2800" dirty="0">
                <a:solidFill>
                  <a:srgbClr val="765E54"/>
                </a:solidFill>
                <a:latin typeface="Georgia"/>
                <a:cs typeface="Georgia"/>
              </a:rPr>
              <a:t>.	</a:t>
            </a:r>
            <a:r>
              <a:rPr sz="2800" spc="-5" dirty="0">
                <a:latin typeface="Georgia"/>
                <a:cs typeface="Georgia"/>
              </a:rPr>
              <a:t>C</a:t>
            </a:r>
            <a:r>
              <a:rPr sz="2800" spc="-10" dirty="0">
                <a:latin typeface="Georgia"/>
                <a:cs typeface="Georgia"/>
              </a:rPr>
              <a:t>h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800" spc="5" dirty="0">
                <a:latin typeface="Georgia"/>
                <a:cs typeface="Georgia"/>
              </a:rPr>
              <a:t>g</a:t>
            </a:r>
            <a:r>
              <a:rPr sz="2800" dirty="0">
                <a:latin typeface="Georgia"/>
                <a:cs typeface="Georgia"/>
              </a:rPr>
              <a:t>e 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5" dirty="0">
                <a:latin typeface="Georgia"/>
                <a:cs typeface="Georgia"/>
              </a:rPr>
              <a:t>q</a:t>
            </a:r>
            <a:r>
              <a:rPr sz="2800" spc="-10" dirty="0">
                <a:latin typeface="Georgia"/>
                <a:cs typeface="Georgia"/>
              </a:rPr>
              <a:t>u</a:t>
            </a:r>
            <a:r>
              <a:rPr sz="2800" spc="-15" dirty="0">
                <a:latin typeface="Georgia"/>
                <a:cs typeface="Georgia"/>
              </a:rPr>
              <a:t>est</a:t>
            </a:r>
            <a:r>
              <a:rPr sz="2800" dirty="0">
                <a:latin typeface="Georgia"/>
                <a:cs typeface="Georgia"/>
              </a:rPr>
              <a:t>s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1868" y="390144"/>
            <a:ext cx="7521575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Cont</a:t>
            </a:r>
            <a:r>
              <a:rPr dirty="0"/>
              <a:t>r</a:t>
            </a:r>
            <a:r>
              <a:rPr spc="-15" dirty="0"/>
              <a:t>o</a:t>
            </a:r>
            <a:r>
              <a:rPr dirty="0"/>
              <a:t>l</a:t>
            </a:r>
            <a:r>
              <a:rPr spc="20" dirty="0"/>
              <a:t> </a:t>
            </a:r>
            <a:r>
              <a:rPr dirty="0"/>
              <a:t>Pr</a:t>
            </a:r>
            <a:r>
              <a:rPr spc="-15" dirty="0"/>
              <a:t>o</a:t>
            </a:r>
            <a:r>
              <a:rPr spc="-40" dirty="0"/>
              <a:t>c</a:t>
            </a:r>
            <a:r>
              <a:rPr dirty="0"/>
              <a:t>u</a:t>
            </a:r>
            <a:r>
              <a:rPr spc="-25" dirty="0"/>
              <a:t>r</a:t>
            </a:r>
            <a:r>
              <a:rPr dirty="0"/>
              <a:t>e</a:t>
            </a:r>
            <a:r>
              <a:rPr spc="-15" dirty="0"/>
              <a:t>m</a:t>
            </a:r>
            <a:r>
              <a:rPr dirty="0"/>
              <a:t>e</a:t>
            </a:r>
            <a:r>
              <a:rPr spc="-15" dirty="0"/>
              <a:t>n</a:t>
            </a:r>
            <a:r>
              <a:rPr dirty="0"/>
              <a:t>t</a:t>
            </a:r>
            <a:r>
              <a:rPr spc="65" dirty="0"/>
              <a:t> </a:t>
            </a:r>
            <a:r>
              <a:rPr dirty="0"/>
              <a:t>–</a:t>
            </a:r>
            <a:r>
              <a:rPr spc="5" dirty="0"/>
              <a:t> </a:t>
            </a:r>
            <a:r>
              <a:rPr spc="-35" dirty="0"/>
              <a:t>O</a:t>
            </a:r>
            <a:r>
              <a:rPr dirty="0"/>
              <a:t>u</a:t>
            </a:r>
            <a:r>
              <a:rPr spc="-15" dirty="0"/>
              <a:t>t</a:t>
            </a:r>
            <a:r>
              <a:rPr spc="-5" dirty="0"/>
              <a:t>p</a:t>
            </a:r>
            <a:r>
              <a:rPr dirty="0"/>
              <a:t>u</a:t>
            </a:r>
            <a:r>
              <a:rPr spc="-35" dirty="0"/>
              <a:t>t</a:t>
            </a:r>
            <a:r>
              <a:rPr dirty="0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61695" y="6309435"/>
            <a:ext cx="260985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5"/>
              </a:lnSpc>
            </a:pPr>
            <a:fld id="{81D60167-4931-47E6-BA6A-407CBD079E47}" type="slidenum"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39</a:t>
            </a:fld>
            <a:endParaRPr sz="1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051" y="1323340"/>
            <a:ext cx="8032750" cy="4836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Clr>
                <a:srgbClr val="765E54"/>
              </a:buClr>
              <a:buAutoNum type="arabicPeriod" startAt="3"/>
              <a:tabLst>
                <a:tab pos="469900" algn="l"/>
              </a:tabLst>
            </a:pPr>
            <a:r>
              <a:rPr sz="2300" dirty="0">
                <a:latin typeface="Georgia"/>
                <a:cs typeface="Georgia"/>
              </a:rPr>
              <a:t>P</a:t>
            </a:r>
            <a:r>
              <a:rPr sz="2300" spc="-10" dirty="0">
                <a:latin typeface="Georgia"/>
                <a:cs typeface="Georgia"/>
              </a:rPr>
              <a:t>r</a:t>
            </a:r>
            <a:r>
              <a:rPr sz="2300" dirty="0">
                <a:latin typeface="Georgia"/>
                <a:cs typeface="Georgia"/>
              </a:rPr>
              <a:t>o</a:t>
            </a:r>
            <a:r>
              <a:rPr sz="2300" spc="-5" dirty="0">
                <a:latin typeface="Georgia"/>
                <a:cs typeface="Georgia"/>
              </a:rPr>
              <a:t>j</a:t>
            </a:r>
            <a:r>
              <a:rPr sz="2300" spc="-15" dirty="0">
                <a:latin typeface="Georgia"/>
                <a:cs typeface="Georgia"/>
              </a:rPr>
              <a:t>e</a:t>
            </a:r>
            <a:r>
              <a:rPr sz="2300" spc="5" dirty="0">
                <a:latin typeface="Georgia"/>
                <a:cs typeface="Georgia"/>
              </a:rPr>
              <a:t>c</a:t>
            </a:r>
            <a:r>
              <a:rPr sz="2300" dirty="0">
                <a:latin typeface="Georgia"/>
                <a:cs typeface="Georgia"/>
              </a:rPr>
              <a:t>t</a:t>
            </a:r>
            <a:r>
              <a:rPr sz="2300" spc="-15" dirty="0">
                <a:latin typeface="Georgia"/>
                <a:cs typeface="Georgia"/>
              </a:rPr>
              <a:t> </a:t>
            </a:r>
            <a:r>
              <a:rPr sz="2300" spc="-5" dirty="0">
                <a:latin typeface="Georgia"/>
                <a:cs typeface="Georgia"/>
              </a:rPr>
              <a:t>M</a:t>
            </a:r>
            <a:r>
              <a:rPr sz="2300" spc="-15" dirty="0">
                <a:latin typeface="Georgia"/>
                <a:cs typeface="Georgia"/>
              </a:rPr>
              <a:t>a</a:t>
            </a:r>
            <a:r>
              <a:rPr sz="2300" dirty="0">
                <a:latin typeface="Georgia"/>
                <a:cs typeface="Georgia"/>
              </a:rPr>
              <a:t>n</a:t>
            </a:r>
            <a:r>
              <a:rPr sz="2300" spc="-15" dirty="0">
                <a:latin typeface="Georgia"/>
                <a:cs typeface="Georgia"/>
              </a:rPr>
              <a:t>a</a:t>
            </a:r>
            <a:r>
              <a:rPr sz="2300" dirty="0">
                <a:latin typeface="Georgia"/>
                <a:cs typeface="Georgia"/>
              </a:rPr>
              <a:t>g</a:t>
            </a:r>
            <a:r>
              <a:rPr sz="2300" spc="-15" dirty="0">
                <a:latin typeface="Georgia"/>
                <a:cs typeface="Georgia"/>
              </a:rPr>
              <a:t>e</a:t>
            </a:r>
            <a:r>
              <a:rPr sz="2300" dirty="0">
                <a:latin typeface="Georgia"/>
                <a:cs typeface="Georgia"/>
              </a:rPr>
              <a:t>m</a:t>
            </a:r>
            <a:r>
              <a:rPr sz="2300" spc="-35" dirty="0">
                <a:latin typeface="Georgia"/>
                <a:cs typeface="Georgia"/>
              </a:rPr>
              <a:t>e</a:t>
            </a:r>
            <a:r>
              <a:rPr sz="2300" spc="-25" dirty="0">
                <a:latin typeface="Georgia"/>
                <a:cs typeface="Georgia"/>
              </a:rPr>
              <a:t>n</a:t>
            </a:r>
            <a:r>
              <a:rPr sz="2300" dirty="0">
                <a:latin typeface="Georgia"/>
                <a:cs typeface="Georgia"/>
              </a:rPr>
              <a:t>t</a:t>
            </a:r>
            <a:r>
              <a:rPr sz="2300" spc="2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P</a:t>
            </a:r>
            <a:r>
              <a:rPr sz="2300" spc="-15" dirty="0">
                <a:latin typeface="Georgia"/>
                <a:cs typeface="Georgia"/>
              </a:rPr>
              <a:t>la</a:t>
            </a:r>
            <a:r>
              <a:rPr sz="2300" dirty="0">
                <a:latin typeface="Georgia"/>
                <a:cs typeface="Georgia"/>
              </a:rPr>
              <a:t>n</a:t>
            </a:r>
            <a:r>
              <a:rPr sz="2300" spc="-1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Up</a:t>
            </a:r>
            <a:r>
              <a:rPr sz="2300" spc="-5" dirty="0">
                <a:latin typeface="Georgia"/>
                <a:cs typeface="Georgia"/>
              </a:rPr>
              <a:t>d</a:t>
            </a:r>
            <a:r>
              <a:rPr sz="2300" spc="-15" dirty="0">
                <a:latin typeface="Georgia"/>
                <a:cs typeface="Georgia"/>
              </a:rPr>
              <a:t>a</a:t>
            </a:r>
            <a:r>
              <a:rPr sz="2300" spc="-5" dirty="0">
                <a:latin typeface="Georgia"/>
                <a:cs typeface="Georgia"/>
              </a:rPr>
              <a:t>t</a:t>
            </a:r>
            <a:r>
              <a:rPr sz="2300" spc="-15" dirty="0">
                <a:latin typeface="Georgia"/>
                <a:cs typeface="Georgia"/>
              </a:rPr>
              <a:t>e</a:t>
            </a:r>
            <a:r>
              <a:rPr sz="2300" dirty="0">
                <a:latin typeface="Georgia"/>
                <a:cs typeface="Georgia"/>
              </a:rPr>
              <a:t>s</a:t>
            </a:r>
            <a:endParaRPr sz="2300">
              <a:latin typeface="Georgia"/>
              <a:cs typeface="Georgia"/>
            </a:endParaRPr>
          </a:p>
          <a:p>
            <a:pPr marL="469900" indent="-457200">
              <a:lnSpc>
                <a:spcPct val="100000"/>
              </a:lnSpc>
              <a:spcBef>
                <a:spcPts val="1320"/>
              </a:spcBef>
              <a:buClr>
                <a:srgbClr val="765E54"/>
              </a:buClr>
              <a:buAutoNum type="arabicPeriod" startAt="3"/>
              <a:tabLst>
                <a:tab pos="469900" algn="l"/>
              </a:tabLst>
            </a:pPr>
            <a:r>
              <a:rPr sz="2300" dirty="0">
                <a:latin typeface="Georgia"/>
                <a:cs typeface="Georgia"/>
              </a:rPr>
              <a:t>P</a:t>
            </a:r>
            <a:r>
              <a:rPr sz="2300" spc="-10" dirty="0">
                <a:latin typeface="Georgia"/>
                <a:cs typeface="Georgia"/>
              </a:rPr>
              <a:t>r</a:t>
            </a:r>
            <a:r>
              <a:rPr sz="2300" dirty="0">
                <a:latin typeface="Georgia"/>
                <a:cs typeface="Georgia"/>
              </a:rPr>
              <a:t>o</a:t>
            </a:r>
            <a:r>
              <a:rPr sz="2300" spc="-5" dirty="0">
                <a:latin typeface="Georgia"/>
                <a:cs typeface="Georgia"/>
              </a:rPr>
              <a:t>j</a:t>
            </a:r>
            <a:r>
              <a:rPr sz="2300" spc="-15" dirty="0">
                <a:latin typeface="Georgia"/>
                <a:cs typeface="Georgia"/>
              </a:rPr>
              <a:t>e</a:t>
            </a:r>
            <a:r>
              <a:rPr sz="2300" spc="5" dirty="0">
                <a:latin typeface="Georgia"/>
                <a:cs typeface="Georgia"/>
              </a:rPr>
              <a:t>c</a:t>
            </a:r>
            <a:r>
              <a:rPr sz="2300" dirty="0">
                <a:latin typeface="Georgia"/>
                <a:cs typeface="Georgia"/>
              </a:rPr>
              <a:t>t</a:t>
            </a:r>
            <a:r>
              <a:rPr sz="2300" spc="-15" dirty="0">
                <a:latin typeface="Georgia"/>
                <a:cs typeface="Georgia"/>
              </a:rPr>
              <a:t> </a:t>
            </a:r>
            <a:r>
              <a:rPr sz="2300" spc="-30" dirty="0">
                <a:latin typeface="Georgia"/>
                <a:cs typeface="Georgia"/>
              </a:rPr>
              <a:t>D</a:t>
            </a:r>
            <a:r>
              <a:rPr sz="2300" dirty="0">
                <a:latin typeface="Georgia"/>
                <a:cs typeface="Georgia"/>
              </a:rPr>
              <a:t>o</a:t>
            </a:r>
            <a:r>
              <a:rPr sz="2300" spc="5" dirty="0">
                <a:latin typeface="Georgia"/>
                <a:cs typeface="Georgia"/>
              </a:rPr>
              <a:t>c</a:t>
            </a:r>
            <a:r>
              <a:rPr sz="2300" spc="-30" dirty="0">
                <a:latin typeface="Georgia"/>
                <a:cs typeface="Georgia"/>
              </a:rPr>
              <a:t>u</a:t>
            </a:r>
            <a:r>
              <a:rPr sz="2300" dirty="0">
                <a:latin typeface="Georgia"/>
                <a:cs typeface="Georgia"/>
              </a:rPr>
              <a:t>m</a:t>
            </a:r>
            <a:r>
              <a:rPr sz="2300" spc="-15" dirty="0">
                <a:latin typeface="Georgia"/>
                <a:cs typeface="Georgia"/>
              </a:rPr>
              <a:t>e</a:t>
            </a:r>
            <a:r>
              <a:rPr sz="2300" dirty="0">
                <a:latin typeface="Georgia"/>
                <a:cs typeface="Georgia"/>
              </a:rPr>
              <a:t>n</a:t>
            </a:r>
            <a:r>
              <a:rPr sz="2300" spc="-5" dirty="0">
                <a:latin typeface="Georgia"/>
                <a:cs typeface="Georgia"/>
              </a:rPr>
              <a:t>t</a:t>
            </a:r>
            <a:r>
              <a:rPr sz="2300" dirty="0">
                <a:latin typeface="Georgia"/>
                <a:cs typeface="Georgia"/>
              </a:rPr>
              <a:t>s</a:t>
            </a:r>
            <a:r>
              <a:rPr sz="2300" spc="1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Up</a:t>
            </a:r>
            <a:r>
              <a:rPr sz="2300" spc="-5" dirty="0">
                <a:latin typeface="Georgia"/>
                <a:cs typeface="Georgia"/>
              </a:rPr>
              <a:t>d</a:t>
            </a:r>
            <a:r>
              <a:rPr sz="2300" spc="-15" dirty="0">
                <a:latin typeface="Georgia"/>
                <a:cs typeface="Georgia"/>
              </a:rPr>
              <a:t>a</a:t>
            </a:r>
            <a:r>
              <a:rPr sz="2300" spc="-5" dirty="0">
                <a:latin typeface="Georgia"/>
                <a:cs typeface="Georgia"/>
              </a:rPr>
              <a:t>t</a:t>
            </a:r>
            <a:r>
              <a:rPr sz="2300" spc="-15" dirty="0">
                <a:latin typeface="Georgia"/>
                <a:cs typeface="Georgia"/>
              </a:rPr>
              <a:t>e</a:t>
            </a:r>
            <a:r>
              <a:rPr sz="2300" dirty="0">
                <a:latin typeface="Georgia"/>
                <a:cs typeface="Georgia"/>
              </a:rPr>
              <a:t>s</a:t>
            </a:r>
            <a:endParaRPr sz="2300">
              <a:latin typeface="Georgia"/>
              <a:cs typeface="Georgia"/>
            </a:endParaRPr>
          </a:p>
          <a:p>
            <a:pPr marL="469900" indent="-457200">
              <a:lnSpc>
                <a:spcPct val="100000"/>
              </a:lnSpc>
              <a:spcBef>
                <a:spcPts val="1390"/>
              </a:spcBef>
              <a:buClr>
                <a:srgbClr val="765E54"/>
              </a:buClr>
              <a:buAutoNum type="arabicPeriod" startAt="3"/>
              <a:tabLst>
                <a:tab pos="469900" algn="l"/>
              </a:tabLst>
            </a:pPr>
            <a:r>
              <a:rPr sz="2300" spc="-15" dirty="0">
                <a:latin typeface="Georgia"/>
                <a:cs typeface="Georgia"/>
              </a:rPr>
              <a:t>O</a:t>
            </a:r>
            <a:r>
              <a:rPr sz="2300" spc="-10" dirty="0">
                <a:latin typeface="Georgia"/>
                <a:cs typeface="Georgia"/>
              </a:rPr>
              <a:t>r</a:t>
            </a:r>
            <a:r>
              <a:rPr sz="2300" dirty="0">
                <a:latin typeface="Georgia"/>
                <a:cs typeface="Georgia"/>
              </a:rPr>
              <a:t>g</a:t>
            </a:r>
            <a:r>
              <a:rPr sz="2300" spc="-15" dirty="0">
                <a:latin typeface="Georgia"/>
                <a:cs typeface="Georgia"/>
              </a:rPr>
              <a:t>a</a:t>
            </a:r>
            <a:r>
              <a:rPr sz="2300" dirty="0">
                <a:latin typeface="Georgia"/>
                <a:cs typeface="Georgia"/>
              </a:rPr>
              <a:t>n</a:t>
            </a:r>
            <a:r>
              <a:rPr sz="2300" spc="-5" dirty="0">
                <a:latin typeface="Georgia"/>
                <a:cs typeface="Georgia"/>
              </a:rPr>
              <a:t>i</a:t>
            </a:r>
            <a:r>
              <a:rPr sz="2300" dirty="0">
                <a:latin typeface="Georgia"/>
                <a:cs typeface="Georgia"/>
              </a:rPr>
              <a:t>z</a:t>
            </a:r>
            <a:r>
              <a:rPr sz="2300" spc="-15" dirty="0">
                <a:latin typeface="Georgia"/>
                <a:cs typeface="Georgia"/>
              </a:rPr>
              <a:t>a</a:t>
            </a:r>
            <a:r>
              <a:rPr sz="2300" spc="-5" dirty="0">
                <a:latin typeface="Georgia"/>
                <a:cs typeface="Georgia"/>
              </a:rPr>
              <a:t>ti</a:t>
            </a:r>
            <a:r>
              <a:rPr sz="2300" dirty="0">
                <a:latin typeface="Georgia"/>
                <a:cs typeface="Georgia"/>
              </a:rPr>
              <a:t>on</a:t>
            </a:r>
            <a:r>
              <a:rPr sz="2300" spc="-15" dirty="0">
                <a:latin typeface="Georgia"/>
                <a:cs typeface="Georgia"/>
              </a:rPr>
              <a:t>a</a:t>
            </a:r>
            <a:r>
              <a:rPr sz="2300" dirty="0">
                <a:latin typeface="Georgia"/>
                <a:cs typeface="Georgia"/>
              </a:rPr>
              <a:t>l</a:t>
            </a:r>
            <a:r>
              <a:rPr sz="2300" spc="2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P</a:t>
            </a:r>
            <a:r>
              <a:rPr sz="2300" spc="-10" dirty="0">
                <a:latin typeface="Georgia"/>
                <a:cs typeface="Georgia"/>
              </a:rPr>
              <a:t>r</a:t>
            </a:r>
            <a:r>
              <a:rPr sz="2300" spc="-25" dirty="0">
                <a:latin typeface="Georgia"/>
                <a:cs typeface="Georgia"/>
              </a:rPr>
              <a:t>o</a:t>
            </a:r>
            <a:r>
              <a:rPr sz="2300" spc="-20" dirty="0">
                <a:latin typeface="Georgia"/>
                <a:cs typeface="Georgia"/>
              </a:rPr>
              <a:t>c</a:t>
            </a:r>
            <a:r>
              <a:rPr sz="2300" spc="-15" dirty="0">
                <a:latin typeface="Georgia"/>
                <a:cs typeface="Georgia"/>
              </a:rPr>
              <a:t>es</a:t>
            </a:r>
            <a:r>
              <a:rPr sz="2300" dirty="0">
                <a:latin typeface="Georgia"/>
                <a:cs typeface="Georgia"/>
              </a:rPr>
              <a:t>s </a:t>
            </a:r>
            <a:r>
              <a:rPr sz="2300" spc="5" dirty="0">
                <a:latin typeface="Georgia"/>
                <a:cs typeface="Georgia"/>
              </a:rPr>
              <a:t>A</a:t>
            </a:r>
            <a:r>
              <a:rPr sz="2300" spc="-15" dirty="0">
                <a:latin typeface="Georgia"/>
                <a:cs typeface="Georgia"/>
              </a:rPr>
              <a:t>sse</a:t>
            </a:r>
            <a:r>
              <a:rPr sz="2300" spc="15" dirty="0">
                <a:latin typeface="Georgia"/>
                <a:cs typeface="Georgia"/>
              </a:rPr>
              <a:t>t</a:t>
            </a:r>
            <a:r>
              <a:rPr sz="2300" dirty="0">
                <a:latin typeface="Georgia"/>
                <a:cs typeface="Georgia"/>
              </a:rPr>
              <a:t>s Up</a:t>
            </a:r>
            <a:r>
              <a:rPr sz="2300" spc="-5" dirty="0">
                <a:latin typeface="Georgia"/>
                <a:cs typeface="Georgia"/>
              </a:rPr>
              <a:t>d</a:t>
            </a:r>
            <a:r>
              <a:rPr sz="2300" spc="-15" dirty="0">
                <a:latin typeface="Georgia"/>
                <a:cs typeface="Georgia"/>
              </a:rPr>
              <a:t>a</a:t>
            </a:r>
            <a:r>
              <a:rPr sz="2300" spc="-5" dirty="0">
                <a:latin typeface="Georgia"/>
                <a:cs typeface="Georgia"/>
              </a:rPr>
              <a:t>t</a:t>
            </a:r>
            <a:r>
              <a:rPr sz="2300" spc="-15" dirty="0">
                <a:latin typeface="Georgia"/>
                <a:cs typeface="Georgia"/>
              </a:rPr>
              <a:t>es</a:t>
            </a:r>
            <a:r>
              <a:rPr sz="2300" dirty="0">
                <a:latin typeface="Georgia"/>
                <a:cs typeface="Georgia"/>
              </a:rPr>
              <a:t>:</a:t>
            </a:r>
            <a:r>
              <a:rPr sz="2300" spc="40" dirty="0">
                <a:latin typeface="Georgia"/>
                <a:cs typeface="Georgia"/>
              </a:rPr>
              <a:t> </a:t>
            </a:r>
            <a:r>
              <a:rPr sz="2300" spc="-5" dirty="0">
                <a:latin typeface="Georgia"/>
                <a:cs typeface="Georgia"/>
              </a:rPr>
              <a:t>i</a:t>
            </a:r>
            <a:r>
              <a:rPr sz="2300" dirty="0">
                <a:latin typeface="Georgia"/>
                <a:cs typeface="Georgia"/>
              </a:rPr>
              <a:t>n</a:t>
            </a:r>
            <a:r>
              <a:rPr sz="2300" spc="5" dirty="0">
                <a:latin typeface="Georgia"/>
                <a:cs typeface="Georgia"/>
              </a:rPr>
              <a:t>c</a:t>
            </a:r>
            <a:r>
              <a:rPr sz="2300" spc="-35" dirty="0">
                <a:latin typeface="Georgia"/>
                <a:cs typeface="Georgia"/>
              </a:rPr>
              <a:t>l</a:t>
            </a:r>
            <a:r>
              <a:rPr sz="2300" spc="-10" dirty="0">
                <a:latin typeface="Georgia"/>
                <a:cs typeface="Georgia"/>
              </a:rPr>
              <a:t>u</a:t>
            </a:r>
            <a:r>
              <a:rPr sz="2300" spc="-5" dirty="0">
                <a:latin typeface="Georgia"/>
                <a:cs typeface="Georgia"/>
              </a:rPr>
              <a:t>di</a:t>
            </a:r>
            <a:r>
              <a:rPr sz="2300" dirty="0">
                <a:latin typeface="Georgia"/>
                <a:cs typeface="Georgia"/>
              </a:rPr>
              <a:t>ng</a:t>
            </a:r>
            <a:endParaRPr sz="2300">
              <a:latin typeface="Georgia"/>
              <a:cs typeface="Georgia"/>
            </a:endParaRPr>
          </a:p>
          <a:p>
            <a:pPr marL="652780" lvl="1" indent="-274320">
              <a:lnSpc>
                <a:spcPct val="100000"/>
              </a:lnSpc>
              <a:spcBef>
                <a:spcPts val="1345"/>
              </a:spcBef>
              <a:buClr>
                <a:srgbClr val="765E54"/>
              </a:buClr>
              <a:buSzPct val="69565"/>
              <a:buFont typeface="Wingdings"/>
              <a:buChar char=""/>
              <a:tabLst>
                <a:tab pos="652780" algn="l"/>
              </a:tabLst>
            </a:pPr>
            <a:r>
              <a:rPr sz="2300" spc="-20" dirty="0">
                <a:latin typeface="Georgia"/>
                <a:cs typeface="Georgia"/>
              </a:rPr>
              <a:t>C</a:t>
            </a:r>
            <a:r>
              <a:rPr sz="2300" dirty="0">
                <a:latin typeface="Georgia"/>
                <a:cs typeface="Georgia"/>
              </a:rPr>
              <a:t>o</a:t>
            </a:r>
            <a:r>
              <a:rPr sz="2300" spc="-10" dirty="0">
                <a:latin typeface="Georgia"/>
                <a:cs typeface="Georgia"/>
              </a:rPr>
              <a:t>rr</a:t>
            </a:r>
            <a:r>
              <a:rPr sz="2300" spc="-15" dirty="0">
                <a:latin typeface="Georgia"/>
                <a:cs typeface="Georgia"/>
              </a:rPr>
              <a:t>es</a:t>
            </a:r>
            <a:r>
              <a:rPr sz="2300" dirty="0">
                <a:latin typeface="Georgia"/>
                <a:cs typeface="Georgia"/>
              </a:rPr>
              <a:t>pon</a:t>
            </a:r>
            <a:r>
              <a:rPr sz="2300" spc="-5" dirty="0">
                <a:latin typeface="Georgia"/>
                <a:cs typeface="Georgia"/>
              </a:rPr>
              <a:t>d</a:t>
            </a:r>
            <a:r>
              <a:rPr sz="2300" spc="-15" dirty="0">
                <a:latin typeface="Georgia"/>
                <a:cs typeface="Georgia"/>
              </a:rPr>
              <a:t>e</a:t>
            </a:r>
            <a:r>
              <a:rPr sz="2300" dirty="0">
                <a:latin typeface="Georgia"/>
                <a:cs typeface="Georgia"/>
              </a:rPr>
              <a:t>n</a:t>
            </a:r>
            <a:r>
              <a:rPr sz="2300" spc="5" dirty="0">
                <a:latin typeface="Georgia"/>
                <a:cs typeface="Georgia"/>
              </a:rPr>
              <a:t>c</a:t>
            </a:r>
            <a:r>
              <a:rPr sz="2300" spc="-15" dirty="0">
                <a:latin typeface="Georgia"/>
                <a:cs typeface="Georgia"/>
              </a:rPr>
              <a:t>e</a:t>
            </a:r>
            <a:r>
              <a:rPr sz="2300" dirty="0">
                <a:latin typeface="Georgia"/>
                <a:cs typeface="Georgia"/>
              </a:rPr>
              <a:t>:</a:t>
            </a:r>
            <a:r>
              <a:rPr sz="2300" spc="10" dirty="0">
                <a:latin typeface="Georgia"/>
                <a:cs typeface="Georgia"/>
              </a:rPr>
              <a:t> </a:t>
            </a:r>
            <a:r>
              <a:rPr sz="2300" spc="5" dirty="0">
                <a:latin typeface="Georgia"/>
                <a:cs typeface="Georgia"/>
              </a:rPr>
              <a:t>c</a:t>
            </a:r>
            <a:r>
              <a:rPr sz="2300" spc="-25" dirty="0">
                <a:latin typeface="Georgia"/>
                <a:cs typeface="Georgia"/>
              </a:rPr>
              <a:t>o</a:t>
            </a:r>
            <a:r>
              <a:rPr sz="2300" spc="-20" dirty="0">
                <a:latin typeface="Georgia"/>
                <a:cs typeface="Georgia"/>
              </a:rPr>
              <a:t>m</a:t>
            </a:r>
            <a:r>
              <a:rPr sz="2300" dirty="0">
                <a:latin typeface="Georgia"/>
                <a:cs typeface="Georgia"/>
              </a:rPr>
              <a:t>m</a:t>
            </a:r>
            <a:r>
              <a:rPr sz="2300" spc="-10" dirty="0">
                <a:latin typeface="Georgia"/>
                <a:cs typeface="Georgia"/>
              </a:rPr>
              <a:t>u</a:t>
            </a:r>
            <a:r>
              <a:rPr sz="2300" dirty="0">
                <a:latin typeface="Georgia"/>
                <a:cs typeface="Georgia"/>
              </a:rPr>
              <a:t>n</a:t>
            </a:r>
            <a:r>
              <a:rPr sz="2300" spc="-5" dirty="0">
                <a:latin typeface="Georgia"/>
                <a:cs typeface="Georgia"/>
              </a:rPr>
              <a:t>i</a:t>
            </a:r>
            <a:r>
              <a:rPr sz="2300" spc="5" dirty="0">
                <a:latin typeface="Georgia"/>
                <a:cs typeface="Georgia"/>
              </a:rPr>
              <a:t>c</a:t>
            </a:r>
            <a:r>
              <a:rPr sz="2300" spc="-15" dirty="0">
                <a:latin typeface="Georgia"/>
                <a:cs typeface="Georgia"/>
              </a:rPr>
              <a:t>a</a:t>
            </a:r>
            <a:r>
              <a:rPr sz="2300" spc="-5" dirty="0">
                <a:latin typeface="Georgia"/>
                <a:cs typeface="Georgia"/>
              </a:rPr>
              <a:t>ti</a:t>
            </a:r>
            <a:r>
              <a:rPr sz="2300" spc="-25" dirty="0">
                <a:latin typeface="Georgia"/>
                <a:cs typeface="Georgia"/>
              </a:rPr>
              <a:t>o</a:t>
            </a:r>
            <a:r>
              <a:rPr sz="2300" dirty="0">
                <a:latin typeface="Georgia"/>
                <a:cs typeface="Georgia"/>
              </a:rPr>
              <a:t>n</a:t>
            </a:r>
            <a:r>
              <a:rPr sz="2300" spc="3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b</a:t>
            </a:r>
            <a:r>
              <a:rPr sz="2300" spc="-15" dirty="0">
                <a:latin typeface="Georgia"/>
                <a:cs typeface="Georgia"/>
              </a:rPr>
              <a:t>e</a:t>
            </a:r>
            <a:r>
              <a:rPr sz="2300" spc="-5" dirty="0">
                <a:latin typeface="Georgia"/>
                <a:cs typeface="Georgia"/>
              </a:rPr>
              <a:t>t</a:t>
            </a:r>
            <a:r>
              <a:rPr sz="2300" dirty="0">
                <a:latin typeface="Georgia"/>
                <a:cs typeface="Georgia"/>
              </a:rPr>
              <a:t>w</a:t>
            </a:r>
            <a:r>
              <a:rPr sz="2300" spc="-15" dirty="0">
                <a:latin typeface="Georgia"/>
                <a:cs typeface="Georgia"/>
              </a:rPr>
              <a:t>ee</a:t>
            </a:r>
            <a:r>
              <a:rPr sz="2300" dirty="0">
                <a:latin typeface="Georgia"/>
                <a:cs typeface="Georgia"/>
              </a:rPr>
              <a:t>n</a:t>
            </a:r>
            <a:r>
              <a:rPr sz="2300" spc="-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b</a:t>
            </a:r>
            <a:r>
              <a:rPr sz="2300" spc="-30" dirty="0">
                <a:latin typeface="Georgia"/>
                <a:cs typeface="Georgia"/>
              </a:rPr>
              <a:t>u</a:t>
            </a:r>
            <a:r>
              <a:rPr sz="2300" spc="-10" dirty="0">
                <a:latin typeface="Georgia"/>
                <a:cs typeface="Georgia"/>
              </a:rPr>
              <a:t>y</a:t>
            </a:r>
            <a:r>
              <a:rPr sz="2300" spc="-15" dirty="0">
                <a:latin typeface="Georgia"/>
                <a:cs typeface="Georgia"/>
              </a:rPr>
              <a:t>e</a:t>
            </a:r>
            <a:r>
              <a:rPr sz="2300" dirty="0">
                <a:latin typeface="Georgia"/>
                <a:cs typeface="Georgia"/>
              </a:rPr>
              <a:t>r</a:t>
            </a:r>
            <a:r>
              <a:rPr sz="2300" spc="-3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&amp;</a:t>
            </a:r>
            <a:r>
              <a:rPr sz="2300" spc="-10" dirty="0">
                <a:latin typeface="Georgia"/>
                <a:cs typeface="Georgia"/>
              </a:rPr>
              <a:t> </a:t>
            </a:r>
            <a:r>
              <a:rPr sz="2300" spc="-15" dirty="0">
                <a:latin typeface="Georgia"/>
                <a:cs typeface="Georgia"/>
              </a:rPr>
              <a:t>se</a:t>
            </a:r>
            <a:r>
              <a:rPr sz="2300" spc="5" dirty="0">
                <a:latin typeface="Georgia"/>
                <a:cs typeface="Georgia"/>
              </a:rPr>
              <a:t>l</a:t>
            </a:r>
            <a:r>
              <a:rPr sz="2300" spc="-15" dirty="0">
                <a:latin typeface="Georgia"/>
                <a:cs typeface="Georgia"/>
              </a:rPr>
              <a:t>le</a:t>
            </a:r>
            <a:r>
              <a:rPr sz="2300" spc="-10" dirty="0">
                <a:latin typeface="Georgia"/>
                <a:cs typeface="Georgia"/>
              </a:rPr>
              <a:t>r</a:t>
            </a:r>
            <a:r>
              <a:rPr sz="2300" dirty="0">
                <a:latin typeface="Georgia"/>
                <a:cs typeface="Georgia"/>
              </a:rPr>
              <a:t>.</a:t>
            </a:r>
            <a:endParaRPr sz="2300">
              <a:latin typeface="Georgia"/>
              <a:cs typeface="Georgia"/>
            </a:endParaRPr>
          </a:p>
          <a:p>
            <a:pPr marL="652780" lvl="1" indent="-274320">
              <a:lnSpc>
                <a:spcPct val="100000"/>
              </a:lnSpc>
              <a:spcBef>
                <a:spcPts val="1270"/>
              </a:spcBef>
              <a:buClr>
                <a:srgbClr val="765E54"/>
              </a:buClr>
              <a:buSzPct val="69565"/>
              <a:buFont typeface="Wingdings"/>
              <a:buChar char=""/>
              <a:tabLst>
                <a:tab pos="652780" algn="l"/>
              </a:tabLst>
            </a:pPr>
            <a:r>
              <a:rPr sz="2300" dirty="0">
                <a:latin typeface="Georgia"/>
                <a:cs typeface="Georgia"/>
              </a:rPr>
              <a:t>P</a:t>
            </a:r>
            <a:r>
              <a:rPr sz="2300" spc="-15" dirty="0">
                <a:latin typeface="Georgia"/>
                <a:cs typeface="Georgia"/>
              </a:rPr>
              <a:t>a</a:t>
            </a:r>
            <a:r>
              <a:rPr sz="2300" spc="-35" dirty="0">
                <a:latin typeface="Georgia"/>
                <a:cs typeface="Georgia"/>
              </a:rPr>
              <a:t>y</a:t>
            </a:r>
            <a:r>
              <a:rPr sz="2300" dirty="0">
                <a:latin typeface="Georgia"/>
                <a:cs typeface="Georgia"/>
              </a:rPr>
              <a:t>m</a:t>
            </a:r>
            <a:r>
              <a:rPr sz="2300" spc="-15" dirty="0">
                <a:latin typeface="Georgia"/>
                <a:cs typeface="Georgia"/>
              </a:rPr>
              <a:t>e</a:t>
            </a:r>
            <a:r>
              <a:rPr sz="2300" dirty="0">
                <a:latin typeface="Georgia"/>
                <a:cs typeface="Georgia"/>
              </a:rPr>
              <a:t>nt</a:t>
            </a:r>
            <a:r>
              <a:rPr sz="2300" spc="15" dirty="0">
                <a:latin typeface="Georgia"/>
                <a:cs typeface="Georgia"/>
              </a:rPr>
              <a:t> </a:t>
            </a:r>
            <a:r>
              <a:rPr sz="2300" spc="-25" dirty="0">
                <a:latin typeface="Georgia"/>
                <a:cs typeface="Georgia"/>
              </a:rPr>
              <a:t>S</a:t>
            </a:r>
            <a:r>
              <a:rPr sz="2300" spc="5" dirty="0">
                <a:latin typeface="Georgia"/>
                <a:cs typeface="Georgia"/>
              </a:rPr>
              <a:t>c</a:t>
            </a:r>
            <a:r>
              <a:rPr sz="2300" dirty="0">
                <a:latin typeface="Georgia"/>
                <a:cs typeface="Georgia"/>
              </a:rPr>
              <a:t>h</a:t>
            </a:r>
            <a:r>
              <a:rPr sz="2300" spc="-15" dirty="0">
                <a:latin typeface="Georgia"/>
                <a:cs typeface="Georgia"/>
              </a:rPr>
              <a:t>e</a:t>
            </a:r>
            <a:r>
              <a:rPr sz="2300" spc="-5" dirty="0">
                <a:latin typeface="Georgia"/>
                <a:cs typeface="Georgia"/>
              </a:rPr>
              <a:t>d</a:t>
            </a:r>
            <a:r>
              <a:rPr sz="2300" spc="-10" dirty="0">
                <a:latin typeface="Georgia"/>
                <a:cs typeface="Georgia"/>
              </a:rPr>
              <a:t>u</a:t>
            </a:r>
            <a:r>
              <a:rPr sz="2300" spc="-15" dirty="0">
                <a:latin typeface="Georgia"/>
                <a:cs typeface="Georgia"/>
              </a:rPr>
              <a:t>le</a:t>
            </a:r>
            <a:r>
              <a:rPr sz="2300" dirty="0">
                <a:latin typeface="Georgia"/>
                <a:cs typeface="Georgia"/>
              </a:rPr>
              <a:t>s</a:t>
            </a:r>
            <a:r>
              <a:rPr sz="2300" spc="5" dirty="0">
                <a:latin typeface="Georgia"/>
                <a:cs typeface="Georgia"/>
              </a:rPr>
              <a:t> </a:t>
            </a:r>
            <a:r>
              <a:rPr sz="2300" spc="10" dirty="0">
                <a:latin typeface="Georgia"/>
                <a:cs typeface="Georgia"/>
              </a:rPr>
              <a:t>a</a:t>
            </a:r>
            <a:r>
              <a:rPr sz="2300" dirty="0">
                <a:latin typeface="Georgia"/>
                <a:cs typeface="Georgia"/>
              </a:rPr>
              <a:t>nd </a:t>
            </a:r>
            <a:r>
              <a:rPr sz="2300" spc="-10" dirty="0">
                <a:latin typeface="Georgia"/>
                <a:cs typeface="Georgia"/>
              </a:rPr>
              <a:t>r</a:t>
            </a:r>
            <a:r>
              <a:rPr sz="2300" spc="-15" dirty="0">
                <a:latin typeface="Georgia"/>
                <a:cs typeface="Georgia"/>
              </a:rPr>
              <a:t>e</a:t>
            </a:r>
            <a:r>
              <a:rPr sz="2300" dirty="0">
                <a:latin typeface="Georgia"/>
                <a:cs typeface="Georgia"/>
              </a:rPr>
              <a:t>q</a:t>
            </a:r>
            <a:r>
              <a:rPr sz="2300" spc="-10" dirty="0">
                <a:latin typeface="Georgia"/>
                <a:cs typeface="Georgia"/>
              </a:rPr>
              <a:t>u</a:t>
            </a:r>
            <a:r>
              <a:rPr sz="2300" spc="-15" dirty="0">
                <a:latin typeface="Georgia"/>
                <a:cs typeface="Georgia"/>
              </a:rPr>
              <a:t>es</a:t>
            </a:r>
            <a:r>
              <a:rPr sz="2300" spc="-5" dirty="0">
                <a:latin typeface="Georgia"/>
                <a:cs typeface="Georgia"/>
              </a:rPr>
              <a:t>t</a:t>
            </a:r>
            <a:r>
              <a:rPr sz="2300" spc="-15" dirty="0">
                <a:latin typeface="Georgia"/>
                <a:cs typeface="Georgia"/>
              </a:rPr>
              <a:t>s</a:t>
            </a:r>
            <a:r>
              <a:rPr sz="2300" dirty="0">
                <a:latin typeface="Georgia"/>
                <a:cs typeface="Georgia"/>
              </a:rPr>
              <a:t>.</a:t>
            </a:r>
            <a:endParaRPr sz="2300">
              <a:latin typeface="Georgia"/>
              <a:cs typeface="Georgia"/>
            </a:endParaRPr>
          </a:p>
          <a:p>
            <a:pPr marL="652780" marR="5080" lvl="1" indent="-274320">
              <a:lnSpc>
                <a:spcPct val="122200"/>
              </a:lnSpc>
              <a:spcBef>
                <a:spcPts val="705"/>
              </a:spcBef>
              <a:buClr>
                <a:srgbClr val="765E54"/>
              </a:buClr>
              <a:buSzPct val="69565"/>
              <a:buFont typeface="Wingdings"/>
              <a:buChar char=""/>
              <a:tabLst>
                <a:tab pos="652780" algn="l"/>
              </a:tabLst>
            </a:pPr>
            <a:r>
              <a:rPr sz="2300" dirty="0">
                <a:latin typeface="Georgia"/>
                <a:cs typeface="Georgia"/>
              </a:rPr>
              <a:t>S</a:t>
            </a:r>
            <a:r>
              <a:rPr sz="2300" spc="-15" dirty="0">
                <a:latin typeface="Georgia"/>
                <a:cs typeface="Georgia"/>
              </a:rPr>
              <a:t>elle</a:t>
            </a:r>
            <a:r>
              <a:rPr sz="2300" dirty="0">
                <a:latin typeface="Georgia"/>
                <a:cs typeface="Georgia"/>
              </a:rPr>
              <a:t>r</a:t>
            </a:r>
            <a:r>
              <a:rPr sz="2300" spc="-2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p</a:t>
            </a:r>
            <a:r>
              <a:rPr sz="2300" spc="-15" dirty="0">
                <a:latin typeface="Georgia"/>
                <a:cs typeface="Georgia"/>
              </a:rPr>
              <a:t>e</a:t>
            </a:r>
            <a:r>
              <a:rPr sz="2300" spc="-10" dirty="0">
                <a:latin typeface="Georgia"/>
                <a:cs typeface="Georgia"/>
              </a:rPr>
              <a:t>r</a:t>
            </a:r>
            <a:r>
              <a:rPr sz="2300" spc="-5" dirty="0">
                <a:latin typeface="Georgia"/>
                <a:cs typeface="Georgia"/>
              </a:rPr>
              <a:t>f</a:t>
            </a:r>
            <a:r>
              <a:rPr sz="2300" dirty="0">
                <a:latin typeface="Georgia"/>
                <a:cs typeface="Georgia"/>
              </a:rPr>
              <a:t>o</a:t>
            </a:r>
            <a:r>
              <a:rPr sz="2300" spc="-10" dirty="0">
                <a:latin typeface="Georgia"/>
                <a:cs typeface="Georgia"/>
              </a:rPr>
              <a:t>r</a:t>
            </a:r>
            <a:r>
              <a:rPr sz="2300" dirty="0">
                <a:latin typeface="Georgia"/>
                <a:cs typeface="Georgia"/>
              </a:rPr>
              <a:t>m</a:t>
            </a:r>
            <a:r>
              <a:rPr sz="2300" spc="-15" dirty="0">
                <a:latin typeface="Georgia"/>
                <a:cs typeface="Georgia"/>
              </a:rPr>
              <a:t>a</a:t>
            </a:r>
            <a:r>
              <a:rPr sz="2300" dirty="0">
                <a:latin typeface="Georgia"/>
                <a:cs typeface="Georgia"/>
              </a:rPr>
              <a:t>n</a:t>
            </a:r>
            <a:r>
              <a:rPr sz="2300" spc="5" dirty="0">
                <a:latin typeface="Georgia"/>
                <a:cs typeface="Georgia"/>
              </a:rPr>
              <a:t>c</a:t>
            </a:r>
            <a:r>
              <a:rPr sz="2300" dirty="0">
                <a:latin typeface="Georgia"/>
                <a:cs typeface="Georgia"/>
              </a:rPr>
              <a:t>e</a:t>
            </a:r>
            <a:r>
              <a:rPr sz="2300" spc="-10" dirty="0">
                <a:latin typeface="Georgia"/>
                <a:cs typeface="Georgia"/>
              </a:rPr>
              <a:t> </a:t>
            </a:r>
            <a:r>
              <a:rPr sz="2300" spc="-15" dirty="0">
                <a:latin typeface="Georgia"/>
                <a:cs typeface="Georgia"/>
              </a:rPr>
              <a:t>e</a:t>
            </a:r>
            <a:r>
              <a:rPr sz="2300" spc="-20" dirty="0">
                <a:latin typeface="Georgia"/>
                <a:cs typeface="Georgia"/>
              </a:rPr>
              <a:t>v</a:t>
            </a:r>
            <a:r>
              <a:rPr sz="2300" spc="-15" dirty="0">
                <a:latin typeface="Georgia"/>
                <a:cs typeface="Georgia"/>
              </a:rPr>
              <a:t>al</a:t>
            </a:r>
            <a:r>
              <a:rPr sz="2300" spc="-10" dirty="0">
                <a:latin typeface="Georgia"/>
                <a:cs typeface="Georgia"/>
              </a:rPr>
              <a:t>u</a:t>
            </a:r>
            <a:r>
              <a:rPr sz="2300" spc="-15" dirty="0">
                <a:latin typeface="Georgia"/>
                <a:cs typeface="Georgia"/>
              </a:rPr>
              <a:t>a</a:t>
            </a:r>
            <a:r>
              <a:rPr sz="2300" spc="-5" dirty="0">
                <a:latin typeface="Georgia"/>
                <a:cs typeface="Georgia"/>
              </a:rPr>
              <a:t>ti</a:t>
            </a:r>
            <a:r>
              <a:rPr sz="2300" dirty="0">
                <a:latin typeface="Georgia"/>
                <a:cs typeface="Georgia"/>
              </a:rPr>
              <a:t>on</a:t>
            </a:r>
            <a:r>
              <a:rPr sz="2300" spc="20" dirty="0">
                <a:latin typeface="Georgia"/>
                <a:cs typeface="Georgia"/>
              </a:rPr>
              <a:t> </a:t>
            </a:r>
            <a:r>
              <a:rPr sz="2300" spc="-5" dirty="0">
                <a:latin typeface="Georgia"/>
                <a:cs typeface="Georgia"/>
              </a:rPr>
              <a:t>d</a:t>
            </a:r>
            <a:r>
              <a:rPr sz="2300" dirty="0">
                <a:latin typeface="Georgia"/>
                <a:cs typeface="Georgia"/>
              </a:rPr>
              <a:t>o</a:t>
            </a:r>
            <a:r>
              <a:rPr sz="2300" spc="5" dirty="0">
                <a:latin typeface="Georgia"/>
                <a:cs typeface="Georgia"/>
              </a:rPr>
              <a:t>c</a:t>
            </a:r>
            <a:r>
              <a:rPr sz="2300" spc="-10" dirty="0">
                <a:latin typeface="Georgia"/>
                <a:cs typeface="Georgia"/>
              </a:rPr>
              <a:t>u</a:t>
            </a:r>
            <a:r>
              <a:rPr sz="2300" dirty="0">
                <a:latin typeface="Georgia"/>
                <a:cs typeface="Georgia"/>
              </a:rPr>
              <a:t>m</a:t>
            </a:r>
            <a:r>
              <a:rPr sz="2300" spc="-15" dirty="0">
                <a:latin typeface="Georgia"/>
                <a:cs typeface="Georgia"/>
              </a:rPr>
              <a:t>e</a:t>
            </a:r>
            <a:r>
              <a:rPr sz="2300" dirty="0">
                <a:latin typeface="Georgia"/>
                <a:cs typeface="Georgia"/>
              </a:rPr>
              <a:t>n</a:t>
            </a:r>
            <a:r>
              <a:rPr sz="2300" spc="-5" dirty="0">
                <a:latin typeface="Georgia"/>
                <a:cs typeface="Georgia"/>
              </a:rPr>
              <a:t>t</a:t>
            </a:r>
            <a:r>
              <a:rPr sz="2300" spc="-15" dirty="0">
                <a:latin typeface="Georgia"/>
                <a:cs typeface="Georgia"/>
              </a:rPr>
              <a:t>a</a:t>
            </a:r>
            <a:r>
              <a:rPr sz="2300" spc="-5" dirty="0">
                <a:latin typeface="Georgia"/>
                <a:cs typeface="Georgia"/>
              </a:rPr>
              <a:t>ti</a:t>
            </a:r>
            <a:r>
              <a:rPr sz="2300" dirty="0">
                <a:latin typeface="Georgia"/>
                <a:cs typeface="Georgia"/>
              </a:rPr>
              <a:t>o</a:t>
            </a:r>
            <a:r>
              <a:rPr sz="2300" spc="-25" dirty="0">
                <a:latin typeface="Georgia"/>
                <a:cs typeface="Georgia"/>
              </a:rPr>
              <a:t>n</a:t>
            </a:r>
            <a:r>
              <a:rPr sz="2300" dirty="0">
                <a:latin typeface="Georgia"/>
                <a:cs typeface="Georgia"/>
              </a:rPr>
              <a:t>:</a:t>
            </a:r>
            <a:r>
              <a:rPr sz="2300" spc="30" dirty="0">
                <a:latin typeface="Georgia"/>
                <a:cs typeface="Georgia"/>
              </a:rPr>
              <a:t> </a:t>
            </a:r>
            <a:r>
              <a:rPr sz="2300" spc="-15" dirty="0">
                <a:latin typeface="Georgia"/>
                <a:cs typeface="Georgia"/>
              </a:rPr>
              <a:t>T</a:t>
            </a:r>
            <a:r>
              <a:rPr sz="2300" dirty="0">
                <a:latin typeface="Georgia"/>
                <a:cs typeface="Georgia"/>
              </a:rPr>
              <a:t>he</a:t>
            </a:r>
            <a:r>
              <a:rPr sz="2300" spc="-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b</a:t>
            </a:r>
            <a:r>
              <a:rPr sz="2300" spc="-10" dirty="0">
                <a:latin typeface="Georgia"/>
                <a:cs typeface="Georgia"/>
              </a:rPr>
              <a:t>uy</a:t>
            </a:r>
            <a:r>
              <a:rPr sz="2300" spc="-15" dirty="0">
                <a:latin typeface="Georgia"/>
                <a:cs typeface="Georgia"/>
              </a:rPr>
              <a:t>e</a:t>
            </a:r>
            <a:r>
              <a:rPr sz="2300" dirty="0">
                <a:latin typeface="Georgia"/>
                <a:cs typeface="Georgia"/>
              </a:rPr>
              <a:t>r </a:t>
            </a:r>
            <a:r>
              <a:rPr sz="2300" spc="-5" dirty="0">
                <a:latin typeface="Georgia"/>
                <a:cs typeface="Georgia"/>
              </a:rPr>
              <a:t>d</a:t>
            </a:r>
            <a:r>
              <a:rPr sz="2300" dirty="0">
                <a:latin typeface="Georgia"/>
                <a:cs typeface="Georgia"/>
              </a:rPr>
              <a:t>o</a:t>
            </a:r>
            <a:r>
              <a:rPr sz="2300" spc="5" dirty="0">
                <a:latin typeface="Georgia"/>
                <a:cs typeface="Georgia"/>
              </a:rPr>
              <a:t>c</a:t>
            </a:r>
            <a:r>
              <a:rPr sz="2300" spc="-10" dirty="0">
                <a:latin typeface="Georgia"/>
                <a:cs typeface="Georgia"/>
              </a:rPr>
              <a:t>u</a:t>
            </a:r>
            <a:r>
              <a:rPr sz="2300" dirty="0">
                <a:latin typeface="Georgia"/>
                <a:cs typeface="Georgia"/>
              </a:rPr>
              <a:t>m</a:t>
            </a:r>
            <a:r>
              <a:rPr sz="2300" spc="-15" dirty="0">
                <a:latin typeface="Georgia"/>
                <a:cs typeface="Georgia"/>
              </a:rPr>
              <a:t>e</a:t>
            </a:r>
            <a:r>
              <a:rPr sz="2300" dirty="0">
                <a:latin typeface="Georgia"/>
                <a:cs typeface="Georgia"/>
              </a:rPr>
              <a:t>nt</a:t>
            </a:r>
            <a:r>
              <a:rPr sz="2300" spc="1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s</a:t>
            </a:r>
            <a:r>
              <a:rPr sz="2300" spc="-15" dirty="0">
                <a:latin typeface="Georgia"/>
                <a:cs typeface="Georgia"/>
              </a:rPr>
              <a:t> selle</a:t>
            </a:r>
            <a:r>
              <a:rPr sz="2300" dirty="0">
                <a:latin typeface="Georgia"/>
                <a:cs typeface="Georgia"/>
              </a:rPr>
              <a:t>r</a:t>
            </a:r>
            <a:r>
              <a:rPr sz="2300" spc="15" dirty="0">
                <a:latin typeface="Arial"/>
                <a:cs typeface="Arial"/>
              </a:rPr>
              <a:t>’</a:t>
            </a:r>
            <a:r>
              <a:rPr sz="2300" dirty="0">
                <a:latin typeface="Georgia"/>
                <a:cs typeface="Georgia"/>
              </a:rPr>
              <a:t>s</a:t>
            </a:r>
            <a:r>
              <a:rPr sz="2300" spc="-15" dirty="0">
                <a:latin typeface="Georgia"/>
                <a:cs typeface="Georgia"/>
              </a:rPr>
              <a:t> a</a:t>
            </a:r>
            <a:r>
              <a:rPr sz="2300" dirty="0">
                <a:latin typeface="Georgia"/>
                <a:cs typeface="Georgia"/>
              </a:rPr>
              <a:t>b</a:t>
            </a:r>
            <a:r>
              <a:rPr sz="2300" spc="-5" dirty="0">
                <a:latin typeface="Georgia"/>
                <a:cs typeface="Georgia"/>
              </a:rPr>
              <a:t>i</a:t>
            </a:r>
            <a:r>
              <a:rPr sz="2300" spc="-15" dirty="0">
                <a:latin typeface="Georgia"/>
                <a:cs typeface="Georgia"/>
              </a:rPr>
              <a:t>l</a:t>
            </a:r>
            <a:r>
              <a:rPr sz="2300" spc="15" dirty="0">
                <a:latin typeface="Georgia"/>
                <a:cs typeface="Georgia"/>
              </a:rPr>
              <a:t>i</a:t>
            </a:r>
            <a:r>
              <a:rPr sz="2300" spc="-5" dirty="0">
                <a:latin typeface="Georgia"/>
                <a:cs typeface="Georgia"/>
              </a:rPr>
              <a:t>t</a:t>
            </a:r>
            <a:r>
              <a:rPr sz="2300" dirty="0">
                <a:latin typeface="Georgia"/>
                <a:cs typeface="Georgia"/>
              </a:rPr>
              <a:t>y </a:t>
            </a:r>
            <a:r>
              <a:rPr sz="2300" spc="-5" dirty="0">
                <a:latin typeface="Georgia"/>
                <a:cs typeface="Georgia"/>
              </a:rPr>
              <a:t>t</a:t>
            </a:r>
            <a:r>
              <a:rPr sz="2300" dirty="0">
                <a:latin typeface="Georgia"/>
                <a:cs typeface="Georgia"/>
              </a:rPr>
              <a:t>o</a:t>
            </a:r>
            <a:r>
              <a:rPr sz="2300" spc="5" dirty="0">
                <a:latin typeface="Georgia"/>
                <a:cs typeface="Georgia"/>
              </a:rPr>
              <a:t> c</a:t>
            </a:r>
            <a:r>
              <a:rPr sz="2300" dirty="0">
                <a:latin typeface="Georgia"/>
                <a:cs typeface="Georgia"/>
              </a:rPr>
              <a:t>on</a:t>
            </a:r>
            <a:r>
              <a:rPr sz="2300" spc="-5" dirty="0">
                <a:latin typeface="Georgia"/>
                <a:cs typeface="Georgia"/>
              </a:rPr>
              <a:t>t</a:t>
            </a:r>
            <a:r>
              <a:rPr sz="2300" spc="-30" dirty="0">
                <a:latin typeface="Georgia"/>
                <a:cs typeface="Georgia"/>
              </a:rPr>
              <a:t>i</a:t>
            </a:r>
            <a:r>
              <a:rPr sz="2300" dirty="0">
                <a:latin typeface="Georgia"/>
                <a:cs typeface="Georgia"/>
              </a:rPr>
              <a:t>n</a:t>
            </a:r>
            <a:r>
              <a:rPr sz="2300" spc="-10" dirty="0">
                <a:latin typeface="Georgia"/>
                <a:cs typeface="Georgia"/>
              </a:rPr>
              <a:t>u</a:t>
            </a:r>
            <a:r>
              <a:rPr sz="2300" dirty="0">
                <a:latin typeface="Georgia"/>
                <a:cs typeface="Georgia"/>
              </a:rPr>
              <a:t>e</a:t>
            </a:r>
            <a:r>
              <a:rPr sz="2300" spc="30" dirty="0">
                <a:latin typeface="Georgia"/>
                <a:cs typeface="Georgia"/>
              </a:rPr>
              <a:t> </a:t>
            </a:r>
            <a:r>
              <a:rPr sz="2300" spc="-5" dirty="0">
                <a:latin typeface="Georgia"/>
                <a:cs typeface="Georgia"/>
              </a:rPr>
              <a:t>t</a:t>
            </a:r>
            <a:r>
              <a:rPr sz="2300" dirty="0">
                <a:latin typeface="Georgia"/>
                <a:cs typeface="Georgia"/>
              </a:rPr>
              <a:t>o</a:t>
            </a:r>
            <a:r>
              <a:rPr sz="2300" spc="-2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p</a:t>
            </a:r>
            <a:r>
              <a:rPr sz="2300" spc="-15" dirty="0">
                <a:latin typeface="Georgia"/>
                <a:cs typeface="Georgia"/>
              </a:rPr>
              <a:t>e</a:t>
            </a:r>
            <a:r>
              <a:rPr sz="2300" spc="-10" dirty="0">
                <a:latin typeface="Georgia"/>
                <a:cs typeface="Georgia"/>
              </a:rPr>
              <a:t>r</a:t>
            </a:r>
            <a:r>
              <a:rPr sz="2300" spc="-5" dirty="0">
                <a:latin typeface="Georgia"/>
                <a:cs typeface="Georgia"/>
              </a:rPr>
              <a:t>f</a:t>
            </a:r>
            <a:r>
              <a:rPr sz="2300" dirty="0">
                <a:latin typeface="Georgia"/>
                <a:cs typeface="Georgia"/>
              </a:rPr>
              <a:t>o</a:t>
            </a:r>
            <a:r>
              <a:rPr sz="2300" spc="-10" dirty="0">
                <a:latin typeface="Georgia"/>
                <a:cs typeface="Georgia"/>
              </a:rPr>
              <a:t>r</a:t>
            </a:r>
            <a:r>
              <a:rPr sz="2300" dirty="0">
                <a:latin typeface="Georgia"/>
                <a:cs typeface="Georgia"/>
              </a:rPr>
              <a:t>m</a:t>
            </a:r>
            <a:r>
              <a:rPr sz="2300" spc="-3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wo</a:t>
            </a:r>
            <a:r>
              <a:rPr sz="2300" spc="-10" dirty="0">
                <a:latin typeface="Georgia"/>
                <a:cs typeface="Georgia"/>
              </a:rPr>
              <a:t>r</a:t>
            </a:r>
            <a:r>
              <a:rPr sz="2300" dirty="0">
                <a:latin typeface="Georgia"/>
                <a:cs typeface="Georgia"/>
              </a:rPr>
              <a:t>k on</a:t>
            </a:r>
            <a:r>
              <a:rPr sz="2300" spc="5" dirty="0">
                <a:latin typeface="Georgia"/>
                <a:cs typeface="Georgia"/>
              </a:rPr>
              <a:t> </a:t>
            </a:r>
            <a:r>
              <a:rPr sz="2300" spc="-30" dirty="0">
                <a:latin typeface="Georgia"/>
                <a:cs typeface="Georgia"/>
              </a:rPr>
              <a:t>t</a:t>
            </a:r>
            <a:r>
              <a:rPr sz="2300" dirty="0">
                <a:latin typeface="Georgia"/>
                <a:cs typeface="Georgia"/>
              </a:rPr>
              <a:t>he</a:t>
            </a:r>
            <a:r>
              <a:rPr sz="2300" spc="-1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p</a:t>
            </a:r>
            <a:r>
              <a:rPr sz="2300" spc="-10" dirty="0">
                <a:latin typeface="Georgia"/>
                <a:cs typeface="Georgia"/>
              </a:rPr>
              <a:t>r</a:t>
            </a:r>
            <a:r>
              <a:rPr sz="2300" dirty="0">
                <a:latin typeface="Georgia"/>
                <a:cs typeface="Georgia"/>
              </a:rPr>
              <a:t>o</a:t>
            </a:r>
            <a:r>
              <a:rPr sz="2300" spc="-5" dirty="0">
                <a:latin typeface="Georgia"/>
                <a:cs typeface="Georgia"/>
              </a:rPr>
              <a:t>j</a:t>
            </a:r>
            <a:r>
              <a:rPr sz="2300" spc="-15" dirty="0">
                <a:latin typeface="Georgia"/>
                <a:cs typeface="Georgia"/>
              </a:rPr>
              <a:t>e</a:t>
            </a:r>
            <a:r>
              <a:rPr sz="2300" spc="5" dirty="0">
                <a:latin typeface="Georgia"/>
                <a:cs typeface="Georgia"/>
              </a:rPr>
              <a:t>c</a:t>
            </a:r>
            <a:r>
              <a:rPr sz="2300" dirty="0">
                <a:latin typeface="Georgia"/>
                <a:cs typeface="Georgia"/>
              </a:rPr>
              <a:t>t</a:t>
            </a:r>
            <a:r>
              <a:rPr sz="2300" spc="-1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or</a:t>
            </a:r>
            <a:r>
              <a:rPr sz="2300" spc="-35" dirty="0">
                <a:latin typeface="Georgia"/>
                <a:cs typeface="Georgia"/>
              </a:rPr>
              <a:t> </a:t>
            </a:r>
            <a:r>
              <a:rPr sz="2300" spc="-5" dirty="0">
                <a:latin typeface="Georgia"/>
                <a:cs typeface="Georgia"/>
              </a:rPr>
              <a:t>t</a:t>
            </a:r>
            <a:r>
              <a:rPr sz="2300" dirty="0">
                <a:latin typeface="Georgia"/>
                <a:cs typeface="Georgia"/>
              </a:rPr>
              <a:t>o</a:t>
            </a:r>
            <a:r>
              <a:rPr sz="2300" spc="-4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be</a:t>
            </a:r>
            <a:r>
              <a:rPr sz="2300" spc="-10" dirty="0">
                <a:latin typeface="Georgia"/>
                <a:cs typeface="Georgia"/>
              </a:rPr>
              <a:t> </a:t>
            </a:r>
            <a:r>
              <a:rPr sz="2300" spc="-15" dirty="0">
                <a:latin typeface="Georgia"/>
                <a:cs typeface="Georgia"/>
              </a:rPr>
              <a:t>all</a:t>
            </a:r>
            <a:r>
              <a:rPr sz="2300" dirty="0">
                <a:latin typeface="Georgia"/>
                <a:cs typeface="Georgia"/>
              </a:rPr>
              <a:t>ow</a:t>
            </a:r>
            <a:r>
              <a:rPr sz="2300" spc="-15" dirty="0">
                <a:latin typeface="Georgia"/>
                <a:cs typeface="Georgia"/>
              </a:rPr>
              <a:t>e</a:t>
            </a:r>
            <a:r>
              <a:rPr sz="2300" dirty="0">
                <a:latin typeface="Georgia"/>
                <a:cs typeface="Georgia"/>
              </a:rPr>
              <a:t>d</a:t>
            </a:r>
            <a:r>
              <a:rPr sz="2300" spc="-15" dirty="0">
                <a:latin typeface="Georgia"/>
                <a:cs typeface="Georgia"/>
              </a:rPr>
              <a:t> </a:t>
            </a:r>
            <a:r>
              <a:rPr sz="2300" spc="-5" dirty="0">
                <a:latin typeface="Georgia"/>
                <a:cs typeface="Georgia"/>
              </a:rPr>
              <a:t>t</a:t>
            </a:r>
            <a:r>
              <a:rPr sz="2300" dirty="0">
                <a:latin typeface="Georgia"/>
                <a:cs typeface="Georgia"/>
              </a:rPr>
              <a:t>o</a:t>
            </a:r>
            <a:r>
              <a:rPr sz="2300" spc="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wo</a:t>
            </a:r>
            <a:r>
              <a:rPr sz="2300" spc="-10" dirty="0">
                <a:latin typeface="Georgia"/>
                <a:cs typeface="Georgia"/>
              </a:rPr>
              <a:t>r</a:t>
            </a:r>
            <a:r>
              <a:rPr sz="2300" dirty="0">
                <a:latin typeface="Georgia"/>
                <a:cs typeface="Georgia"/>
              </a:rPr>
              <a:t>k</a:t>
            </a:r>
            <a:r>
              <a:rPr sz="2300" spc="-3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on</a:t>
            </a:r>
            <a:r>
              <a:rPr sz="2300" spc="-20" dirty="0">
                <a:latin typeface="Georgia"/>
                <a:cs typeface="Georgia"/>
              </a:rPr>
              <a:t> </a:t>
            </a:r>
            <a:r>
              <a:rPr sz="2300" spc="-5" dirty="0">
                <a:latin typeface="Georgia"/>
                <a:cs typeface="Georgia"/>
              </a:rPr>
              <a:t>f</a:t>
            </a:r>
            <a:r>
              <a:rPr sz="2300" spc="-10" dirty="0">
                <a:latin typeface="Georgia"/>
                <a:cs typeface="Georgia"/>
              </a:rPr>
              <a:t>u</a:t>
            </a:r>
            <a:r>
              <a:rPr sz="2300" spc="-5" dirty="0">
                <a:latin typeface="Georgia"/>
                <a:cs typeface="Georgia"/>
              </a:rPr>
              <a:t>t</a:t>
            </a:r>
            <a:r>
              <a:rPr sz="2300" spc="-10" dirty="0">
                <a:latin typeface="Georgia"/>
                <a:cs typeface="Georgia"/>
              </a:rPr>
              <a:t>u</a:t>
            </a:r>
            <a:r>
              <a:rPr sz="2300" spc="-35" dirty="0">
                <a:latin typeface="Georgia"/>
                <a:cs typeface="Georgia"/>
              </a:rPr>
              <a:t>r</a:t>
            </a:r>
            <a:r>
              <a:rPr sz="2300" dirty="0">
                <a:latin typeface="Georgia"/>
                <a:cs typeface="Georgia"/>
              </a:rPr>
              <a:t>e</a:t>
            </a:r>
            <a:r>
              <a:rPr sz="2300" spc="2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p</a:t>
            </a:r>
            <a:r>
              <a:rPr sz="2300" spc="-10" dirty="0">
                <a:latin typeface="Georgia"/>
                <a:cs typeface="Georgia"/>
              </a:rPr>
              <a:t>r</a:t>
            </a:r>
            <a:r>
              <a:rPr sz="2300" dirty="0">
                <a:latin typeface="Georgia"/>
                <a:cs typeface="Georgia"/>
              </a:rPr>
              <a:t>o</a:t>
            </a:r>
            <a:r>
              <a:rPr sz="2300" spc="-5" dirty="0">
                <a:latin typeface="Georgia"/>
                <a:cs typeface="Georgia"/>
              </a:rPr>
              <a:t>j</a:t>
            </a:r>
            <a:r>
              <a:rPr sz="2300" spc="-15" dirty="0">
                <a:latin typeface="Georgia"/>
                <a:cs typeface="Georgia"/>
              </a:rPr>
              <a:t>e</a:t>
            </a:r>
            <a:r>
              <a:rPr sz="2300" spc="5" dirty="0">
                <a:latin typeface="Georgia"/>
                <a:cs typeface="Georgia"/>
              </a:rPr>
              <a:t>c</a:t>
            </a:r>
            <a:r>
              <a:rPr sz="2300" spc="-5" dirty="0">
                <a:latin typeface="Georgia"/>
                <a:cs typeface="Georgia"/>
              </a:rPr>
              <a:t>t</a:t>
            </a:r>
            <a:r>
              <a:rPr sz="2300" spc="-15" dirty="0">
                <a:latin typeface="Georgia"/>
                <a:cs typeface="Georgia"/>
              </a:rPr>
              <a:t>s</a:t>
            </a:r>
            <a:r>
              <a:rPr sz="2300" dirty="0">
                <a:latin typeface="Georgia"/>
                <a:cs typeface="Georgia"/>
              </a:rPr>
              <a:t>.</a:t>
            </a:r>
            <a:endParaRPr sz="2300">
              <a:latin typeface="Georgia"/>
              <a:cs typeface="Georgia"/>
            </a:endParaRPr>
          </a:p>
          <a:p>
            <a:pPr marL="927100" lvl="2" indent="-228600">
              <a:lnSpc>
                <a:spcPct val="100000"/>
              </a:lnSpc>
              <a:spcBef>
                <a:spcPts val="1320"/>
              </a:spcBef>
              <a:buClr>
                <a:srgbClr val="765E54"/>
              </a:buClr>
              <a:buSzPct val="76086"/>
              <a:buFont typeface="Wingdings"/>
              <a:buChar char=""/>
              <a:tabLst>
                <a:tab pos="927100" algn="l"/>
              </a:tabLst>
            </a:pPr>
            <a:r>
              <a:rPr sz="2300" dirty="0">
                <a:latin typeface="Georgia"/>
                <a:cs typeface="Georgia"/>
              </a:rPr>
              <a:t>B</a:t>
            </a:r>
            <a:r>
              <a:rPr sz="2300" spc="-15" dirty="0">
                <a:latin typeface="Georgia"/>
                <a:cs typeface="Georgia"/>
              </a:rPr>
              <a:t>as</a:t>
            </a:r>
            <a:r>
              <a:rPr sz="2300" spc="-5" dirty="0">
                <a:latin typeface="Georgia"/>
                <a:cs typeface="Georgia"/>
              </a:rPr>
              <a:t>i</a:t>
            </a:r>
            <a:r>
              <a:rPr sz="2300" dirty="0">
                <a:latin typeface="Georgia"/>
                <a:cs typeface="Georgia"/>
              </a:rPr>
              <a:t>s</a:t>
            </a:r>
            <a:r>
              <a:rPr sz="2300" spc="-5" dirty="0">
                <a:latin typeface="Georgia"/>
                <a:cs typeface="Georgia"/>
              </a:rPr>
              <a:t> f</a:t>
            </a:r>
            <a:r>
              <a:rPr sz="2300" dirty="0">
                <a:latin typeface="Georgia"/>
                <a:cs typeface="Georgia"/>
              </a:rPr>
              <a:t>or</a:t>
            </a:r>
            <a:r>
              <a:rPr sz="2300" spc="-35" dirty="0">
                <a:latin typeface="Georgia"/>
                <a:cs typeface="Georgia"/>
              </a:rPr>
              <a:t> </a:t>
            </a:r>
            <a:r>
              <a:rPr sz="2300" spc="-15" dirty="0">
                <a:latin typeface="Georgia"/>
                <a:cs typeface="Georgia"/>
              </a:rPr>
              <a:t>ea</a:t>
            </a:r>
            <a:r>
              <a:rPr sz="2300" spc="-10" dirty="0">
                <a:latin typeface="Georgia"/>
                <a:cs typeface="Georgia"/>
              </a:rPr>
              <a:t>r</a:t>
            </a:r>
            <a:r>
              <a:rPr sz="2300" spc="-15" dirty="0">
                <a:latin typeface="Georgia"/>
                <a:cs typeface="Georgia"/>
              </a:rPr>
              <a:t>l</a:t>
            </a:r>
            <a:r>
              <a:rPr sz="2300" dirty="0">
                <a:latin typeface="Georgia"/>
                <a:cs typeface="Georgia"/>
              </a:rPr>
              <a:t>y</a:t>
            </a:r>
            <a:r>
              <a:rPr sz="2300" spc="-5" dirty="0">
                <a:latin typeface="Georgia"/>
                <a:cs typeface="Georgia"/>
              </a:rPr>
              <a:t> t</a:t>
            </a:r>
            <a:r>
              <a:rPr sz="2300" spc="-15" dirty="0">
                <a:latin typeface="Georgia"/>
                <a:cs typeface="Georgia"/>
              </a:rPr>
              <a:t>e</a:t>
            </a:r>
            <a:r>
              <a:rPr sz="2300" spc="-10" dirty="0">
                <a:latin typeface="Georgia"/>
                <a:cs typeface="Georgia"/>
              </a:rPr>
              <a:t>r</a:t>
            </a:r>
            <a:r>
              <a:rPr sz="2300" dirty="0">
                <a:latin typeface="Georgia"/>
                <a:cs typeface="Georgia"/>
              </a:rPr>
              <a:t>m</a:t>
            </a:r>
            <a:r>
              <a:rPr sz="2300" spc="-5" dirty="0">
                <a:latin typeface="Georgia"/>
                <a:cs typeface="Georgia"/>
              </a:rPr>
              <a:t>i</a:t>
            </a:r>
            <a:r>
              <a:rPr sz="2300" dirty="0">
                <a:latin typeface="Georgia"/>
                <a:cs typeface="Georgia"/>
              </a:rPr>
              <a:t>n</a:t>
            </a:r>
            <a:r>
              <a:rPr sz="2300" spc="-15" dirty="0">
                <a:latin typeface="Georgia"/>
                <a:cs typeface="Georgia"/>
              </a:rPr>
              <a:t>a</a:t>
            </a:r>
            <a:r>
              <a:rPr sz="2300" spc="-5" dirty="0">
                <a:latin typeface="Georgia"/>
                <a:cs typeface="Georgia"/>
              </a:rPr>
              <a:t>ti</a:t>
            </a:r>
            <a:r>
              <a:rPr sz="2300" dirty="0">
                <a:latin typeface="Georgia"/>
                <a:cs typeface="Georgia"/>
              </a:rPr>
              <a:t>on</a:t>
            </a:r>
            <a:endParaRPr sz="2300">
              <a:latin typeface="Georgia"/>
              <a:cs typeface="Georgia"/>
            </a:endParaRPr>
          </a:p>
          <a:p>
            <a:pPr marL="927100" lvl="2" indent="-228600">
              <a:lnSpc>
                <a:spcPct val="100000"/>
              </a:lnSpc>
              <a:spcBef>
                <a:spcPts val="1200"/>
              </a:spcBef>
              <a:buClr>
                <a:srgbClr val="765E54"/>
              </a:buClr>
              <a:buSzPct val="76086"/>
              <a:buFont typeface="Wingdings"/>
              <a:buChar char=""/>
              <a:tabLst>
                <a:tab pos="927100" algn="l"/>
              </a:tabLst>
            </a:pPr>
            <a:r>
              <a:rPr sz="2300" dirty="0">
                <a:latin typeface="Georgia"/>
                <a:cs typeface="Georgia"/>
              </a:rPr>
              <a:t>Up</a:t>
            </a:r>
            <a:r>
              <a:rPr sz="2300" spc="-5" dirty="0">
                <a:latin typeface="Georgia"/>
                <a:cs typeface="Georgia"/>
              </a:rPr>
              <a:t>d</a:t>
            </a:r>
            <a:r>
              <a:rPr sz="2300" spc="-15" dirty="0">
                <a:latin typeface="Georgia"/>
                <a:cs typeface="Georgia"/>
              </a:rPr>
              <a:t>a</a:t>
            </a:r>
            <a:r>
              <a:rPr sz="2300" spc="-5" dirty="0">
                <a:latin typeface="Georgia"/>
                <a:cs typeface="Georgia"/>
              </a:rPr>
              <a:t>t</a:t>
            </a:r>
            <a:r>
              <a:rPr sz="2300" dirty="0">
                <a:latin typeface="Georgia"/>
                <a:cs typeface="Georgia"/>
              </a:rPr>
              <a:t>e</a:t>
            </a:r>
            <a:r>
              <a:rPr sz="2300" spc="5" dirty="0">
                <a:latin typeface="Georgia"/>
                <a:cs typeface="Georgia"/>
              </a:rPr>
              <a:t> </a:t>
            </a:r>
            <a:r>
              <a:rPr sz="2300" spc="-5" dirty="0">
                <a:latin typeface="Georgia"/>
                <a:cs typeface="Georgia"/>
              </a:rPr>
              <a:t>t</a:t>
            </a:r>
            <a:r>
              <a:rPr sz="2300" dirty="0">
                <a:latin typeface="Georgia"/>
                <a:cs typeface="Georgia"/>
              </a:rPr>
              <a:t>he</a:t>
            </a:r>
            <a:r>
              <a:rPr sz="2300" spc="-3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q</a:t>
            </a:r>
            <a:r>
              <a:rPr sz="2300" spc="-10" dirty="0">
                <a:latin typeface="Georgia"/>
                <a:cs typeface="Georgia"/>
              </a:rPr>
              <a:t>u</a:t>
            </a:r>
            <a:r>
              <a:rPr sz="2300" spc="-15" dirty="0">
                <a:latin typeface="Georgia"/>
                <a:cs typeface="Georgia"/>
              </a:rPr>
              <a:t>al</a:t>
            </a:r>
            <a:r>
              <a:rPr sz="2300" spc="-5" dirty="0">
                <a:latin typeface="Georgia"/>
                <a:cs typeface="Georgia"/>
              </a:rPr>
              <a:t>ifi</a:t>
            </a:r>
            <a:r>
              <a:rPr sz="2300" spc="-15" dirty="0">
                <a:latin typeface="Georgia"/>
                <a:cs typeface="Georgia"/>
              </a:rPr>
              <a:t>e</a:t>
            </a:r>
            <a:r>
              <a:rPr sz="2300" dirty="0">
                <a:latin typeface="Georgia"/>
                <a:cs typeface="Georgia"/>
              </a:rPr>
              <a:t>d</a:t>
            </a:r>
            <a:r>
              <a:rPr sz="2300" spc="30" dirty="0">
                <a:latin typeface="Georgia"/>
                <a:cs typeface="Georgia"/>
              </a:rPr>
              <a:t> </a:t>
            </a:r>
            <a:r>
              <a:rPr sz="2300" spc="-40" dirty="0">
                <a:latin typeface="Georgia"/>
                <a:cs typeface="Georgia"/>
              </a:rPr>
              <a:t>s</a:t>
            </a:r>
            <a:r>
              <a:rPr sz="2300" spc="-15" dirty="0">
                <a:latin typeface="Georgia"/>
                <a:cs typeface="Georgia"/>
              </a:rPr>
              <a:t>ell</a:t>
            </a:r>
            <a:r>
              <a:rPr sz="2300" spc="10" dirty="0">
                <a:latin typeface="Georgia"/>
                <a:cs typeface="Georgia"/>
              </a:rPr>
              <a:t>e</a:t>
            </a:r>
            <a:r>
              <a:rPr sz="2300" dirty="0">
                <a:latin typeface="Georgia"/>
                <a:cs typeface="Georgia"/>
              </a:rPr>
              <a:t>r</a:t>
            </a:r>
            <a:r>
              <a:rPr sz="2300" spc="-5" dirty="0">
                <a:latin typeface="Georgia"/>
                <a:cs typeface="Georgia"/>
              </a:rPr>
              <a:t> </a:t>
            </a:r>
            <a:r>
              <a:rPr sz="2300" spc="-15" dirty="0">
                <a:latin typeface="Georgia"/>
                <a:cs typeface="Georgia"/>
              </a:rPr>
              <a:t>l</a:t>
            </a:r>
            <a:r>
              <a:rPr sz="2300" spc="-5" dirty="0">
                <a:latin typeface="Georgia"/>
                <a:cs typeface="Georgia"/>
              </a:rPr>
              <a:t>i</a:t>
            </a:r>
            <a:r>
              <a:rPr sz="2300" spc="-15" dirty="0">
                <a:latin typeface="Georgia"/>
                <a:cs typeface="Georgia"/>
              </a:rPr>
              <a:t>s</a:t>
            </a:r>
            <a:r>
              <a:rPr sz="2300" spc="-5" dirty="0">
                <a:latin typeface="Georgia"/>
                <a:cs typeface="Georgia"/>
              </a:rPr>
              <a:t>t</a:t>
            </a:r>
            <a:r>
              <a:rPr sz="2300" dirty="0">
                <a:latin typeface="Georgia"/>
                <a:cs typeface="Georgia"/>
              </a:rPr>
              <a:t>s</a:t>
            </a:r>
            <a:r>
              <a:rPr sz="2300" spc="15" dirty="0">
                <a:latin typeface="Georgia"/>
                <a:cs typeface="Georgia"/>
              </a:rPr>
              <a:t> </a:t>
            </a:r>
            <a:r>
              <a:rPr sz="2300" spc="-5" dirty="0">
                <a:latin typeface="Georgia"/>
                <a:cs typeface="Georgia"/>
              </a:rPr>
              <a:t>i</a:t>
            </a:r>
            <a:r>
              <a:rPr sz="2300" dirty="0">
                <a:latin typeface="Georgia"/>
                <a:cs typeface="Georgia"/>
              </a:rPr>
              <a:t>n</a:t>
            </a:r>
            <a:r>
              <a:rPr sz="2300" spc="5" dirty="0">
                <a:latin typeface="Georgia"/>
                <a:cs typeface="Georgia"/>
              </a:rPr>
              <a:t> </a:t>
            </a:r>
            <a:r>
              <a:rPr sz="2300" spc="-5" dirty="0">
                <a:latin typeface="Georgia"/>
                <a:cs typeface="Georgia"/>
              </a:rPr>
              <a:t>t</a:t>
            </a:r>
            <a:r>
              <a:rPr sz="2300" dirty="0">
                <a:latin typeface="Georgia"/>
                <a:cs typeface="Georgia"/>
              </a:rPr>
              <a:t>he</a:t>
            </a:r>
            <a:r>
              <a:rPr sz="2300" spc="-1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o</a:t>
            </a:r>
            <a:r>
              <a:rPr sz="2300" spc="-10" dirty="0">
                <a:latin typeface="Georgia"/>
                <a:cs typeface="Georgia"/>
              </a:rPr>
              <a:t>r</a:t>
            </a:r>
            <a:r>
              <a:rPr sz="2300" dirty="0">
                <a:latin typeface="Georgia"/>
                <a:cs typeface="Georgia"/>
              </a:rPr>
              <a:t>g</a:t>
            </a:r>
            <a:r>
              <a:rPr sz="2300" spc="-15" dirty="0">
                <a:latin typeface="Georgia"/>
                <a:cs typeface="Georgia"/>
              </a:rPr>
              <a:t>a</a:t>
            </a:r>
            <a:r>
              <a:rPr sz="2300" dirty="0">
                <a:latin typeface="Georgia"/>
                <a:cs typeface="Georgia"/>
              </a:rPr>
              <a:t>n</a:t>
            </a:r>
            <a:r>
              <a:rPr sz="2300" spc="-5" dirty="0">
                <a:latin typeface="Georgia"/>
                <a:cs typeface="Georgia"/>
              </a:rPr>
              <a:t>i</a:t>
            </a:r>
            <a:r>
              <a:rPr sz="2300" spc="-20" dirty="0">
                <a:latin typeface="Georgia"/>
                <a:cs typeface="Georgia"/>
              </a:rPr>
              <a:t>z</a:t>
            </a:r>
            <a:r>
              <a:rPr sz="2300" spc="-15" dirty="0">
                <a:latin typeface="Georgia"/>
                <a:cs typeface="Georgia"/>
              </a:rPr>
              <a:t>a</a:t>
            </a:r>
            <a:r>
              <a:rPr sz="2300" spc="-5" dirty="0">
                <a:latin typeface="Georgia"/>
                <a:cs typeface="Georgia"/>
              </a:rPr>
              <a:t>ti</a:t>
            </a:r>
            <a:r>
              <a:rPr sz="2300" dirty="0">
                <a:latin typeface="Georgia"/>
                <a:cs typeface="Georgia"/>
              </a:rPr>
              <a:t>on.</a:t>
            </a:r>
            <a:endParaRPr sz="23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82184" y="4203191"/>
            <a:ext cx="2831591" cy="1892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0739" y="876808"/>
            <a:ext cx="7705725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25" dirty="0"/>
              <a:t>W</a:t>
            </a:r>
            <a:r>
              <a:rPr sz="3800" spc="-10" dirty="0"/>
              <a:t>h</a:t>
            </a:r>
            <a:r>
              <a:rPr sz="3800" spc="-5" dirty="0"/>
              <a:t>at</a:t>
            </a:r>
            <a:r>
              <a:rPr sz="3800" spc="20" dirty="0"/>
              <a:t> </a:t>
            </a:r>
            <a:r>
              <a:rPr sz="3800" spc="-15" dirty="0"/>
              <a:t>i</a:t>
            </a:r>
            <a:r>
              <a:rPr sz="3800" spc="-5" dirty="0"/>
              <a:t>s</a:t>
            </a:r>
            <a:r>
              <a:rPr sz="3800" spc="-10" dirty="0"/>
              <a:t> </a:t>
            </a:r>
            <a:r>
              <a:rPr sz="3800" spc="-20" dirty="0"/>
              <a:t>P</a:t>
            </a:r>
            <a:r>
              <a:rPr sz="3800" spc="-5" dirty="0"/>
              <a:t>r</a:t>
            </a:r>
            <a:r>
              <a:rPr sz="3800" spc="-15" dirty="0"/>
              <a:t>o</a:t>
            </a:r>
            <a:r>
              <a:rPr sz="3800" spc="-5" dirty="0"/>
              <a:t>c</a:t>
            </a:r>
            <a:r>
              <a:rPr sz="3800" spc="5" dirty="0"/>
              <a:t>u</a:t>
            </a:r>
            <a:r>
              <a:rPr sz="3800" spc="-5" dirty="0"/>
              <a:t>r</a:t>
            </a:r>
            <a:r>
              <a:rPr sz="3800" spc="-25" dirty="0"/>
              <a:t>em</a:t>
            </a:r>
            <a:r>
              <a:rPr sz="3800" spc="0" dirty="0"/>
              <a:t>e</a:t>
            </a:r>
            <a:r>
              <a:rPr sz="3800" spc="-20" dirty="0"/>
              <a:t>n</a:t>
            </a:r>
            <a:r>
              <a:rPr sz="3800" spc="-5" dirty="0"/>
              <a:t>t</a:t>
            </a:r>
            <a:r>
              <a:rPr sz="3800" spc="80" dirty="0"/>
              <a:t> </a:t>
            </a:r>
            <a:r>
              <a:rPr sz="3800" spc="-10" dirty="0"/>
              <a:t>Ma</a:t>
            </a:r>
            <a:r>
              <a:rPr sz="3800" spc="-20" dirty="0"/>
              <a:t>n</a:t>
            </a:r>
            <a:r>
              <a:rPr sz="3800" spc="-5" dirty="0"/>
              <a:t>a</a:t>
            </a:r>
            <a:r>
              <a:rPr sz="3800" spc="-20" dirty="0"/>
              <a:t>g</a:t>
            </a:r>
            <a:r>
              <a:rPr sz="3800" spc="0" dirty="0"/>
              <a:t>e</a:t>
            </a:r>
            <a:r>
              <a:rPr sz="3800" spc="-25" dirty="0"/>
              <a:t>m</a:t>
            </a:r>
            <a:r>
              <a:rPr sz="3800" spc="0" dirty="0"/>
              <a:t>e</a:t>
            </a:r>
            <a:r>
              <a:rPr sz="3800" spc="-20" dirty="0"/>
              <a:t>n</a:t>
            </a:r>
            <a:r>
              <a:rPr sz="3800" dirty="0"/>
              <a:t>t</a:t>
            </a:r>
            <a:r>
              <a:rPr sz="3800" spc="-5" dirty="0"/>
              <a:t>?</a:t>
            </a:r>
            <a:endParaRPr sz="3800"/>
          </a:p>
        </p:txBody>
      </p:sp>
      <p:sp>
        <p:nvSpPr>
          <p:cNvPr id="6" name="object 6"/>
          <p:cNvSpPr txBox="1"/>
          <p:nvPr/>
        </p:nvSpPr>
        <p:spPr>
          <a:xfrm>
            <a:off x="807212" y="1804969"/>
            <a:ext cx="7216775" cy="3843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marR="46355" indent="-320040" algn="just">
              <a:lnSpc>
                <a:spcPct val="99300"/>
              </a:lnSpc>
              <a:buClr>
                <a:srgbClr val="765E54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10" dirty="0">
                <a:latin typeface="Georgia"/>
                <a:cs typeface="Georgia"/>
              </a:rPr>
              <a:t>I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dirty="0">
                <a:latin typeface="Georgia"/>
                <a:cs typeface="Georgia"/>
              </a:rPr>
              <a:t>c</a:t>
            </a:r>
            <a:r>
              <a:rPr sz="2900" spc="5" dirty="0">
                <a:latin typeface="Georgia"/>
                <a:cs typeface="Georgia"/>
              </a:rPr>
              <a:t>l</a:t>
            </a:r>
            <a:r>
              <a:rPr sz="2900" dirty="0">
                <a:latin typeface="Georgia"/>
                <a:cs typeface="Georgia"/>
              </a:rPr>
              <a:t>u</a:t>
            </a:r>
            <a:r>
              <a:rPr sz="2900" spc="-15" dirty="0">
                <a:latin typeface="Georgia"/>
                <a:cs typeface="Georgia"/>
              </a:rPr>
              <a:t>de</a:t>
            </a:r>
            <a:r>
              <a:rPr sz="2900" dirty="0">
                <a:latin typeface="Georgia"/>
                <a:cs typeface="Georgia"/>
              </a:rPr>
              <a:t>s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h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10" dirty="0">
                <a:latin typeface="Georgia"/>
                <a:cs typeface="Georgia"/>
              </a:rPr>
              <a:t> p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c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-10" dirty="0">
                <a:latin typeface="Georgia"/>
                <a:cs typeface="Georgia"/>
              </a:rPr>
              <a:t>ss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s</a:t>
            </a:r>
            <a:r>
              <a:rPr sz="2900" spc="-40" dirty="0">
                <a:latin typeface="Georgia"/>
                <a:cs typeface="Georgia"/>
              </a:rPr>
              <a:t> 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qu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d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to</a:t>
            </a:r>
            <a:r>
              <a:rPr sz="2900" spc="-5" dirty="0">
                <a:latin typeface="Georgia"/>
                <a:cs typeface="Georgia"/>
              </a:rPr>
              <a:t> a</a:t>
            </a:r>
            <a:r>
              <a:rPr sz="2900" dirty="0">
                <a:latin typeface="Georgia"/>
                <a:cs typeface="Georgia"/>
              </a:rPr>
              <a:t>cqu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dirty="0">
                <a:latin typeface="Georgia"/>
                <a:cs typeface="Georgia"/>
              </a:rPr>
              <a:t>e </a:t>
            </a:r>
            <a:r>
              <a:rPr sz="2900" spc="5" dirty="0">
                <a:latin typeface="Georgia"/>
                <a:cs typeface="Georgia"/>
              </a:rPr>
              <a:t>g</a:t>
            </a:r>
            <a:r>
              <a:rPr sz="2900" spc="-10" dirty="0">
                <a:latin typeface="Georgia"/>
                <a:cs typeface="Georgia"/>
              </a:rPr>
              <a:t>oo</a:t>
            </a:r>
            <a:r>
              <a:rPr sz="2900" spc="-15" dirty="0">
                <a:latin typeface="Georgia"/>
                <a:cs typeface="Georgia"/>
              </a:rPr>
              <a:t>d</a:t>
            </a:r>
            <a:r>
              <a:rPr sz="2900" dirty="0">
                <a:latin typeface="Georgia"/>
                <a:cs typeface="Georgia"/>
              </a:rPr>
              <a:t>s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r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0" dirty="0">
                <a:latin typeface="Georgia"/>
                <a:cs typeface="Georgia"/>
              </a:rPr>
              <a:t>v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dirty="0">
                <a:latin typeface="Georgia"/>
                <a:cs typeface="Georgia"/>
              </a:rPr>
              <a:t>c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s</a:t>
            </a:r>
            <a:r>
              <a:rPr sz="2900" spc="-25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f</a:t>
            </a:r>
            <a:r>
              <a:rPr sz="2900" spc="25" dirty="0">
                <a:latin typeface="Georgia"/>
                <a:cs typeface="Georgia"/>
              </a:rPr>
              <a:t>r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m</a:t>
            </a:r>
            <a:r>
              <a:rPr sz="2900" spc="-10" dirty="0">
                <a:latin typeface="Georgia"/>
                <a:cs typeface="Georgia"/>
              </a:rPr>
              <a:t> o</a:t>
            </a:r>
            <a:r>
              <a:rPr sz="2900" dirty="0">
                <a:latin typeface="Georgia"/>
                <a:cs typeface="Georgia"/>
              </a:rPr>
              <a:t>ut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spc="-15" dirty="0">
                <a:latin typeface="Georgia"/>
                <a:cs typeface="Georgia"/>
              </a:rPr>
              <a:t>id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h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30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p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10" dirty="0">
                <a:latin typeface="Georgia"/>
                <a:cs typeface="Georgia"/>
              </a:rPr>
              <a:t>o</a:t>
            </a:r>
            <a:r>
              <a:rPr sz="2900" spc="-10" dirty="0">
                <a:latin typeface="Georgia"/>
                <a:cs typeface="Georgia"/>
              </a:rPr>
              <a:t>j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ct t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m.</a:t>
            </a:r>
            <a:endParaRPr sz="2900">
              <a:latin typeface="Georgia"/>
              <a:cs typeface="Georgia"/>
            </a:endParaRPr>
          </a:p>
          <a:p>
            <a:pPr marL="332740" marR="5080" indent="-320040">
              <a:lnSpc>
                <a:spcPct val="102800"/>
              </a:lnSpc>
              <a:spcBef>
                <a:spcPts val="500"/>
              </a:spcBef>
              <a:buClr>
                <a:srgbClr val="765E54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10" dirty="0">
                <a:latin typeface="Georgia"/>
                <a:cs typeface="Georgia"/>
              </a:rPr>
              <a:t>I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5" dirty="0">
                <a:latin typeface="Georgia"/>
                <a:cs typeface="Georgia"/>
              </a:rPr>
              <a:t>l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o</a:t>
            </a:r>
            <a:r>
              <a:rPr sz="2900" spc="-25" dirty="0">
                <a:latin typeface="Georgia"/>
                <a:cs typeface="Georgia"/>
              </a:rPr>
              <a:t> </a:t>
            </a:r>
            <a:r>
              <a:rPr sz="2900" spc="-15" dirty="0">
                <a:latin typeface="Georgia"/>
                <a:cs typeface="Georgia"/>
              </a:rPr>
              <a:t>in</a:t>
            </a:r>
            <a:r>
              <a:rPr sz="2900" dirty="0">
                <a:latin typeface="Georgia"/>
                <a:cs typeface="Georgia"/>
              </a:rPr>
              <a:t>c</a:t>
            </a:r>
            <a:r>
              <a:rPr sz="2900" spc="5" dirty="0">
                <a:latin typeface="Georgia"/>
                <a:cs typeface="Georgia"/>
              </a:rPr>
              <a:t>l</a:t>
            </a:r>
            <a:r>
              <a:rPr sz="2900" dirty="0">
                <a:latin typeface="Georgia"/>
                <a:cs typeface="Georgia"/>
              </a:rPr>
              <a:t>u</a:t>
            </a:r>
            <a:r>
              <a:rPr sz="2900" spc="-15" dirty="0">
                <a:latin typeface="Georgia"/>
                <a:cs typeface="Georgia"/>
              </a:rPr>
              <a:t>de</a:t>
            </a:r>
            <a:r>
              <a:rPr sz="2900" dirty="0">
                <a:latin typeface="Georgia"/>
                <a:cs typeface="Georgia"/>
              </a:rPr>
              <a:t>s</a:t>
            </a:r>
            <a:r>
              <a:rPr sz="2900" spc="1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C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ct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M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5" dirty="0">
                <a:latin typeface="Georgia"/>
                <a:cs typeface="Georgia"/>
              </a:rPr>
              <a:t>g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m</a:t>
            </a:r>
            <a:r>
              <a:rPr sz="2900" spc="-15" dirty="0">
                <a:latin typeface="Georgia"/>
                <a:cs typeface="Georgia"/>
              </a:rPr>
              <a:t>en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dirty="0">
                <a:latin typeface="Georgia"/>
                <a:cs typeface="Georgia"/>
              </a:rPr>
              <a:t>d C</a:t>
            </a:r>
            <a:r>
              <a:rPr sz="2900" spc="-15" dirty="0">
                <a:latin typeface="Georgia"/>
                <a:cs typeface="Georgia"/>
              </a:rPr>
              <a:t>h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spc="5" dirty="0">
                <a:latin typeface="Georgia"/>
                <a:cs typeface="Georgia"/>
              </a:rPr>
              <a:t>g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C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l</a:t>
            </a:r>
            <a:r>
              <a:rPr sz="2900" spc="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P</a:t>
            </a:r>
            <a:r>
              <a:rPr sz="2900" spc="-20" dirty="0">
                <a:latin typeface="Georgia"/>
                <a:cs typeface="Georgia"/>
              </a:rPr>
              <a:t>r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c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-10" dirty="0">
                <a:latin typeface="Georgia"/>
                <a:cs typeface="Georgia"/>
              </a:rPr>
              <a:t>ss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.</a:t>
            </a:r>
            <a:endParaRPr sz="2900">
              <a:latin typeface="Georgia"/>
              <a:cs typeface="Georgia"/>
            </a:endParaRPr>
          </a:p>
          <a:p>
            <a:pPr marL="332740" marR="3131820" indent="-320040">
              <a:lnSpc>
                <a:spcPct val="101699"/>
              </a:lnSpc>
              <a:spcBef>
                <a:spcPts val="1620"/>
              </a:spcBef>
              <a:buClr>
                <a:srgbClr val="765E54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10" dirty="0">
                <a:latin typeface="Georgia"/>
                <a:cs typeface="Georgia"/>
              </a:rPr>
              <a:t>I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dirty="0">
                <a:latin typeface="Georgia"/>
                <a:cs typeface="Georgia"/>
              </a:rPr>
              <a:t>c</a:t>
            </a:r>
            <a:r>
              <a:rPr sz="2900" spc="5" dirty="0">
                <a:latin typeface="Georgia"/>
                <a:cs typeface="Georgia"/>
              </a:rPr>
              <a:t>l</a:t>
            </a:r>
            <a:r>
              <a:rPr sz="2900" dirty="0">
                <a:latin typeface="Georgia"/>
                <a:cs typeface="Georgia"/>
              </a:rPr>
              <a:t>u</a:t>
            </a:r>
            <a:r>
              <a:rPr sz="2900" spc="-15" dirty="0">
                <a:latin typeface="Georgia"/>
                <a:cs typeface="Georgia"/>
              </a:rPr>
              <a:t>de</a:t>
            </a:r>
            <a:r>
              <a:rPr sz="2900" dirty="0">
                <a:latin typeface="Georgia"/>
                <a:cs typeface="Georgia"/>
              </a:rPr>
              <a:t>s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c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spc="-15" dirty="0">
                <a:latin typeface="Georgia"/>
                <a:cs typeface="Georgia"/>
              </a:rPr>
              <a:t>l</a:t>
            </a:r>
            <a:r>
              <a:rPr sz="2900" spc="5" dirty="0">
                <a:latin typeface="Georgia"/>
                <a:cs typeface="Georgia"/>
              </a:rPr>
              <a:t>l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-45" dirty="0">
                <a:latin typeface="Georgia"/>
                <a:cs typeface="Georgia"/>
              </a:rPr>
              <a:t>n</a:t>
            </a:r>
            <a:r>
              <a:rPr sz="2900" dirty="0">
                <a:latin typeface="Georgia"/>
                <a:cs typeface="Georgia"/>
              </a:rPr>
              <a:t>g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n c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ct</a:t>
            </a:r>
            <a:r>
              <a:rPr sz="2900" spc="-30" dirty="0">
                <a:latin typeface="Georgia"/>
                <a:cs typeface="Georgia"/>
              </a:rPr>
              <a:t> 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-10" dirty="0">
                <a:latin typeface="Georgia"/>
                <a:cs typeface="Georgia"/>
              </a:rPr>
              <a:t>ss</a:t>
            </a:r>
            <a:r>
              <a:rPr sz="2900" dirty="0">
                <a:latin typeface="Georgia"/>
                <a:cs typeface="Georgia"/>
              </a:rPr>
              <a:t>u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s</a:t>
            </a:r>
            <a:r>
              <a:rPr sz="2900" spc="-4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by</a:t>
            </a:r>
            <a:r>
              <a:rPr sz="2900" spc="1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n 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ut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spc="-15" dirty="0">
                <a:latin typeface="Georgia"/>
                <a:cs typeface="Georgia"/>
              </a:rPr>
              <a:t>id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spc="5" dirty="0">
                <a:latin typeface="Georgia"/>
                <a:cs typeface="Georgia"/>
              </a:rPr>
              <a:t>rg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-15" dirty="0">
                <a:latin typeface="Georgia"/>
                <a:cs typeface="Georgia"/>
              </a:rPr>
              <a:t>ni</a:t>
            </a:r>
            <a:r>
              <a:rPr sz="2900" dirty="0">
                <a:latin typeface="Georgia"/>
                <a:cs typeface="Georgia"/>
              </a:rPr>
              <a:t>z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n</a:t>
            </a:r>
            <a:endParaRPr sz="29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036" y="6287008"/>
            <a:ext cx="123189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3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23032" y="5233415"/>
            <a:ext cx="5282184" cy="121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1445">
              <a:lnSpc>
                <a:spcPct val="100000"/>
              </a:lnSpc>
            </a:pPr>
            <a:r>
              <a:rPr spc="-15" dirty="0"/>
              <a:t>Q</a:t>
            </a:r>
            <a:r>
              <a:rPr dirty="0"/>
              <a:t>u</a:t>
            </a:r>
            <a:r>
              <a:rPr spc="-10" dirty="0"/>
              <a:t>i</a:t>
            </a:r>
            <a:r>
              <a:rPr dirty="0"/>
              <a:t>z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61695" y="6309435"/>
            <a:ext cx="260985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5"/>
              </a:lnSpc>
            </a:pPr>
            <a:fld id="{81D60167-4931-47E6-BA6A-407CBD079E47}" type="slidenum"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40</a:t>
            </a:fld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6836" y="1320739"/>
            <a:ext cx="7847330" cy="3841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79805">
              <a:lnSpc>
                <a:spcPct val="128200"/>
              </a:lnSpc>
            </a:pPr>
            <a:r>
              <a:rPr sz="2200" spc="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200" spc="-10" dirty="0">
                <a:solidFill>
                  <a:srgbClr val="1F180A"/>
                </a:solidFill>
                <a:latin typeface="Georgia"/>
                <a:cs typeface="Georgia"/>
              </a:rPr>
              <a:t>l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l</a:t>
            </a:r>
            <a:r>
              <a:rPr sz="2200" spc="-3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200" spc="5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f</a:t>
            </a:r>
            <a:r>
              <a:rPr sz="2200" spc="-2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200" spc="-20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200" spc="5" dirty="0">
                <a:solidFill>
                  <a:srgbClr val="1F180A"/>
                </a:solidFill>
                <a:latin typeface="Georgia"/>
                <a:cs typeface="Georgia"/>
              </a:rPr>
              <a:t>h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200" spc="-3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200" spc="-25" dirty="0">
                <a:solidFill>
                  <a:srgbClr val="1F180A"/>
                </a:solidFill>
                <a:latin typeface="Georgia"/>
                <a:cs typeface="Georgia"/>
              </a:rPr>
              <a:t>f</a:t>
            </a:r>
            <a:r>
              <a:rPr sz="2200" spc="5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200" spc="-10" dirty="0">
                <a:solidFill>
                  <a:srgbClr val="1F180A"/>
                </a:solidFill>
                <a:latin typeface="Georgia"/>
                <a:cs typeface="Georgia"/>
              </a:rPr>
              <a:t>ll</a:t>
            </a:r>
            <a:r>
              <a:rPr sz="2200" spc="-20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wi</a:t>
            </a:r>
            <a:r>
              <a:rPr sz="2200" spc="-40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g</a:t>
            </a:r>
            <a:r>
              <a:rPr sz="2200" spc="-1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st</a:t>
            </a:r>
            <a:r>
              <a:rPr sz="2200" spc="-40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200" spc="-40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m</a:t>
            </a:r>
            <a:r>
              <a:rPr sz="2200" spc="-15" dirty="0">
                <a:solidFill>
                  <a:srgbClr val="1F180A"/>
                </a:solidFill>
                <a:latin typeface="Georgia"/>
                <a:cs typeface="Georgia"/>
              </a:rPr>
              <a:t>en</a:t>
            </a:r>
            <a:r>
              <a:rPr sz="2200" spc="-20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s</a:t>
            </a:r>
            <a:r>
              <a:rPr sz="2200" spc="7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200" spc="-40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200" spc="-20" dirty="0">
                <a:solidFill>
                  <a:srgbClr val="1F180A"/>
                </a:solidFill>
                <a:latin typeface="Georgia"/>
                <a:cs typeface="Georgia"/>
              </a:rPr>
              <a:t>b</a:t>
            </a:r>
            <a:r>
              <a:rPr sz="2200" spc="5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200" spc="-25" dirty="0">
                <a:solidFill>
                  <a:srgbClr val="1F180A"/>
                </a:solidFill>
                <a:latin typeface="Georgia"/>
                <a:cs typeface="Georgia"/>
              </a:rPr>
              <a:t>u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200" spc="1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200" spc="-2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200" spc="5" dirty="0">
                <a:solidFill>
                  <a:srgbClr val="1F180A"/>
                </a:solidFill>
                <a:latin typeface="Georgia"/>
                <a:cs typeface="Georgia"/>
              </a:rPr>
              <a:t>h</a:t>
            </a:r>
            <a:r>
              <a:rPr sz="2200" spc="-15" dirty="0">
                <a:solidFill>
                  <a:srgbClr val="1F180A"/>
                </a:solidFill>
                <a:latin typeface="Georgia"/>
                <a:cs typeface="Georgia"/>
              </a:rPr>
              <a:t>an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ge </a:t>
            </a:r>
            <a:r>
              <a:rPr sz="2200" spc="-2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200" spc="5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200" spc="-40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200" spc="-20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200" spc="5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l</a:t>
            </a:r>
            <a:r>
              <a:rPr sz="2200" spc="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200" spc="-40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re i</a:t>
            </a:r>
            <a:r>
              <a:rPr sz="2200" spc="-15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200" spc="-2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200" spc="5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200" spc="-2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200" spc="-40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ct</a:t>
            </a:r>
            <a:r>
              <a:rPr sz="2200" spc="2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200" spc="-10" dirty="0">
                <a:solidFill>
                  <a:srgbClr val="1F180A"/>
                </a:solidFill>
                <a:latin typeface="Georgia"/>
                <a:cs typeface="Georgia"/>
              </a:rPr>
              <a:t>X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CEP</a:t>
            </a:r>
            <a:r>
              <a:rPr sz="2200" spc="-20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:</a:t>
            </a:r>
            <a:endParaRPr sz="2200">
              <a:latin typeface="Georgia"/>
              <a:cs typeface="Georgia"/>
            </a:endParaRPr>
          </a:p>
          <a:p>
            <a:pPr marL="393700" marR="612140" indent="-381000">
              <a:lnSpc>
                <a:spcPct val="126400"/>
              </a:lnSpc>
              <a:spcBef>
                <a:spcPts val="860"/>
              </a:spcBef>
              <a:buClr>
                <a:srgbClr val="765E54"/>
              </a:buClr>
              <a:buAutoNum type="alphaUcPeriod"/>
              <a:tabLst>
                <a:tab pos="393700" algn="l"/>
              </a:tabLst>
            </a:pPr>
            <a:r>
              <a:rPr sz="2200" spc="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200" spc="-2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fi</a:t>
            </a:r>
            <a:r>
              <a:rPr sz="2200" spc="-15" dirty="0">
                <a:solidFill>
                  <a:srgbClr val="1F180A"/>
                </a:solidFill>
                <a:latin typeface="Georgia"/>
                <a:cs typeface="Georgia"/>
              </a:rPr>
              <a:t>x</a:t>
            </a:r>
            <a:r>
              <a:rPr sz="2200" spc="-40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d</a:t>
            </a:r>
            <a:r>
              <a:rPr sz="2200" spc="-1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200" spc="-20" dirty="0">
                <a:solidFill>
                  <a:srgbClr val="1F180A"/>
                </a:solidFill>
                <a:latin typeface="Georgia"/>
                <a:cs typeface="Georgia"/>
              </a:rPr>
              <a:t>p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200" spc="-25" dirty="0">
                <a:solidFill>
                  <a:srgbClr val="1F180A"/>
                </a:solidFill>
                <a:latin typeface="Georgia"/>
                <a:cs typeface="Georgia"/>
              </a:rPr>
              <a:t>i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ce</a:t>
            </a:r>
            <a:r>
              <a:rPr sz="2200" spc="-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200" spc="-2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200" spc="5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200" spc="-40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tr</a:t>
            </a:r>
            <a:r>
              <a:rPr sz="2200" spc="-40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200" spc="-2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200" spc="2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wi</a:t>
            </a:r>
            <a:r>
              <a:rPr sz="2200" spc="-10" dirty="0">
                <a:solidFill>
                  <a:srgbClr val="1F180A"/>
                </a:solidFill>
                <a:latin typeface="Georgia"/>
                <a:cs typeface="Georgia"/>
              </a:rPr>
              <a:t>l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l</a:t>
            </a:r>
            <a:r>
              <a:rPr sz="2200" spc="-3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mi</a:t>
            </a:r>
            <a:r>
              <a:rPr sz="2200" spc="-15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200" spc="-25" dirty="0">
                <a:solidFill>
                  <a:srgbClr val="1F180A"/>
                </a:solidFill>
                <a:latin typeface="Georgia"/>
                <a:cs typeface="Georgia"/>
              </a:rPr>
              <a:t>i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m</a:t>
            </a:r>
            <a:r>
              <a:rPr sz="2200" spc="-25" dirty="0">
                <a:solidFill>
                  <a:srgbClr val="1F180A"/>
                </a:solidFill>
                <a:latin typeface="Georgia"/>
                <a:cs typeface="Georgia"/>
              </a:rPr>
              <a:t>i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ze</a:t>
            </a:r>
            <a:r>
              <a:rPr sz="2200" spc="2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200" spc="-20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200" spc="5" dirty="0">
                <a:solidFill>
                  <a:srgbClr val="1F180A"/>
                </a:solidFill>
                <a:latin typeface="Georgia"/>
                <a:cs typeface="Georgia"/>
              </a:rPr>
              <a:t>h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200" spc="-1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200" spc="-15" dirty="0">
                <a:solidFill>
                  <a:srgbClr val="1F180A"/>
                </a:solidFill>
                <a:latin typeface="Georgia"/>
                <a:cs typeface="Georgia"/>
              </a:rPr>
              <a:t>ne</a:t>
            </a:r>
            <a:r>
              <a:rPr sz="2200" spc="-40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d</a:t>
            </a:r>
            <a:r>
              <a:rPr sz="2200" spc="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200" spc="-25" dirty="0">
                <a:solidFill>
                  <a:srgbClr val="1F180A"/>
                </a:solidFill>
                <a:latin typeface="Georgia"/>
                <a:cs typeface="Georgia"/>
              </a:rPr>
              <a:t>f</a:t>
            </a:r>
            <a:r>
              <a:rPr sz="2200" spc="-20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200" spc="-20" dirty="0">
                <a:solidFill>
                  <a:srgbClr val="1F180A"/>
                </a:solidFill>
                <a:latin typeface="Georgia"/>
                <a:cs typeface="Georgia"/>
              </a:rPr>
              <a:t> c</a:t>
            </a:r>
            <a:r>
              <a:rPr sz="2200" spc="5" dirty="0">
                <a:solidFill>
                  <a:srgbClr val="1F180A"/>
                </a:solidFill>
                <a:latin typeface="Georgia"/>
                <a:cs typeface="Georgia"/>
              </a:rPr>
              <a:t>h</a:t>
            </a:r>
            <a:r>
              <a:rPr sz="2200" spc="-15" dirty="0">
                <a:solidFill>
                  <a:srgbClr val="1F180A"/>
                </a:solidFill>
                <a:latin typeface="Georgia"/>
                <a:cs typeface="Georgia"/>
              </a:rPr>
              <a:t>an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ge c</a:t>
            </a:r>
            <a:r>
              <a:rPr sz="2200" spc="5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200" spc="-40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200" spc="-20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200" spc="5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200" spc="-35" dirty="0">
                <a:solidFill>
                  <a:srgbClr val="1F180A"/>
                </a:solidFill>
                <a:latin typeface="Georgia"/>
                <a:cs typeface="Georgia"/>
              </a:rPr>
              <a:t>l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.</a:t>
            </a:r>
            <a:endParaRPr sz="2200">
              <a:latin typeface="Georgia"/>
              <a:cs typeface="Georgia"/>
            </a:endParaRPr>
          </a:p>
          <a:p>
            <a:pPr marL="393700" indent="-381000">
              <a:lnSpc>
                <a:spcPct val="100000"/>
              </a:lnSpc>
              <a:spcBef>
                <a:spcPts val="1605"/>
              </a:spcBef>
              <a:buClr>
                <a:srgbClr val="765E54"/>
              </a:buClr>
              <a:buAutoNum type="alphaUcPeriod"/>
              <a:tabLst>
                <a:tab pos="393700" algn="l"/>
              </a:tabLst>
            </a:pP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200" spc="5" dirty="0">
                <a:solidFill>
                  <a:srgbClr val="1F180A"/>
                </a:solidFill>
                <a:latin typeface="Georgia"/>
                <a:cs typeface="Georgia"/>
              </a:rPr>
              <a:t>h</a:t>
            </a:r>
            <a:r>
              <a:rPr sz="2200" spc="-1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200" spc="-40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g</a:t>
            </a:r>
            <a:r>
              <a:rPr sz="2200" spc="-40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s</a:t>
            </a:r>
            <a:r>
              <a:rPr sz="2200" spc="2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s</a:t>
            </a:r>
            <a:r>
              <a:rPr sz="22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200" spc="-35" dirty="0">
                <a:solidFill>
                  <a:srgbClr val="1F180A"/>
                </a:solidFill>
                <a:latin typeface="Georgia"/>
                <a:cs typeface="Georgia"/>
              </a:rPr>
              <a:t>l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d</a:t>
            </a:r>
            <a:r>
              <a:rPr sz="2200" spc="-20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200" spc="5" dirty="0">
                <a:solidFill>
                  <a:srgbClr val="1F180A"/>
                </a:solidFill>
                <a:latin typeface="Georgia"/>
                <a:cs typeface="Georgia"/>
              </a:rPr>
              <a:t>m</a:t>
            </a:r>
            <a:r>
              <a:rPr sz="2200" spc="-2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200" spc="5" dirty="0">
                <a:solidFill>
                  <a:srgbClr val="1F180A"/>
                </a:solidFill>
                <a:latin typeface="Georgia"/>
                <a:cs typeface="Georgia"/>
              </a:rPr>
              <a:t>p</a:t>
            </a:r>
            <a:r>
              <a:rPr sz="2200" spc="-2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200" spc="5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v</a:t>
            </a:r>
            <a:r>
              <a:rPr sz="2200" spc="-25" dirty="0">
                <a:solidFill>
                  <a:srgbClr val="1F180A"/>
                </a:solidFill>
                <a:latin typeface="Georgia"/>
                <a:cs typeface="Georgia"/>
              </a:rPr>
              <a:t>i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de</a:t>
            </a:r>
            <a:r>
              <a:rPr sz="2200" spc="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200" spc="-15" dirty="0">
                <a:solidFill>
                  <a:srgbClr val="1F180A"/>
                </a:solidFill>
                <a:latin typeface="Georgia"/>
                <a:cs typeface="Georgia"/>
              </a:rPr>
              <a:t>ea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l</a:t>
            </a:r>
            <a:r>
              <a:rPr sz="2200" spc="-3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200" spc="5" dirty="0">
                <a:solidFill>
                  <a:srgbClr val="1F180A"/>
                </a:solidFill>
                <a:latin typeface="Georgia"/>
                <a:cs typeface="Georgia"/>
              </a:rPr>
              <a:t>b</a:t>
            </a:r>
            <a:r>
              <a:rPr sz="2200" spc="-15" dirty="0">
                <a:solidFill>
                  <a:srgbClr val="1F180A"/>
                </a:solidFill>
                <a:latin typeface="Georgia"/>
                <a:cs typeface="Georgia"/>
              </a:rPr>
              <a:t>ene</a:t>
            </a:r>
            <a:r>
              <a:rPr sz="2200" spc="-25" dirty="0">
                <a:solidFill>
                  <a:srgbClr val="1F180A"/>
                </a:solidFill>
                <a:latin typeface="Georgia"/>
                <a:cs typeface="Georgia"/>
              </a:rPr>
              <a:t>f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i</a:t>
            </a:r>
            <a:r>
              <a:rPr sz="2200" spc="-20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s</a:t>
            </a:r>
            <a:r>
              <a:rPr sz="2200" spc="1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200" spc="-20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200" spc="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200" spc="-20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200" spc="5" dirty="0">
                <a:solidFill>
                  <a:srgbClr val="1F180A"/>
                </a:solidFill>
                <a:latin typeface="Georgia"/>
                <a:cs typeface="Georgia"/>
              </a:rPr>
              <a:t>h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200" spc="-3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200" spc="5" dirty="0">
                <a:solidFill>
                  <a:srgbClr val="1F180A"/>
                </a:solidFill>
                <a:latin typeface="Georgia"/>
                <a:cs typeface="Georgia"/>
              </a:rPr>
              <a:t>p</a:t>
            </a:r>
            <a:r>
              <a:rPr sz="2200" spc="-2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200" spc="5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j</a:t>
            </a:r>
            <a:r>
              <a:rPr sz="2200" spc="-40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ct</a:t>
            </a:r>
            <a:endParaRPr sz="2200">
              <a:latin typeface="Georgia"/>
              <a:cs typeface="Georgia"/>
            </a:endParaRPr>
          </a:p>
          <a:p>
            <a:pPr marL="393700" marR="857885" indent="-381000">
              <a:lnSpc>
                <a:spcPct val="127299"/>
              </a:lnSpc>
              <a:spcBef>
                <a:spcPts val="765"/>
              </a:spcBef>
              <a:buClr>
                <a:srgbClr val="765E54"/>
              </a:buClr>
              <a:buAutoNum type="alphaUcPeriod"/>
              <a:tabLst>
                <a:tab pos="393700" algn="l"/>
              </a:tabLst>
            </a:pP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200" spc="5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200" spc="-40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200" spc="-20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200" spc="-1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200" spc="-2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ts </a:t>
            </a:r>
            <a:r>
              <a:rPr sz="2200" spc="-20" dirty="0">
                <a:solidFill>
                  <a:srgbClr val="1F180A"/>
                </a:solidFill>
                <a:latin typeface="Georgia"/>
                <a:cs typeface="Georgia"/>
              </a:rPr>
              <a:t>s</a:t>
            </a:r>
            <a:r>
              <a:rPr sz="2200" spc="5" dirty="0">
                <a:solidFill>
                  <a:srgbClr val="1F180A"/>
                </a:solidFill>
                <a:latin typeface="Georgia"/>
                <a:cs typeface="Georgia"/>
              </a:rPr>
              <a:t>h</a:t>
            </a:r>
            <a:r>
              <a:rPr sz="2200" spc="-20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u</a:t>
            </a:r>
            <a:r>
              <a:rPr sz="2200" spc="-10" dirty="0">
                <a:solidFill>
                  <a:srgbClr val="1F180A"/>
                </a:solidFill>
                <a:latin typeface="Georgia"/>
                <a:cs typeface="Georgia"/>
              </a:rPr>
              <a:t>l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d</a:t>
            </a:r>
            <a:r>
              <a:rPr sz="2200" spc="-1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i</a:t>
            </a:r>
            <a:r>
              <a:rPr sz="2200" spc="-40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200" spc="-35" dirty="0">
                <a:solidFill>
                  <a:srgbClr val="1F180A"/>
                </a:solidFill>
                <a:latin typeface="Georgia"/>
                <a:cs typeface="Georgia"/>
              </a:rPr>
              <a:t>l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ude</a:t>
            </a:r>
            <a:r>
              <a:rPr sz="2200" spc="-2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200" spc="-20" dirty="0">
                <a:solidFill>
                  <a:srgbClr val="1F180A"/>
                </a:solidFill>
                <a:latin typeface="Georgia"/>
                <a:cs typeface="Georgia"/>
              </a:rPr>
              <a:t>pr</a:t>
            </a:r>
            <a:r>
              <a:rPr sz="2200" spc="5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200" spc="-40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d</a:t>
            </a:r>
            <a:r>
              <a:rPr sz="2200" spc="-25" dirty="0">
                <a:solidFill>
                  <a:srgbClr val="1F180A"/>
                </a:solidFill>
                <a:latin typeface="Georgia"/>
                <a:cs typeface="Georgia"/>
              </a:rPr>
              <a:t>u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2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s</a:t>
            </a:r>
            <a:r>
              <a:rPr sz="2200" spc="2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200" spc="-20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200" spc="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200" spc="-40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200" spc="-20" dirty="0">
                <a:solidFill>
                  <a:srgbClr val="1F180A"/>
                </a:solidFill>
                <a:latin typeface="Georgia"/>
                <a:cs typeface="Georgia"/>
              </a:rPr>
              <a:t>co</a:t>
            </a:r>
            <a:r>
              <a:rPr sz="2200" spc="-25" dirty="0">
                <a:solidFill>
                  <a:srgbClr val="1F180A"/>
                </a:solidFill>
                <a:latin typeface="Georgia"/>
                <a:cs typeface="Georgia"/>
              </a:rPr>
              <a:t>m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m</a:t>
            </a:r>
            <a:r>
              <a:rPr sz="2200" spc="-20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d</a:t>
            </a:r>
            <a:r>
              <a:rPr sz="2200" spc="-1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te c</a:t>
            </a:r>
            <a:r>
              <a:rPr sz="2200" spc="5" dirty="0">
                <a:solidFill>
                  <a:srgbClr val="1F180A"/>
                </a:solidFill>
                <a:latin typeface="Georgia"/>
                <a:cs typeface="Georgia"/>
              </a:rPr>
              <a:t>h</a:t>
            </a:r>
            <a:r>
              <a:rPr sz="2200" spc="-40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200" spc="-15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g</a:t>
            </a:r>
            <a:r>
              <a:rPr sz="2200" spc="-40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s.</a:t>
            </a:r>
            <a:endParaRPr sz="2200">
              <a:latin typeface="Georgia"/>
              <a:cs typeface="Georgia"/>
            </a:endParaRPr>
          </a:p>
          <a:p>
            <a:pPr marL="393700" indent="-381000">
              <a:lnSpc>
                <a:spcPct val="100000"/>
              </a:lnSpc>
              <a:spcBef>
                <a:spcPts val="1560"/>
              </a:spcBef>
              <a:buClr>
                <a:srgbClr val="765E54"/>
              </a:buClr>
              <a:buAutoNum type="alphaUcPeriod"/>
              <a:tabLst>
                <a:tab pos="393700" algn="l"/>
              </a:tabLst>
            </a:pPr>
            <a:r>
              <a:rPr sz="2200" spc="-35" dirty="0">
                <a:solidFill>
                  <a:srgbClr val="1F180A"/>
                </a:solidFill>
                <a:latin typeface="Georgia"/>
                <a:cs typeface="Georgia"/>
              </a:rPr>
              <a:t>M</a:t>
            </a:r>
            <a:r>
              <a:rPr sz="2200" spc="5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re</a:t>
            </a:r>
            <a:r>
              <a:rPr sz="2200" spc="-2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d</a:t>
            </a:r>
            <a:r>
              <a:rPr sz="22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200" spc="-40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i</a:t>
            </a:r>
            <a:r>
              <a:rPr sz="2200" spc="-10" dirty="0">
                <a:solidFill>
                  <a:srgbClr val="1F180A"/>
                </a:solidFill>
                <a:latin typeface="Georgia"/>
                <a:cs typeface="Georgia"/>
              </a:rPr>
              <a:t>l</a:t>
            </a:r>
            <a:r>
              <a:rPr sz="22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d</a:t>
            </a:r>
            <a:r>
              <a:rPr sz="2200" spc="1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200" spc="-20" dirty="0">
                <a:solidFill>
                  <a:srgbClr val="1F180A"/>
                </a:solidFill>
                <a:latin typeface="Georgia"/>
                <a:cs typeface="Georgia"/>
              </a:rPr>
              <a:t>s</a:t>
            </a:r>
            <a:r>
              <a:rPr sz="2200" spc="5" dirty="0">
                <a:solidFill>
                  <a:srgbClr val="1F180A"/>
                </a:solidFill>
                <a:latin typeface="Georgia"/>
                <a:cs typeface="Georgia"/>
              </a:rPr>
              <a:t>p</a:t>
            </a:r>
            <a:r>
              <a:rPr sz="22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200" spc="-2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if</a:t>
            </a:r>
            <a:r>
              <a:rPr sz="2200" spc="-25" dirty="0">
                <a:solidFill>
                  <a:srgbClr val="1F180A"/>
                </a:solidFill>
                <a:latin typeface="Georgia"/>
                <a:cs typeface="Georgia"/>
              </a:rPr>
              <a:t>i</a:t>
            </a:r>
            <a:r>
              <a:rPr sz="2200" spc="-2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200" spc="-1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200" spc="-25" dirty="0">
                <a:solidFill>
                  <a:srgbClr val="1F180A"/>
                </a:solidFill>
                <a:latin typeface="Georgia"/>
                <a:cs typeface="Georgia"/>
              </a:rPr>
              <a:t>i</a:t>
            </a:r>
            <a:r>
              <a:rPr sz="2200" spc="5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200" spc="-15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s</a:t>
            </a:r>
            <a:r>
              <a:rPr sz="2200" spc="5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2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200" spc="-35" dirty="0">
                <a:solidFill>
                  <a:srgbClr val="1F180A"/>
                </a:solidFill>
                <a:latin typeface="Georgia"/>
                <a:cs typeface="Georgia"/>
              </a:rPr>
              <a:t>l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im</a:t>
            </a:r>
            <a:r>
              <a:rPr sz="2200" spc="-25" dirty="0">
                <a:solidFill>
                  <a:srgbClr val="1F180A"/>
                </a:solidFill>
                <a:latin typeface="Georgia"/>
                <a:cs typeface="Georgia"/>
              </a:rPr>
              <a:t>i</a:t>
            </a:r>
            <a:r>
              <a:rPr sz="2200" spc="-15" dirty="0">
                <a:solidFill>
                  <a:srgbClr val="1F180A"/>
                </a:solidFill>
                <a:latin typeface="Georgia"/>
                <a:cs typeface="Georgia"/>
              </a:rPr>
              <a:t>na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te t</a:t>
            </a:r>
            <a:r>
              <a:rPr sz="2200" spc="5" dirty="0">
                <a:solidFill>
                  <a:srgbClr val="1F180A"/>
                </a:solidFill>
                <a:latin typeface="Georgia"/>
                <a:cs typeface="Georgia"/>
              </a:rPr>
              <a:t>h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200" spc="-3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200" spc="-40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u</a:t>
            </a:r>
            <a:r>
              <a:rPr sz="2200" spc="-20" dirty="0">
                <a:solidFill>
                  <a:srgbClr val="1F180A"/>
                </a:solidFill>
                <a:latin typeface="Georgia"/>
                <a:cs typeface="Georgia"/>
              </a:rPr>
              <a:t>s</a:t>
            </a:r>
            <a:r>
              <a:rPr sz="22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s</a:t>
            </a:r>
            <a:r>
              <a:rPr sz="2200" spc="1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200" spc="5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f</a:t>
            </a:r>
            <a:r>
              <a:rPr sz="2200" spc="-2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200" spc="-2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200" spc="5" dirty="0">
                <a:solidFill>
                  <a:srgbClr val="1F180A"/>
                </a:solidFill>
                <a:latin typeface="Georgia"/>
                <a:cs typeface="Georgia"/>
              </a:rPr>
              <a:t>h</a:t>
            </a:r>
            <a:r>
              <a:rPr sz="2200" spc="-1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200" spc="-40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g</a:t>
            </a:r>
            <a:r>
              <a:rPr sz="22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200" spc="-20" dirty="0">
                <a:solidFill>
                  <a:srgbClr val="1F180A"/>
                </a:solidFill>
                <a:latin typeface="Georgia"/>
                <a:cs typeface="Georgia"/>
              </a:rPr>
              <a:t>s</a:t>
            </a:r>
            <a:r>
              <a:rPr sz="2200" dirty="0">
                <a:solidFill>
                  <a:srgbClr val="1F180A"/>
                </a:solidFill>
                <a:latin typeface="Georgia"/>
                <a:cs typeface="Georgia"/>
              </a:rPr>
              <a:t>.</a:t>
            </a:r>
            <a:endParaRPr sz="2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0739" y="760984"/>
            <a:ext cx="6104255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/>
              <a:t>1</a:t>
            </a:r>
            <a:r>
              <a:rPr sz="4400" spc="-20" dirty="0"/>
              <a:t>2</a:t>
            </a:r>
            <a:r>
              <a:rPr sz="4400" spc="-15" dirty="0"/>
              <a:t>.</a:t>
            </a:r>
            <a:r>
              <a:rPr sz="4400" spc="-5" dirty="0"/>
              <a:t>4 </a:t>
            </a:r>
            <a:r>
              <a:rPr sz="4400" spc="-10" dirty="0"/>
              <a:t>C</a:t>
            </a:r>
            <a:r>
              <a:rPr sz="4400" spc="-15" dirty="0"/>
              <a:t>l</a:t>
            </a:r>
            <a:r>
              <a:rPr sz="4400" spc="-5" dirty="0"/>
              <a:t>o</a:t>
            </a:r>
            <a:r>
              <a:rPr sz="4400" spc="-10" dirty="0"/>
              <a:t>s</a:t>
            </a:r>
            <a:r>
              <a:rPr sz="4400" spc="-5" dirty="0"/>
              <a:t>e</a:t>
            </a:r>
            <a:r>
              <a:rPr sz="4400" spc="5" dirty="0"/>
              <a:t> </a:t>
            </a:r>
            <a:r>
              <a:rPr sz="4400" spc="10" dirty="0"/>
              <a:t>P</a:t>
            </a:r>
            <a:r>
              <a:rPr sz="4400" spc="-10" dirty="0"/>
              <a:t>r</a:t>
            </a:r>
            <a:r>
              <a:rPr sz="4400" spc="-5" dirty="0"/>
              <a:t>o</a:t>
            </a:r>
            <a:r>
              <a:rPr sz="4400" spc="-10" dirty="0"/>
              <a:t>c</a:t>
            </a:r>
            <a:r>
              <a:rPr sz="4400" spc="-15" dirty="0"/>
              <a:t>u</a:t>
            </a:r>
            <a:r>
              <a:rPr sz="4400" spc="-10" dirty="0"/>
              <a:t>r</a:t>
            </a:r>
            <a:r>
              <a:rPr sz="4400" dirty="0"/>
              <a:t>e</a:t>
            </a:r>
            <a:r>
              <a:rPr sz="4400" spc="-25" dirty="0"/>
              <a:t>m</a:t>
            </a:r>
            <a:r>
              <a:rPr sz="4400" dirty="0"/>
              <a:t>e</a:t>
            </a:r>
            <a:r>
              <a:rPr sz="4400" spc="-15" dirty="0"/>
              <a:t>n</a:t>
            </a:r>
            <a:r>
              <a:rPr sz="4400" spc="0" dirty="0"/>
              <a:t>t</a:t>
            </a:r>
            <a:r>
              <a:rPr sz="4400" spc="-5" dirty="0"/>
              <a:t>s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703072" y="6309435"/>
            <a:ext cx="332740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425">
              <a:lnSpc>
                <a:spcPts val="1525"/>
              </a:lnSpc>
            </a:pPr>
            <a:fld id="{81D60167-4931-47E6-BA6A-407CBD079E47}" type="slidenum"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41</a:t>
            </a:fld>
            <a:endParaRPr sz="1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4747" y="3267709"/>
            <a:ext cx="224154" cy="27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dirty="0">
                <a:solidFill>
                  <a:srgbClr val="765E54"/>
                </a:solidFill>
                <a:latin typeface="Wingdings"/>
                <a:cs typeface="Wingdings"/>
              </a:rPr>
              <a:t></a:t>
            </a:r>
            <a:endParaRPr sz="17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4747" y="1600784"/>
            <a:ext cx="6676390" cy="1296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3220" marR="5080" indent="-350520">
              <a:lnSpc>
                <a:spcPct val="145500"/>
              </a:lnSpc>
              <a:buClr>
                <a:srgbClr val="765E54"/>
              </a:buClr>
              <a:buSzPct val="60344"/>
              <a:buFont typeface="Wingdings"/>
              <a:buChar char=""/>
              <a:tabLst>
                <a:tab pos="363220" algn="l"/>
              </a:tabLst>
            </a:pPr>
            <a:r>
              <a:rPr sz="2900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900" spc="-15" dirty="0">
                <a:solidFill>
                  <a:srgbClr val="1F180A"/>
                </a:solidFill>
                <a:latin typeface="Georgia"/>
                <a:cs typeface="Georgia"/>
              </a:rPr>
              <a:t>h</a:t>
            </a:r>
            <a:r>
              <a:rPr sz="2900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900" spc="-3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900" spc="-10" dirty="0">
                <a:solidFill>
                  <a:srgbClr val="1F180A"/>
                </a:solidFill>
                <a:latin typeface="Georgia"/>
                <a:cs typeface="Georgia"/>
              </a:rPr>
              <a:t>p</a:t>
            </a:r>
            <a:r>
              <a:rPr sz="2900" spc="5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900" spc="-10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90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9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900" spc="10" dirty="0">
                <a:solidFill>
                  <a:srgbClr val="1F180A"/>
                </a:solidFill>
                <a:latin typeface="Georgia"/>
                <a:cs typeface="Georgia"/>
              </a:rPr>
              <a:t>s</a:t>
            </a:r>
            <a:r>
              <a:rPr sz="2900" dirty="0">
                <a:solidFill>
                  <a:srgbClr val="1F180A"/>
                </a:solidFill>
                <a:latin typeface="Georgia"/>
                <a:cs typeface="Georgia"/>
              </a:rPr>
              <a:t>s</a:t>
            </a:r>
            <a:r>
              <a:rPr sz="2900" spc="-1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900" spc="-10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900" dirty="0">
                <a:solidFill>
                  <a:srgbClr val="1F180A"/>
                </a:solidFill>
                <a:latin typeface="Georgia"/>
                <a:cs typeface="Georgia"/>
              </a:rPr>
              <a:t>f</a:t>
            </a:r>
            <a:r>
              <a:rPr sz="2900" spc="-1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90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900" spc="-10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900" dirty="0">
                <a:solidFill>
                  <a:srgbClr val="1F180A"/>
                </a:solidFill>
                <a:latin typeface="Georgia"/>
                <a:cs typeface="Georgia"/>
              </a:rPr>
              <a:t>m</a:t>
            </a:r>
            <a:r>
              <a:rPr sz="2900" spc="-10" dirty="0">
                <a:solidFill>
                  <a:srgbClr val="1F180A"/>
                </a:solidFill>
                <a:latin typeface="Georgia"/>
                <a:cs typeface="Georgia"/>
              </a:rPr>
              <a:t>p</a:t>
            </a:r>
            <a:r>
              <a:rPr sz="2900" spc="5" dirty="0">
                <a:solidFill>
                  <a:srgbClr val="1F180A"/>
                </a:solidFill>
                <a:latin typeface="Georgia"/>
                <a:cs typeface="Georgia"/>
              </a:rPr>
              <a:t>l</a:t>
            </a:r>
            <a:r>
              <a:rPr sz="29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900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900" spc="-15" dirty="0">
                <a:solidFill>
                  <a:srgbClr val="1F180A"/>
                </a:solidFill>
                <a:latin typeface="Georgia"/>
                <a:cs typeface="Georgia"/>
              </a:rPr>
              <a:t>in</a:t>
            </a:r>
            <a:r>
              <a:rPr sz="2900" dirty="0">
                <a:solidFill>
                  <a:srgbClr val="1F180A"/>
                </a:solidFill>
                <a:latin typeface="Georgia"/>
                <a:cs typeface="Georgia"/>
              </a:rPr>
              <a:t>g</a:t>
            </a:r>
            <a:r>
              <a:rPr sz="2900" spc="-15" dirty="0">
                <a:solidFill>
                  <a:srgbClr val="1F180A"/>
                </a:solidFill>
                <a:latin typeface="Georgia"/>
                <a:cs typeface="Georgia"/>
              </a:rPr>
              <a:t> e</a:t>
            </a:r>
            <a:r>
              <a:rPr sz="2900" spc="-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900" dirty="0">
                <a:solidFill>
                  <a:srgbClr val="1F180A"/>
                </a:solidFill>
                <a:latin typeface="Georgia"/>
                <a:cs typeface="Georgia"/>
              </a:rPr>
              <a:t>ch</a:t>
            </a:r>
            <a:r>
              <a:rPr sz="2900" spc="-10" dirty="0">
                <a:solidFill>
                  <a:srgbClr val="1F180A"/>
                </a:solidFill>
                <a:latin typeface="Georgia"/>
                <a:cs typeface="Georgia"/>
              </a:rPr>
              <a:t> p</a:t>
            </a:r>
            <a:r>
              <a:rPr sz="2900" spc="5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900" spc="-10" dirty="0">
                <a:solidFill>
                  <a:srgbClr val="1F180A"/>
                </a:solidFill>
                <a:latin typeface="Georgia"/>
                <a:cs typeface="Georgia"/>
              </a:rPr>
              <a:t>oj</a:t>
            </a:r>
            <a:r>
              <a:rPr sz="29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900" spc="2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900" dirty="0">
                <a:solidFill>
                  <a:srgbClr val="1F180A"/>
                </a:solidFill>
                <a:latin typeface="Georgia"/>
                <a:cs typeface="Georgia"/>
              </a:rPr>
              <a:t>t </a:t>
            </a:r>
            <a:r>
              <a:rPr sz="2900" spc="-10" dirty="0">
                <a:solidFill>
                  <a:srgbClr val="1F180A"/>
                </a:solidFill>
                <a:latin typeface="Georgia"/>
                <a:cs typeface="Georgia"/>
              </a:rPr>
              <a:t>p</a:t>
            </a:r>
            <a:r>
              <a:rPr sz="2900" spc="5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900" spc="-10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90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900" spc="-20" dirty="0">
                <a:solidFill>
                  <a:srgbClr val="1F180A"/>
                </a:solidFill>
                <a:latin typeface="Georgia"/>
                <a:cs typeface="Georgia"/>
              </a:rPr>
              <a:t>u</a:t>
            </a:r>
            <a:r>
              <a:rPr sz="2900" spc="5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9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900" dirty="0">
                <a:solidFill>
                  <a:srgbClr val="1F180A"/>
                </a:solidFill>
                <a:latin typeface="Georgia"/>
                <a:cs typeface="Georgia"/>
              </a:rPr>
              <a:t>m</a:t>
            </a:r>
            <a:r>
              <a:rPr sz="2900" spc="-15" dirty="0">
                <a:solidFill>
                  <a:srgbClr val="1F180A"/>
                </a:solidFill>
                <a:latin typeface="Georgia"/>
                <a:cs typeface="Georgia"/>
              </a:rPr>
              <a:t>en</a:t>
            </a:r>
            <a:r>
              <a:rPr sz="2900" dirty="0">
                <a:solidFill>
                  <a:srgbClr val="1F180A"/>
                </a:solidFill>
                <a:latin typeface="Georgia"/>
                <a:cs typeface="Georgia"/>
              </a:rPr>
              <a:t>t.</a:t>
            </a:r>
            <a:endParaRPr sz="29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5267" y="2884114"/>
            <a:ext cx="6231890" cy="200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300"/>
              </a:lnSpc>
            </a:pPr>
            <a:r>
              <a:rPr sz="2900" spc="-10" dirty="0">
                <a:solidFill>
                  <a:srgbClr val="1F180A"/>
                </a:solidFill>
                <a:latin typeface="Georgia"/>
                <a:cs typeface="Georgia"/>
              </a:rPr>
              <a:t>I</a:t>
            </a:r>
            <a:r>
              <a:rPr sz="2900" spc="-15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900" spc="-10" dirty="0">
                <a:solidFill>
                  <a:srgbClr val="1F180A"/>
                </a:solidFill>
                <a:latin typeface="Georgia"/>
                <a:cs typeface="Georgia"/>
              </a:rPr>
              <a:t>vo</a:t>
            </a:r>
            <a:r>
              <a:rPr sz="2900" spc="5" dirty="0">
                <a:solidFill>
                  <a:srgbClr val="1F180A"/>
                </a:solidFill>
                <a:latin typeface="Georgia"/>
                <a:cs typeface="Georgia"/>
              </a:rPr>
              <a:t>l</a:t>
            </a:r>
            <a:r>
              <a:rPr sz="2900" spc="-10" dirty="0">
                <a:solidFill>
                  <a:srgbClr val="1F180A"/>
                </a:solidFill>
                <a:latin typeface="Georgia"/>
                <a:cs typeface="Georgia"/>
              </a:rPr>
              <a:t>v</a:t>
            </a:r>
            <a:r>
              <a:rPr sz="29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900" dirty="0">
                <a:solidFill>
                  <a:srgbClr val="1F180A"/>
                </a:solidFill>
                <a:latin typeface="Georgia"/>
                <a:cs typeface="Georgia"/>
              </a:rPr>
              <a:t>s</a:t>
            </a:r>
            <a:r>
              <a:rPr sz="2900" spc="-2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900" spc="-10" dirty="0">
                <a:solidFill>
                  <a:srgbClr val="1F180A"/>
                </a:solidFill>
                <a:latin typeface="Georgia"/>
                <a:cs typeface="Georgia"/>
              </a:rPr>
              <a:t>v</a:t>
            </a:r>
            <a:r>
              <a:rPr sz="29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900" spc="5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900" spc="-15" dirty="0">
                <a:solidFill>
                  <a:srgbClr val="1F180A"/>
                </a:solidFill>
                <a:latin typeface="Georgia"/>
                <a:cs typeface="Georgia"/>
              </a:rPr>
              <a:t>i</a:t>
            </a:r>
            <a:r>
              <a:rPr sz="2900" spc="10" dirty="0">
                <a:solidFill>
                  <a:srgbClr val="1F180A"/>
                </a:solidFill>
                <a:latin typeface="Georgia"/>
                <a:cs typeface="Georgia"/>
              </a:rPr>
              <a:t>f</a:t>
            </a:r>
            <a:r>
              <a:rPr sz="2900" spc="-15" dirty="0">
                <a:solidFill>
                  <a:srgbClr val="1F180A"/>
                </a:solidFill>
                <a:latin typeface="Georgia"/>
                <a:cs typeface="Georgia"/>
              </a:rPr>
              <a:t>i</a:t>
            </a:r>
            <a:r>
              <a:rPr sz="290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900" spc="-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900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900" spc="-15" dirty="0">
                <a:solidFill>
                  <a:srgbClr val="1F180A"/>
                </a:solidFill>
                <a:latin typeface="Georgia"/>
                <a:cs typeface="Georgia"/>
              </a:rPr>
              <a:t>i</a:t>
            </a:r>
            <a:r>
              <a:rPr sz="2900" spc="10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900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900" spc="-4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900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900" spc="-15" dirty="0">
                <a:solidFill>
                  <a:srgbClr val="1F180A"/>
                </a:solidFill>
                <a:latin typeface="Georgia"/>
                <a:cs typeface="Georgia"/>
              </a:rPr>
              <a:t>h</a:t>
            </a:r>
            <a:r>
              <a:rPr sz="2900" spc="-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900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900" spc="-1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900" spc="-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900" spc="5" dirty="0">
                <a:solidFill>
                  <a:srgbClr val="1F180A"/>
                </a:solidFill>
                <a:latin typeface="Georgia"/>
                <a:cs typeface="Georgia"/>
              </a:rPr>
              <a:t>l</a:t>
            </a:r>
            <a:r>
              <a:rPr sz="2900" dirty="0">
                <a:solidFill>
                  <a:srgbClr val="1F180A"/>
                </a:solidFill>
                <a:latin typeface="Georgia"/>
                <a:cs typeface="Georgia"/>
              </a:rPr>
              <a:t>l</a:t>
            </a:r>
            <a:r>
              <a:rPr sz="2900" spc="-1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900" spc="-10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900" dirty="0">
                <a:solidFill>
                  <a:srgbClr val="1F180A"/>
                </a:solidFill>
                <a:latin typeface="Georgia"/>
                <a:cs typeface="Georgia"/>
              </a:rPr>
              <a:t>f</a:t>
            </a:r>
            <a:r>
              <a:rPr sz="2900" spc="-3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900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900" spc="5" dirty="0">
                <a:solidFill>
                  <a:srgbClr val="1F180A"/>
                </a:solidFill>
                <a:latin typeface="Georgia"/>
                <a:cs typeface="Georgia"/>
              </a:rPr>
              <a:t>h</a:t>
            </a:r>
            <a:r>
              <a:rPr sz="2900" dirty="0">
                <a:solidFill>
                  <a:srgbClr val="1F180A"/>
                </a:solidFill>
                <a:latin typeface="Georgia"/>
                <a:cs typeface="Georgia"/>
              </a:rPr>
              <a:t>e </a:t>
            </a:r>
            <a:r>
              <a:rPr sz="2900" spc="-10" dirty="0">
                <a:solidFill>
                  <a:srgbClr val="1F180A"/>
                </a:solidFill>
                <a:latin typeface="Georgia"/>
                <a:cs typeface="Georgia"/>
              </a:rPr>
              <a:t>p</a:t>
            </a:r>
            <a:r>
              <a:rPr sz="2900" spc="5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900" spc="-10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90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900" spc="-20" dirty="0">
                <a:solidFill>
                  <a:srgbClr val="1F180A"/>
                </a:solidFill>
                <a:latin typeface="Georgia"/>
                <a:cs typeface="Georgia"/>
              </a:rPr>
              <a:t>u</a:t>
            </a:r>
            <a:r>
              <a:rPr sz="2900" spc="5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9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900" dirty="0">
                <a:solidFill>
                  <a:srgbClr val="1F180A"/>
                </a:solidFill>
                <a:latin typeface="Georgia"/>
                <a:cs typeface="Georgia"/>
              </a:rPr>
              <a:t>m</a:t>
            </a:r>
            <a:r>
              <a:rPr sz="2900" spc="-15" dirty="0">
                <a:solidFill>
                  <a:srgbClr val="1F180A"/>
                </a:solidFill>
                <a:latin typeface="Georgia"/>
                <a:cs typeface="Georgia"/>
              </a:rPr>
              <a:t>en</a:t>
            </a:r>
            <a:r>
              <a:rPr sz="2900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900" spc="1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900" spc="-10" dirty="0">
                <a:solidFill>
                  <a:srgbClr val="1F180A"/>
                </a:solidFill>
                <a:latin typeface="Georgia"/>
                <a:cs typeface="Georgia"/>
              </a:rPr>
              <a:t>wo</a:t>
            </a:r>
            <a:r>
              <a:rPr sz="2900" spc="5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900" dirty="0">
                <a:solidFill>
                  <a:srgbClr val="1F180A"/>
                </a:solidFill>
                <a:latin typeface="Georgia"/>
                <a:cs typeface="Georgia"/>
              </a:rPr>
              <a:t>k</a:t>
            </a:r>
            <a:r>
              <a:rPr sz="2900" spc="-1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900" spc="-10" dirty="0">
                <a:solidFill>
                  <a:srgbClr val="1F180A"/>
                </a:solidFill>
                <a:latin typeface="Georgia"/>
                <a:cs typeface="Georgia"/>
              </a:rPr>
              <a:t>w</a:t>
            </a:r>
            <a:r>
              <a:rPr sz="2900" spc="-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900" dirty="0">
                <a:solidFill>
                  <a:srgbClr val="1F180A"/>
                </a:solidFill>
                <a:latin typeface="Georgia"/>
                <a:cs typeface="Georgia"/>
              </a:rPr>
              <a:t>s</a:t>
            </a:r>
            <a:r>
              <a:rPr sz="2900" spc="-3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90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900" spc="-10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900" dirty="0">
                <a:solidFill>
                  <a:srgbClr val="1F180A"/>
                </a:solidFill>
                <a:latin typeface="Georgia"/>
                <a:cs typeface="Georgia"/>
              </a:rPr>
              <a:t>m</a:t>
            </a:r>
            <a:r>
              <a:rPr sz="2900" spc="-10" dirty="0">
                <a:solidFill>
                  <a:srgbClr val="1F180A"/>
                </a:solidFill>
                <a:latin typeface="Georgia"/>
                <a:cs typeface="Georgia"/>
              </a:rPr>
              <a:t>p</a:t>
            </a:r>
            <a:r>
              <a:rPr sz="2900" spc="5" dirty="0">
                <a:solidFill>
                  <a:srgbClr val="1F180A"/>
                </a:solidFill>
                <a:latin typeface="Georgia"/>
                <a:cs typeface="Georgia"/>
              </a:rPr>
              <a:t>l</a:t>
            </a:r>
            <a:r>
              <a:rPr sz="29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900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9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900" dirty="0">
                <a:solidFill>
                  <a:srgbClr val="1F180A"/>
                </a:solidFill>
                <a:latin typeface="Georgia"/>
                <a:cs typeface="Georgia"/>
              </a:rPr>
              <a:t>d</a:t>
            </a:r>
            <a:r>
              <a:rPr sz="2900" spc="-3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900" spc="-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900" spc="5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900" dirty="0">
                <a:solidFill>
                  <a:srgbClr val="1F180A"/>
                </a:solidFill>
                <a:latin typeface="Georgia"/>
                <a:cs typeface="Georgia"/>
              </a:rPr>
              <a:t>d </a:t>
            </a:r>
            <a:r>
              <a:rPr sz="2900" spc="-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900" dirty="0">
                <a:solidFill>
                  <a:srgbClr val="1F180A"/>
                </a:solidFill>
                <a:latin typeface="Georgia"/>
                <a:cs typeface="Georgia"/>
              </a:rPr>
              <a:t>cc</a:t>
            </a:r>
            <a:r>
              <a:rPr sz="29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900" spc="-10" dirty="0">
                <a:solidFill>
                  <a:srgbClr val="1F180A"/>
                </a:solidFill>
                <a:latin typeface="Georgia"/>
                <a:cs typeface="Georgia"/>
              </a:rPr>
              <a:t>p</a:t>
            </a:r>
            <a:r>
              <a:rPr sz="2900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900" spc="-15" dirty="0">
                <a:solidFill>
                  <a:srgbClr val="1F180A"/>
                </a:solidFill>
                <a:latin typeface="Georgia"/>
                <a:cs typeface="Georgia"/>
              </a:rPr>
              <a:t>ed</a:t>
            </a:r>
            <a:r>
              <a:rPr sz="2900" dirty="0">
                <a:solidFill>
                  <a:srgbClr val="1F180A"/>
                </a:solidFill>
                <a:latin typeface="Georgia"/>
                <a:cs typeface="Georgia"/>
              </a:rPr>
              <a:t>.</a:t>
            </a:r>
            <a:r>
              <a:rPr sz="2900" spc="-2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900" spc="-15" dirty="0">
                <a:solidFill>
                  <a:srgbClr val="1F180A"/>
                </a:solidFill>
                <a:latin typeface="Georgia"/>
                <a:cs typeface="Georgia"/>
              </a:rPr>
              <a:t>(</a:t>
            </a:r>
            <a:r>
              <a:rPr sz="2900" dirty="0">
                <a:solidFill>
                  <a:srgbClr val="1F180A"/>
                </a:solidFill>
                <a:latin typeface="Georgia"/>
                <a:cs typeface="Georgia"/>
              </a:rPr>
              <a:t>P</a:t>
            </a:r>
            <a:r>
              <a:rPr sz="2900" spc="5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900" spc="-10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900" spc="-15" dirty="0">
                <a:solidFill>
                  <a:srgbClr val="1F180A"/>
                </a:solidFill>
                <a:latin typeface="Georgia"/>
                <a:cs typeface="Georgia"/>
              </a:rPr>
              <a:t>d</a:t>
            </a:r>
            <a:r>
              <a:rPr sz="2900" dirty="0">
                <a:solidFill>
                  <a:srgbClr val="1F180A"/>
                </a:solidFill>
                <a:latin typeface="Georgia"/>
                <a:cs typeface="Georgia"/>
              </a:rPr>
              <a:t>uct</a:t>
            </a:r>
            <a:r>
              <a:rPr sz="2900" spc="-2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900" dirty="0">
                <a:solidFill>
                  <a:srgbClr val="1F180A"/>
                </a:solidFill>
                <a:latin typeface="Georgia"/>
                <a:cs typeface="Georgia"/>
              </a:rPr>
              <a:t>V</a:t>
            </a:r>
            <a:r>
              <a:rPr sz="29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900" spc="5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900" spc="-15" dirty="0">
                <a:solidFill>
                  <a:srgbClr val="1F180A"/>
                </a:solidFill>
                <a:latin typeface="Georgia"/>
                <a:cs typeface="Georgia"/>
              </a:rPr>
              <a:t>i</a:t>
            </a:r>
            <a:r>
              <a:rPr sz="2900" spc="-10" dirty="0">
                <a:solidFill>
                  <a:srgbClr val="1F180A"/>
                </a:solidFill>
                <a:latin typeface="Georgia"/>
                <a:cs typeface="Georgia"/>
              </a:rPr>
              <a:t>f</a:t>
            </a:r>
            <a:r>
              <a:rPr sz="2900" spc="-15" dirty="0">
                <a:solidFill>
                  <a:srgbClr val="1F180A"/>
                </a:solidFill>
                <a:latin typeface="Georgia"/>
                <a:cs typeface="Georgia"/>
              </a:rPr>
              <a:t>i</a:t>
            </a:r>
            <a:r>
              <a:rPr sz="290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900" spc="-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900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900" spc="-15" dirty="0">
                <a:solidFill>
                  <a:srgbClr val="1F180A"/>
                </a:solidFill>
                <a:latin typeface="Georgia"/>
                <a:cs typeface="Georgia"/>
              </a:rPr>
              <a:t>i</a:t>
            </a:r>
            <a:r>
              <a:rPr sz="2900" spc="-10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900" spc="-15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900" dirty="0">
                <a:solidFill>
                  <a:srgbClr val="1F180A"/>
                </a:solidFill>
                <a:latin typeface="Georgia"/>
                <a:cs typeface="Georgia"/>
              </a:rPr>
              <a:t>)</a:t>
            </a:r>
            <a:endParaRPr sz="29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5395" y="694944"/>
            <a:ext cx="6501765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C</a:t>
            </a:r>
            <a:r>
              <a:rPr spc="-5" dirty="0"/>
              <a:t>l</a:t>
            </a:r>
            <a:r>
              <a:rPr spc="-15" dirty="0"/>
              <a:t>o</a:t>
            </a:r>
            <a:r>
              <a:rPr dirty="0"/>
              <a:t>se Pr</a:t>
            </a:r>
            <a:r>
              <a:rPr spc="-15" dirty="0"/>
              <a:t>oc</a:t>
            </a:r>
            <a:r>
              <a:rPr spc="-25" dirty="0"/>
              <a:t>ur</a:t>
            </a:r>
            <a:r>
              <a:rPr dirty="0"/>
              <a:t>e</a:t>
            </a:r>
            <a:r>
              <a:rPr spc="-15" dirty="0"/>
              <a:t>m</a:t>
            </a:r>
            <a:r>
              <a:rPr dirty="0"/>
              <a:t>e</a:t>
            </a:r>
            <a:r>
              <a:rPr spc="-15" dirty="0"/>
              <a:t>n</a:t>
            </a:r>
            <a:r>
              <a:rPr dirty="0"/>
              <a:t>t</a:t>
            </a:r>
            <a:r>
              <a:rPr spc="6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0" dirty="0"/>
              <a:t>I</a:t>
            </a:r>
            <a:r>
              <a:rPr spc="-15" dirty="0"/>
              <a:t>n</a:t>
            </a:r>
            <a:r>
              <a:rPr spc="-5" dirty="0"/>
              <a:t>p</a:t>
            </a:r>
            <a:r>
              <a:rPr dirty="0"/>
              <a:t>u</a:t>
            </a:r>
            <a:r>
              <a:rPr spc="-15" dirty="0"/>
              <a:t>t</a:t>
            </a:r>
            <a:r>
              <a:rPr dirty="0"/>
              <a:t>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03072" y="6309435"/>
            <a:ext cx="332740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425">
              <a:lnSpc>
                <a:spcPts val="1525"/>
              </a:lnSpc>
            </a:pPr>
            <a:fld id="{81D60167-4931-47E6-BA6A-407CBD079E47}" type="slidenum"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42</a:t>
            </a:fld>
            <a:endParaRPr sz="1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39" y="1549400"/>
            <a:ext cx="5114925" cy="1052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528320" algn="l"/>
              </a:tabLst>
            </a:pP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P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j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t 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M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800" spc="-35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g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m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800" spc="1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Pl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endParaRPr sz="2800">
              <a:latin typeface="Georgia"/>
              <a:cs typeface="Georgia"/>
            </a:endParaRPr>
          </a:p>
          <a:p>
            <a:pPr marL="527685" indent="-514984">
              <a:lnSpc>
                <a:spcPct val="100000"/>
              </a:lnSpc>
              <a:spcBef>
                <a:spcPts val="1485"/>
              </a:spcBef>
              <a:buClr>
                <a:srgbClr val="765E54"/>
              </a:buClr>
              <a:buAutoNum type="arabicPeriod"/>
              <a:tabLst>
                <a:tab pos="528320" algn="l"/>
              </a:tabLst>
            </a:pP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P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800" spc="-35" dirty="0">
                <a:solidFill>
                  <a:srgbClr val="1F180A"/>
                </a:solidFill>
                <a:latin typeface="Georgia"/>
                <a:cs typeface="Georgia"/>
              </a:rPr>
              <a:t>u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m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800" spc="2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D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cu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m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800" spc="-35" dirty="0">
                <a:solidFill>
                  <a:srgbClr val="1F180A"/>
                </a:solidFill>
                <a:latin typeface="Georgia"/>
                <a:cs typeface="Georgia"/>
              </a:rPr>
              <a:t>i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7939" y="2837688"/>
            <a:ext cx="229235" cy="28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765E54"/>
                </a:solidFill>
                <a:latin typeface="Wingdings"/>
                <a:cs typeface="Wingdings"/>
              </a:rPr>
              <a:t>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7939" y="3383026"/>
            <a:ext cx="234950" cy="294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5" dirty="0">
                <a:solidFill>
                  <a:srgbClr val="765E54"/>
                </a:solidFill>
                <a:latin typeface="Wingdings"/>
                <a:cs typeface="Wingdings"/>
              </a:rPr>
              <a:t></a:t>
            </a:r>
            <a:endParaRPr sz="18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7939" y="3941064"/>
            <a:ext cx="229235" cy="28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765E54"/>
                </a:solidFill>
                <a:latin typeface="Wingdings"/>
                <a:cs typeface="Wingdings"/>
              </a:rPr>
              <a:t>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7939" y="4486402"/>
            <a:ext cx="234950" cy="294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5" dirty="0">
                <a:solidFill>
                  <a:srgbClr val="765E54"/>
                </a:solidFill>
                <a:latin typeface="Wingdings"/>
                <a:cs typeface="Wingdings"/>
              </a:rPr>
              <a:t></a:t>
            </a:r>
            <a:endParaRPr sz="185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7939" y="5044440"/>
            <a:ext cx="229235" cy="28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765E54"/>
                </a:solidFill>
                <a:latin typeface="Wingdings"/>
                <a:cs typeface="Wingdings"/>
              </a:rPr>
              <a:t>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7939" y="5596128"/>
            <a:ext cx="229235" cy="28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765E54"/>
                </a:solidFill>
                <a:latin typeface="Wingdings"/>
                <a:cs typeface="Wingdings"/>
              </a:rPr>
              <a:t>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55139" y="2599050"/>
            <a:ext cx="4880610" cy="3320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727835">
              <a:lnSpc>
                <a:spcPct val="139200"/>
              </a:lnSpc>
            </a:pPr>
            <a:r>
              <a:rPr sz="2600" spc="-5" dirty="0">
                <a:solidFill>
                  <a:srgbClr val="1F180A"/>
                </a:solidFill>
                <a:latin typeface="Georgia"/>
                <a:cs typeface="Georgia"/>
              </a:rPr>
              <a:t>The </a:t>
            </a:r>
            <a:r>
              <a:rPr sz="2600" spc="-1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600" spc="-15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600" spc="10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600" spc="-15" dirty="0">
                <a:solidFill>
                  <a:srgbClr val="1F180A"/>
                </a:solidFill>
                <a:latin typeface="Georgia"/>
                <a:cs typeface="Georgia"/>
              </a:rPr>
              <a:t>tr</a:t>
            </a:r>
            <a:r>
              <a:rPr sz="2600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600" spc="-1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600" spc="-1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600" spc="-5" dirty="0">
                <a:solidFill>
                  <a:srgbClr val="1F180A"/>
                </a:solidFill>
                <a:latin typeface="Georgia"/>
                <a:cs typeface="Georgia"/>
              </a:rPr>
              <a:t>. </a:t>
            </a:r>
            <a:r>
              <a:rPr sz="2600" dirty="0">
                <a:solidFill>
                  <a:srgbClr val="1F180A"/>
                </a:solidFill>
                <a:latin typeface="Georgia"/>
                <a:cs typeface="Georgia"/>
              </a:rPr>
              <a:t>S</a:t>
            </a:r>
            <a:r>
              <a:rPr sz="2600" spc="-15" dirty="0">
                <a:solidFill>
                  <a:srgbClr val="1F180A"/>
                </a:solidFill>
                <a:latin typeface="Georgia"/>
                <a:cs typeface="Georgia"/>
              </a:rPr>
              <a:t>u</a:t>
            </a:r>
            <a:r>
              <a:rPr sz="2600" spc="-5" dirty="0">
                <a:solidFill>
                  <a:srgbClr val="1F180A"/>
                </a:solidFill>
                <a:latin typeface="Georgia"/>
                <a:cs typeface="Georgia"/>
              </a:rPr>
              <a:t>pp</a:t>
            </a:r>
            <a:r>
              <a:rPr sz="2600" spc="-15" dirty="0">
                <a:solidFill>
                  <a:srgbClr val="1F180A"/>
                </a:solidFill>
                <a:latin typeface="Georgia"/>
                <a:cs typeface="Georgia"/>
              </a:rPr>
              <a:t>ort</a:t>
            </a:r>
            <a:r>
              <a:rPr sz="2600" dirty="0">
                <a:solidFill>
                  <a:srgbClr val="1F180A"/>
                </a:solidFill>
                <a:latin typeface="Georgia"/>
                <a:cs typeface="Georgia"/>
              </a:rPr>
              <a:t>i</a:t>
            </a:r>
            <a:r>
              <a:rPr sz="2600" spc="-5" dirty="0">
                <a:solidFill>
                  <a:srgbClr val="1F180A"/>
                </a:solidFill>
                <a:latin typeface="Georgia"/>
                <a:cs typeface="Georgia"/>
              </a:rPr>
              <a:t>ng</a:t>
            </a:r>
            <a:r>
              <a:rPr sz="2600" spc="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1F180A"/>
                </a:solidFill>
                <a:latin typeface="Georgia"/>
                <a:cs typeface="Georgia"/>
              </a:rPr>
              <a:t>s</a:t>
            </a:r>
            <a:r>
              <a:rPr sz="2600" spc="-1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600" spc="-5" dirty="0">
                <a:solidFill>
                  <a:srgbClr val="1F180A"/>
                </a:solidFill>
                <a:latin typeface="Georgia"/>
                <a:cs typeface="Georgia"/>
              </a:rPr>
              <a:t>h</a:t>
            </a:r>
            <a:r>
              <a:rPr sz="26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600" spc="5" dirty="0">
                <a:solidFill>
                  <a:srgbClr val="1F180A"/>
                </a:solidFill>
                <a:latin typeface="Georgia"/>
                <a:cs typeface="Georgia"/>
              </a:rPr>
              <a:t>d</a:t>
            </a:r>
            <a:r>
              <a:rPr sz="2600" spc="-15" dirty="0">
                <a:solidFill>
                  <a:srgbClr val="1F180A"/>
                </a:solidFill>
                <a:latin typeface="Georgia"/>
                <a:cs typeface="Georgia"/>
              </a:rPr>
              <a:t>u</a:t>
            </a:r>
            <a:r>
              <a:rPr sz="2600" spc="-5" dirty="0">
                <a:solidFill>
                  <a:srgbClr val="1F180A"/>
                </a:solidFill>
                <a:latin typeface="Georgia"/>
                <a:cs typeface="Georgia"/>
              </a:rPr>
              <a:t>l</a:t>
            </a:r>
            <a:r>
              <a:rPr sz="2600" spc="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600" spc="-5" dirty="0">
                <a:solidFill>
                  <a:srgbClr val="1F180A"/>
                </a:solidFill>
                <a:latin typeface="Georgia"/>
                <a:cs typeface="Georgia"/>
              </a:rPr>
              <a:t>s</a:t>
            </a:r>
            <a:endParaRPr sz="2600">
              <a:latin typeface="Georgia"/>
              <a:cs typeface="Georgia"/>
            </a:endParaRPr>
          </a:p>
          <a:p>
            <a:pPr marL="12700" marR="5080">
              <a:lnSpc>
                <a:spcPct val="139200"/>
              </a:lnSpc>
            </a:pPr>
            <a:r>
              <a:rPr sz="2600" spc="-1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6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600" spc="-20" dirty="0">
                <a:solidFill>
                  <a:srgbClr val="1F180A"/>
                </a:solidFill>
                <a:latin typeface="Georgia"/>
                <a:cs typeface="Georgia"/>
              </a:rPr>
              <a:t>q</a:t>
            </a:r>
            <a:r>
              <a:rPr sz="2600" spc="5" dirty="0">
                <a:solidFill>
                  <a:srgbClr val="1F180A"/>
                </a:solidFill>
                <a:latin typeface="Georgia"/>
                <a:cs typeface="Georgia"/>
              </a:rPr>
              <a:t>u</a:t>
            </a:r>
            <a:r>
              <a:rPr sz="26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600" dirty="0">
                <a:solidFill>
                  <a:srgbClr val="1F180A"/>
                </a:solidFill>
                <a:latin typeface="Georgia"/>
                <a:cs typeface="Georgia"/>
              </a:rPr>
              <a:t>s</a:t>
            </a:r>
            <a:r>
              <a:rPr sz="2600" spc="-15" dirty="0">
                <a:solidFill>
                  <a:srgbClr val="1F180A"/>
                </a:solidFill>
                <a:latin typeface="Georgia"/>
                <a:cs typeface="Georgia"/>
              </a:rPr>
              <a:t>te</a:t>
            </a:r>
            <a:r>
              <a:rPr sz="2600" spc="-5" dirty="0">
                <a:solidFill>
                  <a:srgbClr val="1F180A"/>
                </a:solidFill>
                <a:latin typeface="Georgia"/>
                <a:cs typeface="Georgia"/>
              </a:rPr>
              <a:t>d</a:t>
            </a:r>
            <a:r>
              <a:rPr sz="2600" spc="4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600" spc="-20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600" spc="-5" dirty="0">
                <a:solidFill>
                  <a:srgbClr val="1F180A"/>
                </a:solidFill>
                <a:latin typeface="Georgia"/>
                <a:cs typeface="Georgia"/>
              </a:rPr>
              <a:t>nd</a:t>
            </a:r>
            <a:r>
              <a:rPr sz="260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600" spc="-20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600" spc="-5" dirty="0">
                <a:solidFill>
                  <a:srgbClr val="1F180A"/>
                </a:solidFill>
                <a:latin typeface="Georgia"/>
                <a:cs typeface="Georgia"/>
              </a:rPr>
              <a:t>pp</a:t>
            </a:r>
            <a:r>
              <a:rPr sz="2600" spc="0" dirty="0">
                <a:solidFill>
                  <a:srgbClr val="1F180A"/>
                </a:solidFill>
                <a:latin typeface="Georgia"/>
                <a:cs typeface="Georgia"/>
              </a:rPr>
              <a:t>ro</a:t>
            </a:r>
            <a:r>
              <a:rPr sz="2600" spc="-5" dirty="0">
                <a:solidFill>
                  <a:srgbClr val="1F180A"/>
                </a:solidFill>
                <a:latin typeface="Georgia"/>
                <a:cs typeface="Georgia"/>
              </a:rPr>
              <a:t>v</a:t>
            </a:r>
            <a:r>
              <a:rPr sz="26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600" spc="-5" dirty="0">
                <a:solidFill>
                  <a:srgbClr val="1F180A"/>
                </a:solidFill>
                <a:latin typeface="Georgia"/>
                <a:cs typeface="Georgia"/>
              </a:rPr>
              <a:t>d</a:t>
            </a:r>
            <a:r>
              <a:rPr sz="2600" spc="-2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600" spc="-1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600" spc="10" dirty="0">
                <a:solidFill>
                  <a:srgbClr val="1F180A"/>
                </a:solidFill>
                <a:latin typeface="Georgia"/>
                <a:cs typeface="Georgia"/>
              </a:rPr>
              <a:t>h</a:t>
            </a:r>
            <a:r>
              <a:rPr sz="2600" spc="-20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600" spc="-5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600" spc="10" dirty="0">
                <a:solidFill>
                  <a:srgbClr val="1F180A"/>
                </a:solidFill>
                <a:latin typeface="Georgia"/>
                <a:cs typeface="Georgia"/>
              </a:rPr>
              <a:t>g</a:t>
            </a:r>
            <a:r>
              <a:rPr sz="26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600" spc="-5" dirty="0">
                <a:solidFill>
                  <a:srgbClr val="1F180A"/>
                </a:solidFill>
                <a:latin typeface="Georgia"/>
                <a:cs typeface="Georgia"/>
              </a:rPr>
              <a:t>s T</a:t>
            </a:r>
            <a:r>
              <a:rPr sz="26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600" spc="-1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600" spc="-5" dirty="0">
                <a:solidFill>
                  <a:srgbClr val="1F180A"/>
                </a:solidFill>
                <a:latin typeface="Georgia"/>
                <a:cs typeface="Georgia"/>
              </a:rPr>
              <a:t>hn</a:t>
            </a:r>
            <a:r>
              <a:rPr sz="2600" dirty="0">
                <a:solidFill>
                  <a:srgbClr val="1F180A"/>
                </a:solidFill>
                <a:latin typeface="Georgia"/>
                <a:cs typeface="Georgia"/>
              </a:rPr>
              <a:t>i</a:t>
            </a:r>
            <a:r>
              <a:rPr sz="2600" spc="-1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600" spc="-20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600" spc="-5" dirty="0">
                <a:solidFill>
                  <a:srgbClr val="1F180A"/>
                </a:solidFill>
                <a:latin typeface="Georgia"/>
                <a:cs typeface="Georgia"/>
              </a:rPr>
              <a:t>l </a:t>
            </a:r>
            <a:r>
              <a:rPr sz="2600" spc="5" dirty="0">
                <a:solidFill>
                  <a:srgbClr val="1F180A"/>
                </a:solidFill>
                <a:latin typeface="Georgia"/>
                <a:cs typeface="Georgia"/>
              </a:rPr>
              <a:t>d</a:t>
            </a:r>
            <a:r>
              <a:rPr sz="2600" spc="-15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600" spc="-1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600" spc="-15" dirty="0">
                <a:solidFill>
                  <a:srgbClr val="1F180A"/>
                </a:solidFill>
                <a:latin typeface="Georgia"/>
                <a:cs typeface="Georgia"/>
              </a:rPr>
              <a:t>u</a:t>
            </a:r>
            <a:r>
              <a:rPr sz="2600" dirty="0">
                <a:solidFill>
                  <a:srgbClr val="1F180A"/>
                </a:solidFill>
                <a:latin typeface="Georgia"/>
                <a:cs typeface="Georgia"/>
              </a:rPr>
              <a:t>m</a:t>
            </a:r>
            <a:r>
              <a:rPr sz="26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600" spc="-5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600" spc="0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600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600" spc="-1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600" dirty="0">
                <a:solidFill>
                  <a:srgbClr val="1F180A"/>
                </a:solidFill>
                <a:latin typeface="Georgia"/>
                <a:cs typeface="Georgia"/>
              </a:rPr>
              <a:t>i</a:t>
            </a:r>
            <a:r>
              <a:rPr sz="2600" spc="-15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600" spc="-5" dirty="0">
                <a:solidFill>
                  <a:srgbClr val="1F180A"/>
                </a:solidFill>
                <a:latin typeface="Georgia"/>
                <a:cs typeface="Georgia"/>
              </a:rPr>
              <a:t>n P</a:t>
            </a:r>
            <a:r>
              <a:rPr sz="2600" spc="-15" dirty="0">
                <a:solidFill>
                  <a:srgbClr val="1F180A"/>
                </a:solidFill>
                <a:latin typeface="Georgia"/>
                <a:cs typeface="Georgia"/>
              </a:rPr>
              <a:t>er</a:t>
            </a:r>
            <a:r>
              <a:rPr sz="2600" spc="-10" dirty="0">
                <a:solidFill>
                  <a:srgbClr val="1F180A"/>
                </a:solidFill>
                <a:latin typeface="Georgia"/>
                <a:cs typeface="Georgia"/>
              </a:rPr>
              <a:t>f</a:t>
            </a:r>
            <a:r>
              <a:rPr sz="2600" spc="0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600" spc="-15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600" dirty="0">
                <a:solidFill>
                  <a:srgbClr val="1F180A"/>
                </a:solidFill>
                <a:latin typeface="Georgia"/>
                <a:cs typeface="Georgia"/>
              </a:rPr>
              <a:t>m</a:t>
            </a:r>
            <a:r>
              <a:rPr sz="2600" spc="-20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600" spc="-5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600" spc="-1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600" spc="-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600" spc="2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600" spc="-15" dirty="0">
                <a:solidFill>
                  <a:srgbClr val="1F180A"/>
                </a:solidFill>
                <a:latin typeface="Georgia"/>
                <a:cs typeface="Georgia"/>
              </a:rPr>
              <a:t>re</a:t>
            </a:r>
            <a:r>
              <a:rPr sz="2600" spc="-5" dirty="0">
                <a:solidFill>
                  <a:srgbClr val="1F180A"/>
                </a:solidFill>
                <a:latin typeface="Georgia"/>
                <a:cs typeface="Georgia"/>
              </a:rPr>
              <a:t>p</a:t>
            </a:r>
            <a:r>
              <a:rPr sz="2600" spc="0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600" spc="-15" dirty="0">
                <a:solidFill>
                  <a:srgbClr val="1F180A"/>
                </a:solidFill>
                <a:latin typeface="Georgia"/>
                <a:cs typeface="Georgia"/>
              </a:rPr>
              <a:t>rt</a:t>
            </a:r>
            <a:r>
              <a:rPr sz="2600" spc="-5" dirty="0">
                <a:solidFill>
                  <a:srgbClr val="1F180A"/>
                </a:solidFill>
                <a:latin typeface="Georgia"/>
                <a:cs typeface="Georgia"/>
              </a:rPr>
              <a:t>s</a:t>
            </a:r>
            <a:endParaRPr sz="2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600" spc="-5" dirty="0">
                <a:solidFill>
                  <a:srgbClr val="1F180A"/>
                </a:solidFill>
                <a:latin typeface="Georgia"/>
                <a:cs typeface="Georgia"/>
              </a:rPr>
              <a:t>F</a:t>
            </a:r>
            <a:r>
              <a:rPr sz="2600" dirty="0">
                <a:solidFill>
                  <a:srgbClr val="1F180A"/>
                </a:solidFill>
                <a:latin typeface="Georgia"/>
                <a:cs typeface="Georgia"/>
              </a:rPr>
              <a:t>i</a:t>
            </a:r>
            <a:r>
              <a:rPr sz="2600" spc="-5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600" spc="-20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600" spc="-5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600" spc="-1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600" dirty="0">
                <a:solidFill>
                  <a:srgbClr val="1F180A"/>
                </a:solidFill>
                <a:latin typeface="Georgia"/>
                <a:cs typeface="Georgia"/>
              </a:rPr>
              <a:t>i</a:t>
            </a:r>
            <a:r>
              <a:rPr sz="2600" spc="-20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600" spc="-5" dirty="0">
                <a:solidFill>
                  <a:srgbClr val="1F180A"/>
                </a:solidFill>
                <a:latin typeface="Georgia"/>
                <a:cs typeface="Georgia"/>
              </a:rPr>
              <a:t>l</a:t>
            </a:r>
            <a:r>
              <a:rPr sz="260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600" spc="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6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600" spc="-5" dirty="0">
                <a:solidFill>
                  <a:srgbClr val="1F180A"/>
                </a:solidFill>
                <a:latin typeface="Georgia"/>
                <a:cs typeface="Georgia"/>
              </a:rPr>
              <a:t>p</a:t>
            </a:r>
            <a:r>
              <a:rPr sz="2600" spc="-15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600" spc="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600" spc="-1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600" spc="-5" dirty="0">
                <a:solidFill>
                  <a:srgbClr val="1F180A"/>
                </a:solidFill>
                <a:latin typeface="Georgia"/>
                <a:cs typeface="Georgia"/>
              </a:rPr>
              <a:t>s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5395" y="745235"/>
            <a:ext cx="5935345" cy="603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00" spc="-15" dirty="0"/>
              <a:t>C</a:t>
            </a:r>
            <a:r>
              <a:rPr sz="3900" spc="5" dirty="0"/>
              <a:t>lo</a:t>
            </a:r>
            <a:r>
              <a:rPr sz="3900" spc="-35" dirty="0"/>
              <a:t>s</a:t>
            </a:r>
            <a:r>
              <a:rPr sz="3900" spc="5" dirty="0"/>
              <a:t>e</a:t>
            </a:r>
            <a:r>
              <a:rPr sz="3900" spc="15" dirty="0"/>
              <a:t> </a:t>
            </a:r>
            <a:r>
              <a:rPr sz="3900" spc="-35" dirty="0"/>
              <a:t>P</a:t>
            </a:r>
            <a:r>
              <a:rPr sz="3900" spc="5" dirty="0"/>
              <a:t>r</a:t>
            </a:r>
            <a:r>
              <a:rPr sz="3900" spc="-20" dirty="0"/>
              <a:t>o</a:t>
            </a:r>
            <a:r>
              <a:rPr sz="3900" spc="-25" dirty="0"/>
              <a:t>c</a:t>
            </a:r>
            <a:r>
              <a:rPr sz="3900" spc="5" dirty="0"/>
              <a:t>u</a:t>
            </a:r>
            <a:r>
              <a:rPr sz="3900" spc="-20" dirty="0"/>
              <a:t>r</a:t>
            </a:r>
            <a:r>
              <a:rPr sz="3900" spc="-15" dirty="0"/>
              <a:t>em</a:t>
            </a:r>
            <a:r>
              <a:rPr sz="3900" spc="5" dirty="0"/>
              <a:t>e</a:t>
            </a:r>
            <a:r>
              <a:rPr sz="3900" spc="-10" dirty="0"/>
              <a:t>n</a:t>
            </a:r>
            <a:r>
              <a:rPr sz="3900" dirty="0"/>
              <a:t>t</a:t>
            </a:r>
            <a:r>
              <a:rPr sz="3900" spc="5" dirty="0"/>
              <a:t> –</a:t>
            </a:r>
            <a:r>
              <a:rPr sz="3900" dirty="0"/>
              <a:t> </a:t>
            </a:r>
            <a:r>
              <a:rPr sz="3900" spc="5" dirty="0"/>
              <a:t>T</a:t>
            </a:r>
            <a:r>
              <a:rPr sz="3900" spc="-30" dirty="0"/>
              <a:t> </a:t>
            </a:r>
            <a:r>
              <a:rPr sz="3900" spc="5" dirty="0"/>
              <a:t>&amp;</a:t>
            </a:r>
            <a:r>
              <a:rPr sz="3900" spc="-25" dirty="0"/>
              <a:t> </a:t>
            </a:r>
            <a:r>
              <a:rPr sz="3900" spc="5" dirty="0"/>
              <a:t>T</a:t>
            </a:r>
            <a:endParaRPr sz="3900"/>
          </a:p>
        </p:txBody>
      </p:sp>
      <p:sp>
        <p:nvSpPr>
          <p:cNvPr id="6" name="object 6"/>
          <p:cNvSpPr txBox="1"/>
          <p:nvPr/>
        </p:nvSpPr>
        <p:spPr>
          <a:xfrm>
            <a:off x="703072" y="6309435"/>
            <a:ext cx="332740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425">
              <a:lnSpc>
                <a:spcPts val="1525"/>
              </a:lnSpc>
            </a:pPr>
            <a:fld id="{81D60167-4931-47E6-BA6A-407CBD079E47}" type="slidenum"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43</a:t>
            </a:fld>
            <a:endParaRPr sz="1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39" y="1662176"/>
            <a:ext cx="6408420" cy="4107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528320" algn="l"/>
              </a:tabLst>
            </a:pP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P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cu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m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800" spc="1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udi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ts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:</a:t>
            </a:r>
            <a:endParaRPr sz="2800">
              <a:latin typeface="Georgia"/>
              <a:cs typeface="Georgia"/>
            </a:endParaRPr>
          </a:p>
          <a:p>
            <a:pPr marL="802005" marR="91440" lvl="1" indent="-514984">
              <a:lnSpc>
                <a:spcPct val="118400"/>
              </a:lnSpc>
              <a:spcBef>
                <a:spcPts val="805"/>
              </a:spcBef>
              <a:buClr>
                <a:srgbClr val="765E54"/>
              </a:buClr>
              <a:buFont typeface="Wingdings"/>
              <a:buChar char=""/>
              <a:tabLst>
                <a:tab pos="799465" algn="l"/>
              </a:tabLst>
            </a:pPr>
            <a:r>
              <a:rPr sz="2500" spc="-5" dirty="0">
                <a:solidFill>
                  <a:srgbClr val="1F180A"/>
                </a:solidFill>
                <a:latin typeface="Georgia"/>
                <a:cs typeface="Georgia"/>
              </a:rPr>
              <a:t>A st</a:t>
            </a:r>
            <a:r>
              <a:rPr sz="250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500" spc="-5" dirty="0">
                <a:solidFill>
                  <a:srgbClr val="1F180A"/>
                </a:solidFill>
                <a:latin typeface="Georgia"/>
                <a:cs typeface="Georgia"/>
              </a:rPr>
              <a:t>u</a:t>
            </a:r>
            <a:r>
              <a:rPr sz="2500" spc="-15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500" spc="-5" dirty="0">
                <a:solidFill>
                  <a:srgbClr val="1F180A"/>
                </a:solidFill>
                <a:latin typeface="Georgia"/>
                <a:cs typeface="Georgia"/>
              </a:rPr>
              <a:t>tu</a:t>
            </a:r>
            <a:r>
              <a:rPr sz="250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5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500" spc="-5" dirty="0">
                <a:solidFill>
                  <a:srgbClr val="1F180A"/>
                </a:solidFill>
                <a:latin typeface="Georgia"/>
                <a:cs typeface="Georgia"/>
              </a:rPr>
              <a:t>d</a:t>
            </a:r>
            <a:r>
              <a:rPr sz="2500" spc="3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50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5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500" spc="-5" dirty="0">
                <a:solidFill>
                  <a:srgbClr val="1F180A"/>
                </a:solidFill>
                <a:latin typeface="Georgia"/>
                <a:cs typeface="Georgia"/>
              </a:rPr>
              <a:t>v</a:t>
            </a:r>
            <a:r>
              <a:rPr sz="2500" spc="-20" dirty="0">
                <a:solidFill>
                  <a:srgbClr val="1F180A"/>
                </a:solidFill>
                <a:latin typeface="Georgia"/>
                <a:cs typeface="Georgia"/>
              </a:rPr>
              <a:t>i</a:t>
            </a:r>
            <a:r>
              <a:rPr sz="2500" spc="-40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500" spc="-5" dirty="0">
                <a:solidFill>
                  <a:srgbClr val="1F180A"/>
                </a:solidFill>
                <a:latin typeface="Georgia"/>
                <a:cs typeface="Georgia"/>
              </a:rPr>
              <a:t>w</a:t>
            </a:r>
            <a:r>
              <a:rPr sz="2500" spc="4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500" spc="-10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500" spc="-5" dirty="0">
                <a:solidFill>
                  <a:srgbClr val="1F180A"/>
                </a:solidFill>
                <a:latin typeface="Georgia"/>
                <a:cs typeface="Georgia"/>
              </a:rPr>
              <a:t>f</a:t>
            </a:r>
            <a:r>
              <a:rPr sz="2500" spc="-2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500" spc="-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500" dirty="0">
                <a:solidFill>
                  <a:srgbClr val="1F180A"/>
                </a:solidFill>
                <a:latin typeface="Georgia"/>
                <a:cs typeface="Georgia"/>
              </a:rPr>
              <a:t>h</a:t>
            </a:r>
            <a:r>
              <a:rPr sz="2500" spc="-5" dirty="0">
                <a:solidFill>
                  <a:srgbClr val="1F180A"/>
                </a:solidFill>
                <a:latin typeface="Georgia"/>
                <a:cs typeface="Georgia"/>
              </a:rPr>
              <a:t>e </a:t>
            </a:r>
            <a:r>
              <a:rPr sz="2500" spc="-20" dirty="0">
                <a:solidFill>
                  <a:srgbClr val="1F180A"/>
                </a:solidFill>
                <a:latin typeface="Georgia"/>
                <a:cs typeface="Georgia"/>
              </a:rPr>
              <a:t>p</a:t>
            </a:r>
            <a:r>
              <a:rPr sz="250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500" spc="-10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500" spc="-15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500" spc="-30" dirty="0">
                <a:solidFill>
                  <a:srgbClr val="1F180A"/>
                </a:solidFill>
                <a:latin typeface="Georgia"/>
                <a:cs typeface="Georgia"/>
              </a:rPr>
              <a:t>u</a:t>
            </a:r>
            <a:r>
              <a:rPr sz="250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5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500" spc="-5" dirty="0">
                <a:solidFill>
                  <a:srgbClr val="1F180A"/>
                </a:solidFill>
                <a:latin typeface="Georgia"/>
                <a:cs typeface="Georgia"/>
              </a:rPr>
              <a:t>m</a:t>
            </a:r>
            <a:r>
              <a:rPr sz="25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500" spc="-20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500" spc="-5" dirty="0">
                <a:solidFill>
                  <a:srgbClr val="1F180A"/>
                </a:solidFill>
                <a:latin typeface="Georgia"/>
                <a:cs typeface="Georgia"/>
              </a:rPr>
              <a:t>t </a:t>
            </a:r>
            <a:r>
              <a:rPr sz="2500" spc="-20" dirty="0">
                <a:solidFill>
                  <a:srgbClr val="1F180A"/>
                </a:solidFill>
                <a:latin typeface="Georgia"/>
                <a:cs typeface="Georgia"/>
              </a:rPr>
              <a:t>p</a:t>
            </a:r>
            <a:r>
              <a:rPr sz="250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500" spc="-10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500" spc="-15" dirty="0">
                <a:solidFill>
                  <a:srgbClr val="1F180A"/>
                </a:solidFill>
                <a:latin typeface="Georgia"/>
                <a:cs typeface="Georgia"/>
              </a:rPr>
              <a:t>ce</a:t>
            </a:r>
            <a:r>
              <a:rPr sz="2500" spc="-5" dirty="0">
                <a:solidFill>
                  <a:srgbClr val="1F180A"/>
                </a:solidFill>
                <a:latin typeface="Georgia"/>
                <a:cs typeface="Georgia"/>
              </a:rPr>
              <a:t>ss</a:t>
            </a:r>
            <a:r>
              <a:rPr sz="2500" spc="1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500" spc="-5" dirty="0">
                <a:solidFill>
                  <a:srgbClr val="1F180A"/>
                </a:solidFill>
                <a:latin typeface="Georgia"/>
                <a:cs typeface="Georgia"/>
              </a:rPr>
              <a:t>f</a:t>
            </a:r>
            <a:r>
              <a:rPr sz="250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500" spc="-35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500" spc="-5" dirty="0">
                <a:solidFill>
                  <a:srgbClr val="1F180A"/>
                </a:solidFill>
                <a:latin typeface="Georgia"/>
                <a:cs typeface="Georgia"/>
              </a:rPr>
              <a:t>m</a:t>
            </a:r>
            <a:r>
              <a:rPr sz="2500" spc="3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500" spc="-45" dirty="0">
                <a:solidFill>
                  <a:srgbClr val="1F180A"/>
                </a:solidFill>
                <a:latin typeface="Georgia"/>
                <a:cs typeface="Georgia"/>
              </a:rPr>
              <a:t>P</a:t>
            </a:r>
            <a:r>
              <a:rPr sz="2500" spc="-5" dirty="0">
                <a:solidFill>
                  <a:srgbClr val="1F180A"/>
                </a:solidFill>
                <a:latin typeface="Georgia"/>
                <a:cs typeface="Georgia"/>
              </a:rPr>
              <a:t>l</a:t>
            </a:r>
            <a:r>
              <a:rPr sz="2500" spc="-20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500" spc="-5" dirty="0">
                <a:solidFill>
                  <a:srgbClr val="1F180A"/>
                </a:solidFill>
                <a:latin typeface="Georgia"/>
                <a:cs typeface="Georgia"/>
              </a:rPr>
              <a:t>n </a:t>
            </a:r>
            <a:r>
              <a:rPr sz="2500" spc="-20" dirty="0">
                <a:solidFill>
                  <a:srgbClr val="1F180A"/>
                </a:solidFill>
                <a:latin typeface="Georgia"/>
                <a:cs typeface="Georgia"/>
              </a:rPr>
              <a:t>P</a:t>
            </a:r>
            <a:r>
              <a:rPr sz="250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500" spc="-35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500" spc="-15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500" spc="-5" dirty="0">
                <a:solidFill>
                  <a:srgbClr val="1F180A"/>
                </a:solidFill>
                <a:latin typeface="Georgia"/>
                <a:cs typeface="Georgia"/>
              </a:rPr>
              <a:t>u</a:t>
            </a:r>
            <a:r>
              <a:rPr sz="250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5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500" spc="-5" dirty="0">
                <a:solidFill>
                  <a:srgbClr val="1F180A"/>
                </a:solidFill>
                <a:latin typeface="Georgia"/>
                <a:cs typeface="Georgia"/>
              </a:rPr>
              <a:t>m</a:t>
            </a:r>
            <a:r>
              <a:rPr sz="25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500" spc="-20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500" spc="-5" dirty="0">
                <a:solidFill>
                  <a:srgbClr val="1F180A"/>
                </a:solidFill>
                <a:latin typeface="Georgia"/>
                <a:cs typeface="Georgia"/>
              </a:rPr>
              <a:t>ts</a:t>
            </a:r>
            <a:r>
              <a:rPr sz="2500" spc="5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500" spc="-30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500" spc="-5" dirty="0">
                <a:solidFill>
                  <a:srgbClr val="1F180A"/>
                </a:solidFill>
                <a:latin typeface="Georgia"/>
                <a:cs typeface="Georgia"/>
              </a:rPr>
              <a:t>o C</a:t>
            </a:r>
            <a:r>
              <a:rPr sz="2500" spc="-10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500" spc="-20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500" spc="-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50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500" spc="-10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500" spc="-5" dirty="0">
                <a:solidFill>
                  <a:srgbClr val="1F180A"/>
                </a:solidFill>
                <a:latin typeface="Georgia"/>
                <a:cs typeface="Georgia"/>
              </a:rPr>
              <a:t>l</a:t>
            </a:r>
            <a:r>
              <a:rPr sz="2500" spc="1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500" spc="-20" dirty="0">
                <a:solidFill>
                  <a:srgbClr val="1F180A"/>
                </a:solidFill>
                <a:latin typeface="Georgia"/>
                <a:cs typeface="Georgia"/>
              </a:rPr>
              <a:t>P</a:t>
            </a:r>
            <a:r>
              <a:rPr sz="250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500" spc="-10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500" spc="-35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500" spc="-5" dirty="0">
                <a:solidFill>
                  <a:srgbClr val="1F180A"/>
                </a:solidFill>
                <a:latin typeface="Georgia"/>
                <a:cs typeface="Georgia"/>
              </a:rPr>
              <a:t>u</a:t>
            </a:r>
            <a:r>
              <a:rPr sz="250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500" spc="-40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500" spc="-5" dirty="0">
                <a:solidFill>
                  <a:srgbClr val="1F180A"/>
                </a:solidFill>
                <a:latin typeface="Georgia"/>
                <a:cs typeface="Georgia"/>
              </a:rPr>
              <a:t>m</a:t>
            </a:r>
            <a:r>
              <a:rPr sz="25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500" spc="-20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500" spc="-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500" spc="-30" dirty="0">
                <a:solidFill>
                  <a:srgbClr val="1F180A"/>
                </a:solidFill>
                <a:latin typeface="Georgia"/>
                <a:cs typeface="Georgia"/>
              </a:rPr>
              <a:t>s</a:t>
            </a:r>
            <a:r>
              <a:rPr sz="2500" spc="-5" dirty="0">
                <a:solidFill>
                  <a:srgbClr val="1F180A"/>
                </a:solidFill>
                <a:latin typeface="Georgia"/>
                <a:cs typeface="Georgia"/>
              </a:rPr>
              <a:t>.</a:t>
            </a:r>
            <a:endParaRPr sz="2500">
              <a:latin typeface="Georgia"/>
              <a:cs typeface="Georgia"/>
            </a:endParaRPr>
          </a:p>
          <a:p>
            <a:pPr marL="802005" marR="5080" lvl="1" indent="-514984">
              <a:lnSpc>
                <a:spcPct val="117600"/>
              </a:lnSpc>
              <a:spcBef>
                <a:spcPts val="865"/>
              </a:spcBef>
              <a:buClr>
                <a:srgbClr val="765E54"/>
              </a:buClr>
              <a:buFont typeface="Wingdings"/>
              <a:buChar char=""/>
              <a:tabLst>
                <a:tab pos="799465" algn="l"/>
              </a:tabLst>
            </a:pPr>
            <a:r>
              <a:rPr sz="2500" spc="-20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500" dirty="0">
                <a:solidFill>
                  <a:srgbClr val="1F180A"/>
                </a:solidFill>
                <a:latin typeface="Georgia"/>
                <a:cs typeface="Georgia"/>
              </a:rPr>
              <a:t>h</a:t>
            </a:r>
            <a:r>
              <a:rPr sz="2500" spc="-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500" spc="2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500" spc="-10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500" spc="-15" dirty="0">
                <a:solidFill>
                  <a:srgbClr val="1F180A"/>
                </a:solidFill>
                <a:latin typeface="Georgia"/>
                <a:cs typeface="Georgia"/>
              </a:rPr>
              <a:t>bjec</a:t>
            </a:r>
            <a:r>
              <a:rPr sz="2500" spc="-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500" spc="-20" dirty="0">
                <a:solidFill>
                  <a:srgbClr val="1F180A"/>
                </a:solidFill>
                <a:latin typeface="Georgia"/>
                <a:cs typeface="Georgia"/>
              </a:rPr>
              <a:t>i</a:t>
            </a:r>
            <a:r>
              <a:rPr sz="2500" spc="-5" dirty="0">
                <a:solidFill>
                  <a:srgbClr val="1F180A"/>
                </a:solidFill>
                <a:latin typeface="Georgia"/>
                <a:cs typeface="Georgia"/>
              </a:rPr>
              <a:t>ve</a:t>
            </a:r>
            <a:r>
              <a:rPr sz="2500" spc="3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500" spc="-20" dirty="0">
                <a:solidFill>
                  <a:srgbClr val="1F180A"/>
                </a:solidFill>
                <a:latin typeface="Georgia"/>
                <a:cs typeface="Georgia"/>
              </a:rPr>
              <a:t>i</a:t>
            </a:r>
            <a:r>
              <a:rPr sz="2500" spc="-5" dirty="0">
                <a:solidFill>
                  <a:srgbClr val="1F180A"/>
                </a:solidFill>
                <a:latin typeface="Georgia"/>
                <a:cs typeface="Georgia"/>
              </a:rPr>
              <a:t>s</a:t>
            </a:r>
            <a:r>
              <a:rPr sz="250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500" spc="-5" dirty="0">
                <a:solidFill>
                  <a:srgbClr val="1F180A"/>
                </a:solidFill>
                <a:latin typeface="Georgia"/>
                <a:cs typeface="Georgia"/>
              </a:rPr>
              <a:t>to</a:t>
            </a:r>
            <a:r>
              <a:rPr sz="2500" spc="-2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500" spc="-20" dirty="0">
                <a:solidFill>
                  <a:srgbClr val="1F180A"/>
                </a:solidFill>
                <a:latin typeface="Georgia"/>
                <a:cs typeface="Georgia"/>
              </a:rPr>
              <a:t>i</a:t>
            </a:r>
            <a:r>
              <a:rPr sz="2500" spc="-5" dirty="0">
                <a:solidFill>
                  <a:srgbClr val="1F180A"/>
                </a:solidFill>
                <a:latin typeface="Georgia"/>
                <a:cs typeface="Georgia"/>
              </a:rPr>
              <a:t>d</a:t>
            </a:r>
            <a:r>
              <a:rPr sz="25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500" spc="-20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500" spc="10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500" spc="-20" dirty="0">
                <a:solidFill>
                  <a:srgbClr val="1F180A"/>
                </a:solidFill>
                <a:latin typeface="Georgia"/>
                <a:cs typeface="Georgia"/>
              </a:rPr>
              <a:t>i</a:t>
            </a:r>
            <a:r>
              <a:rPr sz="2500" spc="-5" dirty="0">
                <a:solidFill>
                  <a:srgbClr val="1F180A"/>
                </a:solidFill>
                <a:latin typeface="Georgia"/>
                <a:cs typeface="Georgia"/>
              </a:rPr>
              <a:t>fy</a:t>
            </a:r>
            <a:r>
              <a:rPr sz="2500" spc="3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500" spc="-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500" dirty="0">
                <a:solidFill>
                  <a:srgbClr val="1F180A"/>
                </a:solidFill>
                <a:latin typeface="Georgia"/>
                <a:cs typeface="Georgia"/>
              </a:rPr>
              <a:t>h</a:t>
            </a:r>
            <a:r>
              <a:rPr sz="2500" spc="-5" dirty="0">
                <a:solidFill>
                  <a:srgbClr val="1F180A"/>
                </a:solidFill>
                <a:latin typeface="Georgia"/>
                <a:cs typeface="Georgia"/>
              </a:rPr>
              <a:t>e su</a:t>
            </a:r>
            <a:r>
              <a:rPr sz="2500" spc="-15" dirty="0">
                <a:solidFill>
                  <a:srgbClr val="1F180A"/>
                </a:solidFill>
                <a:latin typeface="Georgia"/>
                <a:cs typeface="Georgia"/>
              </a:rPr>
              <a:t>cce</a:t>
            </a:r>
            <a:r>
              <a:rPr sz="2500" spc="-5" dirty="0">
                <a:solidFill>
                  <a:srgbClr val="1F180A"/>
                </a:solidFill>
                <a:latin typeface="Georgia"/>
                <a:cs typeface="Georgia"/>
              </a:rPr>
              <a:t>ss</a:t>
            </a:r>
            <a:r>
              <a:rPr sz="25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500" spc="-5" dirty="0">
                <a:solidFill>
                  <a:srgbClr val="1F180A"/>
                </a:solidFill>
                <a:latin typeface="Georgia"/>
                <a:cs typeface="Georgia"/>
              </a:rPr>
              <a:t>s &amp;</a:t>
            </a:r>
            <a:r>
              <a:rPr sz="250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500" spc="-5" dirty="0">
                <a:solidFill>
                  <a:srgbClr val="1F180A"/>
                </a:solidFill>
                <a:latin typeface="Georgia"/>
                <a:cs typeface="Georgia"/>
              </a:rPr>
              <a:t>f</a:t>
            </a:r>
            <a:r>
              <a:rPr sz="2500" spc="-20" dirty="0">
                <a:solidFill>
                  <a:srgbClr val="1F180A"/>
                </a:solidFill>
                <a:latin typeface="Georgia"/>
                <a:cs typeface="Georgia"/>
              </a:rPr>
              <a:t>ai</a:t>
            </a:r>
            <a:r>
              <a:rPr sz="2500" spc="-5" dirty="0">
                <a:solidFill>
                  <a:srgbClr val="1F180A"/>
                </a:solidFill>
                <a:latin typeface="Georgia"/>
                <a:cs typeface="Georgia"/>
              </a:rPr>
              <a:t>lu</a:t>
            </a:r>
            <a:r>
              <a:rPr sz="250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5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500" spc="-5" dirty="0">
                <a:solidFill>
                  <a:srgbClr val="1F180A"/>
                </a:solidFill>
                <a:latin typeface="Georgia"/>
                <a:cs typeface="Georgia"/>
              </a:rPr>
              <a:t>s</a:t>
            </a:r>
            <a:r>
              <a:rPr sz="2500" spc="1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500" spc="-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500" dirty="0">
                <a:solidFill>
                  <a:srgbClr val="1F180A"/>
                </a:solidFill>
                <a:latin typeface="Georgia"/>
                <a:cs typeface="Georgia"/>
              </a:rPr>
              <a:t>h</a:t>
            </a:r>
            <a:r>
              <a:rPr sz="2500" spc="-20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500" spc="-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500" spc="-1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500" spc="-5" dirty="0">
                <a:solidFill>
                  <a:srgbClr val="1F180A"/>
                </a:solidFill>
                <a:latin typeface="Georgia"/>
                <a:cs typeface="Georgia"/>
              </a:rPr>
              <a:t>w</a:t>
            </a:r>
            <a:r>
              <a:rPr sz="2500" spc="-20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500" dirty="0">
                <a:solidFill>
                  <a:srgbClr val="1F180A"/>
                </a:solidFill>
                <a:latin typeface="Georgia"/>
                <a:cs typeface="Georgia"/>
              </a:rPr>
              <a:t>rr</a:t>
            </a:r>
            <a:r>
              <a:rPr sz="2500" spc="-20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500" spc="-45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500" spc="-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500" spc="2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50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500" spc="-15" dirty="0">
                <a:solidFill>
                  <a:srgbClr val="1F180A"/>
                </a:solidFill>
                <a:latin typeface="Georgia"/>
                <a:cs typeface="Georgia"/>
              </a:rPr>
              <a:t>ec</a:t>
            </a:r>
            <a:r>
              <a:rPr sz="2500" spc="-10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500" spc="-5" dirty="0">
                <a:solidFill>
                  <a:srgbClr val="1F180A"/>
                </a:solidFill>
                <a:latin typeface="Georgia"/>
                <a:cs typeface="Georgia"/>
              </a:rPr>
              <a:t>g</a:t>
            </a:r>
            <a:r>
              <a:rPr sz="2500" spc="-20" dirty="0">
                <a:solidFill>
                  <a:srgbClr val="1F180A"/>
                </a:solidFill>
                <a:latin typeface="Georgia"/>
                <a:cs typeface="Georgia"/>
              </a:rPr>
              <a:t>ni</a:t>
            </a:r>
            <a:r>
              <a:rPr sz="2500" spc="-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500" spc="-20" dirty="0">
                <a:solidFill>
                  <a:srgbClr val="1F180A"/>
                </a:solidFill>
                <a:latin typeface="Georgia"/>
                <a:cs typeface="Georgia"/>
              </a:rPr>
              <a:t>i</a:t>
            </a:r>
            <a:r>
              <a:rPr sz="2500" spc="-10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500" spc="-20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500" spc="-5" dirty="0">
                <a:solidFill>
                  <a:srgbClr val="1F180A"/>
                </a:solidFill>
                <a:latin typeface="Georgia"/>
                <a:cs typeface="Georgia"/>
              </a:rPr>
              <a:t>.</a:t>
            </a:r>
            <a:endParaRPr sz="2500">
              <a:latin typeface="Georgia"/>
              <a:cs typeface="Georgia"/>
            </a:endParaRPr>
          </a:p>
          <a:p>
            <a:pPr marL="527685" indent="-514984">
              <a:lnSpc>
                <a:spcPct val="100000"/>
              </a:lnSpc>
              <a:spcBef>
                <a:spcPts val="1405"/>
              </a:spcBef>
              <a:buClr>
                <a:srgbClr val="765E54"/>
              </a:buClr>
              <a:buAutoNum type="arabicPeriod"/>
              <a:tabLst>
                <a:tab pos="528320" algn="l"/>
              </a:tabLst>
            </a:pP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P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800" spc="-35" dirty="0">
                <a:solidFill>
                  <a:srgbClr val="1F180A"/>
                </a:solidFill>
                <a:latin typeface="Georgia"/>
                <a:cs typeface="Georgia"/>
              </a:rPr>
              <a:t>u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m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800" spc="2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800" spc="-20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g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800" spc="-35" dirty="0">
                <a:solidFill>
                  <a:srgbClr val="1F180A"/>
                </a:solidFill>
                <a:latin typeface="Georgia"/>
                <a:cs typeface="Georgia"/>
              </a:rPr>
              <a:t>i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i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800" spc="-35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s</a:t>
            </a:r>
            <a:endParaRPr sz="2800">
              <a:latin typeface="Georgia"/>
              <a:cs typeface="Georgia"/>
            </a:endParaRPr>
          </a:p>
          <a:p>
            <a:pPr marL="527685" indent="-514984">
              <a:lnSpc>
                <a:spcPct val="100000"/>
              </a:lnSpc>
              <a:spcBef>
                <a:spcPts val="1390"/>
              </a:spcBef>
              <a:buClr>
                <a:srgbClr val="765E54"/>
              </a:buClr>
              <a:buAutoNum type="arabicPeriod"/>
              <a:tabLst>
                <a:tab pos="528320" algn="l"/>
              </a:tabLst>
            </a:pP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800" spc="-35" dirty="0">
                <a:solidFill>
                  <a:srgbClr val="1F180A"/>
                </a:solidFill>
                <a:latin typeface="Georgia"/>
                <a:cs typeface="Georgia"/>
              </a:rPr>
              <a:t>d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s</a:t>
            </a:r>
            <a:r>
              <a:rPr sz="2800" spc="5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M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800" spc="-20" dirty="0">
                <a:solidFill>
                  <a:srgbClr val="1F180A"/>
                </a:solidFill>
                <a:latin typeface="Georgia"/>
                <a:cs typeface="Georgia"/>
              </a:rPr>
              <a:t>g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m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800" spc="-20" dirty="0">
                <a:solidFill>
                  <a:srgbClr val="1F180A"/>
                </a:solidFill>
                <a:latin typeface="Georgia"/>
                <a:cs typeface="Georgia"/>
              </a:rPr>
              <a:t>S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ys</a:t>
            </a:r>
            <a:r>
              <a:rPr sz="2800" spc="-3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m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.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ct val="100000"/>
              </a:lnSpc>
            </a:pPr>
            <a:r>
              <a:rPr spc="-15" dirty="0"/>
              <a:t>C</a:t>
            </a:r>
            <a:r>
              <a:rPr spc="-5" dirty="0"/>
              <a:t>l</a:t>
            </a:r>
            <a:r>
              <a:rPr spc="-15" dirty="0"/>
              <a:t>o</a:t>
            </a:r>
            <a:r>
              <a:rPr dirty="0"/>
              <a:t>se</a:t>
            </a:r>
            <a:r>
              <a:rPr spc="20" dirty="0"/>
              <a:t> </a:t>
            </a:r>
            <a:r>
              <a:rPr dirty="0"/>
              <a:t>Pr</a:t>
            </a:r>
            <a:r>
              <a:rPr spc="-15" dirty="0"/>
              <a:t>oc</a:t>
            </a:r>
            <a:r>
              <a:rPr spc="-25" dirty="0"/>
              <a:t>ur</a:t>
            </a:r>
            <a:r>
              <a:rPr dirty="0"/>
              <a:t>e</a:t>
            </a:r>
            <a:r>
              <a:rPr spc="-15" dirty="0"/>
              <a:t>m</a:t>
            </a:r>
            <a:r>
              <a:rPr dirty="0"/>
              <a:t>e</a:t>
            </a:r>
            <a:r>
              <a:rPr spc="-15" dirty="0"/>
              <a:t>n</a:t>
            </a:r>
            <a:r>
              <a:rPr dirty="0"/>
              <a:t>t</a:t>
            </a:r>
            <a:r>
              <a:rPr spc="35" dirty="0"/>
              <a:t> </a:t>
            </a:r>
            <a:r>
              <a:rPr dirty="0"/>
              <a:t>–</a:t>
            </a:r>
            <a:r>
              <a:rPr spc="5" dirty="0"/>
              <a:t> </a:t>
            </a:r>
            <a:r>
              <a:rPr spc="-35" dirty="0"/>
              <a:t>O</a:t>
            </a:r>
            <a:r>
              <a:rPr dirty="0"/>
              <a:t>u</a:t>
            </a:r>
            <a:r>
              <a:rPr spc="-35" dirty="0"/>
              <a:t>t</a:t>
            </a:r>
            <a:r>
              <a:rPr spc="-5" dirty="0"/>
              <a:t>p</a:t>
            </a:r>
            <a:r>
              <a:rPr dirty="0"/>
              <a:t>ut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16559" y="6309435"/>
            <a:ext cx="38290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44</a:t>
            </a:fld>
            <a:endParaRPr sz="1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1763" y="1195649"/>
            <a:ext cx="7481570" cy="156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 marR="5080" indent="-514984">
              <a:lnSpc>
                <a:spcPct val="112900"/>
              </a:lnSpc>
              <a:buClr>
                <a:srgbClr val="765E54"/>
              </a:buClr>
              <a:buAutoNum type="arabicPeriod"/>
              <a:tabLst>
                <a:tab pos="530860" algn="l"/>
              </a:tabLst>
            </a:pP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l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se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d</a:t>
            </a:r>
            <a:r>
              <a:rPr sz="2800" spc="1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800" spc="-40" dirty="0">
                <a:solidFill>
                  <a:srgbClr val="1F180A"/>
                </a:solidFill>
                <a:latin typeface="Georgia"/>
                <a:cs typeface="Georgia"/>
              </a:rPr>
              <a:t>P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u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m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ts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:</a:t>
            </a:r>
            <a:r>
              <a:rPr sz="2800" spc="2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F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ma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l 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w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i</a:t>
            </a:r>
            <a:r>
              <a:rPr sz="2800" spc="-3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i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e 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h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h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 c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h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s</a:t>
            </a:r>
            <a:r>
              <a:rPr sz="2800" spc="1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be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800" spc="-2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m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p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l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spc="-3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spc="-35" dirty="0">
                <a:solidFill>
                  <a:srgbClr val="1F180A"/>
                </a:solidFill>
                <a:latin typeface="Georgia"/>
                <a:cs typeface="Georgia"/>
              </a:rPr>
              <a:t>d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.</a:t>
            </a:r>
            <a:endParaRPr sz="2800">
              <a:latin typeface="Georgia"/>
              <a:cs typeface="Georgia"/>
            </a:endParaRPr>
          </a:p>
          <a:p>
            <a:pPr marL="546100" indent="-533400">
              <a:lnSpc>
                <a:spcPct val="100000"/>
              </a:lnSpc>
              <a:spcBef>
                <a:spcPts val="1295"/>
              </a:spcBef>
              <a:buClr>
                <a:srgbClr val="765E54"/>
              </a:buClr>
              <a:buAutoNum type="arabicPeriod"/>
              <a:tabLst>
                <a:tab pos="546100" algn="l"/>
              </a:tabLst>
            </a:pP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g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ni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z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i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800" spc="-35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l</a:t>
            </a:r>
            <a:r>
              <a:rPr sz="2800" spc="7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P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s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s</a:t>
            </a:r>
            <a:r>
              <a:rPr sz="2800" spc="4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800" spc="-3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ss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spc="-3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s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U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p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d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tes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: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8962" y="2960115"/>
            <a:ext cx="21844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765E54"/>
                </a:solidFill>
                <a:latin typeface="Wingdings"/>
                <a:cs typeface="Wingdings"/>
              </a:rPr>
              <a:t>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7875" y="2889503"/>
            <a:ext cx="1860550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400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400" spc="-5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400" spc="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400" spc="-5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400" spc="-1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400" spc="-4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400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400" spc="2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1F180A"/>
                </a:solidFill>
                <a:latin typeface="Georgia"/>
                <a:cs typeface="Georgia"/>
              </a:rPr>
              <a:t>F</a:t>
            </a:r>
            <a:r>
              <a:rPr sz="2400" spc="-35" dirty="0">
                <a:solidFill>
                  <a:srgbClr val="1F180A"/>
                </a:solidFill>
                <a:latin typeface="Georgia"/>
                <a:cs typeface="Georgia"/>
              </a:rPr>
              <a:t>i</a:t>
            </a:r>
            <a:r>
              <a:rPr sz="2400" spc="5" dirty="0">
                <a:solidFill>
                  <a:srgbClr val="1F180A"/>
                </a:solidFill>
                <a:latin typeface="Georgia"/>
                <a:cs typeface="Georgia"/>
              </a:rPr>
              <a:t>l</a:t>
            </a:r>
            <a:r>
              <a:rPr sz="2400" spc="-10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400" dirty="0">
                <a:solidFill>
                  <a:srgbClr val="1F180A"/>
                </a:solidFill>
                <a:latin typeface="Georgia"/>
                <a:cs typeface="Georgia"/>
              </a:rPr>
              <a:t>: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6163" y="3401821"/>
            <a:ext cx="191770" cy="27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dirty="0">
                <a:solidFill>
                  <a:srgbClr val="765E54"/>
                </a:solidFill>
                <a:latin typeface="Wingdings"/>
                <a:cs typeface="Wingdings"/>
              </a:rPr>
              <a:t></a:t>
            </a:r>
            <a:endParaRPr sz="175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65451" y="3344164"/>
            <a:ext cx="6558915" cy="361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300" spc="-1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300" spc="5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300" spc="-25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300" dirty="0">
                <a:solidFill>
                  <a:srgbClr val="1F180A"/>
                </a:solidFill>
                <a:latin typeface="Georgia"/>
                <a:cs typeface="Georgia"/>
              </a:rPr>
              <a:t>mp</a:t>
            </a:r>
            <a:r>
              <a:rPr sz="2300" spc="-15" dirty="0">
                <a:solidFill>
                  <a:srgbClr val="1F180A"/>
                </a:solidFill>
                <a:latin typeface="Georgia"/>
                <a:cs typeface="Georgia"/>
              </a:rPr>
              <a:t>le</a:t>
            </a:r>
            <a:r>
              <a:rPr sz="2300" spc="-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300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300" spc="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300" spc="-15" dirty="0">
                <a:solidFill>
                  <a:srgbClr val="1F180A"/>
                </a:solidFill>
                <a:latin typeface="Georgia"/>
                <a:cs typeface="Georgia"/>
              </a:rPr>
              <a:t>se</a:t>
            </a:r>
            <a:r>
              <a:rPr sz="2300" dirty="0">
                <a:solidFill>
                  <a:srgbClr val="1F180A"/>
                </a:solidFill>
                <a:latin typeface="Georgia"/>
                <a:cs typeface="Georgia"/>
              </a:rPr>
              <a:t>t of</a:t>
            </a:r>
            <a:r>
              <a:rPr sz="2300" spc="-5" dirty="0">
                <a:solidFill>
                  <a:srgbClr val="1F180A"/>
                </a:solidFill>
                <a:latin typeface="Georgia"/>
                <a:cs typeface="Georgia"/>
              </a:rPr>
              <a:t> i</a:t>
            </a:r>
            <a:r>
              <a:rPr sz="2300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300" spc="-5" dirty="0">
                <a:solidFill>
                  <a:srgbClr val="1F180A"/>
                </a:solidFill>
                <a:latin typeface="Georgia"/>
                <a:cs typeface="Georgia"/>
              </a:rPr>
              <a:t>d</a:t>
            </a:r>
            <a:r>
              <a:rPr sz="23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300" spc="-40" dirty="0">
                <a:solidFill>
                  <a:srgbClr val="1F180A"/>
                </a:solidFill>
                <a:latin typeface="Georgia"/>
                <a:cs typeface="Georgia"/>
              </a:rPr>
              <a:t>x</a:t>
            </a:r>
            <a:r>
              <a:rPr sz="23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300" dirty="0">
                <a:solidFill>
                  <a:srgbClr val="1F180A"/>
                </a:solidFill>
                <a:latin typeface="Georgia"/>
                <a:cs typeface="Georgia"/>
              </a:rPr>
              <a:t>d</a:t>
            </a:r>
            <a:r>
              <a:rPr sz="2300" spc="3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300" spc="-2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300" dirty="0">
                <a:solidFill>
                  <a:srgbClr val="1F180A"/>
                </a:solidFill>
                <a:latin typeface="Georgia"/>
                <a:cs typeface="Georgia"/>
              </a:rPr>
              <a:t>on</a:t>
            </a:r>
            <a:r>
              <a:rPr sz="2300" spc="-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300" spc="-1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300" spc="-1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300" spc="5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300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300" spc="1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300" spc="-5" dirty="0">
                <a:solidFill>
                  <a:srgbClr val="1F180A"/>
                </a:solidFill>
                <a:latin typeface="Georgia"/>
                <a:cs typeface="Georgia"/>
              </a:rPr>
              <a:t>d</a:t>
            </a:r>
            <a:r>
              <a:rPr sz="2300" spc="-25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300" spc="5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300" spc="-10" dirty="0">
                <a:solidFill>
                  <a:srgbClr val="1F180A"/>
                </a:solidFill>
                <a:latin typeface="Georgia"/>
                <a:cs typeface="Georgia"/>
              </a:rPr>
              <a:t>u</a:t>
            </a:r>
            <a:r>
              <a:rPr sz="2300" dirty="0">
                <a:solidFill>
                  <a:srgbClr val="1F180A"/>
                </a:solidFill>
                <a:latin typeface="Georgia"/>
                <a:cs typeface="Georgia"/>
              </a:rPr>
              <a:t>m</a:t>
            </a:r>
            <a:r>
              <a:rPr sz="23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300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300" spc="-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300" spc="-1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300" spc="-30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300" spc="-5" dirty="0">
                <a:solidFill>
                  <a:srgbClr val="1F180A"/>
                </a:solidFill>
                <a:latin typeface="Georgia"/>
                <a:cs typeface="Georgia"/>
              </a:rPr>
              <a:t>i</a:t>
            </a:r>
            <a:r>
              <a:rPr sz="2300" dirty="0">
                <a:solidFill>
                  <a:srgbClr val="1F180A"/>
                </a:solidFill>
                <a:latin typeface="Georgia"/>
                <a:cs typeface="Georgia"/>
              </a:rPr>
              <a:t>on.</a:t>
            </a:r>
            <a:endParaRPr sz="23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8962" y="3889755"/>
            <a:ext cx="21844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765E54"/>
                </a:solidFill>
                <a:latin typeface="Wingdings"/>
                <a:cs typeface="Wingdings"/>
              </a:rPr>
              <a:t>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47875" y="3819144"/>
            <a:ext cx="3250565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1F180A"/>
                </a:solidFill>
                <a:latin typeface="Georgia"/>
                <a:cs typeface="Georgia"/>
              </a:rPr>
              <a:t>D</a:t>
            </a:r>
            <a:r>
              <a:rPr sz="2400" spc="-10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400" spc="5" dirty="0">
                <a:solidFill>
                  <a:srgbClr val="1F180A"/>
                </a:solidFill>
                <a:latin typeface="Georgia"/>
                <a:cs typeface="Georgia"/>
              </a:rPr>
              <a:t>l</a:t>
            </a:r>
            <a:r>
              <a:rPr sz="2400" spc="-10" dirty="0">
                <a:solidFill>
                  <a:srgbClr val="1F180A"/>
                </a:solidFill>
                <a:latin typeface="Georgia"/>
                <a:cs typeface="Georgia"/>
              </a:rPr>
              <a:t>i</a:t>
            </a:r>
            <a:r>
              <a:rPr sz="2400" dirty="0">
                <a:solidFill>
                  <a:srgbClr val="1F180A"/>
                </a:solidFill>
                <a:latin typeface="Georgia"/>
                <a:cs typeface="Georgia"/>
              </a:rPr>
              <a:t>v</a:t>
            </a:r>
            <a:r>
              <a:rPr sz="2400" spc="-10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400" spc="-5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400" spc="-1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400" spc="-5" dirty="0">
                <a:solidFill>
                  <a:srgbClr val="1F180A"/>
                </a:solidFill>
                <a:latin typeface="Georgia"/>
                <a:cs typeface="Georgia"/>
              </a:rPr>
              <a:t>b</a:t>
            </a:r>
            <a:r>
              <a:rPr sz="2400" spc="5" dirty="0">
                <a:solidFill>
                  <a:srgbClr val="1F180A"/>
                </a:solidFill>
                <a:latin typeface="Georgia"/>
                <a:cs typeface="Georgia"/>
              </a:rPr>
              <a:t>l</a:t>
            </a:r>
            <a:r>
              <a:rPr sz="2400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400" spc="1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400" spc="-15" dirty="0">
                <a:solidFill>
                  <a:srgbClr val="1F180A"/>
                </a:solidFill>
                <a:latin typeface="Georgia"/>
                <a:cs typeface="Georgia"/>
              </a:rPr>
              <a:t>cc</a:t>
            </a:r>
            <a:r>
              <a:rPr sz="2400" spc="10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400" spc="-5" dirty="0">
                <a:solidFill>
                  <a:srgbClr val="1F180A"/>
                </a:solidFill>
                <a:latin typeface="Georgia"/>
                <a:cs typeface="Georgia"/>
              </a:rPr>
              <a:t>p</a:t>
            </a:r>
            <a:r>
              <a:rPr sz="2400" spc="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400" spc="-1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400" spc="-5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400" spc="5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400" spc="-10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400" dirty="0">
                <a:solidFill>
                  <a:srgbClr val="1F180A"/>
                </a:solidFill>
                <a:latin typeface="Georgia"/>
                <a:cs typeface="Georgia"/>
              </a:rPr>
              <a:t>: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66163" y="4358894"/>
            <a:ext cx="191770" cy="27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dirty="0">
                <a:solidFill>
                  <a:srgbClr val="765E54"/>
                </a:solidFill>
                <a:latin typeface="Wingdings"/>
                <a:cs typeface="Wingdings"/>
              </a:rPr>
              <a:t></a:t>
            </a:r>
            <a:endParaRPr sz="175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66163" y="5221478"/>
            <a:ext cx="191770" cy="27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dirty="0">
                <a:solidFill>
                  <a:srgbClr val="765E54"/>
                </a:solidFill>
                <a:latin typeface="Wingdings"/>
                <a:cs typeface="Wingdings"/>
              </a:rPr>
              <a:t></a:t>
            </a:r>
            <a:endParaRPr sz="1750">
              <a:latin typeface="Wingdings"/>
              <a:cs typeface="Wingding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65451" y="4240245"/>
            <a:ext cx="6219825" cy="1285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 marR="156845" indent="-3175">
              <a:lnSpc>
                <a:spcPct val="117400"/>
              </a:lnSpc>
            </a:pPr>
            <a:r>
              <a:rPr sz="2300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300" spc="-1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300" spc="-5" dirty="0">
                <a:solidFill>
                  <a:srgbClr val="1F180A"/>
                </a:solidFill>
                <a:latin typeface="Georgia"/>
                <a:cs typeface="Georgia"/>
              </a:rPr>
              <a:t>f</a:t>
            </a:r>
            <a:r>
              <a:rPr sz="2300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300" spc="-1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300" dirty="0">
                <a:solidFill>
                  <a:srgbClr val="1F180A"/>
                </a:solidFill>
                <a:latin typeface="Georgia"/>
                <a:cs typeface="Georgia"/>
              </a:rPr>
              <a:t>m</a:t>
            </a:r>
            <a:r>
              <a:rPr sz="2300" spc="-1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300" dirty="0">
                <a:solidFill>
                  <a:srgbClr val="1F180A"/>
                </a:solidFill>
                <a:latin typeface="Georgia"/>
                <a:cs typeface="Georgia"/>
              </a:rPr>
              <a:t>l</a:t>
            </a:r>
            <a:r>
              <a:rPr sz="2300" spc="-3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300" dirty="0">
                <a:solidFill>
                  <a:srgbClr val="1F180A"/>
                </a:solidFill>
                <a:latin typeface="Georgia"/>
                <a:cs typeface="Georgia"/>
              </a:rPr>
              <a:t>w</a:t>
            </a:r>
            <a:r>
              <a:rPr sz="2300" spc="-1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300" spc="-5" dirty="0">
                <a:solidFill>
                  <a:srgbClr val="1F180A"/>
                </a:solidFill>
                <a:latin typeface="Georgia"/>
                <a:cs typeface="Georgia"/>
              </a:rPr>
              <a:t>itt</a:t>
            </a:r>
            <a:r>
              <a:rPr sz="23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300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300" spc="1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300" dirty="0">
                <a:solidFill>
                  <a:srgbClr val="1F180A"/>
                </a:solidFill>
                <a:latin typeface="Georgia"/>
                <a:cs typeface="Georgia"/>
              </a:rPr>
              <a:t>no</a:t>
            </a:r>
            <a:r>
              <a:rPr sz="2300" spc="-5" dirty="0">
                <a:solidFill>
                  <a:srgbClr val="1F180A"/>
                </a:solidFill>
                <a:latin typeface="Georgia"/>
                <a:cs typeface="Georgia"/>
              </a:rPr>
              <a:t>ti</a:t>
            </a:r>
            <a:r>
              <a:rPr sz="2300" spc="5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300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300" spc="-2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300" spc="-5" dirty="0">
                <a:solidFill>
                  <a:srgbClr val="1F180A"/>
                </a:solidFill>
                <a:latin typeface="Georgia"/>
                <a:cs typeface="Georgia"/>
              </a:rPr>
              <a:t>f</a:t>
            </a:r>
            <a:r>
              <a:rPr sz="2300" spc="-1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300" dirty="0">
                <a:solidFill>
                  <a:srgbClr val="1F180A"/>
                </a:solidFill>
                <a:latin typeface="Georgia"/>
                <a:cs typeface="Georgia"/>
              </a:rPr>
              <a:t>om</a:t>
            </a:r>
            <a:r>
              <a:rPr sz="2300" spc="1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300" spc="-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300" dirty="0">
                <a:solidFill>
                  <a:srgbClr val="1F180A"/>
                </a:solidFill>
                <a:latin typeface="Georgia"/>
                <a:cs typeface="Georgia"/>
              </a:rPr>
              <a:t>he</a:t>
            </a:r>
            <a:r>
              <a:rPr sz="2300" spc="-3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300" dirty="0">
                <a:solidFill>
                  <a:srgbClr val="1F180A"/>
                </a:solidFill>
                <a:latin typeface="Georgia"/>
                <a:cs typeface="Georgia"/>
              </a:rPr>
              <a:t>b</a:t>
            </a:r>
            <a:r>
              <a:rPr sz="2300" spc="-10" dirty="0">
                <a:solidFill>
                  <a:srgbClr val="1F180A"/>
                </a:solidFill>
                <a:latin typeface="Georgia"/>
                <a:cs typeface="Georgia"/>
              </a:rPr>
              <a:t>uy</a:t>
            </a:r>
            <a:r>
              <a:rPr sz="23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30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300" spc="-5" dirty="0">
                <a:solidFill>
                  <a:srgbClr val="1F180A"/>
                </a:solidFill>
                <a:latin typeface="Georgia"/>
                <a:cs typeface="Georgia"/>
              </a:rPr>
              <a:t> t</a:t>
            </a:r>
            <a:r>
              <a:rPr sz="2300" dirty="0">
                <a:solidFill>
                  <a:srgbClr val="1F180A"/>
                </a:solidFill>
                <a:latin typeface="Georgia"/>
                <a:cs typeface="Georgia"/>
              </a:rPr>
              <a:t>h</a:t>
            </a:r>
            <a:r>
              <a:rPr sz="2300" spc="-1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300" dirty="0">
                <a:solidFill>
                  <a:srgbClr val="1F180A"/>
                </a:solidFill>
                <a:latin typeface="Georgia"/>
                <a:cs typeface="Georgia"/>
              </a:rPr>
              <a:t>t </a:t>
            </a:r>
            <a:r>
              <a:rPr sz="2300" spc="-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300" dirty="0">
                <a:solidFill>
                  <a:srgbClr val="1F180A"/>
                </a:solidFill>
                <a:latin typeface="Georgia"/>
                <a:cs typeface="Georgia"/>
              </a:rPr>
              <a:t>he </a:t>
            </a:r>
            <a:r>
              <a:rPr sz="2300" spc="5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300" dirty="0">
                <a:solidFill>
                  <a:srgbClr val="1F180A"/>
                </a:solidFill>
                <a:latin typeface="Georgia"/>
                <a:cs typeface="Georgia"/>
              </a:rPr>
              <a:t>on</a:t>
            </a:r>
            <a:r>
              <a:rPr sz="2300" spc="-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300" spc="-1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300" spc="-1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300" spc="5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300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300" spc="1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300" dirty="0">
                <a:solidFill>
                  <a:srgbClr val="1F180A"/>
                </a:solidFill>
                <a:latin typeface="Georgia"/>
                <a:cs typeface="Georgia"/>
              </a:rPr>
              <a:t>h</a:t>
            </a:r>
            <a:r>
              <a:rPr sz="2300" spc="-1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300" dirty="0">
                <a:solidFill>
                  <a:srgbClr val="1F180A"/>
                </a:solidFill>
                <a:latin typeface="Georgia"/>
                <a:cs typeface="Georgia"/>
              </a:rPr>
              <a:t>s</a:t>
            </a:r>
            <a:r>
              <a:rPr sz="2300" spc="-3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300" dirty="0">
                <a:solidFill>
                  <a:srgbClr val="1F180A"/>
                </a:solidFill>
                <a:latin typeface="Georgia"/>
                <a:cs typeface="Georgia"/>
              </a:rPr>
              <a:t>b</a:t>
            </a:r>
            <a:r>
              <a:rPr sz="2300" spc="-15" dirty="0">
                <a:solidFill>
                  <a:srgbClr val="1F180A"/>
                </a:solidFill>
                <a:latin typeface="Georgia"/>
                <a:cs typeface="Georgia"/>
              </a:rPr>
              <a:t>ee</a:t>
            </a:r>
            <a:r>
              <a:rPr sz="2300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300" spc="-15" dirty="0">
                <a:solidFill>
                  <a:srgbClr val="1F180A"/>
                </a:solidFill>
                <a:latin typeface="Georgia"/>
                <a:cs typeface="Georgia"/>
              </a:rPr>
              <a:t> a</a:t>
            </a:r>
            <a:r>
              <a:rPr sz="2300" spc="5" dirty="0">
                <a:solidFill>
                  <a:srgbClr val="1F180A"/>
                </a:solidFill>
                <a:latin typeface="Georgia"/>
                <a:cs typeface="Georgia"/>
              </a:rPr>
              <a:t>cc</a:t>
            </a:r>
            <a:r>
              <a:rPr sz="23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300" spc="-25" dirty="0">
                <a:solidFill>
                  <a:srgbClr val="1F180A"/>
                </a:solidFill>
                <a:latin typeface="Georgia"/>
                <a:cs typeface="Georgia"/>
              </a:rPr>
              <a:t>p</a:t>
            </a:r>
            <a:r>
              <a:rPr sz="2300" spc="-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3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300" spc="-5" dirty="0">
                <a:solidFill>
                  <a:srgbClr val="1F180A"/>
                </a:solidFill>
                <a:latin typeface="Georgia"/>
                <a:cs typeface="Georgia"/>
              </a:rPr>
              <a:t>d</a:t>
            </a:r>
            <a:r>
              <a:rPr sz="2300" dirty="0">
                <a:solidFill>
                  <a:srgbClr val="1F180A"/>
                </a:solidFill>
                <a:latin typeface="Georgia"/>
                <a:cs typeface="Georgia"/>
              </a:rPr>
              <a:t>.</a:t>
            </a:r>
            <a:endParaRPr sz="23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300" spc="-15" dirty="0">
                <a:solidFill>
                  <a:srgbClr val="1F180A"/>
                </a:solidFill>
                <a:latin typeface="Georgia"/>
                <a:cs typeface="Georgia"/>
              </a:rPr>
              <a:t>Re</a:t>
            </a:r>
            <a:r>
              <a:rPr sz="2300" dirty="0">
                <a:solidFill>
                  <a:srgbClr val="1F180A"/>
                </a:solidFill>
                <a:latin typeface="Georgia"/>
                <a:cs typeface="Georgia"/>
              </a:rPr>
              <a:t>q</a:t>
            </a:r>
            <a:r>
              <a:rPr sz="2300" spc="-10" dirty="0">
                <a:solidFill>
                  <a:srgbClr val="1F180A"/>
                </a:solidFill>
                <a:latin typeface="Georgia"/>
                <a:cs typeface="Georgia"/>
              </a:rPr>
              <a:t>u</a:t>
            </a:r>
            <a:r>
              <a:rPr sz="2300" spc="-5" dirty="0">
                <a:solidFill>
                  <a:srgbClr val="1F180A"/>
                </a:solidFill>
                <a:latin typeface="Georgia"/>
                <a:cs typeface="Georgia"/>
              </a:rPr>
              <a:t>i</a:t>
            </a:r>
            <a:r>
              <a:rPr sz="2300" spc="-1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3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300" dirty="0">
                <a:solidFill>
                  <a:srgbClr val="1F180A"/>
                </a:solidFill>
                <a:latin typeface="Georgia"/>
                <a:cs typeface="Georgia"/>
              </a:rPr>
              <a:t>m</a:t>
            </a:r>
            <a:r>
              <a:rPr sz="23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300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300" spc="-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300" dirty="0">
                <a:solidFill>
                  <a:srgbClr val="1F180A"/>
                </a:solidFill>
                <a:latin typeface="Georgia"/>
                <a:cs typeface="Georgia"/>
              </a:rPr>
              <a:t>s</a:t>
            </a:r>
            <a:r>
              <a:rPr sz="2300" spc="1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300" spc="-15" dirty="0">
                <a:solidFill>
                  <a:srgbClr val="1F180A"/>
                </a:solidFill>
                <a:latin typeface="Georgia"/>
                <a:cs typeface="Georgia"/>
              </a:rPr>
              <a:t>s</a:t>
            </a:r>
            <a:r>
              <a:rPr sz="2300" dirty="0">
                <a:solidFill>
                  <a:srgbClr val="1F180A"/>
                </a:solidFill>
                <a:latin typeface="Georgia"/>
                <a:cs typeface="Georgia"/>
              </a:rPr>
              <a:t>ho</a:t>
            </a:r>
            <a:r>
              <a:rPr sz="2300" spc="-10" dirty="0">
                <a:solidFill>
                  <a:srgbClr val="1F180A"/>
                </a:solidFill>
                <a:latin typeface="Georgia"/>
                <a:cs typeface="Georgia"/>
              </a:rPr>
              <a:t>u</a:t>
            </a:r>
            <a:r>
              <a:rPr sz="2300" spc="-15" dirty="0">
                <a:solidFill>
                  <a:srgbClr val="1F180A"/>
                </a:solidFill>
                <a:latin typeface="Georgia"/>
                <a:cs typeface="Georgia"/>
              </a:rPr>
              <a:t>l</a:t>
            </a:r>
            <a:r>
              <a:rPr sz="2300" dirty="0">
                <a:solidFill>
                  <a:srgbClr val="1F180A"/>
                </a:solidFill>
                <a:latin typeface="Georgia"/>
                <a:cs typeface="Georgia"/>
              </a:rPr>
              <a:t>d</a:t>
            </a:r>
            <a:r>
              <a:rPr sz="2300" spc="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300" dirty="0">
                <a:solidFill>
                  <a:srgbClr val="1F180A"/>
                </a:solidFill>
                <a:latin typeface="Georgia"/>
                <a:cs typeface="Georgia"/>
              </a:rPr>
              <a:t>be</a:t>
            </a:r>
            <a:r>
              <a:rPr sz="2300" spc="-3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300" spc="-5" dirty="0">
                <a:solidFill>
                  <a:srgbClr val="1F180A"/>
                </a:solidFill>
                <a:latin typeface="Georgia"/>
                <a:cs typeface="Georgia"/>
              </a:rPr>
              <a:t>d</a:t>
            </a:r>
            <a:r>
              <a:rPr sz="23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300" spc="-5" dirty="0">
                <a:solidFill>
                  <a:srgbClr val="1F180A"/>
                </a:solidFill>
                <a:latin typeface="Georgia"/>
                <a:cs typeface="Georgia"/>
              </a:rPr>
              <a:t>fi</a:t>
            </a:r>
            <a:r>
              <a:rPr sz="2300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3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300" dirty="0">
                <a:solidFill>
                  <a:srgbClr val="1F180A"/>
                </a:solidFill>
                <a:latin typeface="Georgia"/>
                <a:cs typeface="Georgia"/>
              </a:rPr>
              <a:t>d</a:t>
            </a:r>
            <a:r>
              <a:rPr sz="2300" spc="3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300" spc="-5" dirty="0">
                <a:solidFill>
                  <a:srgbClr val="1F180A"/>
                </a:solidFill>
                <a:latin typeface="Georgia"/>
                <a:cs typeface="Georgia"/>
              </a:rPr>
              <a:t>i</a:t>
            </a:r>
            <a:r>
              <a:rPr sz="2300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300" spc="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300" spc="-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300" dirty="0">
                <a:solidFill>
                  <a:srgbClr val="1F180A"/>
                </a:solidFill>
                <a:latin typeface="Georgia"/>
                <a:cs typeface="Georgia"/>
              </a:rPr>
              <a:t>he</a:t>
            </a:r>
            <a:r>
              <a:rPr sz="2300" spc="-1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300" spc="-2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300" dirty="0">
                <a:solidFill>
                  <a:srgbClr val="1F180A"/>
                </a:solidFill>
                <a:latin typeface="Georgia"/>
                <a:cs typeface="Georgia"/>
              </a:rPr>
              <a:t>on</a:t>
            </a:r>
            <a:r>
              <a:rPr sz="2300" spc="-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300" spc="-1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300" spc="-1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300" spc="-2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300" spc="-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300" dirty="0">
                <a:solidFill>
                  <a:srgbClr val="1F180A"/>
                </a:solidFill>
                <a:latin typeface="Georgia"/>
                <a:cs typeface="Georgia"/>
              </a:rPr>
              <a:t>.</a:t>
            </a:r>
            <a:endParaRPr sz="23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08962" y="5706364"/>
            <a:ext cx="21844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765E54"/>
                </a:solidFill>
                <a:latin typeface="Wingdings"/>
                <a:cs typeface="Wingdings"/>
              </a:rPr>
              <a:t>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47875" y="5635752"/>
            <a:ext cx="4389755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1F180A"/>
                </a:solidFill>
                <a:latin typeface="Georgia"/>
                <a:cs typeface="Georgia"/>
              </a:rPr>
              <a:t>L</a:t>
            </a:r>
            <a:r>
              <a:rPr sz="2400" spc="-10" dirty="0">
                <a:solidFill>
                  <a:srgbClr val="1F180A"/>
                </a:solidFill>
                <a:latin typeface="Georgia"/>
                <a:cs typeface="Georgia"/>
              </a:rPr>
              <a:t>ess</a:t>
            </a:r>
            <a:r>
              <a:rPr sz="2400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400" spc="-5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400" dirty="0">
                <a:solidFill>
                  <a:srgbClr val="1F180A"/>
                </a:solidFill>
                <a:latin typeface="Georgia"/>
                <a:cs typeface="Georgia"/>
              </a:rPr>
              <a:t>s</a:t>
            </a:r>
            <a:r>
              <a:rPr sz="2400" spc="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400" spc="-15" dirty="0">
                <a:solidFill>
                  <a:srgbClr val="1F180A"/>
                </a:solidFill>
                <a:latin typeface="Georgia"/>
                <a:cs typeface="Georgia"/>
              </a:rPr>
              <a:t>L</a:t>
            </a:r>
            <a:r>
              <a:rPr sz="2400" spc="-10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400" spc="-1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400" spc="-5" dirty="0">
                <a:solidFill>
                  <a:srgbClr val="1F180A"/>
                </a:solidFill>
                <a:latin typeface="Georgia"/>
                <a:cs typeface="Georgia"/>
              </a:rPr>
              <a:t>rn</a:t>
            </a:r>
            <a:r>
              <a:rPr sz="2400" spc="-10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400" dirty="0">
                <a:solidFill>
                  <a:srgbClr val="1F180A"/>
                </a:solidFill>
                <a:latin typeface="Georgia"/>
                <a:cs typeface="Georgia"/>
              </a:rPr>
              <a:t>d </a:t>
            </a:r>
            <a:r>
              <a:rPr sz="2400" spc="-15" dirty="0">
                <a:solidFill>
                  <a:srgbClr val="1F180A"/>
                </a:solidFill>
                <a:latin typeface="Georgia"/>
                <a:cs typeface="Georgia"/>
              </a:rPr>
              <a:t>d</a:t>
            </a:r>
            <a:r>
              <a:rPr sz="2400" spc="20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400" spc="-15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400" spc="5" dirty="0">
                <a:solidFill>
                  <a:srgbClr val="1F180A"/>
                </a:solidFill>
                <a:latin typeface="Georgia"/>
                <a:cs typeface="Georgia"/>
              </a:rPr>
              <a:t>u</a:t>
            </a:r>
            <a:r>
              <a:rPr sz="2400" spc="-10" dirty="0">
                <a:solidFill>
                  <a:srgbClr val="1F180A"/>
                </a:solidFill>
                <a:latin typeface="Georgia"/>
                <a:cs typeface="Georgia"/>
              </a:rPr>
              <a:t>me</a:t>
            </a:r>
            <a:r>
              <a:rPr sz="2400" spc="-5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400" spc="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400" spc="-1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400" spc="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400" spc="-10" dirty="0">
                <a:solidFill>
                  <a:srgbClr val="1F180A"/>
                </a:solidFill>
                <a:latin typeface="Georgia"/>
                <a:cs typeface="Georgia"/>
              </a:rPr>
              <a:t>i</a:t>
            </a:r>
            <a:r>
              <a:rPr sz="2400" dirty="0">
                <a:solidFill>
                  <a:srgbClr val="1F180A"/>
                </a:solidFill>
                <a:latin typeface="Georgia"/>
                <a:cs typeface="Georgia"/>
              </a:rPr>
              <a:t>on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60776" y="5181600"/>
            <a:ext cx="4788408" cy="11033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1445">
              <a:lnSpc>
                <a:spcPct val="100000"/>
              </a:lnSpc>
            </a:pPr>
            <a:r>
              <a:rPr spc="-15" dirty="0"/>
              <a:t>Q</a:t>
            </a:r>
            <a:r>
              <a:rPr dirty="0"/>
              <a:t>u</a:t>
            </a:r>
            <a:r>
              <a:rPr spc="-10" dirty="0"/>
              <a:t>i</a:t>
            </a:r>
            <a:r>
              <a:rPr dirty="0"/>
              <a:t>z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16559" y="6309435"/>
            <a:ext cx="38290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45</a:t>
            </a:fld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7587" y="1363979"/>
            <a:ext cx="7892415" cy="3635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-5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700" spc="5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700" spc="-3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700" spc="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700" spc="-1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700" spc="5" dirty="0">
                <a:solidFill>
                  <a:srgbClr val="1F180A"/>
                </a:solidFill>
                <a:latin typeface="Georgia"/>
                <a:cs typeface="Georgia"/>
              </a:rPr>
              <a:t>s</a:t>
            </a:r>
            <a:r>
              <a:rPr sz="2700" spc="-5" dirty="0">
                <a:solidFill>
                  <a:srgbClr val="1F180A"/>
                </a:solidFill>
                <a:latin typeface="Georgia"/>
                <a:cs typeface="Georgia"/>
              </a:rPr>
              <a:t>i</a:t>
            </a:r>
            <a:r>
              <a:rPr sz="2700" spc="-10" dirty="0">
                <a:solidFill>
                  <a:srgbClr val="1F180A"/>
                </a:solidFill>
                <a:latin typeface="Georgia"/>
                <a:cs typeface="Georgia"/>
              </a:rPr>
              <a:t>g</a:t>
            </a:r>
            <a:r>
              <a:rPr sz="2700" spc="5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7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700" spc="5" dirty="0">
                <a:solidFill>
                  <a:srgbClr val="1F180A"/>
                </a:solidFill>
                <a:latin typeface="Georgia"/>
                <a:cs typeface="Georgia"/>
              </a:rPr>
              <a:t>d,</a:t>
            </a:r>
            <a:r>
              <a:rPr sz="2700" spc="-2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700" spc="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700" spc="-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700" spc="-3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700" spc="-20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700" spc="5" dirty="0">
                <a:solidFill>
                  <a:srgbClr val="1F180A"/>
                </a:solidFill>
                <a:latin typeface="Georgia"/>
                <a:cs typeface="Georgia"/>
              </a:rPr>
              <a:t>nt</a:t>
            </a:r>
            <a:r>
              <a:rPr sz="2700" spc="-3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700" spc="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700" spc="-5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700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700" spc="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700" spc="-5" dirty="0">
                <a:solidFill>
                  <a:srgbClr val="1F180A"/>
                </a:solidFill>
                <a:latin typeface="Georgia"/>
                <a:cs typeface="Georgia"/>
              </a:rPr>
              <a:t>i</a:t>
            </a:r>
            <a:r>
              <a:rPr sz="2700" spc="5" dirty="0">
                <a:solidFill>
                  <a:srgbClr val="1F180A"/>
                </a:solidFill>
                <a:latin typeface="Georgia"/>
                <a:cs typeface="Georgia"/>
              </a:rPr>
              <a:t>s</a:t>
            </a:r>
            <a:r>
              <a:rPr sz="2700" spc="-2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700" spc="-35" dirty="0">
                <a:solidFill>
                  <a:srgbClr val="1F180A"/>
                </a:solidFill>
                <a:latin typeface="Georgia"/>
                <a:cs typeface="Georgia"/>
              </a:rPr>
              <a:t>l</a:t>
            </a:r>
            <a:r>
              <a:rPr sz="27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700" spc="-10" dirty="0">
                <a:solidFill>
                  <a:srgbClr val="1F180A"/>
                </a:solidFill>
                <a:latin typeface="Georgia"/>
                <a:cs typeface="Georgia"/>
              </a:rPr>
              <a:t>g</a:t>
            </a:r>
            <a:r>
              <a:rPr sz="2700" spc="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700" spc="-10" dirty="0">
                <a:solidFill>
                  <a:srgbClr val="1F180A"/>
                </a:solidFill>
                <a:latin typeface="Georgia"/>
                <a:cs typeface="Georgia"/>
              </a:rPr>
              <a:t>l</a:t>
            </a:r>
            <a:r>
              <a:rPr sz="2700" spc="-35" dirty="0">
                <a:solidFill>
                  <a:srgbClr val="1F180A"/>
                </a:solidFill>
                <a:latin typeface="Georgia"/>
                <a:cs typeface="Georgia"/>
              </a:rPr>
              <a:t>l</a:t>
            </a:r>
            <a:r>
              <a:rPr sz="2700" spc="5" dirty="0">
                <a:solidFill>
                  <a:srgbClr val="1F180A"/>
                </a:solidFill>
                <a:latin typeface="Georgia"/>
                <a:cs typeface="Georgia"/>
              </a:rPr>
              <a:t>y</a:t>
            </a:r>
            <a:r>
              <a:rPr sz="2700" spc="1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700" spc="-5" dirty="0">
                <a:solidFill>
                  <a:srgbClr val="1F180A"/>
                </a:solidFill>
                <a:latin typeface="Georgia"/>
                <a:cs typeface="Georgia"/>
              </a:rPr>
              <a:t>bi</a:t>
            </a:r>
            <a:r>
              <a:rPr sz="2700" spc="-20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700" spc="5" dirty="0">
                <a:solidFill>
                  <a:srgbClr val="1F180A"/>
                </a:solidFill>
                <a:latin typeface="Georgia"/>
                <a:cs typeface="Georgia"/>
              </a:rPr>
              <a:t>d</a:t>
            </a:r>
            <a:r>
              <a:rPr sz="2700" spc="-5" dirty="0">
                <a:solidFill>
                  <a:srgbClr val="1F180A"/>
                </a:solidFill>
                <a:latin typeface="Georgia"/>
                <a:cs typeface="Georgia"/>
              </a:rPr>
              <a:t>i</a:t>
            </a:r>
            <a:r>
              <a:rPr sz="2700" spc="-20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700" spc="5" dirty="0">
                <a:solidFill>
                  <a:srgbClr val="1F180A"/>
                </a:solidFill>
                <a:latin typeface="Georgia"/>
                <a:cs typeface="Georgia"/>
              </a:rPr>
              <a:t>g</a:t>
            </a:r>
            <a:r>
              <a:rPr sz="2700" spc="-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700" dirty="0">
                <a:solidFill>
                  <a:srgbClr val="1F180A"/>
                </a:solidFill>
                <a:latin typeface="Georgia"/>
                <a:cs typeface="Georgia"/>
              </a:rPr>
              <a:t>u</a:t>
            </a:r>
            <a:r>
              <a:rPr sz="2700" spc="5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700" spc="-35" dirty="0">
                <a:solidFill>
                  <a:srgbClr val="1F180A"/>
                </a:solidFill>
                <a:latin typeface="Georgia"/>
                <a:cs typeface="Georgia"/>
              </a:rPr>
              <a:t>l</a:t>
            </a:r>
            <a:r>
              <a:rPr sz="27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700" dirty="0">
                <a:solidFill>
                  <a:srgbClr val="1F180A"/>
                </a:solidFill>
                <a:latin typeface="Georgia"/>
                <a:cs typeface="Georgia"/>
              </a:rPr>
              <a:t>ss:</a:t>
            </a:r>
            <a:endParaRPr sz="2700">
              <a:latin typeface="Georgia"/>
              <a:cs typeface="Georgia"/>
            </a:endParaRPr>
          </a:p>
          <a:p>
            <a:pPr marL="561340" indent="-381000">
              <a:lnSpc>
                <a:spcPct val="100000"/>
              </a:lnSpc>
              <a:spcBef>
                <a:spcPts val="765"/>
              </a:spcBef>
              <a:buClr>
                <a:srgbClr val="765E54"/>
              </a:buClr>
              <a:buAutoNum type="alphaUcPeriod"/>
              <a:tabLst>
                <a:tab pos="561340" algn="l"/>
              </a:tabLst>
            </a:pPr>
            <a:r>
              <a:rPr sz="2700" spc="-25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700" spc="5" dirty="0">
                <a:solidFill>
                  <a:srgbClr val="1F180A"/>
                </a:solidFill>
                <a:latin typeface="Georgia"/>
                <a:cs typeface="Georgia"/>
              </a:rPr>
              <a:t>ne</a:t>
            </a:r>
            <a:r>
              <a:rPr sz="2700" spc="-1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700" spc="-15" dirty="0">
                <a:solidFill>
                  <a:srgbClr val="1F180A"/>
                </a:solidFill>
                <a:latin typeface="Georgia"/>
                <a:cs typeface="Georgia"/>
              </a:rPr>
              <a:t>p</a:t>
            </a:r>
            <a:r>
              <a:rPr sz="2700" spc="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700" spc="-5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700" spc="-2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700" spc="5" dirty="0">
                <a:solidFill>
                  <a:srgbClr val="1F180A"/>
                </a:solidFill>
                <a:latin typeface="Georgia"/>
                <a:cs typeface="Georgia"/>
              </a:rPr>
              <a:t>y</a:t>
            </a:r>
            <a:r>
              <a:rPr sz="2700" spc="1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700" spc="-30" dirty="0">
                <a:solidFill>
                  <a:srgbClr val="1F180A"/>
                </a:solidFill>
                <a:latin typeface="Georgia"/>
                <a:cs typeface="Georgia"/>
              </a:rPr>
              <a:t>i</a:t>
            </a:r>
            <a:r>
              <a:rPr sz="2700" spc="5" dirty="0">
                <a:solidFill>
                  <a:srgbClr val="1F180A"/>
                </a:solidFill>
                <a:latin typeface="Georgia"/>
                <a:cs typeface="Georgia"/>
              </a:rPr>
              <a:t>s</a:t>
            </a:r>
            <a:r>
              <a:rPr sz="2700" spc="-25" dirty="0">
                <a:solidFill>
                  <a:srgbClr val="1F180A"/>
                </a:solidFill>
                <a:latin typeface="Georgia"/>
                <a:cs typeface="Georgia"/>
              </a:rPr>
              <a:t> u</a:t>
            </a:r>
            <a:r>
              <a:rPr sz="2700" spc="-20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700" spc="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700" spc="-30" dirty="0">
                <a:solidFill>
                  <a:srgbClr val="1F180A"/>
                </a:solidFill>
                <a:latin typeface="Georgia"/>
                <a:cs typeface="Georgia"/>
              </a:rPr>
              <a:t>b</a:t>
            </a:r>
            <a:r>
              <a:rPr sz="2700" spc="-10" dirty="0">
                <a:solidFill>
                  <a:srgbClr val="1F180A"/>
                </a:solidFill>
                <a:latin typeface="Georgia"/>
                <a:cs typeface="Georgia"/>
              </a:rPr>
              <a:t>l</a:t>
            </a:r>
            <a:r>
              <a:rPr sz="2700" spc="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700" spc="1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700" spc="-2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700" spc="5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700" spc="-2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700" spc="10" dirty="0">
                <a:solidFill>
                  <a:srgbClr val="1F180A"/>
                </a:solidFill>
                <a:latin typeface="Georgia"/>
                <a:cs typeface="Georgia"/>
              </a:rPr>
              <a:t>p</a:t>
            </a:r>
            <a:r>
              <a:rPr sz="27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700" spc="-5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700" spc="-20" dirty="0">
                <a:solidFill>
                  <a:srgbClr val="1F180A"/>
                </a:solidFill>
                <a:latin typeface="Georgia"/>
                <a:cs typeface="Georgia"/>
              </a:rPr>
              <a:t>f</a:t>
            </a:r>
            <a:r>
              <a:rPr sz="2700" spc="5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700" spc="-3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700" spc="10" dirty="0">
                <a:solidFill>
                  <a:srgbClr val="1F180A"/>
                </a:solidFill>
                <a:latin typeface="Georgia"/>
                <a:cs typeface="Georgia"/>
              </a:rPr>
              <a:t>m</a:t>
            </a:r>
            <a:endParaRPr sz="2700">
              <a:latin typeface="Georgia"/>
              <a:cs typeface="Georgia"/>
            </a:endParaRPr>
          </a:p>
          <a:p>
            <a:pPr marL="561340" marR="643255" indent="-381000">
              <a:lnSpc>
                <a:spcPct val="129600"/>
              </a:lnSpc>
              <a:spcBef>
                <a:spcPts val="25"/>
              </a:spcBef>
              <a:buClr>
                <a:srgbClr val="765E54"/>
              </a:buClr>
              <a:buAutoNum type="alphaUcPeriod"/>
              <a:tabLst>
                <a:tab pos="561340" algn="l"/>
                <a:tab pos="3657600" algn="l"/>
              </a:tabLst>
            </a:pPr>
            <a:r>
              <a:rPr sz="2700" spc="-25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700" spc="-20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700" spc="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700" spc="1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700" spc="-15" dirty="0">
                <a:solidFill>
                  <a:srgbClr val="1F180A"/>
                </a:solidFill>
                <a:latin typeface="Georgia"/>
                <a:cs typeface="Georgia"/>
              </a:rPr>
              <a:t>p</a:t>
            </a:r>
            <a:r>
              <a:rPr sz="2700" spc="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700" spc="-5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700" spc="-2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700" spc="5" dirty="0">
                <a:solidFill>
                  <a:srgbClr val="1F180A"/>
                </a:solidFill>
                <a:latin typeface="Georgia"/>
                <a:cs typeface="Georgia"/>
              </a:rPr>
              <a:t>y</a:t>
            </a:r>
            <a:r>
              <a:rPr sz="2700" spc="1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700" spc="-30" dirty="0">
                <a:solidFill>
                  <a:srgbClr val="1F180A"/>
                </a:solidFill>
                <a:latin typeface="Georgia"/>
                <a:cs typeface="Georgia"/>
              </a:rPr>
              <a:t>i</a:t>
            </a:r>
            <a:r>
              <a:rPr sz="2700" spc="5" dirty="0">
                <a:solidFill>
                  <a:srgbClr val="1F180A"/>
                </a:solidFill>
                <a:latin typeface="Georgia"/>
                <a:cs typeface="Georgia"/>
              </a:rPr>
              <a:t>s</a:t>
            </a:r>
            <a:r>
              <a:rPr sz="2700" spc="-5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700" dirty="0">
                <a:solidFill>
                  <a:srgbClr val="1F180A"/>
                </a:solidFill>
                <a:latin typeface="Georgia"/>
                <a:cs typeface="Georgia"/>
              </a:rPr>
              <a:t>u</a:t>
            </a:r>
            <a:r>
              <a:rPr sz="2700" spc="-20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700" spc="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700" spc="-30" dirty="0">
                <a:solidFill>
                  <a:srgbClr val="1F180A"/>
                </a:solidFill>
                <a:latin typeface="Georgia"/>
                <a:cs typeface="Georgia"/>
              </a:rPr>
              <a:t>b</a:t>
            </a:r>
            <a:r>
              <a:rPr sz="2700" spc="-10" dirty="0">
                <a:solidFill>
                  <a:srgbClr val="1F180A"/>
                </a:solidFill>
                <a:latin typeface="Georgia"/>
                <a:cs typeface="Georgia"/>
              </a:rPr>
              <a:t>l</a:t>
            </a:r>
            <a:r>
              <a:rPr sz="2700" spc="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700" dirty="0">
                <a:solidFill>
                  <a:srgbClr val="1F180A"/>
                </a:solidFill>
                <a:latin typeface="Georgia"/>
                <a:cs typeface="Georgia"/>
              </a:rPr>
              <a:t>	</a:t>
            </a:r>
            <a:r>
              <a:rPr sz="2700" spc="5" dirty="0">
                <a:solidFill>
                  <a:srgbClr val="1F180A"/>
                </a:solidFill>
                <a:latin typeface="Georgia"/>
                <a:cs typeface="Georgia"/>
              </a:rPr>
              <a:t>to</a:t>
            </a:r>
            <a:r>
              <a:rPr sz="2700" spc="-2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700" dirty="0">
                <a:solidFill>
                  <a:srgbClr val="1F180A"/>
                </a:solidFill>
                <a:latin typeface="Georgia"/>
                <a:cs typeface="Georgia"/>
              </a:rPr>
              <a:t>f</a:t>
            </a:r>
            <a:r>
              <a:rPr sz="2700" spc="-30" dirty="0">
                <a:solidFill>
                  <a:srgbClr val="1F180A"/>
                </a:solidFill>
                <a:latin typeface="Georgia"/>
                <a:cs typeface="Georgia"/>
              </a:rPr>
              <a:t>i</a:t>
            </a:r>
            <a:r>
              <a:rPr sz="2700" spc="5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700" spc="-20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700" spc="5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700" spc="-3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700" spc="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70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700" spc="-5" dirty="0">
                <a:solidFill>
                  <a:srgbClr val="1F180A"/>
                </a:solidFill>
                <a:latin typeface="Georgia"/>
                <a:cs typeface="Georgia"/>
              </a:rPr>
              <a:t>i</a:t>
            </a:r>
            <a:r>
              <a:rPr sz="2700" dirty="0">
                <a:solidFill>
                  <a:srgbClr val="1F180A"/>
                </a:solidFill>
                <a:latin typeface="Georgia"/>
                <a:cs typeface="Georgia"/>
              </a:rPr>
              <a:t>ts</a:t>
            </a:r>
            <a:r>
              <a:rPr sz="2700" spc="-5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700" spc="10" dirty="0">
                <a:solidFill>
                  <a:srgbClr val="1F180A"/>
                </a:solidFill>
                <a:latin typeface="Georgia"/>
                <a:cs typeface="Georgia"/>
              </a:rPr>
              <a:t>p</a:t>
            </a:r>
            <a:r>
              <a:rPr sz="2700" spc="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700" spc="-3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700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700" spc="-20" dirty="0">
                <a:solidFill>
                  <a:srgbClr val="1F180A"/>
                </a:solidFill>
                <a:latin typeface="Georgia"/>
                <a:cs typeface="Georgia"/>
              </a:rPr>
              <a:t> o</a:t>
            </a:r>
            <a:r>
              <a:rPr sz="2700" dirty="0">
                <a:solidFill>
                  <a:srgbClr val="1F180A"/>
                </a:solidFill>
                <a:latin typeface="Georgia"/>
                <a:cs typeface="Georgia"/>
              </a:rPr>
              <a:t>f</a:t>
            </a:r>
            <a:r>
              <a:rPr sz="2700" spc="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700" spc="-2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700" spc="-20" dirty="0">
                <a:solidFill>
                  <a:srgbClr val="1F180A"/>
                </a:solidFill>
                <a:latin typeface="Georgia"/>
                <a:cs typeface="Georgia"/>
              </a:rPr>
              <a:t>h</a:t>
            </a:r>
            <a:r>
              <a:rPr sz="2700" spc="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70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700" spc="-10" dirty="0">
                <a:solidFill>
                  <a:srgbClr val="1F180A"/>
                </a:solidFill>
                <a:latin typeface="Georgia"/>
                <a:cs typeface="Georgia"/>
              </a:rPr>
              <a:t>w</a:t>
            </a:r>
            <a:r>
              <a:rPr sz="2700" spc="5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700" spc="-3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700" spc="5" dirty="0">
                <a:solidFill>
                  <a:srgbClr val="1F180A"/>
                </a:solidFill>
                <a:latin typeface="Georgia"/>
                <a:cs typeface="Georgia"/>
              </a:rPr>
              <a:t>k</a:t>
            </a:r>
            <a:endParaRPr sz="2700">
              <a:latin typeface="Georgia"/>
              <a:cs typeface="Georgia"/>
            </a:endParaRPr>
          </a:p>
          <a:p>
            <a:pPr marL="561340" indent="-381000">
              <a:lnSpc>
                <a:spcPct val="100000"/>
              </a:lnSpc>
              <a:spcBef>
                <a:spcPts val="985"/>
              </a:spcBef>
              <a:buClr>
                <a:srgbClr val="765E54"/>
              </a:buClr>
              <a:buAutoNum type="alphaUcPeriod"/>
              <a:tabLst>
                <a:tab pos="561340" algn="l"/>
              </a:tabLst>
            </a:pPr>
            <a:r>
              <a:rPr sz="2700" spc="-5" dirty="0">
                <a:solidFill>
                  <a:srgbClr val="1F180A"/>
                </a:solidFill>
                <a:latin typeface="Georgia"/>
                <a:cs typeface="Georgia"/>
              </a:rPr>
              <a:t>I</a:t>
            </a:r>
            <a:r>
              <a:rPr sz="2700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700" spc="-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700" spc="-30" dirty="0">
                <a:solidFill>
                  <a:srgbClr val="1F180A"/>
                </a:solidFill>
                <a:latin typeface="Georgia"/>
                <a:cs typeface="Georgia"/>
              </a:rPr>
              <a:t>i</a:t>
            </a:r>
            <a:r>
              <a:rPr sz="2700" spc="5" dirty="0">
                <a:solidFill>
                  <a:srgbClr val="1F180A"/>
                </a:solidFill>
                <a:latin typeface="Georgia"/>
                <a:cs typeface="Georgia"/>
              </a:rPr>
              <a:t>s</a:t>
            </a:r>
            <a:r>
              <a:rPr sz="2700" spc="-2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700" spc="-5" dirty="0">
                <a:solidFill>
                  <a:srgbClr val="1F180A"/>
                </a:solidFill>
                <a:latin typeface="Georgia"/>
                <a:cs typeface="Georgia"/>
              </a:rPr>
              <a:t>i</a:t>
            </a:r>
            <a:r>
              <a:rPr sz="2700" spc="5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700" spc="-2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700" spc="-5" dirty="0">
                <a:solidFill>
                  <a:srgbClr val="1F180A"/>
                </a:solidFill>
                <a:latin typeface="Georgia"/>
                <a:cs typeface="Georgia"/>
              </a:rPr>
              <a:t>vi</a:t>
            </a:r>
            <a:r>
              <a:rPr sz="2700" spc="-20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700" spc="-10" dirty="0">
                <a:solidFill>
                  <a:srgbClr val="1F180A"/>
                </a:solidFill>
                <a:latin typeface="Georgia"/>
                <a:cs typeface="Georgia"/>
              </a:rPr>
              <a:t>l</a:t>
            </a:r>
            <a:r>
              <a:rPr sz="2700" spc="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700" spc="-2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700" spc="-5" dirty="0">
                <a:solidFill>
                  <a:srgbClr val="1F180A"/>
                </a:solidFill>
                <a:latin typeface="Georgia"/>
                <a:cs typeface="Georgia"/>
              </a:rPr>
              <a:t>i</a:t>
            </a:r>
            <a:r>
              <a:rPr sz="2700" spc="-20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700" spc="5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700" spc="-1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700" spc="-20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700" dirty="0">
                <a:solidFill>
                  <a:srgbClr val="1F180A"/>
                </a:solidFill>
                <a:latin typeface="Georgia"/>
                <a:cs typeface="Georgia"/>
              </a:rPr>
              <a:t>f</a:t>
            </a:r>
            <a:r>
              <a:rPr sz="2700" spc="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700" spc="-20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700" spc="-15" dirty="0">
                <a:solidFill>
                  <a:srgbClr val="1F180A"/>
                </a:solidFill>
                <a:latin typeface="Georgia"/>
                <a:cs typeface="Georgia"/>
              </a:rPr>
              <a:t>p</a:t>
            </a:r>
            <a:r>
              <a:rPr sz="2700" spc="10" dirty="0">
                <a:solidFill>
                  <a:srgbClr val="1F180A"/>
                </a:solidFill>
                <a:latin typeface="Georgia"/>
                <a:cs typeface="Georgia"/>
              </a:rPr>
              <a:t>p</a:t>
            </a:r>
            <a:r>
              <a:rPr sz="2700" spc="-10" dirty="0">
                <a:solidFill>
                  <a:srgbClr val="1F180A"/>
                </a:solidFill>
                <a:latin typeface="Georgia"/>
                <a:cs typeface="Georgia"/>
              </a:rPr>
              <a:t>l</a:t>
            </a:r>
            <a:r>
              <a:rPr sz="2700" spc="-30" dirty="0">
                <a:solidFill>
                  <a:srgbClr val="1F180A"/>
                </a:solidFill>
                <a:latin typeface="Georgia"/>
                <a:cs typeface="Georgia"/>
              </a:rPr>
              <a:t>i</a:t>
            </a:r>
            <a:r>
              <a:rPr sz="2700" spc="-5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700" spc="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700" spc="-5" dirty="0">
                <a:solidFill>
                  <a:srgbClr val="1F180A"/>
                </a:solidFill>
                <a:latin typeface="Georgia"/>
                <a:cs typeface="Georgia"/>
              </a:rPr>
              <a:t>b</a:t>
            </a:r>
            <a:r>
              <a:rPr sz="2700" spc="-35" dirty="0">
                <a:solidFill>
                  <a:srgbClr val="1F180A"/>
                </a:solidFill>
                <a:latin typeface="Georgia"/>
                <a:cs typeface="Georgia"/>
              </a:rPr>
              <a:t>l</a:t>
            </a:r>
            <a:r>
              <a:rPr sz="2700" spc="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70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700" spc="-35" dirty="0">
                <a:solidFill>
                  <a:srgbClr val="1F180A"/>
                </a:solidFill>
                <a:latin typeface="Georgia"/>
                <a:cs typeface="Georgia"/>
              </a:rPr>
              <a:t>l</a:t>
            </a:r>
            <a:r>
              <a:rPr sz="2700" spc="5" dirty="0">
                <a:solidFill>
                  <a:srgbClr val="1F180A"/>
                </a:solidFill>
                <a:latin typeface="Georgia"/>
                <a:cs typeface="Georgia"/>
              </a:rPr>
              <a:t>aw</a:t>
            </a:r>
            <a:endParaRPr sz="2700">
              <a:latin typeface="Georgia"/>
              <a:cs typeface="Georgia"/>
            </a:endParaRPr>
          </a:p>
          <a:p>
            <a:pPr marL="561340" marR="5080" indent="-381000">
              <a:lnSpc>
                <a:spcPts val="4220"/>
              </a:lnSpc>
              <a:spcBef>
                <a:spcPts val="284"/>
              </a:spcBef>
              <a:buClr>
                <a:srgbClr val="765E54"/>
              </a:buClr>
              <a:buAutoNum type="alphaUcPeriod"/>
              <a:tabLst>
                <a:tab pos="561340" algn="l"/>
              </a:tabLst>
            </a:pPr>
            <a:r>
              <a:rPr sz="2700" spc="-5" dirty="0">
                <a:solidFill>
                  <a:srgbClr val="1F180A"/>
                </a:solidFill>
                <a:latin typeface="Georgia"/>
                <a:cs typeface="Georgia"/>
              </a:rPr>
              <a:t>I</a:t>
            </a:r>
            <a:r>
              <a:rPr sz="2700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700" spc="-5" dirty="0">
                <a:solidFill>
                  <a:srgbClr val="1F180A"/>
                </a:solidFill>
                <a:latin typeface="Georgia"/>
                <a:cs typeface="Georgia"/>
              </a:rPr>
              <a:t> i</a:t>
            </a:r>
            <a:r>
              <a:rPr sz="2700" spc="5" dirty="0">
                <a:solidFill>
                  <a:srgbClr val="1F180A"/>
                </a:solidFill>
                <a:latin typeface="Georgia"/>
                <a:cs typeface="Georgia"/>
              </a:rPr>
              <a:t>s</a:t>
            </a:r>
            <a:r>
              <a:rPr sz="2700" spc="-5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700" spc="-20" dirty="0">
                <a:solidFill>
                  <a:srgbClr val="1F180A"/>
                </a:solidFill>
                <a:latin typeface="Georgia"/>
                <a:cs typeface="Georgia"/>
              </a:rPr>
              <a:t>d</a:t>
            </a:r>
            <a:r>
              <a:rPr sz="2700" spc="10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700" spc="-5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700" spc="-10" dirty="0">
                <a:solidFill>
                  <a:srgbClr val="1F180A"/>
                </a:solidFill>
                <a:latin typeface="Georgia"/>
                <a:cs typeface="Georgia"/>
              </a:rPr>
              <a:t>l</a:t>
            </a:r>
            <a:r>
              <a:rPr sz="2700" spc="-20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700" spc="-5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7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700" spc="5" dirty="0">
                <a:solidFill>
                  <a:srgbClr val="1F180A"/>
                </a:solidFill>
                <a:latin typeface="Georgia"/>
                <a:cs typeface="Georgia"/>
              </a:rPr>
              <a:t>d</a:t>
            </a:r>
            <a:r>
              <a:rPr sz="2700" spc="-1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700" spc="5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700" dirty="0">
                <a:solidFill>
                  <a:srgbClr val="1F180A"/>
                </a:solidFill>
                <a:latin typeface="Georgia"/>
                <a:cs typeface="Georgia"/>
              </a:rPr>
              <a:t>u</a:t>
            </a:r>
            <a:r>
              <a:rPr sz="2700" spc="-10" dirty="0">
                <a:solidFill>
                  <a:srgbClr val="1F180A"/>
                </a:solidFill>
                <a:latin typeface="Georgia"/>
                <a:cs typeface="Georgia"/>
              </a:rPr>
              <a:t>l</a:t>
            </a:r>
            <a:r>
              <a:rPr sz="2700" dirty="0">
                <a:solidFill>
                  <a:srgbClr val="1F180A"/>
                </a:solidFill>
                <a:latin typeface="Georgia"/>
                <a:cs typeface="Georgia"/>
              </a:rPr>
              <a:t>l</a:t>
            </a:r>
            <a:r>
              <a:rPr sz="2700" spc="-3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700" spc="5" dirty="0">
                <a:solidFill>
                  <a:srgbClr val="1F180A"/>
                </a:solidFill>
                <a:latin typeface="Georgia"/>
                <a:cs typeface="Georgia"/>
              </a:rPr>
              <a:t>and </a:t>
            </a:r>
            <a:r>
              <a:rPr sz="2700" spc="-5" dirty="0">
                <a:solidFill>
                  <a:srgbClr val="1F180A"/>
                </a:solidFill>
                <a:latin typeface="Georgia"/>
                <a:cs typeface="Georgia"/>
              </a:rPr>
              <a:t>v</a:t>
            </a:r>
            <a:r>
              <a:rPr sz="2700" spc="-20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700" spc="-5" dirty="0">
                <a:solidFill>
                  <a:srgbClr val="1F180A"/>
                </a:solidFill>
                <a:latin typeface="Georgia"/>
                <a:cs typeface="Georgia"/>
              </a:rPr>
              <a:t>i</a:t>
            </a:r>
            <a:r>
              <a:rPr sz="2700" spc="5" dirty="0">
                <a:solidFill>
                  <a:srgbClr val="1F180A"/>
                </a:solidFill>
                <a:latin typeface="Georgia"/>
                <a:cs typeface="Georgia"/>
              </a:rPr>
              <a:t>d</a:t>
            </a:r>
            <a:r>
              <a:rPr sz="2700" spc="-2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700" spc="-30" dirty="0">
                <a:solidFill>
                  <a:srgbClr val="1F180A"/>
                </a:solidFill>
                <a:latin typeface="Georgia"/>
                <a:cs typeface="Georgia"/>
              </a:rPr>
              <a:t>b</a:t>
            </a:r>
            <a:r>
              <a:rPr sz="2700" spc="5" dirty="0">
                <a:solidFill>
                  <a:srgbClr val="1F180A"/>
                </a:solidFill>
                <a:latin typeface="Georgia"/>
                <a:cs typeface="Georgia"/>
              </a:rPr>
              <a:t>y</a:t>
            </a:r>
            <a:r>
              <a:rPr sz="2700" spc="-2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700" spc="10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700" spc="-5" dirty="0">
                <a:solidFill>
                  <a:srgbClr val="1F180A"/>
                </a:solidFill>
                <a:latin typeface="Georgia"/>
                <a:cs typeface="Georgia"/>
              </a:rPr>
              <a:t>i</a:t>
            </a:r>
            <a:r>
              <a:rPr sz="2700" spc="-2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700" spc="5" dirty="0">
                <a:solidFill>
                  <a:srgbClr val="1F180A"/>
                </a:solidFill>
                <a:latin typeface="Georgia"/>
                <a:cs typeface="Georgia"/>
              </a:rPr>
              <a:t>h</a:t>
            </a:r>
            <a:r>
              <a:rPr sz="2700" spc="10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700" spc="5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700" spc="-4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700" spc="-15" dirty="0">
                <a:solidFill>
                  <a:srgbClr val="1F180A"/>
                </a:solidFill>
                <a:latin typeface="Georgia"/>
                <a:cs typeface="Georgia"/>
              </a:rPr>
              <a:t>p</a:t>
            </a:r>
            <a:r>
              <a:rPr sz="2700" spc="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700" spc="-5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700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700" spc="-15" dirty="0">
                <a:solidFill>
                  <a:srgbClr val="1F180A"/>
                </a:solidFill>
                <a:latin typeface="Georgia"/>
                <a:cs typeface="Georgia"/>
              </a:rPr>
              <a:t>y</a:t>
            </a:r>
            <a:r>
              <a:rPr sz="2700" spc="5" dirty="0">
                <a:solidFill>
                  <a:srgbClr val="1F180A"/>
                </a:solidFill>
                <a:latin typeface="Georgia"/>
                <a:cs typeface="Georgia"/>
              </a:rPr>
              <a:t>’s</a:t>
            </a:r>
            <a:r>
              <a:rPr sz="2700" spc="-1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700" spc="-10" dirty="0">
                <a:solidFill>
                  <a:srgbClr val="1F180A"/>
                </a:solidFill>
                <a:latin typeface="Georgia"/>
                <a:cs typeface="Georgia"/>
              </a:rPr>
              <a:t>l</a:t>
            </a:r>
            <a:r>
              <a:rPr sz="27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700" spc="10" dirty="0">
                <a:solidFill>
                  <a:srgbClr val="1F180A"/>
                </a:solidFill>
                <a:latin typeface="Georgia"/>
                <a:cs typeface="Georgia"/>
              </a:rPr>
              <a:t>g</a:t>
            </a:r>
            <a:r>
              <a:rPr sz="2700" dirty="0">
                <a:solidFill>
                  <a:srgbClr val="1F180A"/>
                </a:solidFill>
                <a:latin typeface="Georgia"/>
                <a:cs typeface="Georgia"/>
              </a:rPr>
              <a:t>al </a:t>
            </a:r>
            <a:r>
              <a:rPr sz="2700" spc="-5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700" spc="5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700" spc="-25" dirty="0">
                <a:solidFill>
                  <a:srgbClr val="1F180A"/>
                </a:solidFill>
                <a:latin typeface="Georgia"/>
                <a:cs typeface="Georgia"/>
              </a:rPr>
              <a:t>u</a:t>
            </a:r>
            <a:r>
              <a:rPr sz="2700" spc="5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700" spc="-5" dirty="0">
                <a:solidFill>
                  <a:srgbClr val="1F180A"/>
                </a:solidFill>
                <a:latin typeface="Georgia"/>
                <a:cs typeface="Georgia"/>
              </a:rPr>
              <a:t>ci</a:t>
            </a:r>
            <a:r>
              <a:rPr sz="2700" dirty="0">
                <a:solidFill>
                  <a:srgbClr val="1F180A"/>
                </a:solidFill>
                <a:latin typeface="Georgia"/>
                <a:cs typeface="Georgia"/>
              </a:rPr>
              <a:t>l</a:t>
            </a:r>
            <a:endParaRPr sz="27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60776" y="5029200"/>
            <a:ext cx="4788408" cy="1118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0739" y="417576"/>
            <a:ext cx="1119505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Q</a:t>
            </a:r>
            <a:r>
              <a:rPr dirty="0"/>
              <a:t>u</a:t>
            </a:r>
            <a:r>
              <a:rPr spc="-10" dirty="0"/>
              <a:t>i</a:t>
            </a:r>
            <a:r>
              <a:rPr dirty="0"/>
              <a:t>z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95019" y="6309435"/>
            <a:ext cx="21907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45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4372" y="1256730"/>
            <a:ext cx="6886575" cy="3648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4300"/>
              </a:lnSpc>
            </a:pP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Al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l</a:t>
            </a:r>
            <a:r>
              <a:rPr sz="2800" spc="-3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h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fo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ll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win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g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800" spc="10" dirty="0">
                <a:solidFill>
                  <a:srgbClr val="1F180A"/>
                </a:solidFill>
                <a:latin typeface="Georgia"/>
                <a:cs typeface="Georgia"/>
              </a:rPr>
              <a:t>M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U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ST 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b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p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es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800" spc="-2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h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800" spc="-35" dirty="0">
                <a:solidFill>
                  <a:srgbClr val="1F180A"/>
                </a:solidFill>
                <a:latin typeface="Georgia"/>
                <a:cs typeface="Georgia"/>
              </a:rPr>
              <a:t>v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a 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XC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EP</a:t>
            </a:r>
            <a:r>
              <a:rPr sz="2800" spc="-3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:</a:t>
            </a:r>
            <a:endParaRPr sz="2800">
              <a:latin typeface="Georgia"/>
              <a:cs typeface="Georgia"/>
            </a:endParaRPr>
          </a:p>
          <a:p>
            <a:pPr marL="180340">
              <a:lnSpc>
                <a:spcPct val="100000"/>
              </a:lnSpc>
              <a:spcBef>
                <a:spcPts val="1820"/>
              </a:spcBef>
              <a:buClr>
                <a:srgbClr val="765E54"/>
              </a:buClr>
              <a:buAutoNum type="alphaUcPeriod"/>
              <a:tabLst>
                <a:tab pos="561340" algn="l"/>
              </a:tabLst>
            </a:pP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Co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 s</a:t>
            </a:r>
            <a:r>
              <a:rPr sz="2800" spc="-3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800" spc="-3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m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f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 wo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k</a:t>
            </a:r>
            <a:endParaRPr sz="2800">
              <a:latin typeface="Georgia"/>
              <a:cs typeface="Georgia"/>
            </a:endParaRPr>
          </a:p>
          <a:p>
            <a:pPr marL="561340" indent="-381000">
              <a:lnSpc>
                <a:spcPct val="100000"/>
              </a:lnSpc>
              <a:spcBef>
                <a:spcPts val="1700"/>
              </a:spcBef>
              <a:buClr>
                <a:srgbClr val="765E54"/>
              </a:buClr>
              <a:buAutoNum type="alphaUcPeriod"/>
              <a:tabLst>
                <a:tab pos="561340" algn="l"/>
              </a:tabLst>
            </a:pP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p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endParaRPr sz="2800">
              <a:latin typeface="Georgia"/>
              <a:cs typeface="Georgia"/>
            </a:endParaRPr>
          </a:p>
          <a:p>
            <a:pPr marL="180340" marR="3142615">
              <a:lnSpc>
                <a:spcPct val="150700"/>
              </a:lnSpc>
              <a:buClr>
                <a:srgbClr val="765E54"/>
              </a:buClr>
              <a:buAutoNum type="alphaUcPeriod"/>
              <a:tabLst>
                <a:tab pos="561340" algn="l"/>
              </a:tabLst>
            </a:pP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dd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s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s</a:t>
            </a:r>
            <a:r>
              <a:rPr sz="2800" spc="2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f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h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sell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r </a:t>
            </a:r>
            <a:r>
              <a:rPr sz="2800" spc="5" dirty="0">
                <a:solidFill>
                  <a:srgbClr val="765E54"/>
                </a:solidFill>
                <a:latin typeface="Georgia"/>
                <a:cs typeface="Georgia"/>
              </a:rPr>
              <a:t>D</a:t>
            </a:r>
            <a:r>
              <a:rPr sz="2800" spc="155" dirty="0">
                <a:solidFill>
                  <a:srgbClr val="765E54"/>
                </a:solidFill>
                <a:latin typeface="Georgia"/>
                <a:cs typeface="Georgia"/>
              </a:rPr>
              <a:t>.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B</a:t>
            </a:r>
            <a:r>
              <a:rPr sz="2800" spc="-35" dirty="0">
                <a:solidFill>
                  <a:srgbClr val="1F180A"/>
                </a:solidFill>
                <a:latin typeface="Georgia"/>
                <a:cs typeface="Georgia"/>
              </a:rPr>
              <a:t>u</a:t>
            </a:r>
            <a:r>
              <a:rPr sz="2800" spc="-20" dirty="0">
                <a:solidFill>
                  <a:srgbClr val="1F180A"/>
                </a:solidFill>
                <a:latin typeface="Georgia"/>
                <a:cs typeface="Georgia"/>
              </a:rPr>
              <a:t>y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’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s 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s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i</a:t>
            </a:r>
            <a:r>
              <a:rPr sz="2800" spc="-20" dirty="0">
                <a:solidFill>
                  <a:srgbClr val="1F180A"/>
                </a:solidFill>
                <a:latin typeface="Georgia"/>
                <a:cs typeface="Georgia"/>
              </a:rPr>
              <a:t>g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800" spc="-35" dirty="0">
                <a:solidFill>
                  <a:srgbClr val="1F180A"/>
                </a:solidFill>
                <a:latin typeface="Georgia"/>
                <a:cs typeface="Georgia"/>
              </a:rPr>
              <a:t>u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re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8583" y="5321808"/>
            <a:ext cx="4800600" cy="11033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0739" y="704088"/>
            <a:ext cx="1119505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Q</a:t>
            </a:r>
            <a:r>
              <a:rPr dirty="0"/>
              <a:t>u</a:t>
            </a:r>
            <a:r>
              <a:rPr spc="-10" dirty="0"/>
              <a:t>i</a:t>
            </a:r>
            <a:r>
              <a:rPr dirty="0"/>
              <a:t>z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62787" y="6309435"/>
            <a:ext cx="22606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46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7316" y="1396999"/>
            <a:ext cx="7751445" cy="3655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5000"/>
              </a:lnSpc>
              <a:buAutoNum type="alphaUcPeriod" startAt="17"/>
              <a:tabLst>
                <a:tab pos="457834" algn="l"/>
              </a:tabLst>
            </a:pP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Wi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h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w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hic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h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800" spc="-3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y</a:t>
            </a:r>
            <a:r>
              <a:rPr sz="2800" spc="-25" dirty="0">
                <a:solidFill>
                  <a:srgbClr val="1F180A"/>
                </a:solidFill>
                <a:latin typeface="Georgia"/>
                <a:cs typeface="Georgia"/>
              </a:rPr>
              <a:t>p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f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800" spc="-35" dirty="0">
                <a:solidFill>
                  <a:srgbClr val="1F180A"/>
                </a:solidFill>
                <a:latin typeface="Georgia"/>
                <a:cs typeface="Georgia"/>
              </a:rPr>
              <a:t>i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s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h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s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ell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 M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ST 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n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d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b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u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t p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j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800" spc="-2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s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p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:</a:t>
            </a:r>
            <a:endParaRPr sz="2800">
              <a:latin typeface="Georgia"/>
              <a:cs typeface="Georgia"/>
            </a:endParaRPr>
          </a:p>
          <a:p>
            <a:pPr marL="180340" lvl="1">
              <a:lnSpc>
                <a:spcPct val="100000"/>
              </a:lnSpc>
              <a:spcBef>
                <a:spcPts val="1800"/>
              </a:spcBef>
              <a:buClr>
                <a:srgbClr val="765E54"/>
              </a:buClr>
              <a:buAutoNum type="alphaUcPeriod"/>
              <a:tabLst>
                <a:tab pos="561340" algn="l"/>
              </a:tabLst>
            </a:pP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Fi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x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d</a:t>
            </a:r>
            <a:r>
              <a:rPr sz="2800" spc="-2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pr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i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endParaRPr sz="2800">
              <a:latin typeface="Georgia"/>
              <a:cs typeface="Georgia"/>
            </a:endParaRPr>
          </a:p>
          <a:p>
            <a:pPr marL="561340" lvl="1" indent="-381000">
              <a:lnSpc>
                <a:spcPct val="100000"/>
              </a:lnSpc>
              <a:spcBef>
                <a:spcPts val="1700"/>
              </a:spcBef>
              <a:buClr>
                <a:srgbClr val="765E54"/>
              </a:buClr>
              <a:buAutoNum type="alphaUcPeriod"/>
              <a:tabLst>
                <a:tab pos="561340" algn="l"/>
              </a:tabLst>
            </a:pP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Co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s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p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l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u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s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f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ix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d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f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s</a:t>
            </a:r>
            <a:endParaRPr sz="2800">
              <a:latin typeface="Georgia"/>
              <a:cs typeface="Georgia"/>
            </a:endParaRPr>
          </a:p>
          <a:p>
            <a:pPr marL="180340" marR="4623435" lvl="1">
              <a:lnSpc>
                <a:spcPct val="150700"/>
              </a:lnSpc>
              <a:spcBef>
                <a:spcPts val="25"/>
              </a:spcBef>
              <a:buClr>
                <a:srgbClr val="765E54"/>
              </a:buClr>
              <a:buAutoNum type="alphaUcPeriod"/>
              <a:tabLst>
                <a:tab pos="561340" algn="l"/>
              </a:tabLst>
            </a:pP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Ti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m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spc="1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&amp;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M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t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800" spc="-35" dirty="0">
                <a:solidFill>
                  <a:srgbClr val="1F180A"/>
                </a:solidFill>
                <a:latin typeface="Georgia"/>
                <a:cs typeface="Georgia"/>
              </a:rPr>
              <a:t>i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l </a:t>
            </a:r>
            <a:r>
              <a:rPr sz="2800" spc="5" dirty="0">
                <a:solidFill>
                  <a:srgbClr val="765E54"/>
                </a:solidFill>
                <a:latin typeface="Georgia"/>
                <a:cs typeface="Georgia"/>
              </a:rPr>
              <a:t>D</a:t>
            </a:r>
            <a:r>
              <a:rPr sz="2800" spc="155" dirty="0">
                <a:solidFill>
                  <a:srgbClr val="765E54"/>
                </a:solidFill>
                <a:latin typeface="Georgia"/>
                <a:cs typeface="Georgia"/>
              </a:rPr>
              <a:t>.</a:t>
            </a:r>
            <a:r>
              <a:rPr sz="2800" spc="-40" dirty="0">
                <a:solidFill>
                  <a:srgbClr val="1F180A"/>
                </a:solidFill>
                <a:latin typeface="Georgia"/>
                <a:cs typeface="Georgia"/>
              </a:rPr>
              <a:t>P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u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c</a:t>
            </a:r>
            <a:r>
              <a:rPr sz="2800" spc="-10" dirty="0">
                <a:solidFill>
                  <a:srgbClr val="1F180A"/>
                </a:solidFill>
                <a:latin typeface="Georgia"/>
                <a:cs typeface="Georgia"/>
              </a:rPr>
              <a:t>h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a</a:t>
            </a:r>
            <a:r>
              <a:rPr sz="2800" spc="-15" dirty="0">
                <a:solidFill>
                  <a:srgbClr val="1F180A"/>
                </a:solidFill>
                <a:latin typeface="Georgia"/>
                <a:cs typeface="Georgia"/>
              </a:rPr>
              <a:t>s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spc="45" dirty="0">
                <a:solidFill>
                  <a:srgbClr val="1F180A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1F180A"/>
                </a:solidFill>
                <a:latin typeface="Georgia"/>
                <a:cs typeface="Georgia"/>
              </a:rPr>
              <a:t>o</a:t>
            </a:r>
            <a:r>
              <a:rPr sz="2800" spc="-3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r>
              <a:rPr sz="2800" spc="-35" dirty="0">
                <a:solidFill>
                  <a:srgbClr val="1F180A"/>
                </a:solidFill>
                <a:latin typeface="Georgia"/>
                <a:cs typeface="Georgia"/>
              </a:rPr>
              <a:t>d</a:t>
            </a:r>
            <a:r>
              <a:rPr sz="2800" spc="5" dirty="0">
                <a:solidFill>
                  <a:srgbClr val="1F180A"/>
                </a:solidFill>
                <a:latin typeface="Georgia"/>
                <a:cs typeface="Georgia"/>
              </a:rPr>
              <a:t>e</a:t>
            </a:r>
            <a:r>
              <a:rPr sz="2800" dirty="0">
                <a:solidFill>
                  <a:srgbClr val="1F180A"/>
                </a:solidFill>
                <a:latin typeface="Georgia"/>
                <a:cs typeface="Georgia"/>
              </a:rPr>
              <a:t>r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40"/>
                </a:moveTo>
                <a:lnTo>
                  <a:pt x="9144000" y="320040"/>
                </a:lnTo>
                <a:lnTo>
                  <a:pt x="9144000" y="0"/>
                </a:lnTo>
                <a:lnTo>
                  <a:pt x="0" y="0"/>
                </a:lnTo>
                <a:lnTo>
                  <a:pt x="0" y="3200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3400" y="0"/>
            <a:ext cx="8610600" cy="228600"/>
          </a:xfrm>
          <a:custGeom>
            <a:avLst/>
            <a:gdLst/>
            <a:ahLst/>
            <a:cxnLst/>
            <a:rect l="l" t="t" r="r" b="b"/>
            <a:pathLst>
              <a:path w="8610600" h="228600">
                <a:moveTo>
                  <a:pt x="0" y="228600"/>
                </a:moveTo>
                <a:lnTo>
                  <a:pt x="8610600" y="228600"/>
                </a:lnTo>
                <a:lnTo>
                  <a:pt x="8610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765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1767" y="926591"/>
            <a:ext cx="6973824" cy="464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94835" y="2238247"/>
            <a:ext cx="1337945" cy="619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640" dirty="0">
                <a:latin typeface="Georgia"/>
                <a:cs typeface="Georgia"/>
              </a:rPr>
              <a:t>Q</a:t>
            </a:r>
            <a:r>
              <a:rPr sz="4000" spc="590" dirty="0">
                <a:latin typeface="Georgia"/>
                <a:cs typeface="Georgia"/>
              </a:rPr>
              <a:t>&amp;A</a:t>
            </a:r>
            <a:endParaRPr sz="40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5019" y="6309435"/>
            <a:ext cx="214629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47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23036" y="709167"/>
            <a:ext cx="5114925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25" dirty="0"/>
              <a:t>W</a:t>
            </a:r>
            <a:r>
              <a:rPr sz="3800" spc="-10" dirty="0"/>
              <a:t>h</a:t>
            </a:r>
            <a:r>
              <a:rPr sz="3800" spc="-5" dirty="0"/>
              <a:t>at</a:t>
            </a:r>
            <a:r>
              <a:rPr sz="3800" spc="20" dirty="0"/>
              <a:t> </a:t>
            </a:r>
            <a:r>
              <a:rPr sz="3800" spc="-15" dirty="0"/>
              <a:t>i</a:t>
            </a:r>
            <a:r>
              <a:rPr sz="3800" spc="-5" dirty="0"/>
              <a:t>s</a:t>
            </a:r>
            <a:r>
              <a:rPr sz="3800" spc="-35" dirty="0"/>
              <a:t> </a:t>
            </a:r>
            <a:r>
              <a:rPr sz="3800" spc="-5" dirty="0"/>
              <a:t>a</a:t>
            </a:r>
            <a:r>
              <a:rPr sz="3800" spc="-20" dirty="0"/>
              <a:t> </a:t>
            </a:r>
            <a:r>
              <a:rPr sz="3800" spc="-5" dirty="0"/>
              <a:t>“</a:t>
            </a:r>
            <a:r>
              <a:rPr sz="3800" spc="-30" dirty="0"/>
              <a:t>C</a:t>
            </a:r>
            <a:r>
              <a:rPr sz="3800" spc="15" dirty="0"/>
              <a:t>O</a:t>
            </a:r>
            <a:r>
              <a:rPr sz="3800" spc="-25" dirty="0"/>
              <a:t>N</a:t>
            </a:r>
            <a:r>
              <a:rPr sz="3800" spc="-5" dirty="0"/>
              <a:t>T</a:t>
            </a:r>
            <a:r>
              <a:rPr sz="3800" spc="-15" dirty="0"/>
              <a:t>RA</a:t>
            </a:r>
            <a:r>
              <a:rPr sz="3800" spc="-30" dirty="0"/>
              <a:t>C</a:t>
            </a:r>
            <a:r>
              <a:rPr sz="3800" spc="-5" dirty="0"/>
              <a:t>T”</a:t>
            </a:r>
            <a:endParaRPr sz="3800"/>
          </a:p>
        </p:txBody>
      </p:sp>
      <p:sp>
        <p:nvSpPr>
          <p:cNvPr id="5" name="object 5"/>
          <p:cNvSpPr txBox="1"/>
          <p:nvPr/>
        </p:nvSpPr>
        <p:spPr>
          <a:xfrm>
            <a:off x="764540" y="3728211"/>
            <a:ext cx="21844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765E54"/>
                </a:solidFill>
                <a:latin typeface="Wingdings"/>
                <a:cs typeface="Wingdings"/>
              </a:rPr>
              <a:t>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1395475"/>
            <a:ext cx="7606030" cy="1888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marR="5080" indent="-320040">
              <a:lnSpc>
                <a:spcPct val="147500"/>
              </a:lnSpc>
              <a:buClr>
                <a:srgbClr val="765E54"/>
              </a:buClr>
              <a:buSzPct val="60714"/>
              <a:buFont typeface="Wingdings"/>
              <a:buChar char=""/>
              <a:tabLst>
                <a:tab pos="332740" algn="l"/>
                <a:tab pos="2792095" algn="l"/>
              </a:tabLst>
            </a:pPr>
            <a:r>
              <a:rPr sz="2800" spc="5" dirty="0">
                <a:latin typeface="Georgia"/>
                <a:cs typeface="Georgia"/>
              </a:rPr>
              <a:t>A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Co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dirty="0">
                <a:latin typeface="Georgia"/>
                <a:cs typeface="Georgia"/>
              </a:rPr>
              <a:t>t</a:t>
            </a:r>
            <a:r>
              <a:rPr sz="2800" spc="25" dirty="0">
                <a:latin typeface="Georgia"/>
                <a:cs typeface="Georgia"/>
              </a:rPr>
              <a:t> </a:t>
            </a:r>
            <a:r>
              <a:rPr sz="2800" spc="-35" dirty="0">
                <a:latin typeface="Georgia"/>
                <a:cs typeface="Georgia"/>
              </a:rPr>
              <a:t>i</a:t>
            </a:r>
            <a:r>
              <a:rPr sz="2800" dirty="0">
                <a:latin typeface="Georgia"/>
                <a:cs typeface="Georgia"/>
              </a:rPr>
              <a:t>s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a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spc="-20" dirty="0">
                <a:latin typeface="Georgia"/>
                <a:cs typeface="Georgia"/>
              </a:rPr>
              <a:t>L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5" dirty="0">
                <a:latin typeface="Georgia"/>
                <a:cs typeface="Georgia"/>
              </a:rPr>
              <a:t>g</a:t>
            </a:r>
            <a:r>
              <a:rPr sz="2800" spc="-30" dirty="0">
                <a:latin typeface="Georgia"/>
                <a:cs typeface="Georgia"/>
              </a:rPr>
              <a:t>a</a:t>
            </a:r>
            <a:r>
              <a:rPr sz="2800" spc="-15" dirty="0">
                <a:latin typeface="Georgia"/>
                <a:cs typeface="Georgia"/>
              </a:rPr>
              <a:t>ll</a:t>
            </a:r>
            <a:r>
              <a:rPr sz="2800" dirty="0">
                <a:latin typeface="Georgia"/>
                <a:cs typeface="Georgia"/>
              </a:rPr>
              <a:t>y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spc="5" dirty="0">
                <a:latin typeface="Georgia"/>
                <a:cs typeface="Georgia"/>
              </a:rPr>
              <a:t>b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800" spc="-10" dirty="0">
                <a:latin typeface="Georgia"/>
                <a:cs typeface="Georgia"/>
              </a:rPr>
              <a:t>di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g</a:t>
            </a:r>
            <a:r>
              <a:rPr sz="2800" spc="2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d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35" dirty="0">
                <a:latin typeface="Georgia"/>
                <a:cs typeface="Georgia"/>
              </a:rPr>
              <a:t>t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15" dirty="0">
                <a:latin typeface="Georgia"/>
                <a:cs typeface="Georgia"/>
              </a:rPr>
              <a:t>le</a:t>
            </a:r>
            <a:r>
              <a:rPr sz="2800" dirty="0">
                <a:latin typeface="Georgia"/>
                <a:cs typeface="Georgia"/>
              </a:rPr>
              <a:t>d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fo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30" dirty="0">
                <a:latin typeface="Georgia"/>
                <a:cs typeface="Georgia"/>
              </a:rPr>
              <a:t>m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dirty="0">
                <a:latin typeface="Georgia"/>
                <a:cs typeface="Georgia"/>
              </a:rPr>
              <a:t>l </a:t>
            </a:r>
            <a:r>
              <a:rPr sz="2800" spc="-10" dirty="0">
                <a:latin typeface="Georgia"/>
                <a:cs typeface="Georgia"/>
              </a:rPr>
              <a:t>d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10" dirty="0">
                <a:latin typeface="Georgia"/>
                <a:cs typeface="Georgia"/>
              </a:rPr>
              <a:t>cu</a:t>
            </a:r>
            <a:r>
              <a:rPr sz="2800" spc="-30" dirty="0">
                <a:latin typeface="Georgia"/>
                <a:cs typeface="Georgia"/>
              </a:rPr>
              <a:t>m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t</a:t>
            </a:r>
            <a:r>
              <a:rPr sz="2800" spc="-15" dirty="0">
                <a:latin typeface="Georgia"/>
                <a:cs typeface="Georgia"/>
              </a:rPr>
              <a:t> t</a:t>
            </a:r>
            <a:r>
              <a:rPr sz="2800" spc="-10" dirty="0">
                <a:latin typeface="Georgia"/>
                <a:cs typeface="Georgia"/>
              </a:rPr>
              <a:t>h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dirty="0">
                <a:latin typeface="Georgia"/>
                <a:cs typeface="Georgia"/>
              </a:rPr>
              <a:t>t	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30" dirty="0">
                <a:latin typeface="Georgia"/>
                <a:cs typeface="Georgia"/>
              </a:rPr>
              <a:t>f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rs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dirty="0">
                <a:latin typeface="Georgia"/>
                <a:cs typeface="Georgia"/>
              </a:rPr>
              <a:t>o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dirty="0">
                <a:latin typeface="Georgia"/>
                <a:cs typeface="Georgia"/>
              </a:rPr>
              <a:t>n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35" dirty="0">
                <a:latin typeface="Georgia"/>
                <a:cs typeface="Georgia"/>
              </a:rPr>
              <a:t>i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-5" dirty="0">
                <a:latin typeface="Georgia"/>
                <a:cs typeface="Georgia"/>
              </a:rPr>
              <a:t> a</a:t>
            </a:r>
            <a:r>
              <a:rPr sz="2800" spc="5" dirty="0">
                <a:latin typeface="Georgia"/>
                <a:cs typeface="Georgia"/>
              </a:rPr>
              <a:t>g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spc="-15" dirty="0">
                <a:latin typeface="Georgia"/>
                <a:cs typeface="Georgia"/>
              </a:rPr>
              <a:t>ee</a:t>
            </a:r>
            <a:r>
              <a:rPr sz="2800" spc="-5" dirty="0">
                <a:latin typeface="Georgia"/>
                <a:cs typeface="Georgia"/>
              </a:rPr>
              <a:t>m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t </a:t>
            </a:r>
            <a:r>
              <a:rPr sz="2800" spc="-15" dirty="0">
                <a:latin typeface="Georgia"/>
                <a:cs typeface="Georgia"/>
              </a:rPr>
              <a:t>b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30" dirty="0">
                <a:latin typeface="Georgia"/>
                <a:cs typeface="Georgia"/>
              </a:rPr>
              <a:t>w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n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2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2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mo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p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35" dirty="0">
                <a:latin typeface="Georgia"/>
                <a:cs typeface="Georgia"/>
              </a:rPr>
              <a:t>i</a:t>
            </a:r>
            <a:r>
              <a:rPr sz="2800" spc="-15" dirty="0">
                <a:latin typeface="Georgia"/>
                <a:cs typeface="Georgia"/>
              </a:rPr>
              <a:t>es</a:t>
            </a:r>
            <a:r>
              <a:rPr sz="2800" dirty="0">
                <a:latin typeface="Georgia"/>
                <a:cs typeface="Georgia"/>
              </a:rPr>
              <a:t>.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4580" y="3408740"/>
            <a:ext cx="6955155" cy="1254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5700"/>
              </a:lnSpc>
            </a:pPr>
            <a:r>
              <a:rPr sz="2800" spc="-15" dirty="0">
                <a:latin typeface="Georgia"/>
                <a:cs typeface="Georgia"/>
              </a:rPr>
              <a:t>Al</a:t>
            </a:r>
            <a:r>
              <a:rPr sz="2800" dirty="0">
                <a:latin typeface="Georgia"/>
                <a:cs typeface="Georgia"/>
              </a:rPr>
              <a:t>l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5" dirty="0">
                <a:latin typeface="Georgia"/>
                <a:cs typeface="Georgia"/>
              </a:rPr>
              <a:t>m</a:t>
            </a:r>
            <a:r>
              <a:rPr sz="2800" dirty="0">
                <a:latin typeface="Georgia"/>
                <a:cs typeface="Georgia"/>
              </a:rPr>
              <a:t>s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spc="5" dirty="0">
                <a:latin typeface="Georgia"/>
                <a:cs typeface="Georgia"/>
              </a:rPr>
              <a:t>&amp;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10" dirty="0">
                <a:latin typeface="Georgia"/>
                <a:cs typeface="Georgia"/>
              </a:rPr>
              <a:t>ndi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35" dirty="0">
                <a:latin typeface="Georgia"/>
                <a:cs typeface="Georgia"/>
              </a:rPr>
              <a:t>i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s</a:t>
            </a:r>
            <a:r>
              <a:rPr sz="2800" spc="-5" dirty="0">
                <a:latin typeface="Georgia"/>
                <a:cs typeface="Georgia"/>
              </a:rPr>
              <a:t> o</a:t>
            </a:r>
            <a:r>
              <a:rPr sz="2800" dirty="0">
                <a:latin typeface="Georgia"/>
                <a:cs typeface="Georgia"/>
              </a:rPr>
              <a:t>f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a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Co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dirty="0">
                <a:latin typeface="Georgia"/>
                <a:cs typeface="Georgia"/>
              </a:rPr>
              <a:t>t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30" dirty="0">
                <a:latin typeface="Georgia"/>
                <a:cs typeface="Georgia"/>
              </a:rPr>
              <a:t>m</a:t>
            </a:r>
            <a:r>
              <a:rPr sz="2800" spc="-10" dirty="0">
                <a:latin typeface="Georgia"/>
                <a:cs typeface="Georgia"/>
              </a:rPr>
              <a:t>u</a:t>
            </a:r>
            <a:r>
              <a:rPr sz="2800" spc="5" dirty="0">
                <a:latin typeface="Georgia"/>
                <a:cs typeface="Georgia"/>
              </a:rPr>
              <a:t>s</a:t>
            </a:r>
            <a:r>
              <a:rPr sz="2800" dirty="0">
                <a:latin typeface="Georgia"/>
                <a:cs typeface="Georgia"/>
              </a:rPr>
              <a:t>t</a:t>
            </a:r>
            <a:r>
              <a:rPr sz="2800" spc="-25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b</a:t>
            </a:r>
            <a:r>
              <a:rPr sz="2800" dirty="0">
                <a:latin typeface="Georgia"/>
                <a:cs typeface="Georgia"/>
              </a:rPr>
              <a:t>e </a:t>
            </a:r>
            <a:r>
              <a:rPr sz="2800" spc="-5" dirty="0">
                <a:latin typeface="Georgia"/>
                <a:cs typeface="Georgia"/>
              </a:rPr>
              <a:t>m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35" dirty="0">
                <a:latin typeface="Georgia"/>
                <a:cs typeface="Georgia"/>
              </a:rPr>
              <a:t>t</a:t>
            </a:r>
            <a:r>
              <a:rPr sz="2800" dirty="0">
                <a:latin typeface="Georgia"/>
                <a:cs typeface="Georgia"/>
              </a:rPr>
              <a:t>.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5772" y="4771257"/>
            <a:ext cx="7600950" cy="1740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0" marR="5080" indent="-320040">
              <a:lnSpc>
                <a:spcPct val="146400"/>
              </a:lnSpc>
              <a:buClr>
                <a:srgbClr val="765E54"/>
              </a:buClr>
              <a:buSzPct val="60714"/>
              <a:buFont typeface="Wingdings"/>
              <a:buChar char=""/>
              <a:tabLst>
                <a:tab pos="381635" algn="l"/>
              </a:tabLst>
            </a:pPr>
            <a:r>
              <a:rPr sz="2800" spc="-15" dirty="0">
                <a:latin typeface="Georgia"/>
                <a:cs typeface="Georgia"/>
              </a:rPr>
              <a:t>A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5" dirty="0">
                <a:latin typeface="Georgia"/>
                <a:cs typeface="Georgia"/>
              </a:rPr>
              <a:t>y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h</a:t>
            </a:r>
            <a:r>
              <a:rPr sz="2800" spc="-35" dirty="0">
                <a:latin typeface="Georgia"/>
                <a:cs typeface="Georgia"/>
              </a:rPr>
              <a:t>i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g</a:t>
            </a:r>
            <a:r>
              <a:rPr sz="2800" spc="-2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t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m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d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dirty="0">
                <a:latin typeface="Georgia"/>
                <a:cs typeface="Georgia"/>
              </a:rPr>
              <a:t>n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h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C</a:t>
            </a:r>
            <a:r>
              <a:rPr sz="2800" spc="-30" dirty="0">
                <a:latin typeface="Georgia"/>
                <a:cs typeface="Georgia"/>
              </a:rPr>
              <a:t>o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30" dirty="0">
                <a:latin typeface="Georgia"/>
                <a:cs typeface="Georgia"/>
              </a:rPr>
              <a:t>c</a:t>
            </a:r>
            <a:r>
              <a:rPr sz="2800" dirty="0">
                <a:latin typeface="Georgia"/>
                <a:cs typeface="Georgia"/>
              </a:rPr>
              <a:t>t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dirty="0">
                <a:latin typeface="Georgia"/>
                <a:cs typeface="Georgia"/>
              </a:rPr>
              <a:t>s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t </a:t>
            </a:r>
            <a:r>
              <a:rPr sz="2800" spc="-20" dirty="0">
                <a:latin typeface="Georgia"/>
                <a:cs typeface="Georgia"/>
              </a:rPr>
              <a:t>L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20" dirty="0">
                <a:latin typeface="Georgia"/>
                <a:cs typeface="Georgia"/>
              </a:rPr>
              <a:t>g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5" dirty="0">
                <a:latin typeface="Georgia"/>
                <a:cs typeface="Georgia"/>
              </a:rPr>
              <a:t>ll</a:t>
            </a:r>
            <a:r>
              <a:rPr sz="2800" dirty="0">
                <a:latin typeface="Georgia"/>
                <a:cs typeface="Georgia"/>
              </a:rPr>
              <a:t>y </a:t>
            </a:r>
            <a:r>
              <a:rPr sz="2800" spc="-15" dirty="0">
                <a:latin typeface="Georgia"/>
                <a:cs typeface="Georgia"/>
              </a:rPr>
              <a:t>B</a:t>
            </a:r>
            <a:r>
              <a:rPr sz="2800" spc="-10" dirty="0">
                <a:latin typeface="Georgia"/>
                <a:cs typeface="Georgia"/>
              </a:rPr>
              <a:t>ind</a:t>
            </a:r>
            <a:r>
              <a:rPr sz="2800" spc="-35" dirty="0">
                <a:latin typeface="Georgia"/>
                <a:cs typeface="Georgia"/>
              </a:rPr>
              <a:t>i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g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dirty="0">
                <a:latin typeface="Georgia"/>
                <a:cs typeface="Georgia"/>
              </a:rPr>
              <a:t>o</a:t>
            </a:r>
            <a:r>
              <a:rPr sz="2800" spc="-30" dirty="0">
                <a:latin typeface="Georgia"/>
                <a:cs typeface="Georgia"/>
              </a:rPr>
              <a:t> a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5" dirty="0">
                <a:latin typeface="Georgia"/>
                <a:cs typeface="Georgia"/>
              </a:rPr>
              <a:t>y</a:t>
            </a:r>
            <a:r>
              <a:rPr sz="2800" spc="-30" dirty="0">
                <a:latin typeface="Georgia"/>
                <a:cs typeface="Georgia"/>
              </a:rPr>
              <a:t>o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.</a:t>
            </a:r>
            <a:endParaRPr sz="2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095"/>
              </a:spcBef>
            </a:pP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4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19416" y="2630423"/>
            <a:ext cx="1118616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0739" y="785367"/>
            <a:ext cx="556895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/>
              <a:t>1</a:t>
            </a:r>
            <a:r>
              <a:rPr sz="4400" spc="-20" dirty="0"/>
              <a:t>2</a:t>
            </a:r>
            <a:r>
              <a:rPr sz="4400" spc="-15" dirty="0"/>
              <a:t>.</a:t>
            </a:r>
            <a:r>
              <a:rPr sz="4400" spc="-5" dirty="0"/>
              <a:t>1</a:t>
            </a:r>
            <a:r>
              <a:rPr sz="4400" spc="-10" dirty="0"/>
              <a:t> </a:t>
            </a:r>
            <a:r>
              <a:rPr sz="4400" spc="-5" dirty="0"/>
              <a:t>P</a:t>
            </a:r>
            <a:r>
              <a:rPr sz="4400" spc="-15" dirty="0"/>
              <a:t>l</a:t>
            </a:r>
            <a:r>
              <a:rPr sz="4400" dirty="0"/>
              <a:t>a</a:t>
            </a:r>
            <a:r>
              <a:rPr sz="4400" spc="-5" dirty="0"/>
              <a:t>n</a:t>
            </a:r>
            <a:r>
              <a:rPr sz="4400" spc="10" dirty="0"/>
              <a:t> </a:t>
            </a:r>
            <a:r>
              <a:rPr sz="4400" spc="-5" dirty="0"/>
              <a:t>P</a:t>
            </a:r>
            <a:r>
              <a:rPr sz="4400" spc="5" dirty="0"/>
              <a:t>r</a:t>
            </a:r>
            <a:r>
              <a:rPr sz="4400" spc="-5" dirty="0"/>
              <a:t>o</a:t>
            </a:r>
            <a:r>
              <a:rPr sz="4400" spc="-10" dirty="0"/>
              <a:t>c</a:t>
            </a:r>
            <a:r>
              <a:rPr sz="4400" spc="-15" dirty="0"/>
              <a:t>u</a:t>
            </a:r>
            <a:r>
              <a:rPr sz="4400" spc="-10" dirty="0"/>
              <a:t>r</a:t>
            </a:r>
            <a:r>
              <a:rPr sz="4400" dirty="0"/>
              <a:t>e</a:t>
            </a:r>
            <a:r>
              <a:rPr sz="4400" spc="-25" dirty="0"/>
              <a:t>m</a:t>
            </a:r>
            <a:r>
              <a:rPr sz="4400" dirty="0"/>
              <a:t>e</a:t>
            </a:r>
            <a:r>
              <a:rPr sz="4400" spc="-15" dirty="0"/>
              <a:t>n</a:t>
            </a:r>
            <a:r>
              <a:rPr sz="4400" spc="-5" dirty="0"/>
              <a:t>t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840739" y="1599153"/>
            <a:ext cx="7785100" cy="405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marR="5080" indent="-320040" algn="just">
              <a:lnSpc>
                <a:spcPct val="117700"/>
              </a:lnSpc>
              <a:buClr>
                <a:srgbClr val="765E54"/>
              </a:buClr>
              <a:buSzPct val="59615"/>
              <a:buFont typeface="Wingdings"/>
              <a:buChar char=""/>
              <a:tabLst>
                <a:tab pos="332740" algn="l"/>
              </a:tabLst>
            </a:pPr>
            <a:r>
              <a:rPr sz="2600" spc="-15" dirty="0">
                <a:latin typeface="Georgia"/>
                <a:cs typeface="Georgia"/>
              </a:rPr>
              <a:t>I</a:t>
            </a:r>
            <a:r>
              <a:rPr sz="2600" spc="-10" dirty="0">
                <a:latin typeface="Georgia"/>
                <a:cs typeface="Georgia"/>
              </a:rPr>
              <a:t>d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0" dirty="0">
                <a:latin typeface="Georgia"/>
                <a:cs typeface="Georgia"/>
              </a:rPr>
              <a:t>f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s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p</a:t>
            </a:r>
            <a:r>
              <a:rPr sz="2600" spc="0" dirty="0">
                <a:latin typeface="Georgia"/>
                <a:cs typeface="Georgia"/>
              </a:rPr>
              <a:t>r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10" dirty="0">
                <a:latin typeface="Georgia"/>
                <a:cs typeface="Georgia"/>
              </a:rPr>
              <a:t>d</a:t>
            </a:r>
            <a:r>
              <a:rPr sz="2600" spc="-15" dirty="0">
                <a:latin typeface="Georgia"/>
                <a:cs typeface="Georgia"/>
              </a:rPr>
              <a:t>u</a:t>
            </a:r>
            <a:r>
              <a:rPr sz="2600" spc="5" dirty="0">
                <a:latin typeface="Georgia"/>
                <a:cs typeface="Georgia"/>
              </a:rPr>
              <a:t>c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s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0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r</a:t>
            </a:r>
            <a:r>
              <a:rPr sz="2600" spc="-5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15" dirty="0">
                <a:latin typeface="Georgia"/>
                <a:cs typeface="Georgia"/>
              </a:rPr>
              <a:t>er</a:t>
            </a:r>
            <a:r>
              <a:rPr sz="2600" spc="-5" dirty="0">
                <a:latin typeface="Georgia"/>
                <a:cs typeface="Georgia"/>
              </a:rPr>
              <a:t>v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s 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10" dirty="0">
                <a:latin typeface="Georgia"/>
                <a:cs typeface="Georgia"/>
              </a:rPr>
              <a:t>h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t </a:t>
            </a:r>
            <a:r>
              <a:rPr sz="2600" spc="5" dirty="0">
                <a:latin typeface="Georgia"/>
                <a:cs typeface="Georgia"/>
              </a:rPr>
              <a:t>c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b</a:t>
            </a:r>
            <a:r>
              <a:rPr sz="2600" spc="-5" dirty="0">
                <a:latin typeface="Georgia"/>
                <a:cs typeface="Georgia"/>
              </a:rPr>
              <a:t>e 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dirty="0">
                <a:latin typeface="Georgia"/>
                <a:cs typeface="Georgia"/>
              </a:rPr>
              <a:t>q</a:t>
            </a:r>
            <a:r>
              <a:rPr sz="2600" spc="-15" dirty="0">
                <a:latin typeface="Georgia"/>
                <a:cs typeface="Georgia"/>
              </a:rPr>
              <a:t>u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re</a:t>
            </a:r>
            <a:r>
              <a:rPr sz="2600" spc="-5" dirty="0">
                <a:latin typeface="Georgia"/>
                <a:cs typeface="Georgia"/>
              </a:rPr>
              <a:t>d </a:t>
            </a:r>
            <a:r>
              <a:rPr sz="2600" spc="-10" dirty="0">
                <a:latin typeface="Georgia"/>
                <a:cs typeface="Georgia"/>
              </a:rPr>
              <a:t>f</a:t>
            </a:r>
            <a:r>
              <a:rPr sz="2600" spc="-15" dirty="0">
                <a:latin typeface="Georgia"/>
                <a:cs typeface="Georgia"/>
              </a:rPr>
              <a:t>ro</a:t>
            </a:r>
            <a:r>
              <a:rPr sz="2600" spc="-10" dirty="0">
                <a:latin typeface="Georgia"/>
                <a:cs typeface="Georgia"/>
              </a:rPr>
              <a:t>m</a:t>
            </a:r>
            <a:r>
              <a:rPr sz="2600" spc="-5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5" dirty="0">
                <a:latin typeface="Georgia"/>
                <a:cs typeface="Georgia"/>
              </a:rPr>
              <a:t>u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si</a:t>
            </a:r>
            <a:r>
              <a:rPr sz="2600" spc="-10" dirty="0">
                <a:latin typeface="Georgia"/>
                <a:cs typeface="Georgia"/>
              </a:rPr>
              <a:t>d</a:t>
            </a:r>
            <a:r>
              <a:rPr sz="2600" spc="-5" dirty="0">
                <a:latin typeface="Georgia"/>
                <a:cs typeface="Georgia"/>
              </a:rPr>
              <a:t>e</a:t>
            </a:r>
            <a:r>
              <a:rPr sz="2600" spc="-15" dirty="0">
                <a:latin typeface="Georgia"/>
                <a:cs typeface="Georgia"/>
              </a:rPr>
              <a:t> t</a:t>
            </a:r>
            <a:r>
              <a:rPr sz="2600" spc="10" dirty="0">
                <a:latin typeface="Georgia"/>
                <a:cs typeface="Georgia"/>
              </a:rPr>
              <a:t>h</a:t>
            </a:r>
            <a:r>
              <a:rPr sz="2600" spc="-5" dirty="0">
                <a:latin typeface="Georgia"/>
                <a:cs typeface="Georgia"/>
              </a:rPr>
              <a:t>e p</a:t>
            </a:r>
            <a:r>
              <a:rPr sz="2600" spc="-15" dirty="0">
                <a:latin typeface="Georgia"/>
                <a:cs typeface="Georgia"/>
              </a:rPr>
              <a:t>ro</a:t>
            </a:r>
            <a:r>
              <a:rPr sz="2600" spc="25" dirty="0">
                <a:latin typeface="Georgia"/>
                <a:cs typeface="Georgia"/>
              </a:rPr>
              <a:t>j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t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or</a:t>
            </a:r>
            <a:r>
              <a:rPr sz="2600" spc="10" dirty="0">
                <a:latin typeface="Georgia"/>
                <a:cs typeface="Georgia"/>
              </a:rPr>
              <a:t>g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z</a:t>
            </a:r>
            <a:r>
              <a:rPr sz="2600" dirty="0">
                <a:latin typeface="Georgia"/>
                <a:cs typeface="Georgia"/>
              </a:rPr>
              <a:t>a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V</a:t>
            </a:r>
            <a:r>
              <a:rPr sz="2600" spc="-5" dirty="0">
                <a:latin typeface="Georgia"/>
                <a:cs typeface="Georgia"/>
              </a:rPr>
              <a:t>s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spc="10" dirty="0">
                <a:latin typeface="Georgia"/>
                <a:cs typeface="Georgia"/>
              </a:rPr>
              <a:t>n</a:t>
            </a:r>
            <a:r>
              <a:rPr sz="2600" spc="-15" dirty="0">
                <a:latin typeface="Georgia"/>
                <a:cs typeface="Georgia"/>
              </a:rPr>
              <a:t>ee</a:t>
            </a:r>
            <a:r>
              <a:rPr sz="2600" spc="-10" dirty="0">
                <a:latin typeface="Georgia"/>
                <a:cs typeface="Georgia"/>
              </a:rPr>
              <a:t>d</a:t>
            </a:r>
            <a:r>
              <a:rPr sz="2600" spc="-5" dirty="0">
                <a:latin typeface="Georgia"/>
                <a:cs typeface="Georgia"/>
              </a:rPr>
              <a:t>s</a:t>
            </a:r>
            <a:r>
              <a:rPr sz="2600" spc="15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h</a:t>
            </a:r>
            <a:r>
              <a:rPr sz="260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t 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b</a:t>
            </a:r>
            <a:r>
              <a:rPr sz="2600" spc="-5" dirty="0">
                <a:latin typeface="Georgia"/>
                <a:cs typeface="Georgia"/>
              </a:rPr>
              <a:t>e 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5" dirty="0">
                <a:latin typeface="Georgia"/>
                <a:cs typeface="Georgia"/>
              </a:rPr>
              <a:t>c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20" dirty="0">
                <a:latin typeface="Georgia"/>
                <a:cs typeface="Georgia"/>
              </a:rPr>
              <a:t>m</a:t>
            </a:r>
            <a:r>
              <a:rPr sz="2600" spc="-5" dirty="0">
                <a:latin typeface="Georgia"/>
                <a:cs typeface="Georgia"/>
              </a:rPr>
              <a:t>pl</a:t>
            </a:r>
            <a:r>
              <a:rPr sz="2600" dirty="0">
                <a:latin typeface="Georgia"/>
                <a:cs typeface="Georgia"/>
              </a:rPr>
              <a:t>is</a:t>
            </a:r>
            <a:r>
              <a:rPr sz="2600" spc="-5" dirty="0">
                <a:latin typeface="Georgia"/>
                <a:cs typeface="Georgia"/>
              </a:rPr>
              <a:t>h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d</a:t>
            </a:r>
            <a:r>
              <a:rPr sz="2600" spc="30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b</a:t>
            </a:r>
            <a:r>
              <a:rPr sz="2600" spc="-5" dirty="0">
                <a:latin typeface="Georgia"/>
                <a:cs typeface="Georgia"/>
              </a:rPr>
              <a:t>y</a:t>
            </a:r>
            <a:r>
              <a:rPr sz="2600" spc="-30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10" dirty="0">
                <a:latin typeface="Georgia"/>
                <a:cs typeface="Georgia"/>
              </a:rPr>
              <a:t>h</a:t>
            </a:r>
            <a:r>
              <a:rPr sz="2600" spc="-5" dirty="0">
                <a:latin typeface="Georgia"/>
                <a:cs typeface="Georgia"/>
              </a:rPr>
              <a:t>e p</a:t>
            </a:r>
            <a:r>
              <a:rPr sz="2600" spc="0" dirty="0">
                <a:latin typeface="Georgia"/>
                <a:cs typeface="Georgia"/>
              </a:rPr>
              <a:t>r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dirty="0">
                <a:latin typeface="Georgia"/>
                <a:cs typeface="Georgia"/>
              </a:rPr>
              <a:t>j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t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dirty="0">
                <a:latin typeface="Georgia"/>
                <a:cs typeface="Georgia"/>
              </a:rPr>
              <a:t>m</a:t>
            </a:r>
            <a:r>
              <a:rPr sz="2600" spc="-5" dirty="0">
                <a:latin typeface="Georgia"/>
                <a:cs typeface="Georgia"/>
              </a:rPr>
              <a:t>.</a:t>
            </a:r>
            <a:endParaRPr sz="2600">
              <a:latin typeface="Georgia"/>
              <a:cs typeface="Georgia"/>
            </a:endParaRPr>
          </a:p>
          <a:p>
            <a:pPr marL="332740" indent="-320040">
              <a:lnSpc>
                <a:spcPct val="100000"/>
              </a:lnSpc>
              <a:spcBef>
                <a:spcPts val="1390"/>
              </a:spcBef>
              <a:buClr>
                <a:srgbClr val="765E54"/>
              </a:buClr>
              <a:buSzPct val="59615"/>
              <a:buFont typeface="Wingdings"/>
              <a:buChar char=""/>
              <a:tabLst>
                <a:tab pos="332740" algn="l"/>
              </a:tabLst>
            </a:pPr>
            <a:r>
              <a:rPr sz="2600" spc="-15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nv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lv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s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spc="5" dirty="0">
                <a:latin typeface="Georgia"/>
                <a:cs typeface="Georgia"/>
              </a:rPr>
              <a:t>c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dirty="0">
                <a:latin typeface="Georgia"/>
                <a:cs typeface="Georgia"/>
              </a:rPr>
              <a:t>si</a:t>
            </a:r>
            <a:r>
              <a:rPr sz="2600" spc="-10" dirty="0">
                <a:latin typeface="Georgia"/>
                <a:cs typeface="Georgia"/>
              </a:rPr>
              <a:t>d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0" dirty="0">
                <a:latin typeface="Georgia"/>
                <a:cs typeface="Georgia"/>
              </a:rPr>
              <a:t>r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0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f</a:t>
            </a:r>
            <a:r>
              <a:rPr sz="2600" spc="-30" dirty="0">
                <a:latin typeface="Georgia"/>
                <a:cs typeface="Georgia"/>
              </a:rPr>
              <a:t> </a:t>
            </a:r>
            <a:r>
              <a:rPr sz="2600" spc="20" dirty="0">
                <a:latin typeface="Georgia"/>
                <a:cs typeface="Georgia"/>
              </a:rPr>
              <a:t>p</a:t>
            </a:r>
            <a:r>
              <a:rPr sz="2600" spc="-15" dirty="0">
                <a:latin typeface="Georgia"/>
                <a:cs typeface="Georgia"/>
              </a:rPr>
              <a:t>ote</a:t>
            </a:r>
            <a:r>
              <a:rPr sz="2600" spc="10" dirty="0">
                <a:latin typeface="Georgia"/>
                <a:cs typeface="Georgia"/>
              </a:rPr>
              <a:t>n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spc="2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ll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spc="-15" dirty="0">
                <a:latin typeface="Georgia"/>
                <a:cs typeface="Georgia"/>
              </a:rPr>
              <a:t>r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5" dirty="0">
                <a:latin typeface="Georgia"/>
                <a:cs typeface="Georgia"/>
              </a:rPr>
              <a:t>.</a:t>
            </a:r>
            <a:endParaRPr sz="2600">
              <a:latin typeface="Georgia"/>
              <a:cs typeface="Georgia"/>
            </a:endParaRPr>
          </a:p>
          <a:p>
            <a:pPr marL="332740" marR="1578610" indent="-320040">
              <a:lnSpc>
                <a:spcPct val="116900"/>
              </a:lnSpc>
              <a:spcBef>
                <a:spcPts val="815"/>
              </a:spcBef>
              <a:buClr>
                <a:srgbClr val="765E54"/>
              </a:buClr>
              <a:buSzPct val="59615"/>
              <a:buFont typeface="Wingdings"/>
              <a:buChar char=""/>
              <a:tabLst>
                <a:tab pos="332740" algn="l"/>
              </a:tabLst>
            </a:pPr>
            <a:r>
              <a:rPr sz="2600" spc="-25" dirty="0">
                <a:latin typeface="Georgia"/>
                <a:cs typeface="Georgia"/>
              </a:rPr>
              <a:t>C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10" dirty="0">
                <a:latin typeface="Georgia"/>
                <a:cs typeface="Georgia"/>
              </a:rPr>
              <a:t>f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spc="-15" dirty="0">
                <a:latin typeface="Georgia"/>
                <a:cs typeface="Georgia"/>
              </a:rPr>
              <a:t>ue</a:t>
            </a:r>
            <a:r>
              <a:rPr sz="2600" spc="10" dirty="0">
                <a:latin typeface="Georgia"/>
                <a:cs typeface="Georgia"/>
              </a:rPr>
              <a:t>n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e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p</a:t>
            </a:r>
            <a:r>
              <a:rPr sz="2600" spc="-15" dirty="0">
                <a:latin typeface="Georgia"/>
                <a:cs typeface="Georgia"/>
              </a:rPr>
              <a:t>ro</a:t>
            </a:r>
            <a:r>
              <a:rPr sz="2600" dirty="0">
                <a:latin typeface="Georgia"/>
                <a:cs typeface="Georgia"/>
              </a:rPr>
              <a:t>j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t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h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10" dirty="0">
                <a:latin typeface="Georgia"/>
                <a:cs typeface="Georgia"/>
              </a:rPr>
              <a:t>d</a:t>
            </a:r>
            <a:r>
              <a:rPr sz="2600" spc="-15" dirty="0">
                <a:latin typeface="Georgia"/>
                <a:cs typeface="Georgia"/>
              </a:rPr>
              <a:t>u</a:t>
            </a:r>
            <a:r>
              <a:rPr sz="2600" spc="10" dirty="0">
                <a:latin typeface="Georgia"/>
                <a:cs typeface="Georgia"/>
              </a:rPr>
              <a:t>l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,</a:t>
            </a:r>
            <a:r>
              <a:rPr sz="2600" spc="-15" dirty="0">
                <a:latin typeface="Georgia"/>
                <a:cs typeface="Georgia"/>
              </a:rPr>
              <a:t> re</a:t>
            </a:r>
            <a:r>
              <a:rPr sz="2600" spc="20" dirty="0">
                <a:latin typeface="Georgia"/>
                <a:cs typeface="Georgia"/>
              </a:rPr>
              <a:t>s</a:t>
            </a:r>
            <a:r>
              <a:rPr sz="2600" spc="-15" dirty="0">
                <a:latin typeface="Georgia"/>
                <a:cs typeface="Georgia"/>
              </a:rPr>
              <a:t>our</a:t>
            </a:r>
            <a:r>
              <a:rPr sz="2600" spc="5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e 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20" dirty="0">
                <a:latin typeface="Georgia"/>
                <a:cs typeface="Georgia"/>
              </a:rPr>
              <a:t>m</a:t>
            </a:r>
            <a:r>
              <a:rPr sz="2600" dirty="0">
                <a:latin typeface="Georgia"/>
                <a:cs typeface="Georgia"/>
              </a:rPr>
              <a:t>a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ng</a:t>
            </a:r>
            <a:r>
              <a:rPr sz="2600" spc="25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nd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m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ke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r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b</a:t>
            </a:r>
            <a:r>
              <a:rPr sz="2600" spc="-15" dirty="0">
                <a:latin typeface="Georgia"/>
                <a:cs typeface="Georgia"/>
              </a:rPr>
              <a:t>u</a:t>
            </a:r>
            <a:r>
              <a:rPr sz="2600" spc="-5" dirty="0">
                <a:latin typeface="Georgia"/>
                <a:cs typeface="Georgia"/>
              </a:rPr>
              <a:t>y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spc="5" dirty="0">
                <a:latin typeface="Georgia"/>
                <a:cs typeface="Georgia"/>
              </a:rPr>
              <a:t>d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dirty="0">
                <a:latin typeface="Georgia"/>
                <a:cs typeface="Georgia"/>
              </a:rPr>
              <a:t>isi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5" dirty="0">
                <a:latin typeface="Georgia"/>
                <a:cs typeface="Georgia"/>
              </a:rPr>
              <a:t>.</a:t>
            </a:r>
            <a:endParaRPr sz="2600">
              <a:latin typeface="Georgia"/>
              <a:cs typeface="Georgia"/>
            </a:endParaRPr>
          </a:p>
          <a:p>
            <a:pPr marL="332740" marR="379730" indent="-320040">
              <a:lnSpc>
                <a:spcPct val="117700"/>
              </a:lnSpc>
              <a:spcBef>
                <a:spcPts val="840"/>
              </a:spcBef>
              <a:buClr>
                <a:srgbClr val="765E54"/>
              </a:buClr>
              <a:buSzPct val="59615"/>
              <a:buFont typeface="Wingdings"/>
              <a:buChar char=""/>
              <a:tabLst>
                <a:tab pos="332740" algn="l"/>
              </a:tabLst>
            </a:pPr>
            <a:r>
              <a:rPr sz="2600" spc="-15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spc="-15" dirty="0">
                <a:latin typeface="Georgia"/>
                <a:cs typeface="Georgia"/>
              </a:rPr>
              <a:t>u</a:t>
            </a:r>
            <a:r>
              <a:rPr sz="2600" spc="-10" dirty="0">
                <a:latin typeface="Georgia"/>
                <a:cs typeface="Georgia"/>
              </a:rPr>
              <a:t>d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s </a:t>
            </a:r>
            <a:r>
              <a:rPr sz="2600" spc="0" dirty="0">
                <a:latin typeface="Georgia"/>
                <a:cs typeface="Georgia"/>
              </a:rPr>
              <a:t>r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v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10" dirty="0">
                <a:latin typeface="Georgia"/>
                <a:cs typeface="Georgia"/>
              </a:rPr>
              <a:t>w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ng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spc="0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he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r</a:t>
            </a:r>
            <a:r>
              <a:rPr sz="2600" dirty="0">
                <a:latin typeface="Georgia"/>
                <a:cs typeface="Georgia"/>
              </a:rPr>
              <a:t>is</a:t>
            </a:r>
            <a:r>
              <a:rPr sz="2600" spc="-5" dirty="0">
                <a:latin typeface="Georgia"/>
                <a:cs typeface="Georgia"/>
              </a:rPr>
              <a:t>ks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nv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lv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d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nd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ty</a:t>
            </a:r>
            <a:r>
              <a:rPr sz="2600" spc="-5" dirty="0">
                <a:latin typeface="Georgia"/>
                <a:cs typeface="Georgia"/>
              </a:rPr>
              <a:t>pe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0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f 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n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0" dirty="0">
                <a:latin typeface="Georgia"/>
                <a:cs typeface="Georgia"/>
              </a:rPr>
              <a:t>r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t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o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b</a:t>
            </a:r>
            <a:r>
              <a:rPr sz="2600" spc="-5" dirty="0">
                <a:latin typeface="Georgia"/>
                <a:cs typeface="Georgia"/>
              </a:rPr>
              <a:t>e </a:t>
            </a:r>
            <a:r>
              <a:rPr sz="2600" spc="-15" dirty="0">
                <a:latin typeface="Georgia"/>
                <a:cs typeface="Georgia"/>
              </a:rPr>
              <a:t>u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5" dirty="0">
                <a:latin typeface="Georgia"/>
                <a:cs typeface="Georgia"/>
              </a:rPr>
              <a:t>d</a:t>
            </a:r>
            <a:r>
              <a:rPr sz="2600" spc="-5" dirty="0">
                <a:latin typeface="Georgia"/>
                <a:cs typeface="Georgia"/>
              </a:rPr>
              <a:t>.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0594" y="6287008"/>
            <a:ext cx="11874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5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/>
              <a:t>Pl</a:t>
            </a:r>
            <a:r>
              <a:rPr sz="4000" spc="-35" dirty="0"/>
              <a:t>a</a:t>
            </a:r>
            <a:r>
              <a:rPr sz="4000" dirty="0"/>
              <a:t>n</a:t>
            </a:r>
            <a:r>
              <a:rPr sz="4000" spc="-10" dirty="0"/>
              <a:t> </a:t>
            </a:r>
            <a:r>
              <a:rPr sz="4000" dirty="0"/>
              <a:t>P</a:t>
            </a:r>
            <a:r>
              <a:rPr sz="4000" spc="-15" dirty="0"/>
              <a:t>r</a:t>
            </a:r>
            <a:r>
              <a:rPr sz="4000" spc="-30" dirty="0"/>
              <a:t>o</a:t>
            </a:r>
            <a:r>
              <a:rPr sz="4000" dirty="0"/>
              <a:t>c</a:t>
            </a:r>
            <a:r>
              <a:rPr sz="4000" spc="-5" dirty="0"/>
              <a:t>u</a:t>
            </a:r>
            <a:r>
              <a:rPr sz="4000" spc="-40" dirty="0"/>
              <a:t>r</a:t>
            </a:r>
            <a:r>
              <a:rPr sz="4000" spc="-20" dirty="0"/>
              <a:t>e</a:t>
            </a:r>
            <a:r>
              <a:rPr sz="4000" spc="-10" dirty="0"/>
              <a:t>m</a:t>
            </a:r>
            <a:r>
              <a:rPr sz="4000" spc="-20" dirty="0"/>
              <a:t>en</a:t>
            </a:r>
            <a:r>
              <a:rPr sz="4000" dirty="0"/>
              <a:t>t</a:t>
            </a:r>
            <a:r>
              <a:rPr sz="4000" spc="90" dirty="0"/>
              <a:t> </a:t>
            </a:r>
            <a:r>
              <a:rPr sz="4000" dirty="0"/>
              <a:t>-</a:t>
            </a:r>
            <a:r>
              <a:rPr sz="4000" spc="-15" dirty="0"/>
              <a:t> </a:t>
            </a:r>
            <a:r>
              <a:rPr sz="4000" spc="-30" dirty="0"/>
              <a:t>I</a:t>
            </a:r>
            <a:r>
              <a:rPr sz="4000" dirty="0"/>
              <a:t>n</a:t>
            </a:r>
            <a:r>
              <a:rPr sz="4000" spc="-40" dirty="0"/>
              <a:t>p</a:t>
            </a:r>
            <a:r>
              <a:rPr sz="4000" spc="-5" dirty="0"/>
              <a:t>u</a:t>
            </a:r>
            <a:r>
              <a:rPr sz="4000" dirty="0"/>
              <a:t>ts</a:t>
            </a:r>
            <a:endParaRPr sz="40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160">
              <a:lnSpc>
                <a:spcPts val="1505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662305" indent="-514984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662940" algn="l"/>
              </a:tabLst>
            </a:pPr>
            <a:r>
              <a:rPr sz="2900" dirty="0">
                <a:solidFill>
                  <a:srgbClr val="000000"/>
                </a:solidFill>
              </a:rPr>
              <a:t>P</a:t>
            </a:r>
            <a:r>
              <a:rPr sz="2900" spc="5" dirty="0">
                <a:solidFill>
                  <a:srgbClr val="000000"/>
                </a:solidFill>
              </a:rPr>
              <a:t>r</a:t>
            </a:r>
            <a:r>
              <a:rPr sz="2900" spc="-10" dirty="0">
                <a:solidFill>
                  <a:srgbClr val="000000"/>
                </a:solidFill>
              </a:rPr>
              <a:t>oj</a:t>
            </a:r>
            <a:r>
              <a:rPr sz="2900" spc="-15" dirty="0">
                <a:solidFill>
                  <a:srgbClr val="000000"/>
                </a:solidFill>
              </a:rPr>
              <a:t>e</a:t>
            </a:r>
            <a:r>
              <a:rPr sz="2900" dirty="0">
                <a:solidFill>
                  <a:srgbClr val="000000"/>
                </a:solidFill>
              </a:rPr>
              <a:t>ct</a:t>
            </a:r>
            <a:r>
              <a:rPr sz="2900" spc="-10" dirty="0">
                <a:solidFill>
                  <a:srgbClr val="000000"/>
                </a:solidFill>
              </a:rPr>
              <a:t> M</a:t>
            </a:r>
            <a:r>
              <a:rPr sz="2900" spc="-5" dirty="0">
                <a:solidFill>
                  <a:srgbClr val="000000"/>
                </a:solidFill>
              </a:rPr>
              <a:t>a</a:t>
            </a:r>
            <a:r>
              <a:rPr sz="2900" spc="-15" dirty="0">
                <a:solidFill>
                  <a:srgbClr val="000000"/>
                </a:solidFill>
              </a:rPr>
              <a:t>n</a:t>
            </a:r>
            <a:r>
              <a:rPr sz="2900" spc="-5" dirty="0">
                <a:solidFill>
                  <a:srgbClr val="000000"/>
                </a:solidFill>
              </a:rPr>
              <a:t>a</a:t>
            </a:r>
            <a:r>
              <a:rPr sz="2900" spc="5" dirty="0">
                <a:solidFill>
                  <a:srgbClr val="000000"/>
                </a:solidFill>
              </a:rPr>
              <a:t>g</a:t>
            </a:r>
            <a:r>
              <a:rPr sz="2900" spc="-40" dirty="0">
                <a:solidFill>
                  <a:srgbClr val="000000"/>
                </a:solidFill>
              </a:rPr>
              <a:t>e</a:t>
            </a:r>
            <a:r>
              <a:rPr sz="2900" dirty="0">
                <a:solidFill>
                  <a:srgbClr val="000000"/>
                </a:solidFill>
              </a:rPr>
              <a:t>m</a:t>
            </a:r>
            <a:r>
              <a:rPr sz="2900" spc="-15" dirty="0">
                <a:solidFill>
                  <a:srgbClr val="000000"/>
                </a:solidFill>
              </a:rPr>
              <a:t>en</a:t>
            </a:r>
            <a:r>
              <a:rPr sz="2900" dirty="0">
                <a:solidFill>
                  <a:srgbClr val="000000"/>
                </a:solidFill>
              </a:rPr>
              <a:t>t</a:t>
            </a:r>
            <a:r>
              <a:rPr sz="2900" spc="-15" dirty="0">
                <a:solidFill>
                  <a:srgbClr val="000000"/>
                </a:solidFill>
              </a:rPr>
              <a:t> </a:t>
            </a:r>
            <a:r>
              <a:rPr sz="2900" dirty="0">
                <a:solidFill>
                  <a:srgbClr val="000000"/>
                </a:solidFill>
              </a:rPr>
              <a:t>P</a:t>
            </a:r>
            <a:r>
              <a:rPr sz="2900" spc="5" dirty="0">
                <a:solidFill>
                  <a:srgbClr val="000000"/>
                </a:solidFill>
              </a:rPr>
              <a:t>l</a:t>
            </a:r>
            <a:r>
              <a:rPr sz="2900" spc="-5" dirty="0">
                <a:solidFill>
                  <a:srgbClr val="000000"/>
                </a:solidFill>
              </a:rPr>
              <a:t>a</a:t>
            </a:r>
            <a:r>
              <a:rPr sz="2900" dirty="0">
                <a:solidFill>
                  <a:srgbClr val="000000"/>
                </a:solidFill>
              </a:rPr>
              <a:t>n</a:t>
            </a:r>
            <a:endParaRPr sz="2900"/>
          </a:p>
          <a:p>
            <a:pPr marL="982344" lvl="1" indent="-518159">
              <a:lnSpc>
                <a:spcPct val="100000"/>
              </a:lnSpc>
              <a:spcBef>
                <a:spcPts val="850"/>
              </a:spcBef>
              <a:buClr>
                <a:srgbClr val="765E54"/>
              </a:buClr>
              <a:buFont typeface="Wingdings"/>
              <a:buChar char=""/>
              <a:tabLst>
                <a:tab pos="982980" algn="l"/>
              </a:tabLst>
            </a:pPr>
            <a:r>
              <a:rPr sz="2600" spc="-5" dirty="0">
                <a:latin typeface="Georgia"/>
                <a:cs typeface="Georgia"/>
              </a:rPr>
              <a:t>P</a:t>
            </a:r>
            <a:r>
              <a:rPr sz="2600" spc="-15" dirty="0">
                <a:latin typeface="Georgia"/>
                <a:cs typeface="Georgia"/>
              </a:rPr>
              <a:t>ro</a:t>
            </a:r>
            <a:r>
              <a:rPr sz="2600" dirty="0">
                <a:latin typeface="Georgia"/>
                <a:cs typeface="Georgia"/>
              </a:rPr>
              <a:t>j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 S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-5" dirty="0">
                <a:latin typeface="Georgia"/>
                <a:cs typeface="Georgia"/>
              </a:rPr>
              <a:t>pe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a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dirty="0">
                <a:latin typeface="Georgia"/>
                <a:cs typeface="Georgia"/>
              </a:rPr>
              <a:t>m</a:t>
            </a:r>
            <a:r>
              <a:rPr sz="2600" spc="-1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nt</a:t>
            </a:r>
            <a:endParaRPr sz="2600">
              <a:latin typeface="Georgia"/>
              <a:cs typeface="Georgia"/>
            </a:endParaRPr>
          </a:p>
          <a:p>
            <a:pPr marL="982344" lvl="1" indent="-518159">
              <a:lnSpc>
                <a:spcPct val="100000"/>
              </a:lnSpc>
              <a:spcBef>
                <a:spcPts val="935"/>
              </a:spcBef>
              <a:buClr>
                <a:srgbClr val="765E54"/>
              </a:buClr>
              <a:buFont typeface="Wingdings"/>
              <a:buChar char=""/>
              <a:tabLst>
                <a:tab pos="982980" algn="l"/>
              </a:tabLst>
            </a:pPr>
            <a:r>
              <a:rPr sz="2600" spc="-30" dirty="0">
                <a:latin typeface="Georgia"/>
                <a:cs typeface="Georgia"/>
              </a:rPr>
              <a:t>W</a:t>
            </a:r>
            <a:r>
              <a:rPr sz="2600" spc="-5" dirty="0">
                <a:latin typeface="Georgia"/>
                <a:cs typeface="Georgia"/>
              </a:rPr>
              <a:t>BS</a:t>
            </a:r>
            <a:endParaRPr sz="2600">
              <a:latin typeface="Georgia"/>
              <a:cs typeface="Georgia"/>
            </a:endParaRPr>
          </a:p>
          <a:p>
            <a:pPr marL="982344" lvl="1" indent="-518159">
              <a:lnSpc>
                <a:spcPct val="100000"/>
              </a:lnSpc>
              <a:spcBef>
                <a:spcPts val="935"/>
              </a:spcBef>
              <a:buClr>
                <a:srgbClr val="765E54"/>
              </a:buClr>
              <a:buFont typeface="Wingdings"/>
              <a:buChar char=""/>
              <a:tabLst>
                <a:tab pos="982980" algn="l"/>
              </a:tabLst>
            </a:pPr>
            <a:r>
              <a:rPr sz="2600" spc="-30" dirty="0">
                <a:latin typeface="Georgia"/>
                <a:cs typeface="Georgia"/>
              </a:rPr>
              <a:t>W</a:t>
            </a:r>
            <a:r>
              <a:rPr sz="2600" spc="-5" dirty="0">
                <a:latin typeface="Georgia"/>
                <a:cs typeface="Georgia"/>
              </a:rPr>
              <a:t>BS </a:t>
            </a:r>
            <a:r>
              <a:rPr sz="2600" spc="-10" dirty="0">
                <a:latin typeface="Georgia"/>
                <a:cs typeface="Georgia"/>
              </a:rPr>
              <a:t>D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1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-15" dirty="0">
                <a:latin typeface="Georgia"/>
                <a:cs typeface="Georgia"/>
              </a:rPr>
              <a:t>o</a:t>
            </a:r>
            <a:r>
              <a:rPr sz="2600" spc="10" dirty="0">
                <a:latin typeface="Georgia"/>
                <a:cs typeface="Georgia"/>
              </a:rPr>
              <a:t>n</a:t>
            </a:r>
            <a:r>
              <a:rPr sz="2600" spc="-20" dirty="0">
                <a:latin typeface="Georgia"/>
                <a:cs typeface="Georgia"/>
              </a:rPr>
              <a:t>a</a:t>
            </a:r>
            <a:r>
              <a:rPr sz="2600" spc="-15" dirty="0">
                <a:latin typeface="Georgia"/>
                <a:cs typeface="Georgia"/>
              </a:rPr>
              <a:t>r</a:t>
            </a:r>
            <a:r>
              <a:rPr sz="2600" spc="-5" dirty="0">
                <a:latin typeface="Georgia"/>
                <a:cs typeface="Georgia"/>
              </a:rPr>
              <a:t>y</a:t>
            </a:r>
            <a:endParaRPr sz="2600">
              <a:latin typeface="Georgia"/>
              <a:cs typeface="Georgia"/>
            </a:endParaRPr>
          </a:p>
          <a:p>
            <a:pPr marL="662305" indent="-514984">
              <a:lnSpc>
                <a:spcPct val="100000"/>
              </a:lnSpc>
              <a:spcBef>
                <a:spcPts val="969"/>
              </a:spcBef>
              <a:buClr>
                <a:srgbClr val="765E54"/>
              </a:buClr>
              <a:buAutoNum type="arabicPeriod"/>
              <a:tabLst>
                <a:tab pos="662940" algn="l"/>
              </a:tabLst>
            </a:pPr>
            <a:r>
              <a:rPr sz="2900" spc="-5" dirty="0">
                <a:solidFill>
                  <a:srgbClr val="000000"/>
                </a:solidFill>
              </a:rPr>
              <a:t>R</a:t>
            </a:r>
            <a:r>
              <a:rPr sz="2900" spc="-15" dirty="0">
                <a:solidFill>
                  <a:srgbClr val="000000"/>
                </a:solidFill>
              </a:rPr>
              <a:t>e</a:t>
            </a:r>
            <a:r>
              <a:rPr sz="2900" dirty="0">
                <a:solidFill>
                  <a:srgbClr val="000000"/>
                </a:solidFill>
              </a:rPr>
              <a:t>qu</a:t>
            </a:r>
            <a:r>
              <a:rPr sz="2900" spc="-15" dirty="0">
                <a:solidFill>
                  <a:srgbClr val="000000"/>
                </a:solidFill>
              </a:rPr>
              <a:t>i</a:t>
            </a:r>
            <a:r>
              <a:rPr sz="2900" spc="5" dirty="0">
                <a:solidFill>
                  <a:srgbClr val="000000"/>
                </a:solidFill>
              </a:rPr>
              <a:t>r</a:t>
            </a:r>
            <a:r>
              <a:rPr sz="2900" spc="-40" dirty="0">
                <a:solidFill>
                  <a:srgbClr val="000000"/>
                </a:solidFill>
              </a:rPr>
              <a:t>e</a:t>
            </a:r>
            <a:r>
              <a:rPr sz="2900" dirty="0">
                <a:solidFill>
                  <a:srgbClr val="000000"/>
                </a:solidFill>
              </a:rPr>
              <a:t>m</a:t>
            </a:r>
            <a:r>
              <a:rPr sz="2900" spc="-15" dirty="0">
                <a:solidFill>
                  <a:srgbClr val="000000"/>
                </a:solidFill>
              </a:rPr>
              <a:t>en</a:t>
            </a:r>
            <a:r>
              <a:rPr sz="2900" dirty="0">
                <a:solidFill>
                  <a:srgbClr val="000000"/>
                </a:solidFill>
              </a:rPr>
              <a:t>ts</a:t>
            </a:r>
            <a:r>
              <a:rPr sz="2900" spc="30" dirty="0">
                <a:solidFill>
                  <a:srgbClr val="000000"/>
                </a:solidFill>
              </a:rPr>
              <a:t> </a:t>
            </a:r>
            <a:r>
              <a:rPr sz="2900" dirty="0">
                <a:solidFill>
                  <a:srgbClr val="000000"/>
                </a:solidFill>
              </a:rPr>
              <a:t>D</a:t>
            </a:r>
            <a:r>
              <a:rPr sz="2900" spc="-10" dirty="0">
                <a:solidFill>
                  <a:srgbClr val="000000"/>
                </a:solidFill>
              </a:rPr>
              <a:t>o</a:t>
            </a:r>
            <a:r>
              <a:rPr sz="2900" spc="-25" dirty="0">
                <a:solidFill>
                  <a:srgbClr val="000000"/>
                </a:solidFill>
              </a:rPr>
              <a:t>c</a:t>
            </a:r>
            <a:r>
              <a:rPr sz="2900" spc="-20" dirty="0">
                <a:solidFill>
                  <a:srgbClr val="000000"/>
                </a:solidFill>
              </a:rPr>
              <a:t>u</a:t>
            </a:r>
            <a:r>
              <a:rPr sz="2900" dirty="0">
                <a:solidFill>
                  <a:srgbClr val="000000"/>
                </a:solidFill>
              </a:rPr>
              <a:t>m</a:t>
            </a:r>
            <a:r>
              <a:rPr sz="2900" spc="-15" dirty="0">
                <a:solidFill>
                  <a:srgbClr val="000000"/>
                </a:solidFill>
              </a:rPr>
              <a:t>en</a:t>
            </a:r>
            <a:r>
              <a:rPr sz="2900" dirty="0">
                <a:solidFill>
                  <a:srgbClr val="000000"/>
                </a:solidFill>
              </a:rPr>
              <a:t>t</a:t>
            </a:r>
            <a:r>
              <a:rPr sz="2900" spc="-30" dirty="0">
                <a:solidFill>
                  <a:srgbClr val="000000"/>
                </a:solidFill>
              </a:rPr>
              <a:t>a</a:t>
            </a:r>
            <a:r>
              <a:rPr sz="2900" dirty="0">
                <a:solidFill>
                  <a:srgbClr val="000000"/>
                </a:solidFill>
              </a:rPr>
              <a:t>t</a:t>
            </a:r>
            <a:r>
              <a:rPr sz="2900" spc="-15" dirty="0">
                <a:solidFill>
                  <a:srgbClr val="000000"/>
                </a:solidFill>
              </a:rPr>
              <a:t>i</a:t>
            </a:r>
            <a:r>
              <a:rPr sz="2900" spc="-10" dirty="0">
                <a:solidFill>
                  <a:srgbClr val="000000"/>
                </a:solidFill>
              </a:rPr>
              <a:t>o</a:t>
            </a:r>
            <a:r>
              <a:rPr sz="2900" dirty="0">
                <a:solidFill>
                  <a:srgbClr val="000000"/>
                </a:solidFill>
              </a:rPr>
              <a:t>n</a:t>
            </a:r>
            <a:endParaRPr sz="2900"/>
          </a:p>
          <a:p>
            <a:pPr marL="603885">
              <a:lnSpc>
                <a:spcPct val="100000"/>
              </a:lnSpc>
              <a:spcBef>
                <a:spcPts val="1380"/>
              </a:spcBef>
            </a:pPr>
            <a:r>
              <a:rPr sz="2600" spc="-15" dirty="0">
                <a:solidFill>
                  <a:srgbClr val="000000"/>
                </a:solidFill>
              </a:rPr>
              <a:t>I</a:t>
            </a:r>
            <a:r>
              <a:rPr sz="2600" spc="-5" dirty="0">
                <a:solidFill>
                  <a:srgbClr val="000000"/>
                </a:solidFill>
              </a:rPr>
              <a:t>n</a:t>
            </a:r>
            <a:r>
              <a:rPr sz="2600" spc="-10" dirty="0">
                <a:solidFill>
                  <a:srgbClr val="000000"/>
                </a:solidFill>
              </a:rPr>
              <a:t>c</a:t>
            </a:r>
            <a:r>
              <a:rPr sz="2600" spc="-5" dirty="0">
                <a:solidFill>
                  <a:srgbClr val="000000"/>
                </a:solidFill>
              </a:rPr>
              <a:t>l</a:t>
            </a:r>
            <a:r>
              <a:rPr sz="2600" spc="-15" dirty="0">
                <a:solidFill>
                  <a:srgbClr val="000000"/>
                </a:solidFill>
              </a:rPr>
              <a:t>u</a:t>
            </a:r>
            <a:r>
              <a:rPr sz="2600" spc="-10" dirty="0">
                <a:solidFill>
                  <a:srgbClr val="000000"/>
                </a:solidFill>
              </a:rPr>
              <a:t>d</a:t>
            </a:r>
            <a:r>
              <a:rPr sz="2600" dirty="0">
                <a:solidFill>
                  <a:srgbClr val="000000"/>
                </a:solidFill>
              </a:rPr>
              <a:t>i</a:t>
            </a:r>
            <a:r>
              <a:rPr sz="2600" spc="-5" dirty="0">
                <a:solidFill>
                  <a:srgbClr val="000000"/>
                </a:solidFill>
              </a:rPr>
              <a:t>ng</a:t>
            </a:r>
            <a:r>
              <a:rPr sz="2600" spc="-30" dirty="0">
                <a:solidFill>
                  <a:srgbClr val="000000"/>
                </a:solidFill>
              </a:rPr>
              <a:t> </a:t>
            </a:r>
            <a:r>
              <a:rPr sz="2600" spc="10" dirty="0">
                <a:solidFill>
                  <a:srgbClr val="000000"/>
                </a:solidFill>
              </a:rPr>
              <a:t>l</a:t>
            </a:r>
            <a:r>
              <a:rPr sz="2600" spc="-15" dirty="0">
                <a:solidFill>
                  <a:srgbClr val="000000"/>
                </a:solidFill>
              </a:rPr>
              <a:t>e</a:t>
            </a:r>
            <a:r>
              <a:rPr sz="2600" spc="-10" dirty="0">
                <a:solidFill>
                  <a:srgbClr val="000000"/>
                </a:solidFill>
              </a:rPr>
              <a:t>g</a:t>
            </a:r>
            <a:r>
              <a:rPr sz="2600" spc="-20" dirty="0">
                <a:solidFill>
                  <a:srgbClr val="000000"/>
                </a:solidFill>
              </a:rPr>
              <a:t>a</a:t>
            </a:r>
            <a:r>
              <a:rPr sz="2600" spc="-5" dirty="0">
                <a:solidFill>
                  <a:srgbClr val="000000"/>
                </a:solidFill>
              </a:rPr>
              <a:t>l</a:t>
            </a:r>
            <a:r>
              <a:rPr sz="2600" spc="30" dirty="0">
                <a:solidFill>
                  <a:srgbClr val="000000"/>
                </a:solidFill>
              </a:rPr>
              <a:t> </a:t>
            </a:r>
            <a:r>
              <a:rPr sz="2600" spc="-20" dirty="0">
                <a:solidFill>
                  <a:srgbClr val="000000"/>
                </a:solidFill>
              </a:rPr>
              <a:t>a</a:t>
            </a:r>
            <a:r>
              <a:rPr sz="2600" spc="-5" dirty="0">
                <a:solidFill>
                  <a:srgbClr val="000000"/>
                </a:solidFill>
              </a:rPr>
              <a:t>nd</a:t>
            </a:r>
            <a:r>
              <a:rPr sz="2600" dirty="0">
                <a:solidFill>
                  <a:srgbClr val="000000"/>
                </a:solidFill>
              </a:rPr>
              <a:t> </a:t>
            </a:r>
            <a:r>
              <a:rPr sz="2600" spc="5" dirty="0">
                <a:solidFill>
                  <a:srgbClr val="000000"/>
                </a:solidFill>
              </a:rPr>
              <a:t>c</a:t>
            </a:r>
            <a:r>
              <a:rPr sz="2600" spc="-15" dirty="0">
                <a:solidFill>
                  <a:srgbClr val="000000"/>
                </a:solidFill>
              </a:rPr>
              <a:t>o</a:t>
            </a:r>
            <a:r>
              <a:rPr sz="2600" spc="-5" dirty="0">
                <a:solidFill>
                  <a:srgbClr val="000000"/>
                </a:solidFill>
              </a:rPr>
              <a:t>n</a:t>
            </a:r>
            <a:r>
              <a:rPr sz="2600" spc="-15" dirty="0">
                <a:solidFill>
                  <a:srgbClr val="000000"/>
                </a:solidFill>
              </a:rPr>
              <a:t>t</a:t>
            </a:r>
            <a:r>
              <a:rPr sz="2600" spc="0" dirty="0">
                <a:solidFill>
                  <a:srgbClr val="000000"/>
                </a:solidFill>
              </a:rPr>
              <a:t>r</a:t>
            </a:r>
            <a:r>
              <a:rPr sz="2600" spc="-20" dirty="0">
                <a:solidFill>
                  <a:srgbClr val="000000"/>
                </a:solidFill>
              </a:rPr>
              <a:t>a</a:t>
            </a:r>
            <a:r>
              <a:rPr sz="2600" spc="-10" dirty="0">
                <a:solidFill>
                  <a:srgbClr val="000000"/>
                </a:solidFill>
              </a:rPr>
              <a:t>c</a:t>
            </a:r>
            <a:r>
              <a:rPr sz="2600" spc="0" dirty="0">
                <a:solidFill>
                  <a:srgbClr val="000000"/>
                </a:solidFill>
              </a:rPr>
              <a:t>t</a:t>
            </a:r>
            <a:r>
              <a:rPr sz="2600" spc="-15" dirty="0">
                <a:solidFill>
                  <a:srgbClr val="000000"/>
                </a:solidFill>
              </a:rPr>
              <a:t>u</a:t>
            </a:r>
            <a:r>
              <a:rPr sz="2600" spc="-20" dirty="0">
                <a:solidFill>
                  <a:srgbClr val="000000"/>
                </a:solidFill>
              </a:rPr>
              <a:t>a</a:t>
            </a:r>
            <a:r>
              <a:rPr sz="2600" spc="-5" dirty="0">
                <a:solidFill>
                  <a:srgbClr val="000000"/>
                </a:solidFill>
              </a:rPr>
              <a:t>l</a:t>
            </a:r>
            <a:r>
              <a:rPr sz="2600" spc="5" dirty="0">
                <a:solidFill>
                  <a:srgbClr val="000000"/>
                </a:solidFill>
              </a:rPr>
              <a:t> </a:t>
            </a:r>
            <a:r>
              <a:rPr sz="2600" spc="0" dirty="0">
                <a:solidFill>
                  <a:srgbClr val="000000"/>
                </a:solidFill>
              </a:rPr>
              <a:t>r</a:t>
            </a:r>
            <a:r>
              <a:rPr sz="2600" spc="-15" dirty="0">
                <a:solidFill>
                  <a:srgbClr val="000000"/>
                </a:solidFill>
              </a:rPr>
              <a:t>e</a:t>
            </a:r>
            <a:r>
              <a:rPr sz="2600" dirty="0">
                <a:solidFill>
                  <a:srgbClr val="000000"/>
                </a:solidFill>
              </a:rPr>
              <a:t>q</a:t>
            </a:r>
            <a:r>
              <a:rPr sz="2600" spc="-15" dirty="0">
                <a:solidFill>
                  <a:srgbClr val="000000"/>
                </a:solidFill>
              </a:rPr>
              <a:t>u</a:t>
            </a:r>
            <a:r>
              <a:rPr sz="2600" dirty="0">
                <a:solidFill>
                  <a:srgbClr val="000000"/>
                </a:solidFill>
              </a:rPr>
              <a:t>i</a:t>
            </a:r>
            <a:r>
              <a:rPr sz="2600" spc="-15" dirty="0">
                <a:solidFill>
                  <a:srgbClr val="000000"/>
                </a:solidFill>
              </a:rPr>
              <a:t>re</a:t>
            </a:r>
            <a:r>
              <a:rPr sz="2600" dirty="0">
                <a:solidFill>
                  <a:srgbClr val="000000"/>
                </a:solidFill>
              </a:rPr>
              <a:t>m</a:t>
            </a:r>
            <a:r>
              <a:rPr sz="2600" spc="5" dirty="0">
                <a:solidFill>
                  <a:srgbClr val="000000"/>
                </a:solidFill>
              </a:rPr>
              <a:t>e</a:t>
            </a:r>
            <a:r>
              <a:rPr sz="2600" spc="-5" dirty="0">
                <a:solidFill>
                  <a:srgbClr val="000000"/>
                </a:solidFill>
              </a:rPr>
              <a:t>n</a:t>
            </a:r>
            <a:r>
              <a:rPr sz="2600" spc="-15" dirty="0">
                <a:solidFill>
                  <a:srgbClr val="000000"/>
                </a:solidFill>
              </a:rPr>
              <a:t>t</a:t>
            </a:r>
            <a:r>
              <a:rPr sz="2600" spc="-5" dirty="0">
                <a:solidFill>
                  <a:srgbClr val="000000"/>
                </a:solidFill>
              </a:rPr>
              <a:t>s</a:t>
            </a:r>
            <a:endParaRPr sz="2600"/>
          </a:p>
          <a:p>
            <a:pPr marL="662305" indent="-514984">
              <a:lnSpc>
                <a:spcPct val="100000"/>
              </a:lnSpc>
              <a:spcBef>
                <a:spcPts val="1090"/>
              </a:spcBef>
              <a:buClr>
                <a:srgbClr val="765E54"/>
              </a:buClr>
              <a:buAutoNum type="arabicPeriod" startAt="3"/>
              <a:tabLst>
                <a:tab pos="662940" algn="l"/>
              </a:tabLst>
            </a:pPr>
            <a:r>
              <a:rPr sz="2900" spc="-5" dirty="0">
                <a:solidFill>
                  <a:srgbClr val="000000"/>
                </a:solidFill>
              </a:rPr>
              <a:t>R</a:t>
            </a:r>
            <a:r>
              <a:rPr sz="2900" spc="-15" dirty="0">
                <a:solidFill>
                  <a:srgbClr val="000000"/>
                </a:solidFill>
              </a:rPr>
              <a:t>i</a:t>
            </a:r>
            <a:r>
              <a:rPr sz="2900" spc="-10" dirty="0">
                <a:solidFill>
                  <a:srgbClr val="000000"/>
                </a:solidFill>
              </a:rPr>
              <a:t>s</a:t>
            </a:r>
            <a:r>
              <a:rPr sz="2900" dirty="0">
                <a:solidFill>
                  <a:srgbClr val="000000"/>
                </a:solidFill>
              </a:rPr>
              <a:t>k</a:t>
            </a:r>
            <a:r>
              <a:rPr sz="2900" spc="-20" dirty="0">
                <a:solidFill>
                  <a:srgbClr val="000000"/>
                </a:solidFill>
              </a:rPr>
              <a:t> </a:t>
            </a:r>
            <a:r>
              <a:rPr sz="2900" spc="-5" dirty="0">
                <a:solidFill>
                  <a:srgbClr val="000000"/>
                </a:solidFill>
              </a:rPr>
              <a:t>R</a:t>
            </a:r>
            <a:r>
              <a:rPr sz="2900" spc="-15" dirty="0">
                <a:solidFill>
                  <a:srgbClr val="000000"/>
                </a:solidFill>
              </a:rPr>
              <a:t>e</a:t>
            </a:r>
            <a:r>
              <a:rPr sz="2900" spc="5" dirty="0">
                <a:solidFill>
                  <a:srgbClr val="000000"/>
                </a:solidFill>
              </a:rPr>
              <a:t>g</a:t>
            </a:r>
            <a:r>
              <a:rPr sz="2900" spc="-15" dirty="0">
                <a:solidFill>
                  <a:srgbClr val="000000"/>
                </a:solidFill>
              </a:rPr>
              <a:t>i</a:t>
            </a:r>
            <a:r>
              <a:rPr sz="2900" spc="-10" dirty="0">
                <a:solidFill>
                  <a:srgbClr val="000000"/>
                </a:solidFill>
              </a:rPr>
              <a:t>s</a:t>
            </a:r>
            <a:r>
              <a:rPr sz="2900" dirty="0">
                <a:solidFill>
                  <a:srgbClr val="000000"/>
                </a:solidFill>
              </a:rPr>
              <a:t>t</a:t>
            </a:r>
            <a:r>
              <a:rPr sz="2900" spc="-15" dirty="0">
                <a:solidFill>
                  <a:srgbClr val="000000"/>
                </a:solidFill>
              </a:rPr>
              <a:t>e</a:t>
            </a:r>
            <a:r>
              <a:rPr sz="2900" dirty="0">
                <a:solidFill>
                  <a:srgbClr val="000000"/>
                </a:solidFill>
              </a:rPr>
              <a:t>r</a:t>
            </a:r>
            <a:endParaRPr sz="2900"/>
          </a:p>
          <a:p>
            <a:pPr marL="662305" indent="-514984">
              <a:lnSpc>
                <a:spcPct val="100000"/>
              </a:lnSpc>
              <a:spcBef>
                <a:spcPts val="1080"/>
              </a:spcBef>
              <a:buClr>
                <a:srgbClr val="765E54"/>
              </a:buClr>
              <a:buAutoNum type="arabicPeriod" startAt="3"/>
              <a:tabLst>
                <a:tab pos="662940" algn="l"/>
              </a:tabLst>
            </a:pPr>
            <a:r>
              <a:rPr sz="2900" spc="-10" dirty="0">
                <a:solidFill>
                  <a:srgbClr val="000000"/>
                </a:solidFill>
              </a:rPr>
              <a:t>A</a:t>
            </a:r>
            <a:r>
              <a:rPr sz="2900" dirty="0">
                <a:solidFill>
                  <a:srgbClr val="000000"/>
                </a:solidFill>
              </a:rPr>
              <a:t>ct</a:t>
            </a:r>
            <a:r>
              <a:rPr sz="2900" spc="-15" dirty="0">
                <a:solidFill>
                  <a:srgbClr val="000000"/>
                </a:solidFill>
              </a:rPr>
              <a:t>i</a:t>
            </a:r>
            <a:r>
              <a:rPr sz="2900" spc="-10" dirty="0">
                <a:solidFill>
                  <a:srgbClr val="000000"/>
                </a:solidFill>
              </a:rPr>
              <a:t>v</a:t>
            </a:r>
            <a:r>
              <a:rPr sz="2900" spc="-15" dirty="0">
                <a:solidFill>
                  <a:srgbClr val="000000"/>
                </a:solidFill>
              </a:rPr>
              <a:t>i</a:t>
            </a:r>
            <a:r>
              <a:rPr sz="2900" dirty="0">
                <a:solidFill>
                  <a:srgbClr val="000000"/>
                </a:solidFill>
              </a:rPr>
              <a:t>ty </a:t>
            </a:r>
            <a:r>
              <a:rPr sz="2900" spc="-5" dirty="0">
                <a:solidFill>
                  <a:srgbClr val="000000"/>
                </a:solidFill>
              </a:rPr>
              <a:t>R</a:t>
            </a:r>
            <a:r>
              <a:rPr sz="2900" spc="-15" dirty="0">
                <a:solidFill>
                  <a:srgbClr val="000000"/>
                </a:solidFill>
              </a:rPr>
              <a:t>e</a:t>
            </a:r>
            <a:r>
              <a:rPr sz="2900" spc="-10" dirty="0">
                <a:solidFill>
                  <a:srgbClr val="000000"/>
                </a:solidFill>
              </a:rPr>
              <a:t>so</a:t>
            </a:r>
            <a:r>
              <a:rPr sz="2900" dirty="0">
                <a:solidFill>
                  <a:srgbClr val="000000"/>
                </a:solidFill>
              </a:rPr>
              <a:t>u</a:t>
            </a:r>
            <a:r>
              <a:rPr sz="2900" spc="-20" dirty="0">
                <a:solidFill>
                  <a:srgbClr val="000000"/>
                </a:solidFill>
              </a:rPr>
              <a:t>r</a:t>
            </a:r>
            <a:r>
              <a:rPr sz="2900" dirty="0">
                <a:solidFill>
                  <a:srgbClr val="000000"/>
                </a:solidFill>
              </a:rPr>
              <a:t>ce</a:t>
            </a:r>
            <a:r>
              <a:rPr sz="2900" spc="-40" dirty="0">
                <a:solidFill>
                  <a:srgbClr val="000000"/>
                </a:solidFill>
              </a:rPr>
              <a:t> </a:t>
            </a:r>
            <a:r>
              <a:rPr sz="2900" spc="-5" dirty="0">
                <a:solidFill>
                  <a:srgbClr val="000000"/>
                </a:solidFill>
              </a:rPr>
              <a:t>R</a:t>
            </a:r>
            <a:r>
              <a:rPr sz="2900" spc="-15" dirty="0">
                <a:solidFill>
                  <a:srgbClr val="000000"/>
                </a:solidFill>
              </a:rPr>
              <a:t>e</a:t>
            </a:r>
            <a:r>
              <a:rPr sz="2900" dirty="0">
                <a:solidFill>
                  <a:srgbClr val="000000"/>
                </a:solidFill>
              </a:rPr>
              <a:t>qu</a:t>
            </a:r>
            <a:r>
              <a:rPr sz="2900" spc="-15" dirty="0">
                <a:solidFill>
                  <a:srgbClr val="000000"/>
                </a:solidFill>
              </a:rPr>
              <a:t>i</a:t>
            </a:r>
            <a:r>
              <a:rPr sz="2900" spc="5" dirty="0">
                <a:solidFill>
                  <a:srgbClr val="000000"/>
                </a:solidFill>
              </a:rPr>
              <a:t>r</a:t>
            </a:r>
            <a:r>
              <a:rPr sz="2900" spc="-15" dirty="0">
                <a:solidFill>
                  <a:srgbClr val="000000"/>
                </a:solidFill>
              </a:rPr>
              <a:t>e</a:t>
            </a:r>
            <a:r>
              <a:rPr sz="2900" dirty="0">
                <a:solidFill>
                  <a:srgbClr val="000000"/>
                </a:solidFill>
              </a:rPr>
              <a:t>m</a:t>
            </a:r>
            <a:r>
              <a:rPr sz="2900" spc="-15" dirty="0">
                <a:solidFill>
                  <a:srgbClr val="000000"/>
                </a:solidFill>
              </a:rPr>
              <a:t>en</a:t>
            </a:r>
            <a:r>
              <a:rPr sz="2900" dirty="0">
                <a:solidFill>
                  <a:srgbClr val="000000"/>
                </a:solidFill>
              </a:rPr>
              <a:t>ts</a:t>
            </a:r>
            <a:endParaRPr sz="2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1763" y="575055"/>
            <a:ext cx="5699760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20" dirty="0"/>
              <a:t>P</a:t>
            </a:r>
            <a:r>
              <a:rPr sz="3800" spc="-10" dirty="0"/>
              <a:t>l</a:t>
            </a:r>
            <a:r>
              <a:rPr sz="3800" spc="-5" dirty="0"/>
              <a:t>an</a:t>
            </a:r>
            <a:r>
              <a:rPr sz="3800" spc="-10" dirty="0"/>
              <a:t> </a:t>
            </a:r>
            <a:r>
              <a:rPr sz="3800" spc="-20" dirty="0"/>
              <a:t>P</a:t>
            </a:r>
            <a:r>
              <a:rPr sz="3800" spc="-5" dirty="0"/>
              <a:t>r</a:t>
            </a:r>
            <a:r>
              <a:rPr sz="3800" spc="-15" dirty="0"/>
              <a:t>o</a:t>
            </a:r>
            <a:r>
              <a:rPr sz="3800" spc="-5" dirty="0"/>
              <a:t>cur</a:t>
            </a:r>
            <a:r>
              <a:rPr sz="3800" spc="0" dirty="0"/>
              <a:t>e</a:t>
            </a:r>
            <a:r>
              <a:rPr sz="3800" spc="-25" dirty="0"/>
              <a:t>m</a:t>
            </a:r>
            <a:r>
              <a:rPr sz="3800" spc="0" dirty="0"/>
              <a:t>e</a:t>
            </a:r>
            <a:r>
              <a:rPr sz="3800" spc="-20" dirty="0"/>
              <a:t>n</a:t>
            </a:r>
            <a:r>
              <a:rPr sz="3800" spc="-5" dirty="0"/>
              <a:t>t</a:t>
            </a:r>
            <a:r>
              <a:rPr sz="3800" spc="75" dirty="0"/>
              <a:t> </a:t>
            </a:r>
            <a:r>
              <a:rPr sz="3800" spc="-5" dirty="0"/>
              <a:t>-</a:t>
            </a:r>
            <a:r>
              <a:rPr sz="3800" spc="-10" dirty="0"/>
              <a:t> </a:t>
            </a:r>
            <a:r>
              <a:rPr sz="3800" spc="-5" dirty="0"/>
              <a:t>I</a:t>
            </a:r>
            <a:r>
              <a:rPr sz="3800" spc="-20" dirty="0"/>
              <a:t>n</a:t>
            </a:r>
            <a:r>
              <a:rPr sz="3800" spc="-15" dirty="0"/>
              <a:t>p</a:t>
            </a:r>
            <a:r>
              <a:rPr sz="3800" spc="-5" dirty="0"/>
              <a:t>u</a:t>
            </a:r>
            <a:r>
              <a:rPr sz="3800" dirty="0"/>
              <a:t>t</a:t>
            </a:r>
            <a:r>
              <a:rPr sz="3800" spc="-5" dirty="0"/>
              <a:t>s</a:t>
            </a:r>
            <a:endParaRPr sz="38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160">
              <a:lnSpc>
                <a:spcPts val="1505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721868" y="1497584"/>
            <a:ext cx="6697345" cy="400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buClr>
                <a:srgbClr val="765E54"/>
              </a:buClr>
              <a:buAutoNum type="arabicPeriod" startAt="5"/>
              <a:tabLst>
                <a:tab pos="530860" algn="l"/>
              </a:tabLst>
            </a:pPr>
            <a:r>
              <a:rPr sz="2800" spc="-40" dirty="0">
                <a:latin typeface="Georgia"/>
                <a:cs typeface="Georgia"/>
              </a:rPr>
              <a:t>P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30" dirty="0">
                <a:latin typeface="Georgia"/>
                <a:cs typeface="Georgia"/>
              </a:rPr>
              <a:t>j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dirty="0">
                <a:latin typeface="Georgia"/>
                <a:cs typeface="Georgia"/>
              </a:rPr>
              <a:t>t</a:t>
            </a:r>
            <a:r>
              <a:rPr sz="2800" spc="-2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S</a:t>
            </a:r>
            <a:r>
              <a:rPr sz="2800" spc="-30" dirty="0">
                <a:latin typeface="Georgia"/>
                <a:cs typeface="Georgia"/>
              </a:rPr>
              <a:t>c</a:t>
            </a:r>
            <a:r>
              <a:rPr sz="2800" spc="-10" dirty="0">
                <a:latin typeface="Georgia"/>
                <a:cs typeface="Georgia"/>
              </a:rPr>
              <a:t>h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du</a:t>
            </a:r>
            <a:r>
              <a:rPr sz="2800" spc="-40" dirty="0">
                <a:latin typeface="Georgia"/>
                <a:cs typeface="Georgia"/>
              </a:rPr>
              <a:t>l</a:t>
            </a:r>
            <a:r>
              <a:rPr sz="2800" dirty="0">
                <a:latin typeface="Georgia"/>
                <a:cs typeface="Georgia"/>
              </a:rPr>
              <a:t>e</a:t>
            </a:r>
            <a:endParaRPr sz="2800">
              <a:latin typeface="Georgia"/>
              <a:cs typeface="Georgia"/>
            </a:endParaRPr>
          </a:p>
          <a:p>
            <a:pPr marL="527685" marR="5080" indent="-514984">
              <a:lnSpc>
                <a:spcPct val="147100"/>
              </a:lnSpc>
              <a:spcBef>
                <a:spcPts val="840"/>
              </a:spcBef>
              <a:buClr>
                <a:srgbClr val="765E54"/>
              </a:buClr>
              <a:buAutoNum type="arabicPeriod" startAt="5"/>
              <a:tabLst>
                <a:tab pos="528320" algn="l"/>
              </a:tabLst>
            </a:pPr>
            <a:r>
              <a:rPr sz="2800" spc="-15" dirty="0">
                <a:latin typeface="Georgia"/>
                <a:cs typeface="Georgia"/>
              </a:rPr>
              <a:t>A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ivi</a:t>
            </a:r>
            <a:r>
              <a:rPr sz="2800" spc="-35" dirty="0">
                <a:latin typeface="Georgia"/>
                <a:cs typeface="Georgia"/>
              </a:rPr>
              <a:t>t</a:t>
            </a:r>
            <a:r>
              <a:rPr sz="2800" dirty="0">
                <a:latin typeface="Georgia"/>
                <a:cs typeface="Georgia"/>
              </a:rPr>
              <a:t>y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Co</a:t>
            </a:r>
            <a:r>
              <a:rPr sz="2800" spc="5" dirty="0">
                <a:latin typeface="Georgia"/>
                <a:cs typeface="Georgia"/>
              </a:rPr>
              <a:t>s</a:t>
            </a:r>
            <a:r>
              <a:rPr sz="2800" dirty="0">
                <a:latin typeface="Georgia"/>
                <a:cs typeface="Georgia"/>
              </a:rPr>
              <a:t>t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E</a:t>
            </a:r>
            <a:r>
              <a:rPr sz="2800" spc="5" dirty="0">
                <a:latin typeface="Georgia"/>
                <a:cs typeface="Georgia"/>
              </a:rPr>
              <a:t>s</a:t>
            </a:r>
            <a:r>
              <a:rPr sz="2800" spc="-3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5" dirty="0">
                <a:latin typeface="Georgia"/>
                <a:cs typeface="Georgia"/>
              </a:rPr>
              <a:t>ma</a:t>
            </a:r>
            <a:r>
              <a:rPr sz="2800" spc="-35" dirty="0">
                <a:latin typeface="Georgia"/>
                <a:cs typeface="Georgia"/>
              </a:rPr>
              <a:t>t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s</a:t>
            </a:r>
            <a:r>
              <a:rPr sz="2800" spc="35" dirty="0">
                <a:latin typeface="Georgia"/>
                <a:cs typeface="Georgia"/>
              </a:rPr>
              <a:t> </a:t>
            </a:r>
            <a:r>
              <a:rPr sz="2800" spc="-25" dirty="0">
                <a:latin typeface="Georgia"/>
                <a:cs typeface="Georgia"/>
              </a:rPr>
              <a:t>(</a:t>
            </a:r>
            <a:r>
              <a:rPr sz="2800" spc="5" dirty="0">
                <a:latin typeface="Georgia"/>
                <a:cs typeface="Georgia"/>
              </a:rPr>
              <a:t>I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35" dirty="0">
                <a:latin typeface="Georgia"/>
                <a:cs typeface="Georgia"/>
              </a:rPr>
              <a:t>t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dirty="0">
                <a:latin typeface="Georgia"/>
                <a:cs typeface="Georgia"/>
              </a:rPr>
              <a:t>l</a:t>
            </a:r>
            <a:r>
              <a:rPr sz="2800" spc="-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Co</a:t>
            </a:r>
            <a:r>
              <a:rPr sz="2800" spc="5" dirty="0">
                <a:latin typeface="Georgia"/>
                <a:cs typeface="Georgia"/>
              </a:rPr>
              <a:t>s</a:t>
            </a:r>
            <a:r>
              <a:rPr sz="2800" dirty="0">
                <a:latin typeface="Georgia"/>
                <a:cs typeface="Georgia"/>
              </a:rPr>
              <a:t>t </a:t>
            </a:r>
            <a:r>
              <a:rPr sz="2800" spc="-10" dirty="0">
                <a:latin typeface="Georgia"/>
                <a:cs typeface="Georgia"/>
              </a:rPr>
              <a:t>E</a:t>
            </a:r>
            <a:r>
              <a:rPr sz="2800" spc="5" dirty="0">
                <a:latin typeface="Georgia"/>
                <a:cs typeface="Georgia"/>
              </a:rPr>
              <a:t>s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30" dirty="0">
                <a:latin typeface="Georgia"/>
                <a:cs typeface="Georgia"/>
              </a:rPr>
              <a:t>m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5" dirty="0">
                <a:latin typeface="Georgia"/>
                <a:cs typeface="Georgia"/>
              </a:rPr>
              <a:t>te</a:t>
            </a:r>
            <a:r>
              <a:rPr sz="2800" dirty="0">
                <a:latin typeface="Georgia"/>
                <a:cs typeface="Georgia"/>
              </a:rPr>
              <a:t>s</a:t>
            </a:r>
            <a:r>
              <a:rPr sz="2800" spc="3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f</a:t>
            </a:r>
            <a:r>
              <a:rPr sz="2800" spc="-30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r 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35" dirty="0">
                <a:latin typeface="Georgia"/>
                <a:cs typeface="Georgia"/>
              </a:rPr>
              <a:t>vi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s</a:t>
            </a:r>
            <a:r>
              <a:rPr sz="2800" spc="50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b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g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p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10" dirty="0">
                <a:latin typeface="Georgia"/>
                <a:cs typeface="Georgia"/>
              </a:rPr>
              <a:t>cu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35" dirty="0">
                <a:latin typeface="Georgia"/>
                <a:cs typeface="Georgia"/>
              </a:rPr>
              <a:t>d</a:t>
            </a:r>
            <a:r>
              <a:rPr sz="2800" dirty="0">
                <a:latin typeface="Georgia"/>
                <a:cs typeface="Georgia"/>
              </a:rPr>
              <a:t>)</a:t>
            </a:r>
            <a:endParaRPr sz="2800">
              <a:latin typeface="Georgia"/>
              <a:cs typeface="Georgia"/>
            </a:endParaRPr>
          </a:p>
          <a:p>
            <a:pPr marL="527685" indent="-514984">
              <a:lnSpc>
                <a:spcPct val="100000"/>
              </a:lnSpc>
              <a:spcBef>
                <a:spcPts val="2495"/>
              </a:spcBef>
              <a:buClr>
                <a:srgbClr val="765E54"/>
              </a:buClr>
              <a:buAutoNum type="arabicPeriod" startAt="5"/>
              <a:tabLst>
                <a:tab pos="528320" algn="l"/>
              </a:tabLst>
            </a:pPr>
            <a:r>
              <a:rPr sz="2800" dirty="0">
                <a:latin typeface="Georgia"/>
                <a:cs typeface="Georgia"/>
              </a:rPr>
              <a:t>S</a:t>
            </a:r>
            <a:r>
              <a:rPr sz="2800" spc="-35" dirty="0">
                <a:latin typeface="Georgia"/>
                <a:cs typeface="Georgia"/>
              </a:rPr>
              <a:t>t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20" dirty="0">
                <a:latin typeface="Georgia"/>
                <a:cs typeface="Georgia"/>
              </a:rPr>
              <a:t>k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h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15" dirty="0">
                <a:latin typeface="Georgia"/>
                <a:cs typeface="Georgia"/>
              </a:rPr>
              <a:t>l</a:t>
            </a:r>
            <a:r>
              <a:rPr sz="2800" spc="-35" dirty="0">
                <a:latin typeface="Georgia"/>
                <a:cs typeface="Georgia"/>
              </a:rPr>
              <a:t>d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r 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20" dirty="0">
                <a:latin typeface="Georgia"/>
                <a:cs typeface="Georgia"/>
              </a:rPr>
              <a:t>g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5" dirty="0">
                <a:latin typeface="Georgia"/>
                <a:cs typeface="Georgia"/>
              </a:rPr>
              <a:t>s</a:t>
            </a:r>
            <a:r>
              <a:rPr sz="2800" spc="-35" dirty="0">
                <a:latin typeface="Georgia"/>
                <a:cs typeface="Georgia"/>
              </a:rPr>
              <a:t>t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r</a:t>
            </a:r>
            <a:endParaRPr sz="2800">
              <a:latin typeface="Georgia"/>
              <a:cs typeface="Georgia"/>
            </a:endParaRPr>
          </a:p>
          <a:p>
            <a:pPr marL="527685" indent="-514984">
              <a:lnSpc>
                <a:spcPct val="100000"/>
              </a:lnSpc>
              <a:spcBef>
                <a:spcPts val="2400"/>
              </a:spcBef>
              <a:buClr>
                <a:srgbClr val="765E54"/>
              </a:buClr>
              <a:buAutoNum type="arabicPeriod" startAt="5"/>
              <a:tabLst>
                <a:tab pos="528320" algn="l"/>
              </a:tabLst>
            </a:pPr>
            <a:r>
              <a:rPr sz="2800" spc="-10" dirty="0">
                <a:latin typeface="Georgia"/>
                <a:cs typeface="Georgia"/>
              </a:rPr>
              <a:t>En</a:t>
            </a:r>
            <a:r>
              <a:rPr sz="2800" spc="-35" dirty="0">
                <a:latin typeface="Georgia"/>
                <a:cs typeface="Georgia"/>
              </a:rPr>
              <a:t>t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dirty="0">
                <a:latin typeface="Georgia"/>
                <a:cs typeface="Georgia"/>
              </a:rPr>
              <a:t>pr</a:t>
            </a:r>
            <a:r>
              <a:rPr sz="2800" spc="-35" dirty="0">
                <a:latin typeface="Georgia"/>
                <a:cs typeface="Georgia"/>
              </a:rPr>
              <a:t>i</a:t>
            </a:r>
            <a:r>
              <a:rPr sz="2800" spc="-15" dirty="0">
                <a:latin typeface="Georgia"/>
                <a:cs typeface="Georgia"/>
              </a:rPr>
              <a:t>s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3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Env</a:t>
            </a:r>
            <a:r>
              <a:rPr sz="2800" spc="-35" dirty="0">
                <a:latin typeface="Georgia"/>
                <a:cs typeface="Georgia"/>
              </a:rPr>
              <a:t>i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30" dirty="0">
                <a:latin typeface="Georgia"/>
                <a:cs typeface="Georgia"/>
              </a:rPr>
              <a:t>m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dirty="0">
                <a:latin typeface="Georgia"/>
                <a:cs typeface="Georgia"/>
              </a:rPr>
              <a:t>l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F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30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rs</a:t>
            </a:r>
            <a:endParaRPr sz="2800">
              <a:latin typeface="Georgia"/>
              <a:cs typeface="Georgia"/>
            </a:endParaRPr>
          </a:p>
          <a:p>
            <a:pPr marL="527685" indent="-514984">
              <a:lnSpc>
                <a:spcPct val="100000"/>
              </a:lnSpc>
              <a:spcBef>
                <a:spcPts val="2350"/>
              </a:spcBef>
              <a:buClr>
                <a:srgbClr val="765E54"/>
              </a:buClr>
              <a:buAutoNum type="arabicPeriod" startAt="5"/>
              <a:tabLst>
                <a:tab pos="528320" algn="l"/>
              </a:tabLst>
            </a:pP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spc="-20" dirty="0">
                <a:latin typeface="Georgia"/>
                <a:cs typeface="Georgia"/>
              </a:rPr>
              <a:t>g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0" dirty="0">
                <a:latin typeface="Georgia"/>
                <a:cs typeface="Georgia"/>
              </a:rPr>
              <a:t>ni</a:t>
            </a:r>
            <a:r>
              <a:rPr sz="2800" spc="-30" dirty="0">
                <a:latin typeface="Georgia"/>
                <a:cs typeface="Georgia"/>
              </a:rPr>
              <a:t>z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dirty="0">
                <a:latin typeface="Georgia"/>
                <a:cs typeface="Georgia"/>
              </a:rPr>
              <a:t>l</a:t>
            </a:r>
            <a:r>
              <a:rPr sz="2800" spc="45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P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30" dirty="0">
                <a:latin typeface="Georgia"/>
                <a:cs typeface="Georgia"/>
              </a:rPr>
              <a:t>c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5" dirty="0">
                <a:latin typeface="Georgia"/>
                <a:cs typeface="Georgia"/>
              </a:rPr>
              <a:t>s</a:t>
            </a:r>
            <a:r>
              <a:rPr sz="2800" dirty="0">
                <a:latin typeface="Georgia"/>
                <a:cs typeface="Georgia"/>
              </a:rPr>
              <a:t>s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35" dirty="0">
                <a:latin typeface="Georgia"/>
                <a:cs typeface="Georgia"/>
              </a:rPr>
              <a:t>A</a:t>
            </a:r>
            <a:r>
              <a:rPr sz="2800" spc="5" dirty="0">
                <a:latin typeface="Georgia"/>
                <a:cs typeface="Georgia"/>
              </a:rPr>
              <a:t>s</a:t>
            </a:r>
            <a:r>
              <a:rPr sz="2800" spc="-15" dirty="0">
                <a:latin typeface="Georgia"/>
                <a:cs typeface="Georgia"/>
              </a:rPr>
              <a:t>s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spc="-35" dirty="0">
                <a:latin typeface="Georgia"/>
                <a:cs typeface="Georgia"/>
              </a:rPr>
              <a:t>t</a:t>
            </a:r>
            <a:r>
              <a:rPr sz="2800" dirty="0">
                <a:latin typeface="Georgia"/>
                <a:cs typeface="Georgia"/>
              </a:rPr>
              <a:t>s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79008" y="1130808"/>
            <a:ext cx="2807208" cy="281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0051" y="477520"/>
            <a:ext cx="4665345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5" dirty="0"/>
              <a:t>Ty</a:t>
            </a:r>
            <a:r>
              <a:rPr sz="3800" spc="-15" dirty="0"/>
              <a:t>p</a:t>
            </a:r>
            <a:r>
              <a:rPr sz="3800" spc="-20" dirty="0"/>
              <a:t>e</a:t>
            </a:r>
            <a:r>
              <a:rPr sz="3800" spc="-5" dirty="0"/>
              <a:t>s</a:t>
            </a:r>
            <a:r>
              <a:rPr sz="3800" spc="5" dirty="0"/>
              <a:t> </a:t>
            </a:r>
            <a:r>
              <a:rPr sz="3800" spc="0" dirty="0"/>
              <a:t>o</a:t>
            </a:r>
            <a:r>
              <a:rPr sz="3800" spc="-5" dirty="0"/>
              <a:t>f </a:t>
            </a:r>
            <a:r>
              <a:rPr sz="3800" spc="-10" dirty="0"/>
              <a:t>C</a:t>
            </a:r>
            <a:r>
              <a:rPr sz="3800" spc="-15" dirty="0"/>
              <a:t>o</a:t>
            </a:r>
            <a:r>
              <a:rPr sz="3800" spc="-20" dirty="0"/>
              <a:t>n</a:t>
            </a:r>
            <a:r>
              <a:rPr sz="3800" spc="25" dirty="0"/>
              <a:t>t</a:t>
            </a:r>
            <a:r>
              <a:rPr sz="3800" spc="-5" dirty="0"/>
              <a:t>rac</a:t>
            </a:r>
            <a:r>
              <a:rPr sz="3800" dirty="0"/>
              <a:t>t</a:t>
            </a:r>
            <a:r>
              <a:rPr sz="3800" spc="-5" dirty="0"/>
              <a:t>s</a:t>
            </a:r>
            <a:r>
              <a:rPr sz="3800" spc="5" dirty="0"/>
              <a:t> </a:t>
            </a:r>
            <a:r>
              <a:rPr sz="3800" spc="-15" dirty="0"/>
              <a:t>(</a:t>
            </a:r>
            <a:r>
              <a:rPr sz="3800" spc="-5" dirty="0"/>
              <a:t>1)</a:t>
            </a:r>
            <a:endParaRPr sz="38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160">
              <a:lnSpc>
                <a:spcPts val="1505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651763" y="1390903"/>
            <a:ext cx="6812280" cy="4575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469900" algn="l"/>
              </a:tabLst>
            </a:pPr>
            <a:r>
              <a:rPr sz="2800" spc="-10" dirty="0">
                <a:latin typeface="Georgia"/>
                <a:cs typeface="Georgia"/>
              </a:rPr>
              <a:t>Fi</a:t>
            </a:r>
            <a:r>
              <a:rPr sz="2800" spc="-30" dirty="0">
                <a:latin typeface="Georgia"/>
                <a:cs typeface="Georgia"/>
              </a:rPr>
              <a:t>x</a:t>
            </a:r>
            <a:r>
              <a:rPr sz="2800" spc="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d</a:t>
            </a:r>
            <a:r>
              <a:rPr sz="2800" spc="-20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P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30" dirty="0">
                <a:latin typeface="Georgia"/>
                <a:cs typeface="Georgia"/>
              </a:rPr>
              <a:t>c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35" dirty="0">
                <a:latin typeface="Georgia"/>
                <a:cs typeface="Georgia"/>
              </a:rPr>
              <a:t> </a:t>
            </a:r>
            <a:r>
              <a:rPr sz="2800" spc="-25" dirty="0">
                <a:latin typeface="Georgia"/>
                <a:cs typeface="Georgia"/>
              </a:rPr>
              <a:t>(</a:t>
            </a:r>
            <a:r>
              <a:rPr sz="2800" dirty="0">
                <a:latin typeface="Georgia"/>
                <a:cs typeface="Georgia"/>
              </a:rPr>
              <a:t>L</a:t>
            </a:r>
            <a:r>
              <a:rPr sz="2800" spc="-35" dirty="0">
                <a:latin typeface="Georgia"/>
                <a:cs typeface="Georgia"/>
              </a:rPr>
              <a:t>u</a:t>
            </a:r>
            <a:r>
              <a:rPr sz="2800" spc="-5" dirty="0">
                <a:latin typeface="Georgia"/>
                <a:cs typeface="Georgia"/>
              </a:rPr>
              <a:t>m</a:t>
            </a:r>
            <a:r>
              <a:rPr sz="2800" dirty="0">
                <a:latin typeface="Georgia"/>
                <a:cs typeface="Georgia"/>
              </a:rPr>
              <a:t>p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S</a:t>
            </a:r>
            <a:r>
              <a:rPr sz="2800" spc="-35" dirty="0">
                <a:latin typeface="Georgia"/>
                <a:cs typeface="Georgia"/>
              </a:rPr>
              <a:t>u</a:t>
            </a:r>
            <a:r>
              <a:rPr sz="2800" spc="-5" dirty="0">
                <a:latin typeface="Georgia"/>
                <a:cs typeface="Georgia"/>
              </a:rPr>
              <a:t>m</a:t>
            </a:r>
            <a:r>
              <a:rPr sz="2800" spc="-25" dirty="0">
                <a:latin typeface="Georgia"/>
                <a:cs typeface="Georgia"/>
              </a:rPr>
              <a:t>)</a:t>
            </a:r>
            <a:r>
              <a:rPr sz="2800" dirty="0">
                <a:latin typeface="Georgia"/>
                <a:cs typeface="Georgia"/>
              </a:rPr>
              <a:t>:</a:t>
            </a:r>
            <a:endParaRPr sz="2800">
              <a:latin typeface="Georgia"/>
              <a:cs typeface="Georgia"/>
            </a:endParaRPr>
          </a:p>
          <a:p>
            <a:pPr marL="817244" lvl="1" indent="-457200">
              <a:lnSpc>
                <a:spcPct val="100000"/>
              </a:lnSpc>
              <a:spcBef>
                <a:spcPts val="1865"/>
              </a:spcBef>
              <a:buClr>
                <a:srgbClr val="765E54"/>
              </a:buClr>
              <a:buFont typeface="Wingdings"/>
              <a:buChar char=""/>
              <a:tabLst>
                <a:tab pos="817880" algn="l"/>
              </a:tabLst>
            </a:pPr>
            <a:r>
              <a:rPr sz="2400" dirty="0">
                <a:latin typeface="Georgia"/>
                <a:cs typeface="Georgia"/>
              </a:rPr>
              <a:t>W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5" dirty="0">
                <a:latin typeface="Georgia"/>
                <a:cs typeface="Georgia"/>
              </a:rPr>
              <a:t>l</a:t>
            </a:r>
            <a:r>
              <a:rPr sz="2400" dirty="0">
                <a:latin typeface="Georgia"/>
                <a:cs typeface="Georgia"/>
              </a:rPr>
              <a:t>l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15" dirty="0">
                <a:latin typeface="Georgia"/>
                <a:cs typeface="Georgia"/>
              </a:rPr>
              <a:t>d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5" dirty="0">
                <a:latin typeface="Georgia"/>
                <a:cs typeface="Georgia"/>
              </a:rPr>
              <a:t>f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d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s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p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/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pr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15" dirty="0">
                <a:latin typeface="Georgia"/>
                <a:cs typeface="Georgia"/>
              </a:rPr>
              <a:t>d</a:t>
            </a:r>
            <a:r>
              <a:rPr sz="2400" spc="5" dirty="0">
                <a:latin typeface="Georgia"/>
                <a:cs typeface="Georgia"/>
              </a:rPr>
              <a:t>u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.</a:t>
            </a:r>
            <a:endParaRPr sz="2400">
              <a:latin typeface="Georgia"/>
              <a:cs typeface="Georgia"/>
            </a:endParaRPr>
          </a:p>
          <a:p>
            <a:pPr marL="817244" lvl="1" indent="-457200">
              <a:lnSpc>
                <a:spcPct val="100000"/>
              </a:lnSpc>
              <a:spcBef>
                <a:spcPts val="1870"/>
              </a:spcBef>
              <a:buClr>
                <a:srgbClr val="765E54"/>
              </a:buClr>
              <a:buFont typeface="Wingdings"/>
              <a:buChar char=""/>
              <a:tabLst>
                <a:tab pos="817880" algn="l"/>
              </a:tabLst>
            </a:pPr>
            <a:r>
              <a:rPr sz="2400" dirty="0">
                <a:latin typeface="Georgia"/>
                <a:cs typeface="Georgia"/>
              </a:rPr>
              <a:t>F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-15" dirty="0">
                <a:latin typeface="Georgia"/>
                <a:cs typeface="Georgia"/>
              </a:rPr>
              <a:t>x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d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dirty="0">
                <a:latin typeface="Georgia"/>
                <a:cs typeface="Georgia"/>
              </a:rPr>
              <a:t>l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Pr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.</a:t>
            </a:r>
            <a:endParaRPr sz="2400">
              <a:latin typeface="Georgia"/>
              <a:cs typeface="Georgia"/>
            </a:endParaRPr>
          </a:p>
          <a:p>
            <a:pPr marL="817244" lvl="1" indent="-457200">
              <a:lnSpc>
                <a:spcPct val="100000"/>
              </a:lnSpc>
              <a:spcBef>
                <a:spcPts val="1845"/>
              </a:spcBef>
              <a:buClr>
                <a:srgbClr val="765E54"/>
              </a:buClr>
              <a:buFont typeface="Wingdings"/>
              <a:buChar char=""/>
              <a:tabLst>
                <a:tab pos="817880" algn="l"/>
              </a:tabLst>
            </a:pPr>
            <a:r>
              <a:rPr sz="2400" spc="-10" dirty="0">
                <a:latin typeface="Georgia"/>
                <a:cs typeface="Georgia"/>
              </a:rPr>
              <a:t>Ris</a:t>
            </a:r>
            <a:r>
              <a:rPr sz="2400" dirty="0">
                <a:latin typeface="Georgia"/>
                <a:cs typeface="Georgia"/>
              </a:rPr>
              <a:t>k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dirty="0">
                <a:latin typeface="Georgia"/>
                <a:cs typeface="Georgia"/>
              </a:rPr>
              <a:t>s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on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spc="-1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h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s</a:t>
            </a:r>
            <a:r>
              <a:rPr sz="2400" spc="-35" dirty="0">
                <a:latin typeface="Georgia"/>
                <a:cs typeface="Georgia"/>
              </a:rPr>
              <a:t>e</a:t>
            </a:r>
            <a:r>
              <a:rPr sz="2400" spc="5" dirty="0">
                <a:latin typeface="Georgia"/>
                <a:cs typeface="Georgia"/>
              </a:rPr>
              <a:t>ll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-30" dirty="0">
                <a:latin typeface="Georgia"/>
                <a:cs typeface="Georgia"/>
              </a:rPr>
              <a:t>r</a:t>
            </a:r>
            <a:r>
              <a:rPr sz="2400" dirty="0">
                <a:latin typeface="Georgia"/>
                <a:cs typeface="Georgia"/>
              </a:rPr>
              <a:t>.</a:t>
            </a:r>
            <a:endParaRPr sz="2400">
              <a:latin typeface="Georgia"/>
              <a:cs typeface="Georgia"/>
            </a:endParaRPr>
          </a:p>
          <a:p>
            <a:pPr marL="817244" indent="-457200">
              <a:lnSpc>
                <a:spcPct val="100000"/>
              </a:lnSpc>
              <a:spcBef>
                <a:spcPts val="1870"/>
              </a:spcBef>
              <a:buClr>
                <a:srgbClr val="765E54"/>
              </a:buClr>
              <a:buAutoNum type="alphaUcPeriod"/>
              <a:tabLst>
                <a:tab pos="817880" algn="l"/>
              </a:tabLst>
            </a:pPr>
            <a:r>
              <a:rPr sz="2400" dirty="0">
                <a:latin typeface="Georgia"/>
                <a:cs typeface="Georgia"/>
              </a:rPr>
              <a:t>F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dirty="0">
                <a:latin typeface="Georgia"/>
                <a:cs typeface="Georgia"/>
              </a:rPr>
              <a:t>m F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-15" dirty="0">
                <a:latin typeface="Georgia"/>
                <a:cs typeface="Georgia"/>
              </a:rPr>
              <a:t>x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d</a:t>
            </a:r>
            <a:r>
              <a:rPr sz="2400" spc="-5" dirty="0">
                <a:latin typeface="Georgia"/>
                <a:cs typeface="Georgia"/>
              </a:rPr>
              <a:t> Pr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spc="5" dirty="0">
                <a:latin typeface="Georgia"/>
                <a:cs typeface="Georgia"/>
              </a:rPr>
              <a:t>(</a:t>
            </a:r>
            <a:r>
              <a:rPr sz="2400" spc="-25" dirty="0">
                <a:latin typeface="Georgia"/>
                <a:cs typeface="Georgia"/>
              </a:rPr>
              <a:t>F</a:t>
            </a:r>
            <a:r>
              <a:rPr sz="2400" dirty="0">
                <a:latin typeface="Georgia"/>
                <a:cs typeface="Georgia"/>
              </a:rPr>
              <a:t>F</a:t>
            </a:r>
            <a:r>
              <a:rPr sz="2400" spc="-5" dirty="0">
                <a:latin typeface="Georgia"/>
                <a:cs typeface="Georgia"/>
              </a:rPr>
              <a:t>P</a:t>
            </a:r>
            <a:r>
              <a:rPr sz="2400" dirty="0">
                <a:latin typeface="Georgia"/>
                <a:cs typeface="Georgia"/>
              </a:rPr>
              <a:t>)</a:t>
            </a:r>
            <a:endParaRPr sz="2400">
              <a:latin typeface="Georgia"/>
              <a:cs typeface="Georgia"/>
            </a:endParaRPr>
          </a:p>
          <a:p>
            <a:pPr marL="814069" indent="-454025">
              <a:lnSpc>
                <a:spcPct val="100000"/>
              </a:lnSpc>
              <a:spcBef>
                <a:spcPts val="1845"/>
              </a:spcBef>
              <a:buClr>
                <a:srgbClr val="765E54"/>
              </a:buClr>
              <a:buAutoNum type="alphaUcPeriod"/>
              <a:tabLst>
                <a:tab pos="814705" algn="l"/>
              </a:tabLst>
            </a:pPr>
            <a:r>
              <a:rPr sz="2400" dirty="0">
                <a:latin typeface="Georgia"/>
                <a:cs typeface="Georgia"/>
              </a:rPr>
              <a:t>F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5" dirty="0">
                <a:latin typeface="Georgia"/>
                <a:cs typeface="Georgia"/>
              </a:rPr>
              <a:t>x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d</a:t>
            </a:r>
            <a:r>
              <a:rPr sz="2400" spc="-5" dirty="0">
                <a:latin typeface="Georgia"/>
                <a:cs typeface="Georgia"/>
              </a:rPr>
              <a:t> Pr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5" dirty="0">
                <a:latin typeface="Georgia"/>
                <a:cs typeface="Georgia"/>
              </a:rPr>
              <a:t>c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In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10" dirty="0">
                <a:latin typeface="Georgia"/>
                <a:cs typeface="Georgia"/>
              </a:rPr>
              <a:t>i</a:t>
            </a:r>
            <a:r>
              <a:rPr sz="2400" dirty="0">
                <a:latin typeface="Georgia"/>
                <a:cs typeface="Georgia"/>
              </a:rPr>
              <a:t>ve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F</a:t>
            </a:r>
            <a:r>
              <a:rPr sz="2400" spc="-10" dirty="0">
                <a:latin typeface="Georgia"/>
                <a:cs typeface="Georgia"/>
              </a:rPr>
              <a:t>ee</a:t>
            </a:r>
            <a:r>
              <a:rPr sz="2400" dirty="0">
                <a:latin typeface="Georgia"/>
                <a:cs typeface="Georgia"/>
              </a:rPr>
              <a:t>s </a:t>
            </a:r>
            <a:r>
              <a:rPr sz="2400" spc="-10" dirty="0">
                <a:latin typeface="Georgia"/>
                <a:cs typeface="Georgia"/>
              </a:rPr>
              <a:t>C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-40" dirty="0">
                <a:latin typeface="Georgia"/>
                <a:cs typeface="Georgia"/>
              </a:rPr>
              <a:t>c</a:t>
            </a:r>
            <a:r>
              <a:rPr sz="2400" dirty="0">
                <a:latin typeface="Georgia"/>
                <a:cs typeface="Georgia"/>
              </a:rPr>
              <a:t>t</a:t>
            </a:r>
            <a:r>
              <a:rPr sz="2400" spc="25" dirty="0">
                <a:latin typeface="Georgia"/>
                <a:cs typeface="Georgia"/>
              </a:rPr>
              <a:t> </a:t>
            </a:r>
            <a:r>
              <a:rPr sz="2400" spc="-15" dirty="0">
                <a:latin typeface="Georgia"/>
                <a:cs typeface="Georgia"/>
              </a:rPr>
              <a:t>(</a:t>
            </a:r>
            <a:r>
              <a:rPr sz="2400" dirty="0">
                <a:latin typeface="Georgia"/>
                <a:cs typeface="Georgia"/>
              </a:rPr>
              <a:t>F</a:t>
            </a:r>
            <a:r>
              <a:rPr sz="2400" spc="-5" dirty="0">
                <a:latin typeface="Georgia"/>
                <a:cs typeface="Georgia"/>
              </a:rPr>
              <a:t>PI</a:t>
            </a:r>
            <a:r>
              <a:rPr sz="2400" spc="-25" dirty="0">
                <a:latin typeface="Georgia"/>
                <a:cs typeface="Georgia"/>
              </a:rPr>
              <a:t>F</a:t>
            </a:r>
            <a:r>
              <a:rPr sz="2400" dirty="0">
                <a:latin typeface="Georgia"/>
                <a:cs typeface="Georgia"/>
              </a:rPr>
              <a:t>)</a:t>
            </a:r>
            <a:endParaRPr sz="2400">
              <a:latin typeface="Georgia"/>
              <a:cs typeface="Georgia"/>
            </a:endParaRPr>
          </a:p>
          <a:p>
            <a:pPr marL="817244" marR="5080" indent="-457200">
              <a:lnSpc>
                <a:spcPct val="144200"/>
              </a:lnSpc>
              <a:spcBef>
                <a:spcPts val="575"/>
              </a:spcBef>
              <a:buClr>
                <a:srgbClr val="765E54"/>
              </a:buClr>
              <a:buAutoNum type="alphaUcPeriod"/>
              <a:tabLst>
                <a:tab pos="817880" algn="l"/>
              </a:tabLst>
            </a:pPr>
            <a:r>
              <a:rPr sz="2400" dirty="0">
                <a:latin typeface="Georgia"/>
                <a:cs typeface="Georgia"/>
              </a:rPr>
              <a:t>F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-15" dirty="0">
                <a:latin typeface="Georgia"/>
                <a:cs typeface="Georgia"/>
              </a:rPr>
              <a:t>x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d</a:t>
            </a:r>
            <a:r>
              <a:rPr sz="2400" spc="-5" dirty="0">
                <a:latin typeface="Georgia"/>
                <a:cs typeface="Georgia"/>
              </a:rPr>
              <a:t> Pr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w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h 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5" dirty="0">
                <a:latin typeface="Georgia"/>
                <a:cs typeface="Georgia"/>
              </a:rPr>
              <a:t>c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10" dirty="0">
                <a:latin typeface="Georgia"/>
                <a:cs typeface="Georgia"/>
              </a:rPr>
              <a:t>mi</a:t>
            </a:r>
            <a:r>
              <a:rPr sz="2400" dirty="0">
                <a:latin typeface="Georgia"/>
                <a:cs typeface="Georgia"/>
              </a:rPr>
              <a:t>c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Pr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 A</a:t>
            </a:r>
            <a:r>
              <a:rPr sz="2400" spc="-15" dirty="0">
                <a:latin typeface="Georgia"/>
                <a:cs typeface="Georgia"/>
              </a:rPr>
              <a:t>d</a:t>
            </a:r>
            <a:r>
              <a:rPr sz="2400" spc="-5" dirty="0">
                <a:latin typeface="Georgia"/>
                <a:cs typeface="Georgia"/>
              </a:rPr>
              <a:t>j</a:t>
            </a:r>
            <a:r>
              <a:rPr sz="2400" spc="5" dirty="0">
                <a:latin typeface="Georgia"/>
                <a:cs typeface="Georgia"/>
              </a:rPr>
              <a:t>u</a:t>
            </a:r>
            <a:r>
              <a:rPr sz="2400" spc="-10" dirty="0">
                <a:latin typeface="Georgia"/>
                <a:cs typeface="Georgia"/>
              </a:rPr>
              <a:t>s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35" dirty="0">
                <a:latin typeface="Georgia"/>
                <a:cs typeface="Georgia"/>
              </a:rPr>
              <a:t>m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dirty="0">
                <a:latin typeface="Georgia"/>
                <a:cs typeface="Georgia"/>
              </a:rPr>
              <a:t>t </a:t>
            </a:r>
            <a:r>
              <a:rPr sz="2400" spc="-10" dirty="0">
                <a:latin typeface="Georgia"/>
                <a:cs typeface="Georgia"/>
              </a:rPr>
              <a:t>C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-15" dirty="0">
                <a:latin typeface="Georgia"/>
                <a:cs typeface="Georgia"/>
              </a:rPr>
              <a:t>ac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s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5" dirty="0">
                <a:latin typeface="Georgia"/>
                <a:cs typeface="Georgia"/>
              </a:rPr>
              <a:t>(</a:t>
            </a:r>
            <a:r>
              <a:rPr sz="2400" dirty="0">
                <a:latin typeface="Georgia"/>
                <a:cs typeface="Georgia"/>
              </a:rPr>
              <a:t>FP</a:t>
            </a:r>
            <a:r>
              <a:rPr sz="2400" spc="-10" dirty="0">
                <a:latin typeface="Georgia"/>
                <a:cs typeface="Georgia"/>
              </a:rPr>
              <a:t>-E</a:t>
            </a:r>
            <a:r>
              <a:rPr sz="2400" spc="-5" dirty="0">
                <a:latin typeface="Georgia"/>
                <a:cs typeface="Georgia"/>
              </a:rPr>
              <a:t>PA</a:t>
            </a:r>
            <a:r>
              <a:rPr sz="2400" dirty="0">
                <a:latin typeface="Georgia"/>
                <a:cs typeface="Georgia"/>
              </a:rPr>
              <a:t>)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1875</Words>
  <Application>Microsoft Office PowerPoint</Application>
  <PresentationFormat>On-screen Show (4:3)</PresentationFormat>
  <Paragraphs>393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ＭＳ Ｐゴシック</vt:lpstr>
      <vt:lpstr>Arial</vt:lpstr>
      <vt:lpstr>Calibri</vt:lpstr>
      <vt:lpstr>DejaVu Sans</vt:lpstr>
      <vt:lpstr>Georgia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Agenda</vt:lpstr>
      <vt:lpstr>What is Procurement Management?</vt:lpstr>
      <vt:lpstr>What is a “CONTRACT”</vt:lpstr>
      <vt:lpstr>12.1 Plan Procurement</vt:lpstr>
      <vt:lpstr>Plan Procurement - Inputs</vt:lpstr>
      <vt:lpstr>Plan Procurement - Inputs</vt:lpstr>
      <vt:lpstr>Types of Contracts (1)</vt:lpstr>
      <vt:lpstr>Types of Contracts (2)</vt:lpstr>
      <vt:lpstr>Types of Contracts (3)</vt:lpstr>
      <vt:lpstr>Fixed Price vs. Cost Reimbursable</vt:lpstr>
      <vt:lpstr>Contract Type Selection</vt:lpstr>
      <vt:lpstr>Plan Procurement – T &amp; T</vt:lpstr>
      <vt:lpstr>Plan Procurement – T &amp; T</vt:lpstr>
      <vt:lpstr>Plan Procurement – Outputs</vt:lpstr>
      <vt:lpstr>Plan Procurement – Outputs</vt:lpstr>
      <vt:lpstr>Plan Procurement – Outputs</vt:lpstr>
      <vt:lpstr>Plan Procurement – Outputs</vt:lpstr>
      <vt:lpstr>Plan Procurement – Outputs</vt:lpstr>
      <vt:lpstr>Quiz</vt:lpstr>
      <vt:lpstr>Quiz</vt:lpstr>
      <vt:lpstr>12.2 Conduct Procurement</vt:lpstr>
      <vt:lpstr>Conduct Procurement - Inputs</vt:lpstr>
      <vt:lpstr>Conduct Procurements – T &amp; T</vt:lpstr>
      <vt:lpstr>Conduct Procurements – T &amp; T</vt:lpstr>
      <vt:lpstr>Conduct Procurements – T &amp; T</vt:lpstr>
      <vt:lpstr>Conduct Procurement – Outputs</vt:lpstr>
      <vt:lpstr>Conduct Procurement – Outputs</vt:lpstr>
      <vt:lpstr>Quiz</vt:lpstr>
      <vt:lpstr>Quiz</vt:lpstr>
      <vt:lpstr>12.3 Control Procurements</vt:lpstr>
      <vt:lpstr>Control Procurements - Inputs</vt:lpstr>
      <vt:lpstr>Control Procurements - Inputs</vt:lpstr>
      <vt:lpstr>Control Procurements – T &amp; T</vt:lpstr>
      <vt:lpstr>Control Procurements – T &amp; T</vt:lpstr>
      <vt:lpstr>Control Procurements – T &amp; T</vt:lpstr>
      <vt:lpstr>Control Procurements – Outputs</vt:lpstr>
      <vt:lpstr>Control Procurement – Outputs</vt:lpstr>
      <vt:lpstr>Quiz</vt:lpstr>
      <vt:lpstr>12.4 Close Procurements</vt:lpstr>
      <vt:lpstr>Close Procurement - Inputs</vt:lpstr>
      <vt:lpstr>Close Procurement – T &amp; T</vt:lpstr>
      <vt:lpstr>Close Procurement – Output</vt:lpstr>
      <vt:lpstr>Quiz</vt:lpstr>
      <vt:lpstr>Quiz</vt:lpstr>
      <vt:lpstr>Quiz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Nguyen</dc:creator>
  <cp:lastModifiedBy>Minh Nguyen</cp:lastModifiedBy>
  <cp:revision>1</cp:revision>
  <dcterms:created xsi:type="dcterms:W3CDTF">2015-06-18T06:09:16Z</dcterms:created>
  <dcterms:modified xsi:type="dcterms:W3CDTF">2015-06-18T05:10:54Z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2013-10-28T00:00:00Z</vt:filetime>
  </property>
  <property fmtid="{D5CDD505-2E9C-101B-9397-08002B2CF9AE}" pid="3" name="LastSaved">
    <vt:filetime>2015-06-18T00:00:00Z</vt:filetime>
  </property>
</Properties>
</file>