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482600"/>
            <a:ext cx="7614919" cy="1072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631" y="1405128"/>
            <a:ext cx="8174736" cy="425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03928" y="6312482"/>
            <a:ext cx="25717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1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76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I</a:t>
            </a:r>
            <a:r>
              <a:rPr sz="4000" dirty="0"/>
              <a:t>d</a:t>
            </a:r>
            <a:r>
              <a:rPr sz="4000" spc="-20" dirty="0"/>
              <a:t>en</a:t>
            </a:r>
            <a:r>
              <a:rPr sz="4000" dirty="0"/>
              <a:t>ti</a:t>
            </a:r>
            <a:r>
              <a:rPr sz="4000" spc="-10" dirty="0"/>
              <a:t>f</a:t>
            </a:r>
            <a:r>
              <a:rPr sz="4000" dirty="0"/>
              <a:t>y</a:t>
            </a:r>
            <a:r>
              <a:rPr sz="4000" spc="10" dirty="0"/>
              <a:t> </a:t>
            </a:r>
            <a:r>
              <a:rPr sz="4000" spc="-20" dirty="0"/>
              <a:t>S</a:t>
            </a:r>
            <a:r>
              <a:rPr sz="4000" dirty="0"/>
              <a:t>t</a:t>
            </a:r>
            <a:r>
              <a:rPr sz="4000" spc="-10" dirty="0"/>
              <a:t>a</a:t>
            </a:r>
            <a:r>
              <a:rPr sz="4000" spc="-40" dirty="0"/>
              <a:t>k</a:t>
            </a:r>
            <a:r>
              <a:rPr sz="4000" dirty="0"/>
              <a:t>e</a:t>
            </a:r>
            <a:r>
              <a:rPr sz="4000" spc="-10" dirty="0"/>
              <a:t>h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-25" dirty="0"/>
              <a:t>d</a:t>
            </a:r>
            <a:r>
              <a:rPr sz="4000" dirty="0"/>
              <a:t>e</a:t>
            </a:r>
            <a:r>
              <a:rPr sz="4000" spc="-15" dirty="0"/>
              <a:t>r</a:t>
            </a:r>
            <a:r>
              <a:rPr sz="4000" spc="-5" dirty="0"/>
              <a:t>s</a:t>
            </a:r>
            <a:r>
              <a:rPr sz="4000" dirty="0"/>
              <a:t>:</a:t>
            </a:r>
            <a:r>
              <a:rPr sz="4000" spc="35" dirty="0"/>
              <a:t> </a:t>
            </a:r>
            <a:r>
              <a:rPr sz="4400" spc="-20" dirty="0"/>
              <a:t>Ou</a:t>
            </a:r>
            <a:r>
              <a:rPr sz="4400" spc="-10" dirty="0"/>
              <a:t>t</a:t>
            </a:r>
            <a:r>
              <a:rPr sz="4400" spc="-5" dirty="0"/>
              <a:t>p</a:t>
            </a:r>
            <a:r>
              <a:rPr sz="4400" spc="-15" dirty="0"/>
              <a:t>u</a:t>
            </a:r>
            <a:r>
              <a:rPr sz="4400" spc="-10" dirty="0"/>
              <a:t>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46015" y="6303338"/>
            <a:ext cx="1562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10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580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704850" algn="l"/>
              </a:tabLst>
            </a:pPr>
            <a:r>
              <a:rPr spc="-15" dirty="0"/>
              <a:t>St</a:t>
            </a:r>
            <a:r>
              <a:rPr spc="-5" dirty="0"/>
              <a:t>a</a:t>
            </a:r>
            <a:r>
              <a:rPr spc="-35" dirty="0"/>
              <a:t>k</a:t>
            </a:r>
            <a:r>
              <a:rPr dirty="0"/>
              <a:t>e</a:t>
            </a:r>
            <a:r>
              <a:rPr spc="-10" dirty="0"/>
              <a:t>h</a:t>
            </a:r>
            <a:r>
              <a:rPr dirty="0"/>
              <a:t>o</a:t>
            </a:r>
            <a:r>
              <a:rPr spc="-10" dirty="0"/>
              <a:t>ld</a:t>
            </a:r>
            <a:r>
              <a:rPr dirty="0"/>
              <a:t>er</a:t>
            </a:r>
            <a:r>
              <a:rPr spc="5" dirty="0"/>
              <a:t> </a:t>
            </a:r>
            <a:r>
              <a:rPr spc="-65" dirty="0"/>
              <a:t>R</a:t>
            </a:r>
            <a:r>
              <a:rPr dirty="0"/>
              <a:t>e</a:t>
            </a:r>
            <a:r>
              <a:rPr spc="-10" dirty="0"/>
              <a:t>gi</a:t>
            </a:r>
            <a:r>
              <a:rPr spc="-5" dirty="0"/>
              <a:t>s</a:t>
            </a:r>
            <a:r>
              <a:rPr spc="-15" dirty="0"/>
              <a:t>t</a:t>
            </a:r>
            <a:r>
              <a:rPr dirty="0"/>
              <a:t>er:</a:t>
            </a:r>
            <a:r>
              <a:rPr spc="30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15" dirty="0"/>
              <a:t> </a:t>
            </a:r>
            <a:r>
              <a:rPr spc="-5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-15" dirty="0"/>
              <a:t>t</a:t>
            </a:r>
            <a:r>
              <a:rPr spc="-5" dirty="0"/>
              <a:t>a</a:t>
            </a:r>
            <a:r>
              <a:rPr spc="-10" dirty="0"/>
              <a:t>in</a:t>
            </a:r>
            <a:r>
              <a:rPr dirty="0"/>
              <a:t>s</a:t>
            </a:r>
          </a:p>
          <a:p>
            <a:pPr marL="1047750" marR="1072515" lvl="1" indent="-340995">
              <a:lnSpc>
                <a:spcPct val="122900"/>
              </a:lnSpc>
              <a:spcBef>
                <a:spcPts val="825"/>
              </a:spcBef>
              <a:buClr>
                <a:srgbClr val="503D1A"/>
              </a:buClr>
              <a:buFont typeface="Wingdings"/>
              <a:buChar char=""/>
              <a:tabLst>
                <a:tab pos="104902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1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e, or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5" dirty="0">
                <a:latin typeface="Verdana"/>
                <a:cs typeface="Verdana"/>
              </a:rPr>
              <a:t>z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047750" marR="5080" lvl="1" indent="-340995">
              <a:lnSpc>
                <a:spcPct val="122900"/>
              </a:lnSpc>
              <a:spcBef>
                <a:spcPts val="755"/>
              </a:spcBef>
              <a:buClr>
                <a:srgbClr val="503D1A"/>
              </a:buClr>
              <a:buFont typeface="Wingdings"/>
              <a:buChar char=""/>
              <a:tabLst>
                <a:tab pos="1049020" algn="l"/>
              </a:tabLst>
            </a:pP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ss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ss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0" dirty="0">
                <a:latin typeface="Verdana"/>
                <a:cs typeface="Verdana"/>
              </a:rPr>
              <a:t>qui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 e</a:t>
            </a:r>
            <a:r>
              <a:rPr sz="2400" spc="-10" dirty="0">
                <a:latin typeface="Verdana"/>
                <a:cs typeface="Verdana"/>
              </a:rPr>
              <a:t>xp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lu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047750" marR="236854" lvl="1" indent="-340995">
              <a:lnSpc>
                <a:spcPct val="120800"/>
              </a:lnSpc>
              <a:spcBef>
                <a:spcPts val="815"/>
              </a:spcBef>
              <a:buClr>
                <a:srgbClr val="503D1A"/>
              </a:buClr>
              <a:buFont typeface="Wingdings"/>
              <a:buChar char=""/>
              <a:tabLst>
                <a:tab pos="1049020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/</a:t>
            </a:r>
            <a:r>
              <a:rPr sz="2400" spc="-10" dirty="0">
                <a:latin typeface="Verdana"/>
                <a:cs typeface="Verdana"/>
              </a:rPr>
              <a:t>Ex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upp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3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, 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3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1536193"/>
            <a:ext cx="7034783" cy="447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85367"/>
            <a:ext cx="7817484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S</a:t>
            </a:r>
            <a:r>
              <a:rPr sz="4400" spc="-15" dirty="0"/>
              <a:t>a</a:t>
            </a:r>
            <a:r>
              <a:rPr sz="4400" spc="-25" dirty="0"/>
              <a:t>m</a:t>
            </a:r>
            <a:r>
              <a:rPr sz="4400" spc="-5" dirty="0"/>
              <a:t>p</a:t>
            </a:r>
            <a:r>
              <a:rPr sz="4400" spc="-15" dirty="0"/>
              <a:t>l</a:t>
            </a:r>
            <a:r>
              <a:rPr sz="4400" spc="-5" dirty="0"/>
              <a:t>e</a:t>
            </a:r>
            <a:r>
              <a:rPr sz="4400" spc="10" dirty="0"/>
              <a:t> </a:t>
            </a:r>
            <a:r>
              <a:rPr sz="4400" spc="-5" dirty="0"/>
              <a:t>S</a:t>
            </a:r>
            <a:r>
              <a:rPr sz="4400" spc="-10" dirty="0"/>
              <a:t>t</a:t>
            </a:r>
            <a:r>
              <a:rPr sz="4400" spc="-15" dirty="0"/>
              <a:t>a</a:t>
            </a:r>
            <a:r>
              <a:rPr sz="4400" spc="0" dirty="0"/>
              <a:t>k</a:t>
            </a:r>
            <a:r>
              <a:rPr sz="4400" spc="-20" dirty="0"/>
              <a:t>e</a:t>
            </a:r>
            <a:r>
              <a:rPr sz="4400" spc="-5" dirty="0"/>
              <a:t>ho</a:t>
            </a:r>
            <a:r>
              <a:rPr sz="4400" spc="-15" dirty="0"/>
              <a:t>l</a:t>
            </a:r>
            <a:r>
              <a:rPr sz="4400" spc="-10" dirty="0"/>
              <a:t>d</a:t>
            </a:r>
            <a:r>
              <a:rPr sz="4400" dirty="0"/>
              <a:t>e</a:t>
            </a:r>
            <a:r>
              <a:rPr sz="4400" spc="-5" dirty="0"/>
              <a:t>r </a:t>
            </a:r>
            <a:r>
              <a:rPr sz="4400" spc="0" dirty="0"/>
              <a:t>Mg</a:t>
            </a:r>
            <a:r>
              <a:rPr sz="4400" spc="-25" dirty="0"/>
              <a:t>m</a:t>
            </a:r>
            <a:r>
              <a:rPr sz="4400" spc="-5" dirty="0"/>
              <a:t>t</a:t>
            </a:r>
            <a:r>
              <a:rPr sz="4400" spc="20" dirty="0"/>
              <a:t> </a:t>
            </a:r>
            <a:r>
              <a:rPr sz="4400" spc="-5" dirty="0"/>
              <a:t>P</a:t>
            </a:r>
            <a:r>
              <a:rPr sz="4400" spc="-15" dirty="0"/>
              <a:t>l</a:t>
            </a:r>
            <a:r>
              <a:rPr sz="4400" dirty="0"/>
              <a:t>a</a:t>
            </a:r>
            <a:r>
              <a:rPr sz="4400" spc="-5" dirty="0"/>
              <a:t>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61764" y="6303338"/>
            <a:ext cx="2101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807" y="5093208"/>
            <a:ext cx="5053584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z="4400" spc="-20" dirty="0"/>
              <a:t>Qu</a:t>
            </a:r>
            <a:r>
              <a:rPr sz="4400" spc="-5" dirty="0"/>
              <a:t>iz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8079740" y="6309435"/>
            <a:ext cx="1778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4" marR="5080">
              <a:lnSpc>
                <a:spcPct val="118800"/>
              </a:lnSpc>
            </a:pPr>
            <a:r>
              <a:rPr sz="2600" spc="-20" dirty="0"/>
              <a:t>H</a:t>
            </a:r>
            <a:r>
              <a:rPr sz="2600" dirty="0"/>
              <a:t>o</a:t>
            </a:r>
            <a:r>
              <a:rPr sz="2600" spc="-10" dirty="0"/>
              <a:t>w</a:t>
            </a:r>
            <a:r>
              <a:rPr sz="2600" spc="-30" dirty="0"/>
              <a:t> </a:t>
            </a:r>
            <a:r>
              <a:rPr sz="2600" spc="0" dirty="0"/>
              <a:t>s</a:t>
            </a:r>
            <a:r>
              <a:rPr sz="2600" spc="-20" dirty="0"/>
              <a:t>h</a:t>
            </a:r>
            <a:r>
              <a:rPr sz="2600" dirty="0"/>
              <a:t>o</a:t>
            </a:r>
            <a:r>
              <a:rPr sz="2600" spc="-20" dirty="0"/>
              <a:t>u</a:t>
            </a:r>
            <a:r>
              <a:rPr sz="2600" dirty="0"/>
              <a:t>l</a:t>
            </a:r>
            <a:r>
              <a:rPr sz="2600" spc="-5" dirty="0"/>
              <a:t>d</a:t>
            </a:r>
            <a:r>
              <a:rPr sz="2600" spc="-15" dirty="0"/>
              <a:t> </a:t>
            </a:r>
            <a:r>
              <a:rPr sz="2600" dirty="0"/>
              <a:t>t</a:t>
            </a:r>
            <a:r>
              <a:rPr sz="2600" spc="0" dirty="0"/>
              <a:t>h</a:t>
            </a:r>
            <a:r>
              <a:rPr sz="2600" spc="-5" dirty="0"/>
              <a:t>e</a:t>
            </a:r>
            <a:r>
              <a:rPr sz="2600" spc="15" dirty="0"/>
              <a:t> </a:t>
            </a:r>
            <a:r>
              <a:rPr sz="2600" spc="-20" dirty="0"/>
              <a:t>p</a:t>
            </a:r>
            <a:r>
              <a:rPr sz="2600" spc="5" dirty="0"/>
              <a:t>r</a:t>
            </a:r>
            <a:r>
              <a:rPr sz="2600" dirty="0"/>
              <a:t>o</a:t>
            </a:r>
            <a:r>
              <a:rPr sz="2600" spc="-15" dirty="0"/>
              <a:t>j</a:t>
            </a:r>
            <a:r>
              <a:rPr sz="2600" spc="-20" dirty="0"/>
              <a:t>e</a:t>
            </a:r>
            <a:r>
              <a:rPr sz="2600" spc="-15" dirty="0"/>
              <a:t>c</a:t>
            </a:r>
            <a:r>
              <a:rPr sz="2600" spc="-5" dirty="0"/>
              <a:t>t</a:t>
            </a:r>
            <a:r>
              <a:rPr sz="2600" dirty="0"/>
              <a:t> </a:t>
            </a:r>
            <a:r>
              <a:rPr sz="2600" spc="-20" dirty="0"/>
              <a:t>m</a:t>
            </a:r>
            <a:r>
              <a:rPr sz="2600" spc="-5" dirty="0"/>
              <a:t>a</a:t>
            </a:r>
            <a:r>
              <a:rPr sz="2600" spc="-20" dirty="0"/>
              <a:t>n</a:t>
            </a:r>
            <a:r>
              <a:rPr sz="2600" spc="-5" dirty="0"/>
              <a:t>a</a:t>
            </a:r>
            <a:r>
              <a:rPr sz="2600" spc="-20" dirty="0"/>
              <a:t>ge</a:t>
            </a:r>
            <a:r>
              <a:rPr sz="2600" spc="-5" dirty="0"/>
              <a:t>r</a:t>
            </a:r>
            <a:r>
              <a:rPr sz="2600" spc="35" dirty="0"/>
              <a:t> </a:t>
            </a:r>
            <a:r>
              <a:rPr sz="2600" spc="-20" dirty="0"/>
              <a:t>m</a:t>
            </a:r>
            <a:r>
              <a:rPr sz="2600" spc="10" dirty="0"/>
              <a:t>a</a:t>
            </a:r>
            <a:r>
              <a:rPr sz="2600" spc="-20" dirty="0"/>
              <a:t>n</a:t>
            </a:r>
            <a:r>
              <a:rPr sz="2600" spc="-5" dirty="0"/>
              <a:t>a</a:t>
            </a:r>
            <a:r>
              <a:rPr sz="2600" spc="0" dirty="0"/>
              <a:t>g</a:t>
            </a:r>
            <a:r>
              <a:rPr sz="2600" spc="-5" dirty="0"/>
              <a:t>e</a:t>
            </a:r>
            <a:r>
              <a:rPr sz="2600" spc="-15" dirty="0"/>
              <a:t> </a:t>
            </a:r>
            <a:r>
              <a:rPr sz="2600" dirty="0"/>
              <a:t>t</a:t>
            </a:r>
            <a:r>
              <a:rPr sz="2600" spc="0" dirty="0"/>
              <a:t>h</a:t>
            </a:r>
            <a:r>
              <a:rPr sz="2600" spc="-5" dirty="0"/>
              <a:t>e </a:t>
            </a:r>
            <a:r>
              <a:rPr sz="2600" spc="-15" dirty="0"/>
              <a:t>s</a:t>
            </a:r>
            <a:r>
              <a:rPr sz="2600" dirty="0"/>
              <a:t>t</a:t>
            </a:r>
            <a:r>
              <a:rPr sz="2600" spc="-5" dirty="0"/>
              <a:t>a</a:t>
            </a:r>
            <a:r>
              <a:rPr sz="2600" spc="-35" dirty="0"/>
              <a:t>k</a:t>
            </a:r>
            <a:r>
              <a:rPr sz="2600" spc="-20" dirty="0"/>
              <a:t>eh</a:t>
            </a:r>
            <a:r>
              <a:rPr sz="2600" dirty="0"/>
              <a:t>ol</a:t>
            </a:r>
            <a:r>
              <a:rPr sz="2600" spc="-20" dirty="0"/>
              <a:t>de</a:t>
            </a:r>
            <a:r>
              <a:rPr sz="2600" spc="-15" dirty="0"/>
              <a:t>r</a:t>
            </a:r>
            <a:r>
              <a:rPr sz="2600" spc="-5" dirty="0"/>
              <a:t>s</a:t>
            </a:r>
            <a:r>
              <a:rPr sz="2600" spc="-30" dirty="0"/>
              <a:t> </a:t>
            </a:r>
            <a:r>
              <a:rPr sz="2600" spc="-25" dirty="0"/>
              <a:t>w</a:t>
            </a:r>
            <a:r>
              <a:rPr sz="2600" dirty="0"/>
              <a:t>it</a:t>
            </a:r>
            <a:r>
              <a:rPr sz="2600" spc="-5" dirty="0"/>
              <a:t>h </a:t>
            </a:r>
            <a:r>
              <a:rPr sz="2600" spc="-20" dirty="0"/>
              <a:t>h</a:t>
            </a:r>
            <a:r>
              <a:rPr sz="2600" dirty="0"/>
              <a:t>i</a:t>
            </a:r>
            <a:r>
              <a:rPr sz="2600" spc="-20" dirty="0"/>
              <a:t>g</a:t>
            </a:r>
            <a:r>
              <a:rPr sz="2600" spc="-5" dirty="0"/>
              <a:t>h</a:t>
            </a:r>
            <a:r>
              <a:rPr sz="2600" spc="20" dirty="0"/>
              <a:t> </a:t>
            </a:r>
            <a:r>
              <a:rPr sz="2600" spc="-20" dirty="0"/>
              <a:t>p</a:t>
            </a:r>
            <a:r>
              <a:rPr sz="2600" spc="-5" dirty="0"/>
              <a:t>ow</a:t>
            </a:r>
            <a:r>
              <a:rPr sz="2600" spc="-20" dirty="0"/>
              <a:t>e</a:t>
            </a:r>
            <a:r>
              <a:rPr sz="2600" spc="-5" dirty="0"/>
              <a:t>r</a:t>
            </a:r>
            <a:r>
              <a:rPr sz="2600" spc="-15" dirty="0"/>
              <a:t> </a:t>
            </a:r>
            <a:r>
              <a:rPr sz="2600" dirty="0"/>
              <a:t>i</a:t>
            </a:r>
            <a:r>
              <a:rPr sz="2600" spc="-5" dirty="0"/>
              <a:t>n</a:t>
            </a:r>
            <a:r>
              <a:rPr sz="2600" spc="-10" dirty="0"/>
              <a:t> </a:t>
            </a:r>
            <a:r>
              <a:rPr sz="2600" spc="-20" dirty="0"/>
              <a:t>h</a:t>
            </a:r>
            <a:r>
              <a:rPr sz="2600" spc="25" dirty="0"/>
              <a:t>i</a:t>
            </a:r>
            <a:r>
              <a:rPr sz="2600" spc="-20" dirty="0"/>
              <a:t>g</a:t>
            </a:r>
            <a:r>
              <a:rPr sz="2600" spc="-5" dirty="0"/>
              <a:t>h </a:t>
            </a:r>
            <a:r>
              <a:rPr sz="2600" dirty="0"/>
              <a:t>i</a:t>
            </a:r>
            <a:r>
              <a:rPr sz="2600" spc="-20" dirty="0"/>
              <a:t>n</a:t>
            </a:r>
            <a:r>
              <a:rPr sz="2600" dirty="0"/>
              <a:t>t</a:t>
            </a:r>
            <a:r>
              <a:rPr sz="2600" spc="0" dirty="0"/>
              <a:t>e</a:t>
            </a:r>
            <a:r>
              <a:rPr sz="2600" spc="-15" dirty="0"/>
              <a:t>r</a:t>
            </a:r>
            <a:r>
              <a:rPr sz="2600" spc="0" dirty="0"/>
              <a:t>e</a:t>
            </a:r>
            <a:r>
              <a:rPr sz="2600" spc="-15" dirty="0"/>
              <a:t>s</a:t>
            </a:r>
            <a:r>
              <a:rPr sz="2600" spc="-5" dirty="0"/>
              <a:t>t</a:t>
            </a:r>
            <a:r>
              <a:rPr sz="2600" spc="-20" dirty="0"/>
              <a:t> </a:t>
            </a:r>
            <a:r>
              <a:rPr sz="2600" dirty="0"/>
              <a:t>i</a:t>
            </a:r>
            <a:r>
              <a:rPr sz="2600" spc="-5" dirty="0"/>
              <a:t>n </a:t>
            </a:r>
            <a:r>
              <a:rPr sz="2600" dirty="0"/>
              <a:t>t</a:t>
            </a:r>
            <a:r>
              <a:rPr sz="2600" spc="-20" dirty="0"/>
              <a:t>h</a:t>
            </a:r>
            <a:r>
              <a:rPr sz="2600" spc="-5" dirty="0"/>
              <a:t>e </a:t>
            </a:r>
            <a:r>
              <a:rPr sz="2600" spc="-20" dirty="0"/>
              <a:t>p</a:t>
            </a:r>
            <a:r>
              <a:rPr sz="2600" spc="-15" dirty="0"/>
              <a:t>r</a:t>
            </a:r>
            <a:r>
              <a:rPr sz="2600" dirty="0"/>
              <a:t>o</a:t>
            </a:r>
            <a:r>
              <a:rPr sz="2600" spc="5" dirty="0"/>
              <a:t>j</a:t>
            </a:r>
            <a:r>
              <a:rPr sz="2600" spc="-20" dirty="0"/>
              <a:t>e</a:t>
            </a:r>
            <a:r>
              <a:rPr sz="2600" spc="-15" dirty="0"/>
              <a:t>c</a:t>
            </a:r>
            <a:r>
              <a:rPr sz="2600" dirty="0"/>
              <a:t>t</a:t>
            </a:r>
            <a:r>
              <a:rPr sz="2600" spc="-5" dirty="0"/>
              <a:t>?</a:t>
            </a:r>
            <a:endParaRPr sz="2600"/>
          </a:p>
          <a:p>
            <a:pPr marL="703580" indent="-454025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lphaUcPeriod"/>
              <a:tabLst>
                <a:tab pos="704850" algn="l"/>
              </a:tabLst>
            </a:pPr>
            <a:r>
              <a:rPr sz="2600" spc="-130" dirty="0"/>
              <a:t>K</a:t>
            </a:r>
            <a:r>
              <a:rPr sz="2600" spc="-45" dirty="0"/>
              <a:t>e</a:t>
            </a:r>
            <a:r>
              <a:rPr sz="2600" spc="-20" dirty="0"/>
              <a:t>e</a:t>
            </a:r>
            <a:r>
              <a:rPr sz="2600" spc="-5" dirty="0"/>
              <a:t>p</a:t>
            </a:r>
            <a:r>
              <a:rPr sz="2600" spc="-50" dirty="0"/>
              <a:t> </a:t>
            </a:r>
            <a:r>
              <a:rPr sz="2600" spc="25" dirty="0"/>
              <a:t>t</a:t>
            </a:r>
            <a:r>
              <a:rPr sz="2600" spc="-20" dirty="0"/>
              <a:t>he</a:t>
            </a:r>
            <a:r>
              <a:rPr sz="2600" spc="-10" dirty="0"/>
              <a:t>m</a:t>
            </a:r>
            <a:r>
              <a:rPr sz="2600" dirty="0"/>
              <a:t> </a:t>
            </a:r>
            <a:r>
              <a:rPr sz="2600" spc="-15" dirty="0"/>
              <a:t>s</a:t>
            </a:r>
            <a:r>
              <a:rPr sz="2600" spc="-5" dirty="0"/>
              <a:t>a</a:t>
            </a:r>
            <a:r>
              <a:rPr sz="2600" dirty="0"/>
              <a:t>ti</a:t>
            </a:r>
            <a:r>
              <a:rPr sz="2600" spc="0" dirty="0"/>
              <a:t>s</a:t>
            </a:r>
            <a:r>
              <a:rPr sz="2600" spc="-10" dirty="0"/>
              <a:t>f</a:t>
            </a:r>
            <a:r>
              <a:rPr sz="2600" dirty="0"/>
              <a:t>i</a:t>
            </a:r>
            <a:r>
              <a:rPr sz="2600" spc="-20" dirty="0"/>
              <a:t>e</a:t>
            </a:r>
            <a:r>
              <a:rPr sz="2600" spc="-5" dirty="0"/>
              <a:t>d</a:t>
            </a:r>
            <a:endParaRPr sz="2600"/>
          </a:p>
          <a:p>
            <a:pPr marL="700405" indent="-450850">
              <a:lnSpc>
                <a:spcPct val="100000"/>
              </a:lnSpc>
              <a:spcBef>
                <a:spcPts val="1340"/>
              </a:spcBef>
              <a:buClr>
                <a:srgbClr val="765E54"/>
              </a:buClr>
              <a:buAutoNum type="alphaUcPeriod"/>
              <a:tabLst>
                <a:tab pos="701675" algn="l"/>
              </a:tabLst>
            </a:pPr>
            <a:r>
              <a:rPr sz="2600" spc="-20" dirty="0"/>
              <a:t>M</a:t>
            </a:r>
            <a:r>
              <a:rPr sz="2600" spc="-5" dirty="0"/>
              <a:t>a</a:t>
            </a:r>
            <a:r>
              <a:rPr sz="2600" spc="-20" dirty="0"/>
              <a:t>n</a:t>
            </a:r>
            <a:r>
              <a:rPr sz="2600" spc="10" dirty="0"/>
              <a:t>a</a:t>
            </a:r>
            <a:r>
              <a:rPr sz="2600" spc="-20" dirty="0"/>
              <a:t>g</a:t>
            </a:r>
            <a:r>
              <a:rPr sz="2600" spc="-5" dirty="0"/>
              <a:t>e</a:t>
            </a:r>
            <a:r>
              <a:rPr sz="2600" spc="5" dirty="0"/>
              <a:t> </a:t>
            </a:r>
            <a:r>
              <a:rPr sz="2600" spc="-25" dirty="0"/>
              <a:t>C</a:t>
            </a:r>
            <a:r>
              <a:rPr sz="2600" dirty="0"/>
              <a:t>lo</a:t>
            </a:r>
            <a:r>
              <a:rPr sz="2600" spc="0" dirty="0"/>
              <a:t>s</a:t>
            </a:r>
            <a:r>
              <a:rPr sz="2600" spc="-20" dirty="0"/>
              <a:t>e</a:t>
            </a:r>
            <a:r>
              <a:rPr sz="2600" dirty="0"/>
              <a:t>l</a:t>
            </a:r>
            <a:r>
              <a:rPr sz="2600" spc="-5" dirty="0"/>
              <a:t>y</a:t>
            </a:r>
            <a:endParaRPr sz="2600"/>
          </a:p>
          <a:p>
            <a:pPr marL="700405" indent="-450850">
              <a:lnSpc>
                <a:spcPct val="100000"/>
              </a:lnSpc>
              <a:spcBef>
                <a:spcPts val="1340"/>
              </a:spcBef>
              <a:buClr>
                <a:srgbClr val="765E54"/>
              </a:buClr>
              <a:buAutoNum type="alphaUcPeriod"/>
              <a:tabLst>
                <a:tab pos="701675" algn="l"/>
              </a:tabLst>
            </a:pPr>
            <a:r>
              <a:rPr sz="2600" spc="-310" dirty="0"/>
              <a:t>T</a:t>
            </a:r>
            <a:r>
              <a:rPr sz="2600" spc="-35" dirty="0"/>
              <a:t>r</a:t>
            </a:r>
            <a:r>
              <a:rPr sz="2600" spc="-65" dirty="0"/>
              <a:t>e</a:t>
            </a:r>
            <a:r>
              <a:rPr sz="2600" spc="-55" dirty="0"/>
              <a:t>a</a:t>
            </a:r>
            <a:r>
              <a:rPr sz="2600" spc="-5" dirty="0"/>
              <a:t>t</a:t>
            </a:r>
            <a:r>
              <a:rPr sz="2600" spc="-55" dirty="0"/>
              <a:t> </a:t>
            </a:r>
            <a:r>
              <a:rPr sz="2600" dirty="0"/>
              <a:t>t</a:t>
            </a:r>
            <a:r>
              <a:rPr sz="2600" spc="-20" dirty="0"/>
              <a:t>h</a:t>
            </a:r>
            <a:r>
              <a:rPr sz="2600" spc="0" dirty="0"/>
              <a:t>e</a:t>
            </a:r>
            <a:r>
              <a:rPr sz="2600" spc="-10" dirty="0"/>
              <a:t>m</a:t>
            </a:r>
            <a:r>
              <a:rPr sz="2600" spc="-20" dirty="0"/>
              <a:t> </a:t>
            </a:r>
            <a:r>
              <a:rPr sz="2600" spc="0" dirty="0"/>
              <a:t>e</a:t>
            </a:r>
            <a:r>
              <a:rPr sz="2600" spc="-20" dirty="0"/>
              <a:t>q</a:t>
            </a:r>
            <a:r>
              <a:rPr sz="2600" spc="0" dirty="0"/>
              <a:t>u</a:t>
            </a:r>
            <a:r>
              <a:rPr sz="2600" spc="-5" dirty="0"/>
              <a:t>a</a:t>
            </a:r>
            <a:r>
              <a:rPr sz="2600" dirty="0"/>
              <a:t>ll</a:t>
            </a:r>
            <a:r>
              <a:rPr sz="2600" spc="-5" dirty="0"/>
              <a:t>y</a:t>
            </a:r>
            <a:r>
              <a:rPr sz="2600" spc="-10" dirty="0"/>
              <a:t> </a:t>
            </a:r>
            <a:r>
              <a:rPr sz="2600" dirty="0"/>
              <a:t>t</a:t>
            </a:r>
            <a:r>
              <a:rPr sz="2600" spc="-5" dirty="0"/>
              <a:t>o</a:t>
            </a:r>
            <a:r>
              <a:rPr sz="2600" spc="-15" dirty="0"/>
              <a:t> </a:t>
            </a:r>
            <a:r>
              <a:rPr sz="2600" dirty="0"/>
              <a:t>ot</a:t>
            </a:r>
            <a:r>
              <a:rPr sz="2600" spc="-20" dirty="0"/>
              <a:t>he</a:t>
            </a:r>
            <a:r>
              <a:rPr sz="2600" spc="-5" dirty="0"/>
              <a:t>r</a:t>
            </a:r>
            <a:r>
              <a:rPr sz="2600" spc="-20" dirty="0"/>
              <a:t> </a:t>
            </a:r>
            <a:r>
              <a:rPr sz="2600" spc="-15" dirty="0"/>
              <a:t>s</a:t>
            </a:r>
            <a:r>
              <a:rPr sz="2600" dirty="0"/>
              <a:t>t</a:t>
            </a:r>
            <a:r>
              <a:rPr sz="2600" spc="-5" dirty="0"/>
              <a:t>a</a:t>
            </a:r>
            <a:r>
              <a:rPr sz="2600" spc="-35" dirty="0"/>
              <a:t>k</a:t>
            </a:r>
            <a:r>
              <a:rPr sz="2600" spc="-20" dirty="0"/>
              <a:t>eh</a:t>
            </a:r>
            <a:r>
              <a:rPr sz="2600" dirty="0"/>
              <a:t>ol</a:t>
            </a:r>
            <a:r>
              <a:rPr sz="2600" spc="-20" dirty="0"/>
              <a:t>de</a:t>
            </a:r>
            <a:r>
              <a:rPr sz="2600" spc="-15" dirty="0"/>
              <a:t>r</a:t>
            </a:r>
            <a:r>
              <a:rPr sz="2600" spc="-5" dirty="0"/>
              <a:t>s</a:t>
            </a:r>
            <a:endParaRPr sz="2600"/>
          </a:p>
          <a:p>
            <a:pPr marL="694055" indent="-444500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lphaUcPeriod"/>
              <a:tabLst>
                <a:tab pos="695325" algn="l"/>
              </a:tabLst>
            </a:pPr>
            <a:r>
              <a:rPr sz="2600" spc="-10" dirty="0"/>
              <a:t>G</a:t>
            </a:r>
            <a:r>
              <a:rPr sz="2600" dirty="0"/>
              <a:t>i</a:t>
            </a:r>
            <a:r>
              <a:rPr sz="2600" spc="-35" dirty="0"/>
              <a:t>v</a:t>
            </a:r>
            <a:r>
              <a:rPr sz="2600" spc="-5" dirty="0"/>
              <a:t>e</a:t>
            </a:r>
            <a:r>
              <a:rPr sz="2600" spc="-25" dirty="0"/>
              <a:t> </a:t>
            </a:r>
            <a:r>
              <a:rPr sz="2600" dirty="0"/>
              <a:t>t</a:t>
            </a:r>
            <a:r>
              <a:rPr sz="2600" spc="-20" dirty="0"/>
              <a:t>he</a:t>
            </a:r>
            <a:r>
              <a:rPr sz="2600" dirty="0"/>
              <a:t>i</a:t>
            </a:r>
            <a:r>
              <a:rPr sz="2600" spc="-5" dirty="0"/>
              <a:t>r</a:t>
            </a:r>
            <a:r>
              <a:rPr sz="2600" spc="25" dirty="0"/>
              <a:t> </a:t>
            </a:r>
            <a:r>
              <a:rPr sz="2600" spc="-15" dirty="0"/>
              <a:t>r</a:t>
            </a:r>
            <a:r>
              <a:rPr sz="2600" spc="0" dirty="0"/>
              <a:t>e</a:t>
            </a:r>
            <a:r>
              <a:rPr sz="2600" spc="-20" dirty="0"/>
              <a:t>q</a:t>
            </a:r>
            <a:r>
              <a:rPr sz="2600" spc="0" dirty="0"/>
              <a:t>u</a:t>
            </a:r>
            <a:r>
              <a:rPr sz="2600" spc="-20" dirty="0"/>
              <a:t>e</a:t>
            </a:r>
            <a:r>
              <a:rPr sz="2600" spc="-15" dirty="0"/>
              <a:t>s</a:t>
            </a:r>
            <a:r>
              <a:rPr sz="2600" spc="-5" dirty="0"/>
              <a:t>t</a:t>
            </a:r>
            <a:r>
              <a:rPr sz="2600" spc="25" dirty="0"/>
              <a:t> </a:t>
            </a:r>
            <a:r>
              <a:rPr sz="2600" spc="-5" dirty="0"/>
              <a:t>a </a:t>
            </a:r>
            <a:r>
              <a:rPr sz="2600" spc="-20" dirty="0"/>
              <a:t>h</a:t>
            </a:r>
            <a:r>
              <a:rPr sz="2600" dirty="0"/>
              <a:t>i</a:t>
            </a:r>
            <a:r>
              <a:rPr sz="2600" spc="0" dirty="0"/>
              <a:t>g</a:t>
            </a:r>
            <a:r>
              <a:rPr sz="2600" spc="-5" dirty="0"/>
              <a:t>h</a:t>
            </a:r>
            <a:r>
              <a:rPr sz="2600" dirty="0"/>
              <a:t> </a:t>
            </a:r>
            <a:r>
              <a:rPr sz="2600" spc="-20" dirty="0"/>
              <a:t>p</a:t>
            </a:r>
            <a:r>
              <a:rPr sz="2600" spc="-15" dirty="0"/>
              <a:t>r</a:t>
            </a:r>
            <a:r>
              <a:rPr sz="2600" dirty="0"/>
              <a:t>io</a:t>
            </a:r>
            <a:r>
              <a:rPr sz="2600" spc="-15" dirty="0"/>
              <a:t>r</a:t>
            </a:r>
            <a:r>
              <a:rPr sz="2600" dirty="0"/>
              <a:t>i</a:t>
            </a:r>
            <a:r>
              <a:rPr sz="2600" spc="-25" dirty="0"/>
              <a:t>t</a:t>
            </a:r>
            <a:r>
              <a:rPr sz="2600" spc="-5" dirty="0"/>
              <a:t>y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799591"/>
            <a:ext cx="79514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1</a:t>
            </a:r>
            <a:r>
              <a:rPr sz="4000" spc="-10" dirty="0"/>
              <a:t>3</a:t>
            </a:r>
            <a:r>
              <a:rPr sz="4000" spc="-5" dirty="0"/>
              <a:t>.</a:t>
            </a:r>
            <a:r>
              <a:rPr sz="4000" dirty="0"/>
              <a:t>2</a:t>
            </a:r>
            <a:r>
              <a:rPr sz="4000" spc="-30" dirty="0"/>
              <a:t> </a:t>
            </a: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 </a:t>
            </a:r>
            <a:r>
              <a:rPr sz="4000" dirty="0"/>
              <a:t>S</a:t>
            </a:r>
            <a:r>
              <a:rPr sz="4000" spc="-20" dirty="0"/>
              <a:t>t</a:t>
            </a:r>
            <a:r>
              <a:rPr sz="4000" spc="-35" dirty="0"/>
              <a:t>a</a:t>
            </a:r>
            <a:r>
              <a:rPr sz="4000" spc="-20" dirty="0"/>
              <a:t>k</a:t>
            </a:r>
            <a:r>
              <a:rPr sz="4000" dirty="0"/>
              <a:t>e</a:t>
            </a:r>
            <a:r>
              <a:rPr sz="4000" spc="-10" dirty="0"/>
              <a:t>h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-25" dirty="0"/>
              <a:t>d</a:t>
            </a:r>
            <a:r>
              <a:rPr sz="4000" dirty="0"/>
              <a:t>er</a:t>
            </a:r>
            <a:r>
              <a:rPr sz="4000" spc="55" dirty="0"/>
              <a:t> </a:t>
            </a:r>
            <a:r>
              <a:rPr sz="4000" spc="-25" dirty="0"/>
              <a:t>M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a</a:t>
            </a:r>
            <a:r>
              <a:rPr sz="4000" spc="-30" dirty="0"/>
              <a:t>g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nt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3898900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64457"/>
            <a:ext cx="7772400" cy="189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47900"/>
              </a:lnSpc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</a:tabLst>
            </a:pPr>
            <a:r>
              <a:rPr sz="2800" spc="5" dirty="0">
                <a:latin typeface="Georgia"/>
                <a:cs typeface="Georgia"/>
              </a:rPr>
              <a:t>De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8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st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eg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 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le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3565712"/>
            <a:ext cx="7285355" cy="190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200"/>
              </a:lnSpc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vi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ar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h 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pp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’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609600"/>
            <a:ext cx="79375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</a:t>
            </a:r>
            <a:r>
              <a:rPr dirty="0"/>
              <a:t>lan</a:t>
            </a:r>
            <a:r>
              <a:rPr spc="-10" dirty="0"/>
              <a:t> 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15" dirty="0"/>
              <a:t>h</a:t>
            </a:r>
            <a:r>
              <a:rPr dirty="0"/>
              <a:t>ol</a:t>
            </a:r>
            <a:r>
              <a:rPr spc="-3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15" dirty="0"/>
              <a:t>geme</a:t>
            </a:r>
            <a:r>
              <a:rPr spc="-20" dirty="0"/>
              <a:t>n</a:t>
            </a:r>
            <a:r>
              <a:rPr dirty="0"/>
              <a:t>t</a:t>
            </a:r>
            <a:r>
              <a:rPr spc="6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15" dirty="0"/>
              <a:t>I</a:t>
            </a:r>
            <a:r>
              <a:rPr dirty="0"/>
              <a:t>np</a:t>
            </a:r>
            <a:r>
              <a:rPr spc="-35" dirty="0"/>
              <a:t>u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8716" y="1661667"/>
            <a:ext cx="6181090" cy="337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St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5" dirty="0">
                <a:latin typeface="Georgia"/>
                <a:cs typeface="Georgia"/>
              </a:rPr>
              <a:t>eg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  <a:tab pos="495935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5" dirty="0">
                <a:latin typeface="Georgia"/>
                <a:cs typeface="Georgia"/>
              </a:rPr>
              <a:t>ir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	</a:t>
            </a:r>
            <a:r>
              <a:rPr sz="2900" spc="-15" dirty="0">
                <a:latin typeface="Georgia"/>
                <a:cs typeface="Georgia"/>
              </a:rPr>
              <a:t>F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765E54"/>
              </a:buClr>
              <a:buFont typeface="Georgi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ni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Ass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609600"/>
            <a:ext cx="784352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</a:t>
            </a:r>
            <a:r>
              <a:rPr dirty="0"/>
              <a:t>lan</a:t>
            </a:r>
            <a:r>
              <a:rPr spc="-10" dirty="0"/>
              <a:t> 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15" dirty="0"/>
              <a:t>h</a:t>
            </a:r>
            <a:r>
              <a:rPr dirty="0"/>
              <a:t>ol</a:t>
            </a:r>
            <a:r>
              <a:rPr spc="-3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15" dirty="0"/>
              <a:t>geme</a:t>
            </a:r>
            <a:r>
              <a:rPr spc="-20" dirty="0"/>
              <a:t>n</a:t>
            </a:r>
            <a:r>
              <a:rPr dirty="0"/>
              <a:t>t</a:t>
            </a:r>
            <a:r>
              <a:rPr spc="6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131" rIns="0" bIns="0" rtlCol="0">
            <a:spAutoFit/>
          </a:bodyPr>
          <a:lstStyle/>
          <a:p>
            <a:pPr marL="69151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9215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78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935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25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ls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91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x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rt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91515" indent="-514984">
              <a:lnSpc>
                <a:spcPct val="100000"/>
              </a:lnSpc>
              <a:spcBef>
                <a:spcPts val="969"/>
              </a:spcBef>
              <a:buClr>
                <a:srgbClr val="765E54"/>
              </a:buClr>
              <a:buAutoNum type="arabicPeriod"/>
              <a:tabLst>
                <a:tab pos="69215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4203191"/>
            <a:ext cx="7098792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1868" y="609600"/>
            <a:ext cx="784352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P</a:t>
            </a:r>
            <a:r>
              <a:rPr dirty="0"/>
              <a:t>lan</a:t>
            </a:r>
            <a:r>
              <a:rPr spc="-10" dirty="0"/>
              <a:t> 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15" dirty="0"/>
              <a:t>h</a:t>
            </a:r>
            <a:r>
              <a:rPr dirty="0"/>
              <a:t>ol</a:t>
            </a:r>
            <a:r>
              <a:rPr spc="-3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15" dirty="0"/>
              <a:t>geme</a:t>
            </a:r>
            <a:r>
              <a:rPr spc="-20" dirty="0"/>
              <a:t>n</a:t>
            </a:r>
            <a:r>
              <a:rPr dirty="0"/>
              <a:t>t</a:t>
            </a:r>
            <a:r>
              <a:rPr spc="6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 indent="-518159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694690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,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68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0" dirty="0">
                <a:latin typeface="Georgia"/>
                <a:cs typeface="Georgia"/>
              </a:rPr>
              <a:t>Un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sis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nt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eu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pp</a:t>
            </a:r>
            <a:r>
              <a:rPr sz="2600" spc="-15" dirty="0">
                <a:latin typeface="Georgia"/>
                <a:cs typeface="Georgia"/>
              </a:rPr>
              <a:t>ort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endParaRPr sz="2600">
              <a:latin typeface="Georgia"/>
              <a:cs typeface="Georgia"/>
            </a:endParaRPr>
          </a:p>
          <a:p>
            <a:pPr marL="1011555" lvl="1" indent="-514984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Font typeface="Wingdings"/>
              <a:buChar char=""/>
              <a:tabLst>
                <a:tab pos="1012190" algn="l"/>
              </a:tabLst>
            </a:pPr>
            <a:r>
              <a:rPr sz="2600" spc="-15" dirty="0">
                <a:latin typeface="Georgia"/>
                <a:cs typeface="Georgia"/>
              </a:rPr>
              <a:t>Le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491" y="482600"/>
            <a:ext cx="6559550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pc="-15" dirty="0"/>
              <a:t>P</a:t>
            </a:r>
            <a:r>
              <a:rPr dirty="0"/>
              <a:t>lan</a:t>
            </a:r>
            <a:r>
              <a:rPr spc="-10" dirty="0"/>
              <a:t> 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15" dirty="0"/>
              <a:t>h</a:t>
            </a:r>
            <a:r>
              <a:rPr dirty="0"/>
              <a:t>ol</a:t>
            </a:r>
            <a:r>
              <a:rPr spc="-30" dirty="0"/>
              <a:t>d</a:t>
            </a:r>
            <a:r>
              <a:rPr spc="5" dirty="0"/>
              <a:t>e</a:t>
            </a:r>
            <a:r>
              <a:rPr spc="-15" dirty="0"/>
              <a:t>r</a:t>
            </a:r>
            <a:r>
              <a:rPr dirty="0"/>
              <a:t>s </a:t>
            </a:r>
            <a:r>
              <a:rPr spc="-10" dirty="0"/>
              <a:t>M</a:t>
            </a:r>
            <a:r>
              <a:rPr spc="-20" dirty="0"/>
              <a:t>a</a:t>
            </a:r>
            <a:r>
              <a:rPr dirty="0"/>
              <a:t>na</a:t>
            </a:r>
            <a:r>
              <a:rPr spc="-40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-15" dirty="0"/>
              <a:t>e</a:t>
            </a:r>
            <a:r>
              <a:rPr dirty="0"/>
              <a:t>nt: O</a:t>
            </a:r>
            <a:r>
              <a:rPr spc="-15" dirty="0"/>
              <a:t>u</a:t>
            </a:r>
            <a:r>
              <a:rPr dirty="0"/>
              <a:t>tp</a:t>
            </a:r>
            <a:r>
              <a:rPr spc="-15" dirty="0"/>
              <a:t>u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959864"/>
            <a:ext cx="8017509" cy="368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7100" marR="5080" lvl="1" indent="-457200">
              <a:lnSpc>
                <a:spcPct val="150000"/>
              </a:lnSpc>
              <a:spcBef>
                <a:spcPts val="140"/>
              </a:spcBef>
              <a:buClr>
                <a:srgbClr val="503D1A"/>
              </a:buClr>
              <a:buFont typeface="Wingdings"/>
              <a:buChar char=""/>
              <a:tabLst>
                <a:tab pos="930275" algn="l"/>
              </a:tabLst>
            </a:pP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 e</a:t>
            </a:r>
            <a:r>
              <a:rPr sz="2400" spc="-10" dirty="0">
                <a:latin typeface="Verdana"/>
                <a:cs typeface="Verdana"/>
              </a:rPr>
              <a:t>ng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ey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ers</a:t>
            </a:r>
            <a:endParaRPr sz="2400">
              <a:latin typeface="Verdana"/>
              <a:cs typeface="Verdana"/>
            </a:endParaRPr>
          </a:p>
          <a:p>
            <a:pPr marL="927100" marR="1182370" lvl="1" indent="-457200">
              <a:lnSpc>
                <a:spcPct val="150000"/>
              </a:lnSpc>
              <a:buClr>
                <a:srgbClr val="503D1A"/>
              </a:buClr>
              <a:buFont typeface="Wingdings"/>
              <a:buChar char=""/>
              <a:tabLst>
                <a:tab pos="930275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erre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p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ween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929640" lvl="1" indent="-459740">
              <a:lnSpc>
                <a:spcPct val="100000"/>
              </a:lnSpc>
              <a:spcBef>
                <a:spcPts val="1465"/>
              </a:spcBef>
              <a:buClr>
                <a:srgbClr val="503D1A"/>
              </a:buClr>
              <a:buFont typeface="Wingdings"/>
              <a:buChar char=""/>
              <a:tabLst>
                <a:tab pos="930275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0" dirty="0">
                <a:latin typeface="Verdana"/>
                <a:cs typeface="Verdana"/>
              </a:rPr>
              <a:t>qui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1415"/>
              </a:spcBef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Upd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9740" y="6280911"/>
            <a:ext cx="201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16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4223" y="4916423"/>
            <a:ext cx="6044183" cy="139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90728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/>
              <a:t>Q</a:t>
            </a:r>
            <a:r>
              <a:rPr sz="4200" dirty="0"/>
              <a:t>u</a:t>
            </a:r>
            <a:r>
              <a:rPr sz="4200" spc="-10" dirty="0"/>
              <a:t>i</a:t>
            </a:r>
            <a:r>
              <a:rPr sz="4200" dirty="0"/>
              <a:t>z</a:t>
            </a:r>
            <a:endParaRPr sz="4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1868" y="1265936"/>
            <a:ext cx="7772400" cy="319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win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-5" dirty="0">
                <a:latin typeface="Georgia"/>
                <a:cs typeface="Georgia"/>
              </a:rPr>
              <a:t> 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st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15" dirty="0">
                <a:latin typeface="Georgia"/>
                <a:cs typeface="Georgia"/>
              </a:rPr>
              <a:t>De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l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0" dirty="0">
                <a:latin typeface="Georgia"/>
                <a:cs typeface="Georgia"/>
              </a:rPr>
              <a:t>rr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l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00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d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05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43788"/>
            <a:ext cx="794004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15" dirty="0"/>
              <a:t>1</a:t>
            </a:r>
            <a:r>
              <a:rPr sz="3700" spc="-10" dirty="0"/>
              <a:t>3</a:t>
            </a:r>
            <a:r>
              <a:rPr sz="3700" dirty="0"/>
              <a:t>.</a:t>
            </a:r>
            <a:r>
              <a:rPr sz="3700" spc="-5" dirty="0"/>
              <a:t>3</a:t>
            </a:r>
            <a:r>
              <a:rPr sz="3700" spc="-20" dirty="0"/>
              <a:t> </a:t>
            </a:r>
            <a:r>
              <a:rPr sz="3700" spc="-5" dirty="0"/>
              <a:t>Ma</a:t>
            </a:r>
            <a:r>
              <a:rPr sz="3700" spc="-35" dirty="0"/>
              <a:t>n</a:t>
            </a:r>
            <a:r>
              <a:rPr sz="3700" spc="-5" dirty="0"/>
              <a:t>a</a:t>
            </a:r>
            <a:r>
              <a:rPr sz="3700" spc="-20" dirty="0"/>
              <a:t>g</a:t>
            </a:r>
            <a:r>
              <a:rPr sz="3700" spc="-5" dirty="0"/>
              <a:t>e</a:t>
            </a:r>
            <a:r>
              <a:rPr sz="3700" spc="10" dirty="0"/>
              <a:t> </a:t>
            </a:r>
            <a:r>
              <a:rPr sz="3700" spc="-20" dirty="0"/>
              <a:t>S</a:t>
            </a:r>
            <a:r>
              <a:rPr sz="3700" spc="-10" dirty="0"/>
              <a:t>t</a:t>
            </a:r>
            <a:r>
              <a:rPr sz="3700" spc="-5" dirty="0"/>
              <a:t>a</a:t>
            </a:r>
            <a:r>
              <a:rPr sz="3700" spc="-20" dirty="0"/>
              <a:t>ke</a:t>
            </a:r>
            <a:r>
              <a:rPr sz="3700" spc="-5" dirty="0"/>
              <a:t>h</a:t>
            </a:r>
            <a:r>
              <a:rPr sz="3700" spc="-10" dirty="0"/>
              <a:t>ol</a:t>
            </a:r>
            <a:r>
              <a:rPr sz="3700" spc="-20" dirty="0"/>
              <a:t>de</a:t>
            </a:r>
            <a:r>
              <a:rPr sz="3700" spc="-5" dirty="0"/>
              <a:t>r</a:t>
            </a:r>
            <a:r>
              <a:rPr sz="3700" spc="50" dirty="0"/>
              <a:t> </a:t>
            </a:r>
            <a:r>
              <a:rPr sz="3700" spc="-5" dirty="0"/>
              <a:t>E</a:t>
            </a:r>
            <a:r>
              <a:rPr sz="3700" spc="-35" dirty="0"/>
              <a:t>n</a:t>
            </a:r>
            <a:r>
              <a:rPr sz="3700" spc="-20" dirty="0"/>
              <a:t>g</a:t>
            </a:r>
            <a:r>
              <a:rPr sz="3700" spc="-5" dirty="0"/>
              <a:t>a</a:t>
            </a:r>
            <a:r>
              <a:rPr sz="3700" spc="-20" dirty="0"/>
              <a:t>ge</a:t>
            </a:r>
            <a:r>
              <a:rPr sz="3700" spc="-5" dirty="0"/>
              <a:t>m</a:t>
            </a:r>
            <a:r>
              <a:rPr sz="3700" spc="-20" dirty="0"/>
              <a:t>e</a:t>
            </a:r>
            <a:r>
              <a:rPr sz="3700" spc="-10" dirty="0"/>
              <a:t>n</a:t>
            </a:r>
            <a:r>
              <a:rPr sz="3700" spc="-5" dirty="0"/>
              <a:t>t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1577563"/>
            <a:ext cx="7833995" cy="441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28400"/>
              </a:lnSpc>
              <a:buClr>
                <a:srgbClr val="765E54"/>
              </a:buClr>
              <a:buFont typeface="Wingdings"/>
              <a:buChar char=""/>
              <a:tabLst>
                <a:tab pos="4699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wo</a:t>
            </a:r>
            <a:r>
              <a:rPr sz="2800" dirty="0">
                <a:latin typeface="Georgia"/>
                <a:cs typeface="Georgia"/>
              </a:rPr>
              <a:t>rk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h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25" dirty="0">
                <a:latin typeface="Georgia"/>
                <a:cs typeface="Georgia"/>
              </a:rPr>
              <a:t>/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x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dd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ss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ccu</a:t>
            </a:r>
            <a:r>
              <a:rPr sz="2800" dirty="0">
                <a:latin typeface="Georgia"/>
                <a:cs typeface="Georgia"/>
              </a:rPr>
              <a:t>r,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8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 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20" dirty="0">
                <a:latin typeface="Georgia"/>
                <a:cs typeface="Georgia"/>
              </a:rPr>
              <a:t>y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469900" marR="70485" indent="-457200">
              <a:lnSpc>
                <a:spcPct val="126400"/>
              </a:lnSpc>
              <a:spcBef>
                <a:spcPts val="384"/>
              </a:spcBef>
              <a:buClr>
                <a:srgbClr val="765E54"/>
              </a:buClr>
              <a:buFont typeface="Wingdings"/>
              <a:buChar char=""/>
              <a:tabLst>
                <a:tab pos="473075" algn="l"/>
              </a:tabLst>
            </a:pP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a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w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inc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m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z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m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2614" y="2362200"/>
            <a:ext cx="581877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Stakeholder</a:t>
            </a:r>
          </a:p>
          <a:p>
            <a:pPr algn="ctr">
              <a:defRPr/>
            </a:pP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698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818896"/>
            <a:ext cx="7281545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90"/>
              </a:lnSpc>
            </a:pPr>
            <a:r>
              <a:rPr sz="3700" spc="-5" dirty="0"/>
              <a:t>Ma</a:t>
            </a:r>
            <a:r>
              <a:rPr sz="3700" spc="-10" dirty="0"/>
              <a:t>n</a:t>
            </a:r>
            <a:r>
              <a:rPr sz="3700" spc="-5" dirty="0"/>
              <a:t>a</a:t>
            </a:r>
            <a:r>
              <a:rPr sz="3700" spc="-20" dirty="0"/>
              <a:t>g</a:t>
            </a:r>
            <a:r>
              <a:rPr sz="3700" spc="-5" dirty="0"/>
              <a:t>e</a:t>
            </a:r>
            <a:r>
              <a:rPr sz="3700" spc="5" dirty="0"/>
              <a:t> </a:t>
            </a:r>
            <a:r>
              <a:rPr sz="3700" spc="-20" dirty="0"/>
              <a:t>S</a:t>
            </a:r>
            <a:r>
              <a:rPr sz="3700" spc="-10" dirty="0"/>
              <a:t>t</a:t>
            </a:r>
            <a:r>
              <a:rPr sz="3700" spc="-5" dirty="0"/>
              <a:t>a</a:t>
            </a:r>
            <a:r>
              <a:rPr sz="3700" spc="-20" dirty="0"/>
              <a:t>k</a:t>
            </a:r>
            <a:r>
              <a:rPr sz="3700" spc="-45" dirty="0"/>
              <a:t>e</a:t>
            </a:r>
            <a:r>
              <a:rPr sz="3700" spc="-5" dirty="0"/>
              <a:t>h</a:t>
            </a:r>
            <a:r>
              <a:rPr sz="3700" spc="-10" dirty="0"/>
              <a:t>ol</a:t>
            </a:r>
            <a:r>
              <a:rPr sz="3700" spc="-20" dirty="0"/>
              <a:t>de</a:t>
            </a:r>
            <a:r>
              <a:rPr sz="3700" spc="-5" dirty="0"/>
              <a:t>r</a:t>
            </a:r>
            <a:r>
              <a:rPr sz="3700" spc="55" dirty="0"/>
              <a:t> </a:t>
            </a:r>
            <a:r>
              <a:rPr sz="3700" spc="-5" dirty="0"/>
              <a:t>E</a:t>
            </a:r>
            <a:r>
              <a:rPr sz="3700" spc="-10" dirty="0"/>
              <a:t>n</a:t>
            </a:r>
            <a:r>
              <a:rPr sz="3700" spc="-20" dirty="0"/>
              <a:t>g</a:t>
            </a:r>
            <a:r>
              <a:rPr sz="3700" spc="-5" dirty="0"/>
              <a:t>a</a:t>
            </a:r>
            <a:r>
              <a:rPr sz="3700" spc="-20" dirty="0"/>
              <a:t>ge</a:t>
            </a:r>
            <a:r>
              <a:rPr sz="3700" spc="-5" dirty="0"/>
              <a:t>m</a:t>
            </a:r>
            <a:r>
              <a:rPr sz="3700" spc="-20" dirty="0"/>
              <a:t>e</a:t>
            </a:r>
            <a:r>
              <a:rPr sz="3700" spc="-10" dirty="0"/>
              <a:t>n</a:t>
            </a:r>
            <a:r>
              <a:rPr sz="3700" spc="-5" dirty="0"/>
              <a:t>t</a:t>
            </a:r>
            <a:r>
              <a:rPr sz="3700" spc="50" dirty="0"/>
              <a:t> </a:t>
            </a:r>
            <a:r>
              <a:rPr sz="3700" spc="-5" dirty="0"/>
              <a:t>- </a:t>
            </a:r>
            <a:r>
              <a:rPr sz="3700" spc="-10" dirty="0"/>
              <a:t>Inp</a:t>
            </a:r>
            <a:r>
              <a:rPr sz="3700" spc="-5" dirty="0"/>
              <a:t>u</a:t>
            </a:r>
            <a:r>
              <a:rPr sz="3700" spc="-35" dirty="0"/>
              <a:t>t</a:t>
            </a:r>
            <a:r>
              <a:rPr sz="3700" spc="-5" dirty="0"/>
              <a:t>s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51763" y="2097532"/>
            <a:ext cx="6207125" cy="336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mm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ni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20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Lo</a:t>
            </a:r>
            <a:r>
              <a:rPr sz="2900" dirty="0">
                <a:latin typeface="Georgia"/>
                <a:cs typeface="Georgia"/>
              </a:rPr>
              <a:t>g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ni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Ass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728471"/>
            <a:ext cx="801687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40" dirty="0"/>
              <a:t>g</a:t>
            </a:r>
            <a:r>
              <a:rPr dirty="0"/>
              <a:t>e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&amp;</a:t>
            </a:r>
            <a:r>
              <a:rPr spc="5" dirty="0"/>
              <a:t> 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51763" y="1412240"/>
            <a:ext cx="5970905" cy="477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6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50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5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1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ru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endParaRPr sz="26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2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sis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c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</a:t>
            </a:r>
            <a:endParaRPr sz="2600">
              <a:latin typeface="Georgia"/>
              <a:cs typeface="Georgia"/>
            </a:endParaRPr>
          </a:p>
          <a:p>
            <a:pPr marL="530860" indent="-518159">
              <a:lnSpc>
                <a:spcPct val="100000"/>
              </a:lnSpc>
              <a:spcBef>
                <a:spcPts val="615"/>
              </a:spcBef>
              <a:buClr>
                <a:srgbClr val="765E54"/>
              </a:buClr>
              <a:buAutoNum type="arabicPeriod"/>
              <a:tabLst>
                <a:tab pos="530860" algn="l"/>
              </a:tabLst>
            </a:pPr>
            <a:r>
              <a:rPr sz="2800" spc="-3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80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ple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pp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ot</a:t>
            </a:r>
            <a:r>
              <a:rPr sz="2600" spc="2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620"/>
              </a:spcBef>
              <a:buClr>
                <a:srgbClr val="765E54"/>
              </a:buClr>
              <a:buFont typeface="Wingdings"/>
              <a:buChar char=""/>
              <a:tabLst>
                <a:tab pos="848360" algn="l"/>
              </a:tabLst>
            </a:pP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10" dirty="0">
                <a:latin typeface="Georgia"/>
                <a:cs typeface="Georgia"/>
              </a:rPr>
              <a:t>z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82600"/>
            <a:ext cx="679830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40" dirty="0"/>
              <a:t>g</a:t>
            </a:r>
            <a:r>
              <a:rPr dirty="0"/>
              <a:t>e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 O</a:t>
            </a:r>
            <a:r>
              <a:rPr spc="-15" dirty="0"/>
              <a:t>u</a:t>
            </a:r>
            <a:r>
              <a:rPr dirty="0"/>
              <a:t>tp</a:t>
            </a:r>
            <a:r>
              <a:rPr spc="-15" dirty="0"/>
              <a:t>u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67040" y="6303338"/>
            <a:ext cx="2476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22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2170684"/>
            <a:ext cx="6822440" cy="307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dirty="0">
                <a:latin typeface="Verdana"/>
                <a:cs typeface="Verdana"/>
              </a:rPr>
              <a:t>I</a:t>
            </a:r>
            <a:r>
              <a:rPr sz="2900" spc="-5" dirty="0">
                <a:latin typeface="Verdana"/>
                <a:cs typeface="Verdana"/>
              </a:rPr>
              <a:t>ss</a:t>
            </a:r>
            <a:r>
              <a:rPr sz="2900" dirty="0">
                <a:latin typeface="Verdana"/>
                <a:cs typeface="Verdana"/>
              </a:rPr>
              <a:t>ue</a:t>
            </a:r>
            <a:r>
              <a:rPr sz="2900" spc="-5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Lo</a:t>
            </a:r>
            <a:r>
              <a:rPr sz="2900" dirty="0">
                <a:latin typeface="Verdana"/>
                <a:cs typeface="Verdana"/>
              </a:rPr>
              <a:t>g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3D1A"/>
              </a:buClr>
              <a:buFont typeface="Verdana"/>
              <a:buAutoNum type="arabicPeriod"/>
            </a:pPr>
            <a:endParaRPr sz="28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1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han</a:t>
            </a:r>
            <a:r>
              <a:rPr sz="2900" spc="-15" dirty="0">
                <a:latin typeface="Verdana"/>
                <a:cs typeface="Verdana"/>
              </a:rPr>
              <a:t>g</a:t>
            </a:r>
            <a:r>
              <a:rPr sz="2900" dirty="0">
                <a:latin typeface="Verdana"/>
                <a:cs typeface="Verdana"/>
              </a:rPr>
              <a:t>e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15" dirty="0">
                <a:latin typeface="Verdana"/>
                <a:cs typeface="Verdana"/>
              </a:rPr>
              <a:t>q</a:t>
            </a:r>
            <a:r>
              <a:rPr sz="2900" spc="-20" dirty="0">
                <a:latin typeface="Verdana"/>
                <a:cs typeface="Verdana"/>
              </a:rPr>
              <a:t>u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s</a:t>
            </a:r>
            <a:r>
              <a:rPr sz="2900" dirty="0">
                <a:latin typeface="Verdana"/>
                <a:cs typeface="Verdana"/>
              </a:rPr>
              <a:t>ts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3D1A"/>
              </a:buClr>
              <a:buFont typeface="Verdana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5" dirty="0">
                <a:latin typeface="Verdana"/>
                <a:cs typeface="Verdana"/>
              </a:rPr>
              <a:t>P</a:t>
            </a:r>
            <a:r>
              <a:rPr sz="2900" dirty="0">
                <a:latin typeface="Verdana"/>
                <a:cs typeface="Verdana"/>
              </a:rPr>
              <a:t>r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spc="5" dirty="0">
                <a:latin typeface="Verdana"/>
                <a:cs typeface="Verdana"/>
              </a:rPr>
              <a:t>j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M</a:t>
            </a:r>
            <a:r>
              <a:rPr sz="2900" spc="-2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na</a:t>
            </a:r>
            <a:r>
              <a:rPr sz="2900" spc="-40" dirty="0">
                <a:latin typeface="Verdana"/>
                <a:cs typeface="Verdana"/>
              </a:rPr>
              <a:t>g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m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nt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Pl</a:t>
            </a:r>
            <a:r>
              <a:rPr sz="2900" spc="-2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n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U</a:t>
            </a:r>
            <a:r>
              <a:rPr sz="2900" spc="-15" dirty="0">
                <a:latin typeface="Verdana"/>
                <a:cs typeface="Verdana"/>
              </a:rPr>
              <a:t>pd</a:t>
            </a:r>
            <a:r>
              <a:rPr sz="2900" dirty="0">
                <a:latin typeface="Verdana"/>
                <a:cs typeface="Verdana"/>
              </a:rPr>
              <a:t>at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3D1A"/>
              </a:buClr>
              <a:buFont typeface="Verdana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5" dirty="0">
                <a:latin typeface="Verdana"/>
                <a:cs typeface="Verdana"/>
              </a:rPr>
              <a:t>P</a:t>
            </a:r>
            <a:r>
              <a:rPr sz="2900" dirty="0">
                <a:latin typeface="Verdana"/>
                <a:cs typeface="Verdana"/>
              </a:rPr>
              <a:t>r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spc="5" dirty="0">
                <a:latin typeface="Verdana"/>
                <a:cs typeface="Verdana"/>
              </a:rPr>
              <a:t>j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Do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spc="-20" dirty="0">
                <a:latin typeface="Verdana"/>
                <a:cs typeface="Verdana"/>
              </a:rPr>
              <a:t>u</a:t>
            </a:r>
            <a:r>
              <a:rPr sz="2900" dirty="0">
                <a:latin typeface="Verdana"/>
                <a:cs typeface="Verdana"/>
              </a:rPr>
              <a:t>m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nt U</a:t>
            </a:r>
            <a:r>
              <a:rPr sz="2900" spc="-15" dirty="0">
                <a:latin typeface="Verdana"/>
                <a:cs typeface="Verdana"/>
              </a:rPr>
              <a:t>pd</a:t>
            </a:r>
            <a:r>
              <a:rPr sz="2900" dirty="0">
                <a:latin typeface="Verdana"/>
                <a:cs typeface="Verdana"/>
              </a:rPr>
              <a:t>at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82600"/>
            <a:ext cx="679830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pc="-10" dirty="0"/>
              <a:t>M</a:t>
            </a:r>
            <a:r>
              <a:rPr dirty="0"/>
              <a:t>a</a:t>
            </a:r>
            <a:r>
              <a:rPr spc="-20" dirty="0"/>
              <a:t>n</a:t>
            </a:r>
            <a:r>
              <a:rPr dirty="0"/>
              <a:t>a</a:t>
            </a:r>
            <a:r>
              <a:rPr spc="-40" dirty="0"/>
              <a:t>g</a:t>
            </a:r>
            <a:r>
              <a:rPr dirty="0"/>
              <a:t>e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 O</a:t>
            </a:r>
            <a:r>
              <a:rPr spc="-15" dirty="0"/>
              <a:t>u</a:t>
            </a:r>
            <a:r>
              <a:rPr dirty="0"/>
              <a:t>tp</a:t>
            </a:r>
            <a:r>
              <a:rPr spc="-15" dirty="0"/>
              <a:t>u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67040" y="6303338"/>
            <a:ext cx="2476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23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4735" rIns="0" bIns="0" rtlCol="0">
            <a:spAutoFit/>
          </a:bodyPr>
          <a:lstStyle/>
          <a:p>
            <a:pPr marL="648970" indent="-454025">
              <a:lnSpc>
                <a:spcPct val="100000"/>
              </a:lnSpc>
              <a:buClr>
                <a:srgbClr val="503D1A"/>
              </a:buClr>
              <a:buAutoNum type="arabicPeriod" startAt="5"/>
              <a:tabLst>
                <a:tab pos="649605" algn="l"/>
              </a:tabLst>
            </a:pPr>
            <a:r>
              <a:rPr dirty="0"/>
              <a:t>Or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ni</a:t>
            </a:r>
            <a:r>
              <a:rPr spc="5" dirty="0"/>
              <a:t>z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s</a:t>
            </a:r>
            <a:r>
              <a:rPr spc="50" dirty="0"/>
              <a:t> </a:t>
            </a:r>
            <a:r>
              <a:rPr spc="-10" dirty="0"/>
              <a:t>P</a:t>
            </a:r>
            <a:r>
              <a:rPr spc="-20" dirty="0"/>
              <a:t>r</a:t>
            </a:r>
            <a:r>
              <a:rPr dirty="0"/>
              <a:t>o</a:t>
            </a:r>
            <a:r>
              <a:rPr spc="-5" dirty="0"/>
              <a:t>c</a:t>
            </a:r>
            <a:r>
              <a:rPr dirty="0"/>
              <a:t>e</a:t>
            </a:r>
            <a:r>
              <a:rPr spc="-30" dirty="0"/>
              <a:t>s</a:t>
            </a:r>
            <a:r>
              <a:rPr dirty="0"/>
              <a:t>s</a:t>
            </a:r>
            <a:r>
              <a:rPr spc="10" dirty="0"/>
              <a:t> </a:t>
            </a:r>
            <a:r>
              <a:rPr spc="-15" dirty="0"/>
              <a:t>A</a:t>
            </a:r>
            <a:r>
              <a:rPr spc="-5" dirty="0"/>
              <a:t>ss</a:t>
            </a:r>
            <a:r>
              <a:rPr dirty="0"/>
              <a:t>e</a:t>
            </a:r>
            <a:r>
              <a:rPr spc="-15" dirty="0"/>
              <a:t>t</a:t>
            </a:r>
            <a:r>
              <a:rPr dirty="0"/>
              <a:t>s</a:t>
            </a:r>
            <a:r>
              <a:rPr spc="5" dirty="0"/>
              <a:t> </a:t>
            </a:r>
            <a:r>
              <a:rPr spc="-10" dirty="0"/>
              <a:t>Upd</a:t>
            </a:r>
            <a:r>
              <a:rPr spc="15" dirty="0"/>
              <a:t>a</a:t>
            </a:r>
            <a:r>
              <a:rPr spc="5" dirty="0"/>
              <a:t>t</a:t>
            </a:r>
            <a:r>
              <a:rPr dirty="0"/>
              <a:t>es</a:t>
            </a:r>
          </a:p>
          <a:p>
            <a:pPr marL="1109345" lvl="1" indent="-457200">
              <a:lnSpc>
                <a:spcPct val="100000"/>
              </a:lnSpc>
              <a:spcBef>
                <a:spcPts val="158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4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65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6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0" dirty="0">
                <a:latin typeface="Verdana"/>
                <a:cs typeface="Verdana"/>
              </a:rPr>
              <a:t>db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rom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15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dirty="0">
                <a:latin typeface="Verdana"/>
                <a:cs typeface="Verdana"/>
              </a:rPr>
              <a:t>Le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Le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843788"/>
            <a:ext cx="786384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15" dirty="0"/>
              <a:t>1</a:t>
            </a:r>
            <a:r>
              <a:rPr sz="3700" spc="-10" dirty="0"/>
              <a:t>3</a:t>
            </a:r>
            <a:r>
              <a:rPr sz="3700" dirty="0"/>
              <a:t>.</a:t>
            </a:r>
            <a:r>
              <a:rPr sz="3700" spc="-5" dirty="0"/>
              <a:t>3</a:t>
            </a:r>
            <a:r>
              <a:rPr sz="3700" spc="-20" dirty="0"/>
              <a:t> </a:t>
            </a:r>
            <a:r>
              <a:rPr sz="3700" spc="-5" dirty="0"/>
              <a:t>C</a:t>
            </a:r>
            <a:r>
              <a:rPr sz="3700" spc="-10" dirty="0"/>
              <a:t>ontro</a:t>
            </a:r>
            <a:r>
              <a:rPr sz="3700" spc="-5" dirty="0"/>
              <a:t>l</a:t>
            </a:r>
            <a:r>
              <a:rPr sz="3700" spc="30" dirty="0"/>
              <a:t> </a:t>
            </a:r>
            <a:r>
              <a:rPr sz="3700" spc="-20" dirty="0"/>
              <a:t>S</a:t>
            </a:r>
            <a:r>
              <a:rPr sz="3700" spc="-35" dirty="0"/>
              <a:t>t</a:t>
            </a:r>
            <a:r>
              <a:rPr sz="3700" spc="-5" dirty="0"/>
              <a:t>a</a:t>
            </a:r>
            <a:r>
              <a:rPr sz="3700" spc="-20" dirty="0"/>
              <a:t>ke</a:t>
            </a:r>
            <a:r>
              <a:rPr sz="3700" spc="-5" dirty="0"/>
              <a:t>h</a:t>
            </a:r>
            <a:r>
              <a:rPr sz="3700" spc="-10" dirty="0"/>
              <a:t>ol</a:t>
            </a:r>
            <a:r>
              <a:rPr sz="3700" spc="-20" dirty="0"/>
              <a:t>de</a:t>
            </a:r>
            <a:r>
              <a:rPr sz="3700" spc="-5" dirty="0"/>
              <a:t>r</a:t>
            </a:r>
            <a:r>
              <a:rPr sz="3700" spc="55" dirty="0"/>
              <a:t> </a:t>
            </a:r>
            <a:r>
              <a:rPr sz="3700" spc="-5" dirty="0"/>
              <a:t>E</a:t>
            </a:r>
            <a:r>
              <a:rPr sz="3700" spc="-10" dirty="0"/>
              <a:t>n</a:t>
            </a:r>
            <a:r>
              <a:rPr sz="3700" spc="-45" dirty="0"/>
              <a:t>g</a:t>
            </a:r>
            <a:r>
              <a:rPr sz="3700" spc="-5" dirty="0"/>
              <a:t>a</a:t>
            </a:r>
            <a:r>
              <a:rPr sz="3700" spc="-20" dirty="0"/>
              <a:t>ge</a:t>
            </a:r>
            <a:r>
              <a:rPr sz="3700" spc="-5" dirty="0"/>
              <a:t>m</a:t>
            </a:r>
            <a:r>
              <a:rPr sz="3700" spc="-20" dirty="0"/>
              <a:t>e</a:t>
            </a:r>
            <a:r>
              <a:rPr sz="3700" spc="-10" dirty="0"/>
              <a:t>n</a:t>
            </a:r>
            <a:r>
              <a:rPr sz="3700" spc="-5" dirty="0"/>
              <a:t>t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1583111"/>
            <a:ext cx="7512684" cy="333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3815" indent="-457200">
              <a:lnSpc>
                <a:spcPct val="127099"/>
              </a:lnSpc>
              <a:buClr>
                <a:srgbClr val="765E54"/>
              </a:buClr>
              <a:buFont typeface="Wingdings"/>
              <a:buChar char=""/>
              <a:tabLst>
                <a:tab pos="473075" algn="l"/>
              </a:tabLst>
            </a:pPr>
            <a:r>
              <a:rPr sz="2800" spc="-3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l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 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hi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a</a:t>
            </a:r>
            <a:r>
              <a:rPr sz="2800" spc="-10" dirty="0">
                <a:latin typeface="Georgia"/>
                <a:cs typeface="Georgia"/>
              </a:rPr>
              <a:t>dj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 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469900" marR="5080" indent="-457200">
              <a:lnSpc>
                <a:spcPts val="4370"/>
              </a:lnSpc>
              <a:spcBef>
                <a:spcPts val="285"/>
              </a:spcBef>
              <a:buClr>
                <a:srgbClr val="765E54"/>
              </a:buClr>
              <a:buFont typeface="Wingdings"/>
              <a:buChar char=""/>
              <a:tabLst>
                <a:tab pos="473075" algn="l"/>
              </a:tabLst>
            </a:pP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 ma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ff</a:t>
            </a:r>
            <a:r>
              <a:rPr sz="2800" spc="-10" dirty="0">
                <a:latin typeface="Georgia"/>
                <a:cs typeface="Georgia"/>
              </a:rPr>
              <a:t>ici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955"/>
              </a:spcBef>
            </a:pP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818896"/>
            <a:ext cx="7205345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90"/>
              </a:lnSpc>
            </a:pPr>
            <a:r>
              <a:rPr sz="3700" spc="-5" dirty="0"/>
              <a:t>C</a:t>
            </a:r>
            <a:r>
              <a:rPr sz="3700" spc="-10" dirty="0"/>
              <a:t>ontro</a:t>
            </a:r>
            <a:r>
              <a:rPr sz="3700" spc="-5" dirty="0"/>
              <a:t>l</a:t>
            </a:r>
            <a:r>
              <a:rPr sz="3700" spc="30" dirty="0"/>
              <a:t> </a:t>
            </a:r>
            <a:r>
              <a:rPr sz="3700" spc="-20" dirty="0"/>
              <a:t>S</a:t>
            </a:r>
            <a:r>
              <a:rPr sz="3700" spc="-35" dirty="0"/>
              <a:t>t</a:t>
            </a:r>
            <a:r>
              <a:rPr sz="3700" spc="-5" dirty="0"/>
              <a:t>a</a:t>
            </a:r>
            <a:r>
              <a:rPr sz="3700" spc="-20" dirty="0"/>
              <a:t>ke</a:t>
            </a:r>
            <a:r>
              <a:rPr sz="3700" spc="-25" dirty="0"/>
              <a:t>h</a:t>
            </a:r>
            <a:r>
              <a:rPr sz="3700" spc="-10" dirty="0"/>
              <a:t>ol</a:t>
            </a:r>
            <a:r>
              <a:rPr sz="3700" spc="-20" dirty="0"/>
              <a:t>de</a:t>
            </a:r>
            <a:r>
              <a:rPr sz="3700" spc="-5" dirty="0"/>
              <a:t>r</a:t>
            </a:r>
            <a:r>
              <a:rPr sz="3700" spc="50" dirty="0"/>
              <a:t> </a:t>
            </a:r>
            <a:r>
              <a:rPr sz="3700" spc="-5" dirty="0"/>
              <a:t>E</a:t>
            </a:r>
            <a:r>
              <a:rPr sz="3700" spc="-10" dirty="0"/>
              <a:t>n</a:t>
            </a:r>
            <a:r>
              <a:rPr sz="3700" spc="-20" dirty="0"/>
              <a:t>g</a:t>
            </a:r>
            <a:r>
              <a:rPr sz="3700" spc="-5" dirty="0"/>
              <a:t>a</a:t>
            </a:r>
            <a:r>
              <a:rPr sz="3700" spc="-20" dirty="0"/>
              <a:t>ge</a:t>
            </a:r>
            <a:r>
              <a:rPr sz="3700" spc="-5" dirty="0"/>
              <a:t>m</a:t>
            </a:r>
            <a:r>
              <a:rPr sz="3700" spc="-20" dirty="0"/>
              <a:t>e</a:t>
            </a:r>
            <a:r>
              <a:rPr sz="3700" spc="-10" dirty="0"/>
              <a:t>n</a:t>
            </a:r>
            <a:r>
              <a:rPr sz="3700" spc="-5" dirty="0"/>
              <a:t>t</a:t>
            </a:r>
            <a:r>
              <a:rPr sz="3700" spc="75" dirty="0"/>
              <a:t> </a:t>
            </a:r>
            <a:r>
              <a:rPr sz="3700" spc="-5" dirty="0"/>
              <a:t>- </a:t>
            </a:r>
            <a:r>
              <a:rPr sz="3700" spc="-10" dirty="0"/>
              <a:t>Inp</a:t>
            </a:r>
            <a:r>
              <a:rPr sz="3700" spc="-5" dirty="0"/>
              <a:t>u</a:t>
            </a:r>
            <a:r>
              <a:rPr sz="3700" spc="-35" dirty="0"/>
              <a:t>t</a:t>
            </a:r>
            <a:r>
              <a:rPr sz="3700" spc="-5" dirty="0"/>
              <a:t>s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51763" y="2390140"/>
            <a:ext cx="4737735" cy="336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65E54"/>
              </a:buClr>
              <a:buFont typeface="Georgia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Iss</a:t>
            </a:r>
            <a:r>
              <a:rPr sz="2900" dirty="0">
                <a:latin typeface="Georgia"/>
                <a:cs typeface="Georgia"/>
              </a:rPr>
              <a:t>ue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Lo</a:t>
            </a:r>
            <a:r>
              <a:rPr sz="2900" dirty="0">
                <a:latin typeface="Georgia"/>
                <a:cs typeface="Georgia"/>
              </a:rPr>
              <a:t>g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65E54"/>
              </a:buClr>
              <a:buFont typeface="Georgia"/>
              <a:buAutoNum type="arabicPeriod"/>
            </a:pP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spc="-10" dirty="0">
                <a:latin typeface="Georgia"/>
                <a:cs typeface="Georgia"/>
              </a:rPr>
              <a:t>W</a:t>
            </a:r>
            <a:r>
              <a:rPr sz="2900" spc="-35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30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ta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765E54"/>
              </a:buClr>
              <a:buFont typeface="Georgia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20" dirty="0">
                <a:latin typeface="Georgia"/>
                <a:cs typeface="Georgia"/>
              </a:rPr>
              <a:t>u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728471"/>
            <a:ext cx="794385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</a:t>
            </a:r>
            <a:r>
              <a:rPr dirty="0"/>
              <a:t>ont</a:t>
            </a:r>
            <a:r>
              <a:rPr spc="-15" dirty="0"/>
              <a:t>r</a:t>
            </a:r>
            <a:r>
              <a:rPr dirty="0"/>
              <a:t>ol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</a:t>
            </a:r>
            <a:r>
              <a:rPr spc="20" dirty="0"/>
              <a:t> 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&amp;</a:t>
            </a:r>
            <a:r>
              <a:rPr spc="5" dirty="0"/>
              <a:t> 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82827" y="1865376"/>
            <a:ext cx="6369050" cy="229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dirty="0">
                <a:latin typeface="Georgia"/>
                <a:cs typeface="Georgia"/>
              </a:rPr>
              <a:t>I</a:t>
            </a:r>
            <a:r>
              <a:rPr sz="3000" spc="-25" dirty="0">
                <a:latin typeface="Georgia"/>
                <a:cs typeface="Georgia"/>
              </a:rPr>
              <a:t>n</a:t>
            </a:r>
            <a:r>
              <a:rPr sz="3000" spc="5" dirty="0">
                <a:latin typeface="Georgia"/>
                <a:cs typeface="Georgia"/>
              </a:rPr>
              <a:t>f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10" dirty="0">
                <a:latin typeface="Georgia"/>
                <a:cs typeface="Georgia"/>
              </a:rPr>
              <a:t>rm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spc="-30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30" dirty="0">
                <a:latin typeface="Georgia"/>
                <a:cs typeface="Georgia"/>
              </a:rPr>
              <a:t>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S</a:t>
            </a:r>
            <a:r>
              <a:rPr sz="3000" spc="5" dirty="0">
                <a:latin typeface="Georgia"/>
                <a:cs typeface="Georgia"/>
              </a:rPr>
              <a:t>y</a:t>
            </a:r>
            <a:r>
              <a:rPr sz="3000" spc="-5" dirty="0">
                <a:latin typeface="Georgia"/>
                <a:cs typeface="Georgia"/>
              </a:rPr>
              <a:t>st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dirty="0"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Clr>
                <a:srgbClr val="765E54"/>
              </a:buClr>
              <a:buFont typeface="Georgia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</a:t>
            </a:r>
            <a:r>
              <a:rPr sz="3000" spc="-15" dirty="0">
                <a:latin typeface="Georgia"/>
                <a:cs typeface="Georgia"/>
              </a:rPr>
              <a:t>pe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t</a:t>
            </a:r>
            <a:r>
              <a:rPr sz="3000" spc="1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J</a:t>
            </a:r>
            <a:r>
              <a:rPr sz="3000" spc="-25" dirty="0">
                <a:latin typeface="Georgia"/>
                <a:cs typeface="Georgia"/>
              </a:rPr>
              <a:t>u</a:t>
            </a:r>
            <a:r>
              <a:rPr sz="3000" dirty="0">
                <a:latin typeface="Georgia"/>
                <a:cs typeface="Georgia"/>
              </a:rPr>
              <a:t>dg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65E54"/>
              </a:buClr>
              <a:buFont typeface="Georgia"/>
              <a:buAutoNum type="arabicPeriod"/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spc="-5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ee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ngs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82600"/>
            <a:ext cx="6722109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pc="-15" dirty="0"/>
              <a:t>C</a:t>
            </a:r>
            <a:r>
              <a:rPr dirty="0"/>
              <a:t>ont</a:t>
            </a:r>
            <a:r>
              <a:rPr spc="-15" dirty="0"/>
              <a:t>r</a:t>
            </a:r>
            <a:r>
              <a:rPr dirty="0"/>
              <a:t>ol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 O</a:t>
            </a:r>
            <a:r>
              <a:rPr spc="-15" dirty="0"/>
              <a:t>u</a:t>
            </a:r>
            <a:r>
              <a:rPr dirty="0"/>
              <a:t>tp</a:t>
            </a:r>
            <a:r>
              <a:rPr spc="-15" dirty="0"/>
              <a:t>u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67040" y="6303338"/>
            <a:ext cx="2482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27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2170684"/>
            <a:ext cx="6822440" cy="307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145" dirty="0">
                <a:latin typeface="Verdana"/>
                <a:cs typeface="Verdana"/>
              </a:rPr>
              <a:t>W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dirty="0">
                <a:latin typeface="Verdana"/>
                <a:cs typeface="Verdana"/>
              </a:rPr>
              <a:t>rk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80" dirty="0">
                <a:latin typeface="Verdana"/>
                <a:cs typeface="Verdana"/>
              </a:rPr>
              <a:t>P</a:t>
            </a:r>
            <a:r>
              <a:rPr sz="2900" spc="-30" dirty="0">
                <a:latin typeface="Verdana"/>
                <a:cs typeface="Verdana"/>
              </a:rPr>
              <a:t>e</a:t>
            </a:r>
            <a:r>
              <a:rPr sz="2900" spc="-20" dirty="0">
                <a:latin typeface="Verdana"/>
                <a:cs typeface="Verdana"/>
              </a:rPr>
              <a:t>r</a:t>
            </a:r>
            <a:r>
              <a:rPr sz="2900" spc="5" dirty="0">
                <a:latin typeface="Verdana"/>
                <a:cs typeface="Verdana"/>
              </a:rPr>
              <a:t>f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spc="-20" dirty="0">
                <a:latin typeface="Verdana"/>
                <a:cs typeface="Verdana"/>
              </a:rPr>
              <a:t>r</a:t>
            </a:r>
            <a:r>
              <a:rPr sz="2900" spc="-25" dirty="0">
                <a:latin typeface="Verdana"/>
                <a:cs typeface="Verdana"/>
              </a:rPr>
              <a:t>m</a:t>
            </a:r>
            <a:r>
              <a:rPr sz="2900" dirty="0">
                <a:latin typeface="Verdana"/>
                <a:cs typeface="Verdana"/>
              </a:rPr>
              <a:t>a</a:t>
            </a:r>
            <a:r>
              <a:rPr sz="2900" spc="-20" dirty="0">
                <a:latin typeface="Verdana"/>
                <a:cs typeface="Verdana"/>
              </a:rPr>
              <a:t>n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e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dirty="0">
                <a:latin typeface="Verdana"/>
                <a:cs typeface="Verdana"/>
              </a:rPr>
              <a:t>n</a:t>
            </a:r>
            <a:r>
              <a:rPr sz="2900" spc="5" dirty="0">
                <a:latin typeface="Verdana"/>
                <a:cs typeface="Verdana"/>
              </a:rPr>
              <a:t>f</a:t>
            </a:r>
            <a:r>
              <a:rPr sz="2900" spc="-40" dirty="0">
                <a:latin typeface="Verdana"/>
                <a:cs typeface="Verdana"/>
              </a:rPr>
              <a:t>o</a:t>
            </a:r>
            <a:r>
              <a:rPr sz="2900" spc="-20" dirty="0">
                <a:latin typeface="Verdana"/>
                <a:cs typeface="Verdana"/>
              </a:rPr>
              <a:t>r</a:t>
            </a:r>
            <a:r>
              <a:rPr sz="2900" dirty="0">
                <a:latin typeface="Verdana"/>
                <a:cs typeface="Verdana"/>
              </a:rPr>
              <a:t>m</a:t>
            </a:r>
            <a:r>
              <a:rPr sz="2900" spc="-2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t</a:t>
            </a:r>
            <a:r>
              <a:rPr sz="2900" spc="-5" dirty="0">
                <a:latin typeface="Verdana"/>
                <a:cs typeface="Verdana"/>
              </a:rPr>
              <a:t>i</a:t>
            </a:r>
            <a:r>
              <a:rPr sz="2900" spc="-40" dirty="0">
                <a:latin typeface="Verdana"/>
                <a:cs typeface="Verdana"/>
              </a:rPr>
              <a:t>o</a:t>
            </a:r>
            <a:r>
              <a:rPr sz="2900" dirty="0">
                <a:latin typeface="Verdana"/>
                <a:cs typeface="Verdana"/>
              </a:rPr>
              <a:t>n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3D1A"/>
              </a:buClr>
              <a:buFont typeface="Verdana"/>
              <a:buAutoNum type="arabicPeriod"/>
            </a:pPr>
            <a:endParaRPr sz="28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1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han</a:t>
            </a:r>
            <a:r>
              <a:rPr sz="2900" spc="-15" dirty="0">
                <a:latin typeface="Verdana"/>
                <a:cs typeface="Verdana"/>
              </a:rPr>
              <a:t>g</a:t>
            </a:r>
            <a:r>
              <a:rPr sz="2900" dirty="0">
                <a:latin typeface="Verdana"/>
                <a:cs typeface="Verdana"/>
              </a:rPr>
              <a:t>e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15" dirty="0">
                <a:latin typeface="Verdana"/>
                <a:cs typeface="Verdana"/>
              </a:rPr>
              <a:t>q</a:t>
            </a:r>
            <a:r>
              <a:rPr sz="2900" spc="-20" dirty="0">
                <a:latin typeface="Verdana"/>
                <a:cs typeface="Verdana"/>
              </a:rPr>
              <a:t>u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s</a:t>
            </a:r>
            <a:r>
              <a:rPr sz="2900" dirty="0">
                <a:latin typeface="Verdana"/>
                <a:cs typeface="Verdana"/>
              </a:rPr>
              <a:t>ts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3D1A"/>
              </a:buClr>
              <a:buFont typeface="Verdana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5" dirty="0">
                <a:latin typeface="Verdana"/>
                <a:cs typeface="Verdana"/>
              </a:rPr>
              <a:t>P</a:t>
            </a:r>
            <a:r>
              <a:rPr sz="2900" dirty="0">
                <a:latin typeface="Verdana"/>
                <a:cs typeface="Verdana"/>
              </a:rPr>
              <a:t>r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spc="5" dirty="0">
                <a:latin typeface="Verdana"/>
                <a:cs typeface="Verdana"/>
              </a:rPr>
              <a:t>j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M</a:t>
            </a:r>
            <a:r>
              <a:rPr sz="2900" spc="-2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na</a:t>
            </a:r>
            <a:r>
              <a:rPr sz="2900" spc="-40" dirty="0">
                <a:latin typeface="Verdana"/>
                <a:cs typeface="Verdana"/>
              </a:rPr>
              <a:t>g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m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nt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Pl</a:t>
            </a:r>
            <a:r>
              <a:rPr sz="2900" spc="-25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n</a:t>
            </a:r>
            <a:r>
              <a:rPr sz="2900" spc="-2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U</a:t>
            </a:r>
            <a:r>
              <a:rPr sz="2900" spc="-15" dirty="0">
                <a:latin typeface="Verdana"/>
                <a:cs typeface="Verdana"/>
              </a:rPr>
              <a:t>pd</a:t>
            </a:r>
            <a:r>
              <a:rPr sz="2900" dirty="0">
                <a:latin typeface="Verdana"/>
                <a:cs typeface="Verdana"/>
              </a:rPr>
              <a:t>at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3D1A"/>
              </a:buClr>
              <a:buFont typeface="Verdana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7359" algn="l"/>
              </a:tabLst>
            </a:pPr>
            <a:r>
              <a:rPr sz="2900" spc="-5" dirty="0">
                <a:latin typeface="Verdana"/>
                <a:cs typeface="Verdana"/>
              </a:rPr>
              <a:t>P</a:t>
            </a:r>
            <a:r>
              <a:rPr sz="2900" dirty="0">
                <a:latin typeface="Verdana"/>
                <a:cs typeface="Verdana"/>
              </a:rPr>
              <a:t>r</a:t>
            </a:r>
            <a:r>
              <a:rPr sz="2900" spc="-15" dirty="0">
                <a:latin typeface="Verdana"/>
                <a:cs typeface="Verdana"/>
              </a:rPr>
              <a:t>o</a:t>
            </a:r>
            <a:r>
              <a:rPr sz="2900" spc="5" dirty="0">
                <a:latin typeface="Verdana"/>
                <a:cs typeface="Verdana"/>
              </a:rPr>
              <a:t>j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dirty="0">
                <a:latin typeface="Verdana"/>
                <a:cs typeface="Verdana"/>
              </a:rPr>
              <a:t>t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Do</a:t>
            </a:r>
            <a:r>
              <a:rPr sz="2900" spc="-5" dirty="0">
                <a:latin typeface="Verdana"/>
                <a:cs typeface="Verdana"/>
              </a:rPr>
              <a:t>c</a:t>
            </a:r>
            <a:r>
              <a:rPr sz="2900" spc="-20" dirty="0">
                <a:latin typeface="Verdana"/>
                <a:cs typeface="Verdana"/>
              </a:rPr>
              <a:t>u</a:t>
            </a:r>
            <a:r>
              <a:rPr sz="2900" dirty="0">
                <a:latin typeface="Verdana"/>
                <a:cs typeface="Verdana"/>
              </a:rPr>
              <a:t>m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nt U</a:t>
            </a:r>
            <a:r>
              <a:rPr sz="2900" spc="-15" dirty="0">
                <a:latin typeface="Verdana"/>
                <a:cs typeface="Verdana"/>
              </a:rPr>
              <a:t>pd</a:t>
            </a:r>
            <a:r>
              <a:rPr sz="2900" dirty="0">
                <a:latin typeface="Verdana"/>
                <a:cs typeface="Verdana"/>
              </a:rPr>
              <a:t>at</a:t>
            </a:r>
            <a:r>
              <a:rPr sz="2900" spc="-1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50"/>
              </a:lnSpc>
            </a:pPr>
            <a:r>
              <a:rPr spc="-15" dirty="0"/>
              <a:t>C</a:t>
            </a:r>
            <a:r>
              <a:rPr dirty="0"/>
              <a:t>ont</a:t>
            </a:r>
            <a:r>
              <a:rPr spc="-15" dirty="0"/>
              <a:t>r</a:t>
            </a:r>
            <a:r>
              <a:rPr dirty="0"/>
              <a:t>ol </a:t>
            </a:r>
            <a:r>
              <a:rPr spc="-10" dirty="0"/>
              <a:t>S</a:t>
            </a:r>
            <a:r>
              <a:rPr dirty="0"/>
              <a:t>ta</a:t>
            </a:r>
            <a:r>
              <a:rPr spc="-15" dirty="0"/>
              <a:t>k</a:t>
            </a:r>
            <a:r>
              <a:rPr spc="5" dirty="0"/>
              <a:t>e</a:t>
            </a:r>
            <a:r>
              <a:rPr spc="-40" dirty="0"/>
              <a:t>h</a:t>
            </a:r>
            <a:r>
              <a:rPr dirty="0"/>
              <a:t>ol</a:t>
            </a:r>
            <a:r>
              <a:rPr spc="-10" dirty="0"/>
              <a:t>d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40" dirty="0"/>
              <a:t>g</a:t>
            </a:r>
            <a:r>
              <a:rPr dirty="0"/>
              <a:t>a</a:t>
            </a:r>
            <a:r>
              <a:rPr spc="-15" dirty="0"/>
              <a:t>g</a:t>
            </a:r>
            <a:r>
              <a:rPr spc="5" dirty="0"/>
              <a:t>e</a:t>
            </a:r>
            <a:r>
              <a:rPr spc="-35" dirty="0"/>
              <a:t>m</a:t>
            </a:r>
            <a:r>
              <a:rPr spc="5" dirty="0"/>
              <a:t>e</a:t>
            </a:r>
            <a:r>
              <a:rPr spc="-20" dirty="0"/>
              <a:t>n</a:t>
            </a:r>
            <a:r>
              <a:rPr dirty="0"/>
              <a:t>t O</a:t>
            </a:r>
            <a:r>
              <a:rPr spc="-15" dirty="0"/>
              <a:t>u</a:t>
            </a:r>
            <a:r>
              <a:rPr dirty="0"/>
              <a:t>tp</a:t>
            </a:r>
            <a:r>
              <a:rPr spc="-15" dirty="0"/>
              <a:t>u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67040" y="6303338"/>
            <a:ext cx="2482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28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4735" rIns="0" bIns="0" rtlCol="0">
            <a:spAutoFit/>
          </a:bodyPr>
          <a:lstStyle/>
          <a:p>
            <a:pPr marL="648970" indent="-454025">
              <a:lnSpc>
                <a:spcPct val="100000"/>
              </a:lnSpc>
              <a:buClr>
                <a:srgbClr val="503D1A"/>
              </a:buClr>
              <a:buAutoNum type="arabicPeriod" startAt="5"/>
              <a:tabLst>
                <a:tab pos="649605" algn="l"/>
              </a:tabLst>
            </a:pPr>
            <a:r>
              <a:rPr dirty="0"/>
              <a:t>Or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ni</a:t>
            </a:r>
            <a:r>
              <a:rPr spc="5" dirty="0"/>
              <a:t>z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s</a:t>
            </a:r>
            <a:r>
              <a:rPr spc="50" dirty="0"/>
              <a:t> </a:t>
            </a:r>
            <a:r>
              <a:rPr spc="-10" dirty="0"/>
              <a:t>P</a:t>
            </a:r>
            <a:r>
              <a:rPr spc="-20" dirty="0"/>
              <a:t>r</a:t>
            </a:r>
            <a:r>
              <a:rPr dirty="0"/>
              <a:t>o</a:t>
            </a:r>
            <a:r>
              <a:rPr spc="-5" dirty="0"/>
              <a:t>c</a:t>
            </a:r>
            <a:r>
              <a:rPr dirty="0"/>
              <a:t>e</a:t>
            </a:r>
            <a:r>
              <a:rPr spc="-30" dirty="0"/>
              <a:t>s</a:t>
            </a:r>
            <a:r>
              <a:rPr dirty="0"/>
              <a:t>s</a:t>
            </a:r>
            <a:r>
              <a:rPr spc="10" dirty="0"/>
              <a:t> </a:t>
            </a:r>
            <a:r>
              <a:rPr spc="-15" dirty="0"/>
              <a:t>A</a:t>
            </a:r>
            <a:r>
              <a:rPr spc="-5" dirty="0"/>
              <a:t>ss</a:t>
            </a:r>
            <a:r>
              <a:rPr dirty="0"/>
              <a:t>e</a:t>
            </a:r>
            <a:r>
              <a:rPr spc="-15" dirty="0"/>
              <a:t>t</a:t>
            </a:r>
            <a:r>
              <a:rPr dirty="0"/>
              <a:t>s</a:t>
            </a:r>
            <a:r>
              <a:rPr spc="5" dirty="0"/>
              <a:t> </a:t>
            </a:r>
            <a:r>
              <a:rPr spc="-10" dirty="0"/>
              <a:t>Upd</a:t>
            </a:r>
            <a:r>
              <a:rPr spc="15" dirty="0"/>
              <a:t>a</a:t>
            </a:r>
            <a:r>
              <a:rPr spc="5" dirty="0"/>
              <a:t>t</a:t>
            </a:r>
            <a:r>
              <a:rPr dirty="0"/>
              <a:t>es</a:t>
            </a:r>
          </a:p>
          <a:p>
            <a:pPr marL="1109345" lvl="1" indent="-457200">
              <a:lnSpc>
                <a:spcPct val="100000"/>
              </a:lnSpc>
              <a:spcBef>
                <a:spcPts val="158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4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40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65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spc="-6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0" dirty="0">
                <a:latin typeface="Verdana"/>
                <a:cs typeface="Verdana"/>
              </a:rPr>
              <a:t>db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rom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1109345" lvl="1" indent="-457200">
              <a:lnSpc>
                <a:spcPct val="100000"/>
              </a:lnSpc>
              <a:spcBef>
                <a:spcPts val="1415"/>
              </a:spcBef>
              <a:buClr>
                <a:srgbClr val="503D1A"/>
              </a:buClr>
              <a:buFont typeface="Wingdings"/>
              <a:buChar char=""/>
              <a:tabLst>
                <a:tab pos="1109345" algn="l"/>
              </a:tabLst>
            </a:pPr>
            <a:r>
              <a:rPr sz="2400" dirty="0">
                <a:latin typeface="Verdana"/>
                <a:cs typeface="Verdana"/>
              </a:rPr>
              <a:t>Le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Le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767" y="926591"/>
            <a:ext cx="6973824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7884" y="2238247"/>
            <a:ext cx="133794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640" dirty="0">
                <a:latin typeface="Georgia"/>
                <a:cs typeface="Georgia"/>
              </a:rPr>
              <a:t>Q</a:t>
            </a:r>
            <a:r>
              <a:rPr sz="4000" spc="590" dirty="0">
                <a:latin typeface="Georgia"/>
                <a:cs typeface="Georgia"/>
              </a:rPr>
              <a:t>&amp;A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6628" y="6309435"/>
            <a:ext cx="228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8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400" spc="-10" dirty="0"/>
              <a:t>A</a:t>
            </a:r>
            <a:r>
              <a:rPr sz="4400" spc="-15" dirty="0"/>
              <a:t>g</a:t>
            </a:r>
            <a:r>
              <a:rPr sz="4400" spc="-20" dirty="0"/>
              <a:t>e</a:t>
            </a:r>
            <a:r>
              <a:rPr sz="4400" spc="-15" dirty="0"/>
              <a:t>n</a:t>
            </a:r>
            <a:r>
              <a:rPr sz="4400" spc="0" dirty="0"/>
              <a:t>d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46015" y="6303338"/>
            <a:ext cx="2063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50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443" rIns="0" bIns="0" rtlCol="0">
            <a:spAutoFit/>
          </a:bodyPr>
          <a:lstStyle/>
          <a:p>
            <a:pPr marL="688340" indent="-320040">
              <a:lnSpc>
                <a:spcPct val="1000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688975" algn="l"/>
              </a:tabLst>
            </a:pPr>
            <a:r>
              <a:rPr sz="2900" spc="-5" dirty="0">
                <a:latin typeface="Georgia"/>
                <a:cs typeface="Georgia"/>
              </a:rPr>
              <a:t>1</a:t>
            </a:r>
            <a:r>
              <a:rPr sz="2900" dirty="0">
                <a:latin typeface="Georgia"/>
                <a:cs typeface="Georgia"/>
              </a:rPr>
              <a:t>3</a:t>
            </a:r>
            <a:r>
              <a:rPr sz="2900" spc="5" dirty="0">
                <a:latin typeface="Georgia"/>
                <a:cs typeface="Georgia"/>
              </a:rPr>
              <a:t>.</a:t>
            </a:r>
            <a:r>
              <a:rPr sz="2900" dirty="0">
                <a:latin typeface="Georgia"/>
                <a:cs typeface="Georgia"/>
              </a:rPr>
              <a:t>1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den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  <a:p>
            <a:pPr marL="688340" indent="-320040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88975" algn="l"/>
              </a:tabLst>
            </a:pPr>
            <a:r>
              <a:rPr sz="2900" spc="-5" dirty="0">
                <a:latin typeface="Georgia"/>
                <a:cs typeface="Georgia"/>
              </a:rPr>
              <a:t>1</a:t>
            </a:r>
            <a:r>
              <a:rPr sz="2900" dirty="0">
                <a:latin typeface="Georgia"/>
                <a:cs typeface="Georgia"/>
              </a:rPr>
              <a:t>3</a:t>
            </a:r>
            <a:r>
              <a:rPr sz="2900" spc="5" dirty="0">
                <a:latin typeface="Georgia"/>
                <a:cs typeface="Georgia"/>
              </a:rPr>
              <a:t>.</a:t>
            </a:r>
            <a:r>
              <a:rPr sz="2900" dirty="0">
                <a:latin typeface="Georgia"/>
                <a:cs typeface="Georgia"/>
              </a:rPr>
              <a:t>2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5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lde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688340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88975" algn="l"/>
              </a:tabLst>
            </a:pPr>
            <a:r>
              <a:rPr sz="2900" spc="-5" dirty="0">
                <a:latin typeface="Georgia"/>
                <a:cs typeface="Georgia"/>
              </a:rPr>
              <a:t>1</a:t>
            </a:r>
            <a:r>
              <a:rPr sz="2900" dirty="0">
                <a:latin typeface="Georgia"/>
                <a:cs typeface="Georgia"/>
              </a:rPr>
              <a:t>3</a:t>
            </a:r>
            <a:r>
              <a:rPr sz="2900" spc="5" dirty="0">
                <a:latin typeface="Georgia"/>
                <a:cs typeface="Georgia"/>
              </a:rPr>
              <a:t>.</a:t>
            </a:r>
            <a:r>
              <a:rPr sz="2900" dirty="0">
                <a:latin typeface="Georgia"/>
                <a:cs typeface="Georgia"/>
              </a:rPr>
              <a:t>3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688340" indent="-320040">
              <a:lnSpc>
                <a:spcPct val="100000"/>
              </a:lnSpc>
              <a:spcBef>
                <a:spcPts val="242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88975" algn="l"/>
              </a:tabLst>
            </a:pPr>
            <a:r>
              <a:rPr sz="2900" spc="-5" dirty="0">
                <a:latin typeface="Georgia"/>
                <a:cs typeface="Georgia"/>
              </a:rPr>
              <a:t>1</a:t>
            </a:r>
            <a:r>
              <a:rPr sz="2900" dirty="0">
                <a:latin typeface="Georgia"/>
                <a:cs typeface="Georgia"/>
              </a:rPr>
              <a:t>3</a:t>
            </a:r>
            <a:r>
              <a:rPr sz="2900" spc="5" dirty="0">
                <a:latin typeface="Georgia"/>
                <a:cs typeface="Georgia"/>
              </a:rPr>
              <a:t>.</a:t>
            </a:r>
            <a:r>
              <a:rPr sz="2900" dirty="0">
                <a:latin typeface="Georgia"/>
                <a:cs typeface="Georgia"/>
              </a:rPr>
              <a:t>4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3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839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208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800" spc="-25" dirty="0"/>
              <a:t>W</a:t>
            </a:r>
            <a:r>
              <a:rPr sz="3800" spc="-10" dirty="0"/>
              <a:t>h</a:t>
            </a:r>
            <a:r>
              <a:rPr sz="3800" spc="-5" dirty="0"/>
              <a:t>at</a:t>
            </a:r>
            <a:r>
              <a:rPr sz="3800" spc="20" dirty="0"/>
              <a:t> </a:t>
            </a:r>
            <a:r>
              <a:rPr sz="3800" spc="-15" dirty="0"/>
              <a:t>i</a:t>
            </a:r>
            <a:r>
              <a:rPr sz="3800" spc="-5" dirty="0"/>
              <a:t>s</a:t>
            </a:r>
            <a:r>
              <a:rPr sz="3800" spc="-10" dirty="0"/>
              <a:t> </a:t>
            </a:r>
            <a:r>
              <a:rPr sz="3800" spc="-5" dirty="0"/>
              <a:t>S</a:t>
            </a:r>
            <a:r>
              <a:rPr sz="3800" dirty="0"/>
              <a:t>t</a:t>
            </a:r>
            <a:r>
              <a:rPr sz="3800" spc="-5" dirty="0"/>
              <a:t>ak</a:t>
            </a:r>
            <a:r>
              <a:rPr sz="3800" spc="-20" dirty="0"/>
              <a:t>e</a:t>
            </a:r>
            <a:r>
              <a:rPr sz="3800" spc="-10" dirty="0"/>
              <a:t>h</a:t>
            </a:r>
            <a:r>
              <a:rPr sz="3800" spc="-15" dirty="0"/>
              <a:t>o</a:t>
            </a:r>
            <a:r>
              <a:rPr sz="3800" spc="-10" dirty="0"/>
              <a:t>l</a:t>
            </a:r>
            <a:r>
              <a:rPr sz="3800" spc="-5" dirty="0"/>
              <a:t>d</a:t>
            </a:r>
            <a:r>
              <a:rPr sz="3800" spc="-20" dirty="0"/>
              <a:t>e</a:t>
            </a:r>
            <a:r>
              <a:rPr sz="3800" spc="-5" dirty="0"/>
              <a:t>r</a:t>
            </a:r>
            <a:r>
              <a:rPr sz="3800" spc="45" dirty="0"/>
              <a:t> </a:t>
            </a: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dirty="0"/>
              <a:t>g</a:t>
            </a:r>
            <a:r>
              <a:rPr sz="3800" spc="-25" dirty="0"/>
              <a:t>em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dirty="0"/>
              <a:t>t</a:t>
            </a:r>
            <a:r>
              <a:rPr sz="3800" spc="-5" dirty="0"/>
              <a:t>?</a:t>
            </a:r>
            <a:endParaRPr sz="3800"/>
          </a:p>
        </p:txBody>
      </p:sp>
      <p:sp>
        <p:nvSpPr>
          <p:cNvPr id="9" name="object 9"/>
          <p:cNvSpPr txBox="1"/>
          <p:nvPr/>
        </p:nvSpPr>
        <p:spPr>
          <a:xfrm>
            <a:off x="4446015" y="6303338"/>
            <a:ext cx="2063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50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212" y="1765808"/>
            <a:ext cx="547687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nc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ess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 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212" y="2368803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212" y="3392932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212" y="4420107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252" y="2174240"/>
            <a:ext cx="7508875" cy="359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dirty="0">
                <a:latin typeface="Georgia"/>
                <a:cs typeface="Georgia"/>
              </a:rPr>
              <a:t>y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or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z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im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im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. </a:t>
            </a: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30" dirty="0">
                <a:latin typeface="Georgia"/>
                <a:cs typeface="Georgia"/>
              </a:rPr>
              <a:t>z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x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10" dirty="0">
                <a:latin typeface="Georgia"/>
                <a:cs typeface="Georgia"/>
              </a:rPr>
              <a:t>im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12700" marR="14604">
              <a:lnSpc>
                <a:spcPct val="120000"/>
              </a:lnSpc>
              <a:spcBef>
                <a:spcPts val="20"/>
              </a:spcBef>
            </a:pPr>
            <a:r>
              <a:rPr sz="2800" spc="-1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x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5807" y="2298192"/>
            <a:ext cx="1600200" cy="2069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767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4400" spc="-5" dirty="0"/>
              <a:t>1</a:t>
            </a:r>
            <a:r>
              <a:rPr sz="4400" spc="-10" dirty="0"/>
              <a:t>3</a:t>
            </a:r>
            <a:r>
              <a:rPr sz="4400" spc="-15" dirty="0"/>
              <a:t>.</a:t>
            </a:r>
            <a:r>
              <a:rPr sz="4400" spc="-5" dirty="0"/>
              <a:t>1</a:t>
            </a:r>
            <a:r>
              <a:rPr sz="4400" spc="-15" dirty="0"/>
              <a:t> </a:t>
            </a:r>
            <a:r>
              <a:rPr sz="4400" spc="-20" dirty="0"/>
              <a:t>I</a:t>
            </a:r>
            <a:r>
              <a:rPr sz="4400" spc="-10" dirty="0"/>
              <a:t>d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10" dirty="0"/>
              <a:t>t</a:t>
            </a:r>
            <a:r>
              <a:rPr sz="4400" spc="-5" dirty="0"/>
              <a:t>i</a:t>
            </a:r>
            <a:r>
              <a:rPr sz="4400" dirty="0"/>
              <a:t>f</a:t>
            </a:r>
            <a:r>
              <a:rPr sz="4400" spc="-5" dirty="0"/>
              <a:t>y</a:t>
            </a:r>
            <a:r>
              <a:rPr sz="4400" spc="20" dirty="0"/>
              <a:t> </a:t>
            </a:r>
            <a:r>
              <a:rPr sz="4400" spc="-5" dirty="0"/>
              <a:t>S</a:t>
            </a:r>
            <a:r>
              <a:rPr sz="4400" spc="-10" dirty="0"/>
              <a:t>t</a:t>
            </a:r>
            <a:r>
              <a:rPr sz="4400" spc="-15" dirty="0"/>
              <a:t>a</a:t>
            </a:r>
            <a:r>
              <a:rPr sz="4400" spc="-10" dirty="0"/>
              <a:t>k</a:t>
            </a:r>
            <a:r>
              <a:rPr sz="4400" spc="-20" dirty="0"/>
              <a:t>e</a:t>
            </a:r>
            <a:r>
              <a:rPr sz="4400" spc="-5" dirty="0"/>
              <a:t>ho</a:t>
            </a:r>
            <a:r>
              <a:rPr sz="4400" dirty="0"/>
              <a:t>l</a:t>
            </a:r>
            <a:r>
              <a:rPr sz="4400" spc="-10" dirty="0"/>
              <a:t>d</a:t>
            </a:r>
            <a:r>
              <a:rPr sz="4400" spc="-20" dirty="0"/>
              <a:t>e</a:t>
            </a:r>
            <a:r>
              <a:rPr sz="4400" spc="5" dirty="0"/>
              <a:t>r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4446015" y="6303338"/>
            <a:ext cx="2063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50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362" y="1633036"/>
            <a:ext cx="5644515" cy="385191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spc="5" dirty="0">
                <a:latin typeface="Verdana"/>
                <a:cs typeface="Verdana"/>
              </a:rPr>
              <a:t>d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</a:t>
            </a:r>
            <a:r>
              <a:rPr sz="2800" spc="-30" dirty="0">
                <a:latin typeface="Verdana"/>
                <a:cs typeface="Verdana"/>
              </a:rPr>
              <a:t>t</a:t>
            </a:r>
            <a:r>
              <a:rPr sz="2800" spc="15" dirty="0">
                <a:latin typeface="Verdana"/>
                <a:cs typeface="Verdana"/>
              </a:rPr>
              <a:t>i</a:t>
            </a:r>
            <a:r>
              <a:rPr sz="2800" spc="-35" dirty="0">
                <a:latin typeface="Verdana"/>
                <a:cs typeface="Verdana"/>
              </a:rPr>
              <a:t>f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l </a:t>
            </a:r>
            <a:r>
              <a:rPr sz="2800" spc="-25" dirty="0">
                <a:latin typeface="Verdana"/>
                <a:cs typeface="Verdana"/>
              </a:rPr>
              <a:t>p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25" dirty="0">
                <a:latin typeface="Verdana"/>
                <a:cs typeface="Verdana"/>
              </a:rPr>
              <a:t>op</a:t>
            </a:r>
            <a:r>
              <a:rPr sz="2800" spc="-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sz="2800" spc="-5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25" dirty="0">
                <a:latin typeface="Verdana"/>
                <a:cs typeface="Verdana"/>
              </a:rPr>
              <a:t>g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spc="15" dirty="0">
                <a:latin typeface="Verdana"/>
                <a:cs typeface="Verdana"/>
              </a:rPr>
              <a:t>i</a:t>
            </a:r>
            <a:r>
              <a:rPr sz="2800" spc="-15" dirty="0">
                <a:latin typeface="Verdana"/>
                <a:cs typeface="Verdana"/>
              </a:rPr>
              <a:t>za</a:t>
            </a:r>
            <a:r>
              <a:rPr sz="2800" spc="-30" dirty="0">
                <a:latin typeface="Verdana"/>
                <a:cs typeface="Verdana"/>
              </a:rPr>
              <a:t>t</a:t>
            </a:r>
            <a:r>
              <a:rPr sz="2800" spc="-5" dirty="0">
                <a:latin typeface="Verdana"/>
                <a:cs typeface="Verdana"/>
              </a:rPr>
              <a:t>io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5" dirty="0">
                <a:latin typeface="Verdana"/>
                <a:cs typeface="Verdana"/>
              </a:rPr>
              <a:t>p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30" dirty="0">
                <a:latin typeface="Verdana"/>
                <a:cs typeface="Verdana"/>
              </a:rPr>
              <a:t>t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d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spc="-2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e pr</a:t>
            </a:r>
            <a:r>
              <a:rPr sz="2800" spc="-5" dirty="0">
                <a:latin typeface="Verdana"/>
                <a:cs typeface="Verdana"/>
              </a:rPr>
              <a:t>o</a:t>
            </a:r>
            <a:r>
              <a:rPr sz="2800" spc="-35" dirty="0">
                <a:latin typeface="Verdana"/>
                <a:cs typeface="Verdana"/>
              </a:rPr>
              <a:t>j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.</a:t>
            </a:r>
            <a:r>
              <a:rPr sz="2800" spc="-25" dirty="0">
                <a:latin typeface="Verdana"/>
                <a:cs typeface="Verdana"/>
              </a:rPr>
              <a:t>g</a:t>
            </a:r>
            <a:r>
              <a:rPr sz="2800" spc="-185" dirty="0">
                <a:latin typeface="Verdana"/>
                <a:cs typeface="Verdana"/>
              </a:rPr>
              <a:t>.</a:t>
            </a:r>
            <a:r>
              <a:rPr sz="2800" dirty="0">
                <a:latin typeface="Verdana"/>
                <a:cs typeface="Verdana"/>
              </a:rPr>
              <a:t>,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</a:t>
            </a:r>
            <a:r>
              <a:rPr sz="2800" spc="-5" dirty="0">
                <a:latin typeface="Verdana"/>
                <a:cs typeface="Verdana"/>
              </a:rPr>
              <a:t>u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, </a:t>
            </a:r>
            <a:r>
              <a:rPr sz="2800" spc="-5" dirty="0">
                <a:latin typeface="Verdana"/>
                <a:cs typeface="Verdana"/>
              </a:rPr>
              <a:t>S</a:t>
            </a:r>
            <a:r>
              <a:rPr sz="2800" spc="5" dirty="0">
                <a:latin typeface="Verdana"/>
                <a:cs typeface="Verdana"/>
              </a:rPr>
              <a:t>p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spc="-5" dirty="0">
                <a:latin typeface="Verdana"/>
                <a:cs typeface="Verdana"/>
              </a:rPr>
              <a:t>n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o</a:t>
            </a:r>
            <a:r>
              <a:rPr sz="2800" spc="-3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s,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31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5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25" dirty="0">
                <a:latin typeface="Verdana"/>
                <a:cs typeface="Verdana"/>
              </a:rPr>
              <a:t>mb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30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, </a:t>
            </a:r>
            <a:r>
              <a:rPr sz="2800" spc="-5" dirty="0">
                <a:latin typeface="Verdana"/>
                <a:cs typeface="Verdana"/>
              </a:rPr>
              <a:t>Su</a:t>
            </a:r>
            <a:r>
              <a:rPr sz="2800" spc="-25" dirty="0">
                <a:latin typeface="Verdana"/>
                <a:cs typeface="Verdana"/>
              </a:rPr>
              <a:t>pp</a:t>
            </a:r>
            <a:r>
              <a:rPr sz="2800" spc="-5" dirty="0">
                <a:latin typeface="Verdana"/>
                <a:cs typeface="Verdana"/>
              </a:rPr>
              <a:t>li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3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(</a:t>
            </a:r>
            <a:r>
              <a:rPr sz="2800" spc="-10" dirty="0">
                <a:latin typeface="Verdana"/>
                <a:cs typeface="Verdana"/>
              </a:rPr>
              <a:t>In</a:t>
            </a:r>
            <a:r>
              <a:rPr sz="2800" spc="-30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30" dirty="0">
                <a:latin typeface="Verdana"/>
                <a:cs typeface="Verdana"/>
              </a:rPr>
              <a:t>rn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&amp;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10" dirty="0">
                <a:latin typeface="Verdana"/>
                <a:cs typeface="Verdana"/>
              </a:rPr>
              <a:t>x</a:t>
            </a:r>
            <a:r>
              <a:rPr sz="2800" spc="-30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30" dirty="0">
                <a:latin typeface="Verdana"/>
                <a:cs typeface="Verdana"/>
              </a:rPr>
              <a:t>r</a:t>
            </a:r>
            <a:r>
              <a:rPr sz="2800" spc="-5" dirty="0">
                <a:latin typeface="Verdana"/>
                <a:cs typeface="Verdana"/>
              </a:rPr>
              <a:t>n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15" dirty="0">
                <a:latin typeface="Verdana"/>
                <a:cs typeface="Verdana"/>
              </a:rPr>
              <a:t>l</a:t>
            </a:r>
            <a:r>
              <a:rPr sz="2800" spc="-30" dirty="0">
                <a:latin typeface="Verdana"/>
                <a:cs typeface="Verdana"/>
              </a:rPr>
              <a:t>)</a:t>
            </a:r>
            <a:r>
              <a:rPr sz="2800" dirty="0">
                <a:latin typeface="Verdana"/>
                <a:cs typeface="Verdana"/>
              </a:rPr>
              <a:t>, 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n</a:t>
            </a:r>
            <a:r>
              <a:rPr sz="2800" spc="5" dirty="0">
                <a:latin typeface="Verdana"/>
                <a:cs typeface="Verdana"/>
              </a:rPr>
              <a:t>d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</a:t>
            </a:r>
            <a:r>
              <a:rPr sz="2800" spc="-35" dirty="0">
                <a:latin typeface="Verdana"/>
                <a:cs typeface="Verdana"/>
              </a:rPr>
              <a:t>a</a:t>
            </a:r>
            <a:r>
              <a:rPr sz="2800" spc="5" dirty="0">
                <a:latin typeface="Verdana"/>
                <a:cs typeface="Verdana"/>
              </a:rPr>
              <a:t>b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spc="-5" dirty="0">
                <a:latin typeface="Verdana"/>
                <a:cs typeface="Verdana"/>
              </a:rPr>
              <a:t>ion</a:t>
            </a:r>
            <a:r>
              <a:rPr sz="2800" dirty="0"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690879"/>
            <a:ext cx="72345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/>
              <a:t>I</a:t>
            </a:r>
            <a:r>
              <a:rPr sz="4400" spc="-10" dirty="0"/>
              <a:t>d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10" dirty="0"/>
              <a:t>t</a:t>
            </a:r>
            <a:r>
              <a:rPr sz="4400" spc="-5" dirty="0"/>
              <a:t>i</a:t>
            </a:r>
            <a:r>
              <a:rPr sz="4400" dirty="0"/>
              <a:t>f</a:t>
            </a:r>
            <a:r>
              <a:rPr sz="4400" spc="-5" dirty="0"/>
              <a:t>y</a:t>
            </a:r>
            <a:r>
              <a:rPr sz="4400" spc="-25" dirty="0"/>
              <a:t> </a:t>
            </a:r>
            <a:r>
              <a:rPr sz="4400" spc="-5" dirty="0"/>
              <a:t>S</a:t>
            </a:r>
            <a:r>
              <a:rPr sz="4400" spc="0" dirty="0"/>
              <a:t>t</a:t>
            </a:r>
            <a:r>
              <a:rPr sz="4400" dirty="0"/>
              <a:t>a</a:t>
            </a:r>
            <a:r>
              <a:rPr sz="4400" spc="-10" dirty="0"/>
              <a:t>k</a:t>
            </a:r>
            <a:r>
              <a:rPr sz="4400" spc="-20" dirty="0"/>
              <a:t>e</a:t>
            </a:r>
            <a:r>
              <a:rPr sz="4400" spc="-5" dirty="0"/>
              <a:t>ho</a:t>
            </a:r>
            <a:r>
              <a:rPr sz="4400" spc="-15" dirty="0"/>
              <a:t>l</a:t>
            </a:r>
            <a:r>
              <a:rPr sz="4400" spc="0" dirty="0"/>
              <a:t>d</a:t>
            </a:r>
            <a:r>
              <a:rPr sz="4400" spc="-20" dirty="0"/>
              <a:t>e</a:t>
            </a:r>
            <a:r>
              <a:rPr sz="4400" spc="-10" dirty="0"/>
              <a:t>rs</a:t>
            </a:r>
            <a:r>
              <a:rPr sz="4400" spc="-5" dirty="0"/>
              <a:t>:</a:t>
            </a:r>
            <a:r>
              <a:rPr sz="4400" spc="30" dirty="0"/>
              <a:t> </a:t>
            </a:r>
            <a:r>
              <a:rPr sz="4400" dirty="0"/>
              <a:t>I</a:t>
            </a:r>
            <a:r>
              <a:rPr sz="4400" spc="-15" dirty="0"/>
              <a:t>n</a:t>
            </a:r>
            <a:r>
              <a:rPr sz="4400" spc="-5" dirty="0"/>
              <a:t>p</a:t>
            </a:r>
            <a:r>
              <a:rPr sz="4400" spc="-15" dirty="0"/>
              <a:t>u</a:t>
            </a:r>
            <a:r>
              <a:rPr sz="4400" spc="-10" dirty="0"/>
              <a:t>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46015" y="6303338"/>
            <a:ext cx="2063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50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6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955" y="1472184"/>
            <a:ext cx="8051165" cy="444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A07B35"/>
              </a:buClr>
              <a:buAutoNum type="arabicPeriod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vid</a:t>
            </a:r>
            <a:r>
              <a:rPr sz="2400" dirty="0">
                <a:latin typeface="Verdana"/>
                <a:cs typeface="Verdana"/>
              </a:rPr>
              <a:t>es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80"/>
              </a:spcBef>
            </a:pP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inv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1939"/>
              </a:spcBef>
              <a:buClr>
                <a:srgbClr val="A07B35"/>
              </a:buClr>
              <a:buAutoNum type="arabicPeriod" startAt="2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ct val="153300"/>
              </a:lnSpc>
              <a:spcBef>
                <a:spcPts val="455"/>
              </a:spcBef>
              <a:buClr>
                <a:srgbClr val="A07B35"/>
              </a:buClr>
              <a:buAutoNum type="arabicPeriod" startAt="2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En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vi</a:t>
            </a:r>
            <a:r>
              <a:rPr sz="2400" spc="-2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F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ors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.g</a:t>
            </a:r>
            <a:r>
              <a:rPr sz="2400" spc="-155" dirty="0">
                <a:latin typeface="Verdana"/>
                <a:cs typeface="Verdana"/>
              </a:rPr>
              <a:t>.</a:t>
            </a:r>
            <a:r>
              <a:rPr sz="2400" dirty="0">
                <a:latin typeface="Verdana"/>
                <a:cs typeface="Verdana"/>
              </a:rPr>
              <a:t>, or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5" dirty="0">
                <a:latin typeface="Verdana"/>
                <a:cs typeface="Verdana"/>
              </a:rPr>
              <a:t>z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ul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re,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indu</a:t>
            </a:r>
            <a:r>
              <a:rPr sz="2400" spc="1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ry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nd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469900" marR="347345" indent="-457200">
              <a:lnSpc>
                <a:spcPct val="151300"/>
              </a:lnSpc>
              <a:spcBef>
                <a:spcPts val="465"/>
              </a:spcBef>
              <a:buClr>
                <a:srgbClr val="A07B35"/>
              </a:buClr>
              <a:buAutoNum type="arabicPeriod" startAt="2"/>
              <a:tabLst>
                <a:tab pos="467359" algn="l"/>
              </a:tabLst>
            </a:pPr>
            <a:r>
              <a:rPr sz="240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spc="5" dirty="0">
                <a:latin typeface="Verdana"/>
                <a:cs typeface="Verdana"/>
              </a:rPr>
              <a:t>z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ss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dirty="0">
                <a:latin typeface="Verdana"/>
                <a:cs typeface="Verdana"/>
              </a:rPr>
              <a:t>ers re</a:t>
            </a:r>
            <a:r>
              <a:rPr sz="2400" spc="-10" dirty="0">
                <a:latin typeface="Verdana"/>
                <a:cs typeface="Verdana"/>
              </a:rPr>
              <a:t>gi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ss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868" y="631952"/>
            <a:ext cx="808037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5" dirty="0"/>
              <a:t>I</a:t>
            </a:r>
            <a:r>
              <a:rPr sz="3400" spc="-20" dirty="0"/>
              <a:t>d</a:t>
            </a:r>
            <a:r>
              <a:rPr sz="3400" dirty="0"/>
              <a:t>en</a:t>
            </a:r>
            <a:r>
              <a:rPr sz="3400" spc="-25" dirty="0"/>
              <a:t>t</a:t>
            </a:r>
            <a:r>
              <a:rPr sz="3400" spc="5" dirty="0"/>
              <a:t>i</a:t>
            </a:r>
            <a:r>
              <a:rPr sz="3400" spc="-30" dirty="0"/>
              <a:t>f</a:t>
            </a:r>
            <a:r>
              <a:rPr sz="3400" dirty="0"/>
              <a:t>y</a:t>
            </a:r>
            <a:r>
              <a:rPr sz="3400" spc="15" dirty="0"/>
              <a:t> </a:t>
            </a:r>
            <a:r>
              <a:rPr sz="3400" spc="-25" dirty="0"/>
              <a:t>S</a:t>
            </a:r>
            <a:r>
              <a:rPr sz="3400" dirty="0"/>
              <a:t>t</a:t>
            </a:r>
            <a:r>
              <a:rPr sz="3400" spc="-20" dirty="0"/>
              <a:t>a</a:t>
            </a:r>
            <a:r>
              <a:rPr sz="3400" spc="-10" dirty="0"/>
              <a:t>k</a:t>
            </a:r>
            <a:r>
              <a:rPr sz="3400" spc="-20" dirty="0"/>
              <a:t>e</a:t>
            </a:r>
            <a:r>
              <a:rPr sz="3400" spc="-25" dirty="0"/>
              <a:t>h</a:t>
            </a:r>
            <a:r>
              <a:rPr sz="3400" spc="-20" dirty="0"/>
              <a:t>o</a:t>
            </a:r>
            <a:r>
              <a:rPr sz="3400" dirty="0"/>
              <a:t>l</a:t>
            </a:r>
            <a:r>
              <a:rPr sz="3400" spc="-20" dirty="0"/>
              <a:t>d</a:t>
            </a:r>
            <a:r>
              <a:rPr sz="3400" dirty="0"/>
              <a:t>e</a:t>
            </a:r>
            <a:r>
              <a:rPr sz="3400" spc="-10" dirty="0"/>
              <a:t>r</a:t>
            </a:r>
            <a:r>
              <a:rPr sz="3400" spc="-15" dirty="0"/>
              <a:t>s</a:t>
            </a:r>
            <a:r>
              <a:rPr sz="3400" dirty="0"/>
              <a:t>:</a:t>
            </a:r>
            <a:r>
              <a:rPr sz="3400" spc="5" dirty="0"/>
              <a:t> T</a:t>
            </a:r>
            <a:r>
              <a:rPr sz="3400" spc="-20" dirty="0"/>
              <a:t>oo</a:t>
            </a:r>
            <a:r>
              <a:rPr sz="3400" dirty="0"/>
              <a:t>ls</a:t>
            </a:r>
            <a:r>
              <a:rPr sz="3400" spc="25" dirty="0"/>
              <a:t> </a:t>
            </a:r>
            <a:r>
              <a:rPr sz="3400" spc="5" dirty="0"/>
              <a:t>&amp;</a:t>
            </a:r>
            <a:r>
              <a:rPr sz="3400" spc="-25" dirty="0"/>
              <a:t> </a:t>
            </a:r>
            <a:r>
              <a:rPr sz="3400" dirty="0"/>
              <a:t>Te</a:t>
            </a:r>
            <a:r>
              <a:rPr sz="3400" spc="-40" dirty="0"/>
              <a:t>c</a:t>
            </a:r>
            <a:r>
              <a:rPr sz="3400" dirty="0"/>
              <a:t>h</a:t>
            </a:r>
            <a:r>
              <a:rPr sz="3400" spc="-30" dirty="0"/>
              <a:t>n</a:t>
            </a:r>
            <a:r>
              <a:rPr sz="3400" spc="5" dirty="0"/>
              <a:t>i</a:t>
            </a:r>
            <a:r>
              <a:rPr sz="3400" spc="-45" dirty="0"/>
              <a:t>q</a:t>
            </a:r>
            <a:r>
              <a:rPr sz="3400" spc="-25" dirty="0"/>
              <a:t>u</a:t>
            </a:r>
            <a:r>
              <a:rPr sz="3400" dirty="0"/>
              <a:t>es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4446015" y="6303338"/>
            <a:ext cx="2063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50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7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1152143"/>
            <a:ext cx="7940675" cy="482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32500"/>
              </a:lnSpc>
              <a:buClr>
                <a:srgbClr val="A07B35"/>
              </a:buClr>
              <a:buAutoNum type="arabicPeriod"/>
              <a:tabLst>
                <a:tab pos="467359" algn="l"/>
              </a:tabLst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y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ly</a:t>
            </a:r>
            <a:r>
              <a:rPr sz="2400" spc="5" dirty="0">
                <a:latin typeface="Verdana"/>
                <a:cs typeface="Verdana"/>
              </a:rPr>
              <a:t>z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3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814069" marR="595630" lvl="1" indent="-344170">
              <a:lnSpc>
                <a:spcPct val="128400"/>
              </a:lnSpc>
              <a:spcBef>
                <a:spcPts val="755"/>
              </a:spcBef>
              <a:buClr>
                <a:srgbClr val="A07B35"/>
              </a:buClr>
              <a:buFont typeface="Wingdings"/>
              <a:buChar char=""/>
              <a:tabLst>
                <a:tab pos="811530" algn="l"/>
              </a:tabLst>
            </a:pPr>
            <a:r>
              <a:rPr sz="2300" spc="5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fy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l 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al</a:t>
            </a:r>
            <a:r>
              <a:rPr sz="2300" spc="-5" dirty="0">
                <a:latin typeface="Verdana"/>
                <a:cs typeface="Verdana"/>
              </a:rPr>
              <a:t> 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k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&amp;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le</a:t>
            </a:r>
            <a:r>
              <a:rPr sz="2300" spc="-50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ant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(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,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pa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nt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,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, kn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20" dirty="0">
                <a:latin typeface="Verdana"/>
                <a:cs typeface="Verdana"/>
              </a:rPr>
              <a:t>w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dge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,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x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ta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ns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&amp;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e 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spc="5" dirty="0">
                <a:latin typeface="Verdana"/>
                <a:cs typeface="Verdana"/>
              </a:rPr>
              <a:t>)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814069" marR="621030" lvl="1" indent="-344170">
              <a:lnSpc>
                <a:spcPct val="125200"/>
              </a:lnSpc>
              <a:spcBef>
                <a:spcPts val="815"/>
              </a:spcBef>
              <a:buClr>
                <a:srgbClr val="A07B35"/>
              </a:buClr>
              <a:buFont typeface="Wingdings"/>
              <a:buChar char=""/>
              <a:tabLst>
                <a:tab pos="811530" algn="l"/>
              </a:tabLst>
            </a:pPr>
            <a:r>
              <a:rPr sz="2300" spc="5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fy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pa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upp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h 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ta</a:t>
            </a:r>
            <a:r>
              <a:rPr sz="2300" spc="-25" dirty="0">
                <a:latin typeface="Verdana"/>
                <a:cs typeface="Verdana"/>
              </a:rPr>
              <a:t>k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g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0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ate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(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er</a:t>
            </a:r>
            <a:r>
              <a:rPr sz="2300" spc="-15" dirty="0">
                <a:latin typeface="Verdana"/>
                <a:cs typeface="Verdana"/>
              </a:rPr>
              <a:t>-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t)</a:t>
            </a:r>
            <a:endParaRPr sz="2300">
              <a:latin typeface="Verdana"/>
              <a:cs typeface="Verdana"/>
            </a:endParaRPr>
          </a:p>
          <a:p>
            <a:pPr marL="814069" marR="182880" lvl="1" indent="-344170">
              <a:lnSpc>
                <a:spcPct val="125200"/>
              </a:lnSpc>
              <a:spcBef>
                <a:spcPts val="815"/>
              </a:spcBef>
              <a:buClr>
                <a:srgbClr val="A07B35"/>
              </a:buClr>
              <a:buFont typeface="Wingdings"/>
              <a:buChar char=""/>
              <a:tabLst>
                <a:tab pos="814705" algn="l"/>
              </a:tabLst>
            </a:pP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ss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w</a:t>
            </a:r>
            <a:r>
              <a:rPr sz="2300" spc="-25" dirty="0">
                <a:latin typeface="Verdana"/>
                <a:cs typeface="Verdana"/>
              </a:rPr>
              <a:t> k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y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k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k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y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t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nd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 </a:t>
            </a:r>
            <a:r>
              <a:rPr sz="2300" spc="-70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u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-5" dirty="0">
                <a:latin typeface="Verdana"/>
                <a:cs typeface="Verdana"/>
              </a:rPr>
              <a:t> s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ua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4976" y="1078991"/>
            <a:ext cx="5779008" cy="524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Po</a:t>
            </a:r>
            <a:r>
              <a:rPr sz="4400" spc="-15" dirty="0"/>
              <a:t>w</a:t>
            </a:r>
            <a:r>
              <a:rPr sz="4400" spc="-20" dirty="0"/>
              <a:t>e</a:t>
            </a:r>
            <a:r>
              <a:rPr sz="4400" spc="20" dirty="0"/>
              <a:t>r</a:t>
            </a:r>
            <a:r>
              <a:rPr sz="4400" spc="-20" dirty="0"/>
              <a:t>-</a:t>
            </a:r>
            <a:r>
              <a:rPr sz="4400" dirty="0"/>
              <a:t>I</a:t>
            </a:r>
            <a:r>
              <a:rPr sz="4400" spc="-15" dirty="0"/>
              <a:t>n</a:t>
            </a:r>
            <a:r>
              <a:rPr sz="4400" spc="0" dirty="0"/>
              <a:t>t</a:t>
            </a:r>
            <a:r>
              <a:rPr sz="4400" spc="-20" dirty="0"/>
              <a:t>e</a:t>
            </a:r>
            <a:r>
              <a:rPr sz="4400" spc="5" dirty="0"/>
              <a:t>r</a:t>
            </a:r>
            <a:r>
              <a:rPr sz="4400" spc="-20" dirty="0"/>
              <a:t>e</a:t>
            </a:r>
            <a:r>
              <a:rPr sz="4400" spc="-10" dirty="0"/>
              <a:t>s</a:t>
            </a:r>
            <a:r>
              <a:rPr sz="4400" spc="-5" dirty="0"/>
              <a:t>t</a:t>
            </a:r>
            <a:r>
              <a:rPr sz="4400" spc="25" dirty="0"/>
              <a:t> </a:t>
            </a:r>
            <a:r>
              <a:rPr sz="4400" spc="-10" dirty="0"/>
              <a:t>Gr</a:t>
            </a:r>
            <a:r>
              <a:rPr sz="4400" spc="-5" dirty="0"/>
              <a:t>id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24916" y="6303338"/>
            <a:ext cx="114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7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z="4000" spc="-5" dirty="0"/>
              <a:t>I</a:t>
            </a:r>
            <a:r>
              <a:rPr sz="4000" dirty="0"/>
              <a:t>d</a:t>
            </a:r>
            <a:r>
              <a:rPr sz="4000" spc="-20" dirty="0"/>
              <a:t>en</a:t>
            </a:r>
            <a:r>
              <a:rPr sz="4000" dirty="0"/>
              <a:t>ti</a:t>
            </a:r>
            <a:r>
              <a:rPr sz="4000" spc="-10" dirty="0"/>
              <a:t>f</a:t>
            </a:r>
            <a:r>
              <a:rPr sz="4000" dirty="0"/>
              <a:t>y</a:t>
            </a:r>
            <a:r>
              <a:rPr sz="4000" spc="10" dirty="0"/>
              <a:t> </a:t>
            </a:r>
            <a:r>
              <a:rPr sz="4000" spc="-20" dirty="0"/>
              <a:t>S</a:t>
            </a:r>
            <a:r>
              <a:rPr sz="4000" dirty="0"/>
              <a:t>t</a:t>
            </a:r>
            <a:r>
              <a:rPr sz="4000" spc="-10" dirty="0"/>
              <a:t>a</a:t>
            </a:r>
            <a:r>
              <a:rPr sz="4000" spc="-40" dirty="0"/>
              <a:t>k</a:t>
            </a:r>
            <a:r>
              <a:rPr sz="4000" dirty="0"/>
              <a:t>e</a:t>
            </a:r>
            <a:r>
              <a:rPr sz="4000" spc="-10" dirty="0"/>
              <a:t>h</a:t>
            </a:r>
            <a:r>
              <a:rPr sz="4000" spc="-30" dirty="0"/>
              <a:t>o</a:t>
            </a:r>
            <a:r>
              <a:rPr sz="4000" dirty="0"/>
              <a:t>l</a:t>
            </a:r>
            <a:r>
              <a:rPr sz="4000" spc="-25" dirty="0"/>
              <a:t>d</a:t>
            </a:r>
            <a:r>
              <a:rPr sz="4000" dirty="0"/>
              <a:t>e</a:t>
            </a:r>
            <a:r>
              <a:rPr sz="4000" spc="-15" dirty="0"/>
              <a:t>r</a:t>
            </a:r>
            <a:r>
              <a:rPr sz="4000" spc="-5" dirty="0"/>
              <a:t>s</a:t>
            </a:r>
            <a:r>
              <a:rPr sz="4000" dirty="0"/>
              <a:t>:</a:t>
            </a:r>
            <a:r>
              <a:rPr sz="4000" spc="60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</a:t>
            </a:r>
            <a:r>
              <a:rPr sz="4000" spc="-45" dirty="0"/>
              <a:t> </a:t>
            </a:r>
            <a:r>
              <a:rPr sz="4000" spc="5" dirty="0"/>
              <a:t>T</a:t>
            </a:r>
            <a:r>
              <a:rPr sz="4000" spc="-15" dirty="0"/>
              <a:t> </a:t>
            </a:r>
            <a:r>
              <a:rPr sz="4000" dirty="0"/>
              <a:t>(</a:t>
            </a:r>
            <a:r>
              <a:rPr sz="4000" spc="-40" dirty="0"/>
              <a:t>2</a:t>
            </a:r>
            <a:r>
              <a:rPr sz="4000" dirty="0"/>
              <a:t>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446015" y="6303338"/>
            <a:ext cx="1562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503D1A"/>
                </a:solidFill>
                <a:latin typeface="Georgia"/>
                <a:cs typeface="Georgia"/>
              </a:rPr>
              <a:t>9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222126"/>
            <a:ext cx="6965950" cy="481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48945" indent="-457200">
              <a:lnSpc>
                <a:spcPct val="126699"/>
              </a:lnSpc>
              <a:buClr>
                <a:srgbClr val="503D1A"/>
              </a:buClr>
              <a:buAutoNum type="arabicPeriod" startAt="2"/>
              <a:tabLst>
                <a:tab pos="467359" algn="l"/>
              </a:tabLst>
            </a:pPr>
            <a:r>
              <a:rPr sz="2400" spc="-10" dirty="0">
                <a:latin typeface="Verdana"/>
                <a:cs typeface="Verdana"/>
              </a:rPr>
              <a:t>Exp</a:t>
            </a:r>
            <a:r>
              <a:rPr sz="2400" dirty="0">
                <a:latin typeface="Verdana"/>
                <a:cs typeface="Verdana"/>
              </a:rPr>
              <a:t>ert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J</a:t>
            </a:r>
            <a:r>
              <a:rPr sz="2400" spc="-10" dirty="0">
                <a:latin typeface="Verdana"/>
                <a:cs typeface="Verdana"/>
              </a:rPr>
              <a:t>udg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up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indi</a:t>
            </a:r>
            <a:r>
              <a:rPr sz="2400" spc="10" dirty="0">
                <a:latin typeface="Verdana"/>
                <a:cs typeface="Verdana"/>
              </a:rPr>
              <a:t>v</a:t>
            </a:r>
            <a:r>
              <a:rPr sz="2400" spc="-10" dirty="0">
                <a:latin typeface="Verdana"/>
                <a:cs typeface="Verdana"/>
              </a:rPr>
              <a:t>id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15" dirty="0">
                <a:latin typeface="Verdana"/>
                <a:cs typeface="Verdana"/>
              </a:rPr>
              <a:t>z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1110"/>
              </a:spcBef>
              <a:buClr>
                <a:srgbClr val="503D1A"/>
              </a:buClr>
              <a:buFont typeface="Wingdings"/>
              <a:buChar char=""/>
              <a:tabLst>
                <a:tab pos="811530" algn="l"/>
              </a:tabLst>
            </a:pPr>
            <a:r>
              <a:rPr sz="2200" dirty="0">
                <a:latin typeface="Verdana"/>
                <a:cs typeface="Verdana"/>
              </a:rPr>
              <a:t>Se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or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ag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1175"/>
              </a:spcBef>
              <a:buClr>
                <a:srgbClr val="503D1A"/>
              </a:buClr>
              <a:buFont typeface="Wingdings"/>
              <a:buChar char=""/>
              <a:tabLst>
                <a:tab pos="814705" algn="l"/>
              </a:tabLst>
            </a:pPr>
            <a:r>
              <a:rPr sz="2200" spc="-2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b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10" dirty="0">
                <a:latin typeface="Verdana"/>
                <a:cs typeface="Verdana"/>
              </a:rPr>
              <a:t>at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er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x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rt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lr>
                <a:srgbClr val="503D1A"/>
              </a:buClr>
              <a:buFont typeface="Wingdings"/>
              <a:buChar char=""/>
              <a:tabLst>
                <a:tab pos="814705" algn="l"/>
              </a:tabLst>
            </a:pPr>
            <a:r>
              <a:rPr sz="2200" spc="-2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tr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g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ta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1200"/>
              </a:spcBef>
              <a:buClr>
                <a:srgbClr val="503D1A"/>
              </a:buClr>
              <a:buFont typeface="Wingdings"/>
              <a:buChar char=""/>
              <a:tabLst>
                <a:tab pos="814705" algn="l"/>
              </a:tabLst>
            </a:pP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10" dirty="0">
                <a:latin typeface="Verdana"/>
                <a:cs typeface="Verdana"/>
              </a:rPr>
              <a:t> t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5" dirty="0">
                <a:latin typeface="Verdana"/>
                <a:cs typeface="Verdana"/>
              </a:rPr>
              <a:t>hn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 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oc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at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marR="5080" lvl="1" indent="-344170">
              <a:lnSpc>
                <a:spcPct val="130000"/>
              </a:lnSpc>
              <a:spcBef>
                <a:spcPts val="384"/>
              </a:spcBef>
              <a:buClr>
                <a:srgbClr val="503D1A"/>
              </a:buClr>
              <a:buFont typeface="Wingdings"/>
              <a:buChar char=""/>
              <a:tabLst>
                <a:tab pos="814705" algn="l"/>
              </a:tabLst>
            </a:pP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ect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ag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5" dirty="0">
                <a:latin typeface="Verdana"/>
                <a:cs typeface="Verdana"/>
              </a:rPr>
              <a:t>h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x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2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7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r 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1080"/>
              </a:spcBef>
              <a:buClr>
                <a:srgbClr val="503D1A"/>
              </a:buClr>
              <a:buFont typeface="Wingdings"/>
              <a:buChar char=""/>
              <a:tabLst>
                <a:tab pos="814705" algn="l"/>
              </a:tabLst>
            </a:pPr>
            <a:r>
              <a:rPr sz="2200" spc="-2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ed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ta</a:t>
            </a:r>
            <a:r>
              <a:rPr sz="2200" spc="-40" dirty="0">
                <a:latin typeface="Verdana"/>
                <a:cs typeface="Verdana"/>
              </a:rPr>
              <a:t>k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s.</a:t>
            </a:r>
            <a:endParaRPr sz="22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1480"/>
              </a:spcBef>
              <a:buClr>
                <a:srgbClr val="503D1A"/>
              </a:buClr>
              <a:buAutoNum type="arabicPeriod" startAt="2"/>
              <a:tabLst>
                <a:tab pos="467359" algn="l"/>
              </a:tabLst>
            </a:pP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ing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782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Calibri</vt:lpstr>
      <vt:lpstr>DejaVu Sans</vt:lpstr>
      <vt:lpstr>Georgia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Agenda</vt:lpstr>
      <vt:lpstr>What is Stakeholder Management?</vt:lpstr>
      <vt:lpstr>13.1 Identify Stakeholders</vt:lpstr>
      <vt:lpstr>Identify Stakeholders: Inputs</vt:lpstr>
      <vt:lpstr>Identify Stakeholders: Tools &amp; Techniques</vt:lpstr>
      <vt:lpstr>Power-Interest Grid</vt:lpstr>
      <vt:lpstr>Identify Stakeholders: T &amp; T (2)</vt:lpstr>
      <vt:lpstr>Identify Stakeholders: Outputs</vt:lpstr>
      <vt:lpstr>Sample Stakeholder Mgmt Plan</vt:lpstr>
      <vt:lpstr>Quiz</vt:lpstr>
      <vt:lpstr>13.2 Plan Stakeholder Management</vt:lpstr>
      <vt:lpstr>Plan Stakeholder Management - Inputs</vt:lpstr>
      <vt:lpstr>Plan Stakeholder Management – T &amp; T</vt:lpstr>
      <vt:lpstr>Plan Stakeholder Management – T &amp; T</vt:lpstr>
      <vt:lpstr>Plan Stakeholders Management: Outputs</vt:lpstr>
      <vt:lpstr>Quiz</vt:lpstr>
      <vt:lpstr>13.3 Manage Stakeholder Engagement</vt:lpstr>
      <vt:lpstr>Manage Stakeholder Engagement - Inputs</vt:lpstr>
      <vt:lpstr>Manage Stakeholder Engagement T &amp; T</vt:lpstr>
      <vt:lpstr>Manage Stakeholder Engagement Outputs</vt:lpstr>
      <vt:lpstr>Manage Stakeholder Engagement Outputs</vt:lpstr>
      <vt:lpstr>13.3 Control Stakeholder Engagement</vt:lpstr>
      <vt:lpstr>Control Stakeholder Engagement - Inputs</vt:lpstr>
      <vt:lpstr>Control Stakeholder Engagement T &amp; T</vt:lpstr>
      <vt:lpstr>Control Stakeholder Engagement Outputs</vt:lpstr>
      <vt:lpstr>Control Stakeholder Engagement Outputs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2</cp:revision>
  <dcterms:created xsi:type="dcterms:W3CDTF">2015-06-18T07:50:56Z</dcterms:created>
  <dcterms:modified xsi:type="dcterms:W3CDTF">2015-06-18T06:52:55Z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LastSaved">
    <vt:filetime>2015-06-18T00:00:00Z</vt:filetime>
  </property>
</Properties>
</file>