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2085" y="-8128"/>
            <a:ext cx="625982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1936" y="2941446"/>
            <a:ext cx="5580126" cy="216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mailto:amitgupt@in.ibm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352043"/>
            <a:ext cx="8631936" cy="6117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988" y="1127760"/>
            <a:ext cx="8653272" cy="4032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81000"/>
            <a:ext cx="8534400" cy="6019800"/>
          </a:xfrm>
          <a:custGeom>
            <a:avLst/>
            <a:gdLst/>
            <a:ahLst/>
            <a:cxnLst/>
            <a:rect l="l" t="t" r="r" b="b"/>
            <a:pathLst>
              <a:path w="8534400" h="6019800">
                <a:moveTo>
                  <a:pt x="0" y="6019800"/>
                </a:moveTo>
                <a:lnTo>
                  <a:pt x="8534400" y="6019800"/>
                </a:lnTo>
                <a:lnTo>
                  <a:pt x="8534400" y="0"/>
                </a:lnTo>
                <a:lnTo>
                  <a:pt x="0" y="0"/>
                </a:lnTo>
                <a:lnTo>
                  <a:pt x="0" y="601980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81000"/>
            <a:ext cx="8534400" cy="6019800"/>
          </a:xfrm>
          <a:custGeom>
            <a:avLst/>
            <a:gdLst/>
            <a:ahLst/>
            <a:cxnLst/>
            <a:rect l="l" t="t" r="r" b="b"/>
            <a:pathLst>
              <a:path w="8534400" h="6019800">
                <a:moveTo>
                  <a:pt x="0" y="6019800"/>
                </a:moveTo>
                <a:lnTo>
                  <a:pt x="8534400" y="6019800"/>
                </a:lnTo>
                <a:lnTo>
                  <a:pt x="8534400" y="0"/>
                </a:lnTo>
                <a:lnTo>
                  <a:pt x="0" y="0"/>
                </a:lnTo>
                <a:lnTo>
                  <a:pt x="0" y="6019800"/>
                </a:lnTo>
                <a:close/>
              </a:path>
            </a:pathLst>
          </a:custGeom>
          <a:ln w="12700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8929" y="1234185"/>
            <a:ext cx="8081645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985" marR="5080" indent="-629920">
              <a:lnSpc>
                <a:spcPct val="100000"/>
              </a:lnSpc>
            </a:pPr>
            <a:r>
              <a:rPr spc="-5" dirty="0"/>
              <a:t>P</a:t>
            </a:r>
            <a:r>
              <a:rPr spc="-65" dirty="0"/>
              <a:t>r</a:t>
            </a:r>
            <a:r>
              <a:rPr spc="-10" dirty="0"/>
              <a:t>oje</a:t>
            </a:r>
            <a:r>
              <a:rPr spc="0" dirty="0"/>
              <a:t>c</a:t>
            </a:r>
            <a:r>
              <a:rPr spc="-5" dirty="0"/>
              <a:t>t Mana</a:t>
            </a:r>
            <a:r>
              <a:rPr spc="-20" dirty="0"/>
              <a:t>g</a:t>
            </a:r>
            <a:r>
              <a:rPr spc="-5" dirty="0"/>
              <a:t>eme</a:t>
            </a:r>
            <a:r>
              <a:rPr spc="-40" dirty="0"/>
              <a:t>n</a:t>
            </a:r>
            <a:r>
              <a:rPr spc="-5" dirty="0"/>
              <a:t>t</a:t>
            </a:r>
            <a:r>
              <a:rPr spc="10" dirty="0"/>
              <a:t> </a:t>
            </a:r>
            <a:r>
              <a:rPr spc="-55" dirty="0"/>
              <a:t>K</a:t>
            </a:r>
            <a:r>
              <a:rPr spc="-10" dirty="0"/>
              <a:t>n</a:t>
            </a:r>
            <a:r>
              <a:rPr spc="-20" dirty="0"/>
              <a:t>o</a:t>
            </a:r>
            <a:r>
              <a:rPr spc="-5" dirty="0"/>
              <a:t>wled</a:t>
            </a:r>
            <a:r>
              <a:rPr spc="-35" dirty="0"/>
              <a:t>g</a:t>
            </a:r>
            <a:r>
              <a:rPr spc="-5" dirty="0"/>
              <a:t>e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-45" dirty="0"/>
              <a:t>r</a:t>
            </a:r>
            <a:r>
              <a:rPr spc="-5" dirty="0"/>
              <a:t>ea</a:t>
            </a:r>
            <a:r>
              <a:rPr dirty="0"/>
              <a:t> </a:t>
            </a:r>
            <a:r>
              <a:rPr spc="-5" dirty="0"/>
              <a:t>/</a:t>
            </a:r>
            <a:r>
              <a:rPr spc="10" dirty="0"/>
              <a:t> </a:t>
            </a:r>
            <a:r>
              <a:rPr spc="-5" dirty="0"/>
              <a:t>P</a:t>
            </a:r>
            <a:r>
              <a:rPr spc="-65" dirty="0"/>
              <a:t>r</a:t>
            </a:r>
            <a:r>
              <a:rPr spc="-10" dirty="0"/>
              <a:t>oces</a:t>
            </a:r>
            <a:r>
              <a:rPr spc="-5" dirty="0"/>
              <a:t>s</a:t>
            </a:r>
            <a:r>
              <a:rPr spc="35" dirty="0"/>
              <a:t> </a:t>
            </a:r>
            <a:r>
              <a:rPr spc="-5" dirty="0"/>
              <a:t>G</a:t>
            </a:r>
            <a:r>
              <a:rPr spc="-60" dirty="0"/>
              <a:t>r</a:t>
            </a:r>
            <a:r>
              <a:rPr spc="-10" dirty="0"/>
              <a:t>ou</a:t>
            </a:r>
            <a:r>
              <a:rPr spc="-5" dirty="0"/>
              <a:t>p</a:t>
            </a:r>
            <a:r>
              <a:rPr spc="15" dirty="0"/>
              <a:t> </a:t>
            </a:r>
            <a:r>
              <a:rPr spc="-5" dirty="0"/>
              <a:t>/ Inpu</a:t>
            </a:r>
            <a:r>
              <a:rPr spc="-20" dirty="0"/>
              <a:t>t</a:t>
            </a:r>
            <a:r>
              <a:rPr spc="-5" dirty="0"/>
              <a:t>s</a:t>
            </a:r>
            <a:r>
              <a:rPr spc="20" dirty="0"/>
              <a:t> </a:t>
            </a:r>
            <a:r>
              <a:rPr spc="-5" dirty="0"/>
              <a:t>/</a:t>
            </a:r>
            <a:r>
              <a:rPr spc="10" dirty="0"/>
              <a:t> </a:t>
            </a:r>
            <a:r>
              <a:rPr spc="-254" dirty="0"/>
              <a:t>T</a:t>
            </a:r>
            <a:r>
              <a:rPr spc="-10" dirty="0"/>
              <a:t>ool</a:t>
            </a:r>
            <a:r>
              <a:rPr spc="-5" dirty="0"/>
              <a:t>s</a:t>
            </a:r>
            <a:r>
              <a:rPr dirty="0"/>
              <a:t> </a:t>
            </a:r>
            <a:r>
              <a:rPr spc="-5" dirty="0"/>
              <a:t>&amp;</a:t>
            </a:r>
            <a:r>
              <a:rPr spc="10" dirty="0"/>
              <a:t> </a:t>
            </a:r>
            <a:r>
              <a:rPr spc="-254" dirty="0"/>
              <a:t>T</a:t>
            </a:r>
            <a:r>
              <a:rPr spc="-5" dirty="0"/>
              <a:t>echn</a:t>
            </a:r>
            <a:r>
              <a:rPr spc="-25" dirty="0"/>
              <a:t>i</a:t>
            </a:r>
            <a:r>
              <a:rPr spc="-10" dirty="0"/>
              <a:t>que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5" dirty="0"/>
              <a:t>/</a:t>
            </a:r>
            <a:r>
              <a:rPr spc="10" dirty="0"/>
              <a:t> </a:t>
            </a:r>
            <a:r>
              <a:rPr spc="-10" dirty="0"/>
              <a:t>Out</a:t>
            </a:r>
            <a:r>
              <a:rPr spc="-20" dirty="0"/>
              <a:t>p</a:t>
            </a:r>
            <a:r>
              <a:rPr spc="-10" dirty="0"/>
              <a:t>ut</a:t>
            </a:r>
            <a:r>
              <a:rPr spc="-5" dirty="0"/>
              <a:t>s</a:t>
            </a:r>
            <a:r>
              <a:rPr spc="45" dirty="0"/>
              <a:t> </a:t>
            </a:r>
            <a:r>
              <a:rPr spc="-5" dirty="0"/>
              <a:t>Mapp</a:t>
            </a:r>
            <a:r>
              <a:rPr spc="-20" dirty="0"/>
              <a:t>i</a:t>
            </a:r>
            <a:r>
              <a:rPr spc="-10" dirty="0"/>
              <a:t>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81936" y="2941446"/>
            <a:ext cx="5579745" cy="216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epa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Am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 Gu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ami</a:t>
            </a:r>
            <a:r>
              <a:rPr sz="28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28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75g</a:t>
            </a:r>
            <a:r>
              <a:rPr sz="2800" u="heavy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2800" u="heavy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2800" u="heavy" spc="-4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28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a@gmai</a:t>
            </a:r>
            <a:r>
              <a:rPr sz="2800" u="heavy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28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800" u="heavy" spc="-2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28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2800" spc="-4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PMP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Cert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fi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3962400"/>
            <a:ext cx="2133600" cy="243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9745">
              <a:lnSpc>
                <a:spcPct val="100000"/>
              </a:lnSpc>
            </a:pPr>
            <a:r>
              <a:rPr sz="1800" spc="-5" dirty="0"/>
              <a:t>11: </a:t>
            </a:r>
            <a:r>
              <a:rPr sz="1800" spc="-15" dirty="0"/>
              <a:t>P</a:t>
            </a:r>
            <a:r>
              <a:rPr sz="1800" spc="-35" dirty="0"/>
              <a:t>r</a:t>
            </a:r>
            <a:r>
              <a:rPr sz="1800" spc="-5" dirty="0"/>
              <a:t>ojec</a:t>
            </a:r>
            <a:r>
              <a:rPr sz="1800" dirty="0"/>
              <a:t>t</a:t>
            </a:r>
            <a:r>
              <a:rPr sz="1800" spc="5" dirty="0"/>
              <a:t> </a:t>
            </a:r>
            <a:r>
              <a:rPr sz="1800" spc="-10" dirty="0"/>
              <a:t>R</a:t>
            </a:r>
            <a:r>
              <a:rPr sz="1800" spc="-5" dirty="0"/>
              <a:t>i</a:t>
            </a:r>
            <a:r>
              <a:rPr sz="1800" spc="-10" dirty="0"/>
              <a:t>s</a:t>
            </a:r>
            <a:r>
              <a:rPr sz="1800" spc="-5" dirty="0"/>
              <a:t>k</a:t>
            </a:r>
            <a:r>
              <a:rPr sz="1800" dirty="0"/>
              <a:t> Mana</a:t>
            </a:r>
            <a:r>
              <a:rPr sz="1800" spc="-15" dirty="0"/>
              <a:t>g</a:t>
            </a:r>
            <a:r>
              <a:rPr sz="1800" spc="-5" dirty="0"/>
              <a:t>em</a:t>
            </a:r>
            <a:r>
              <a:rPr sz="1800" dirty="0"/>
              <a:t>e</a:t>
            </a:r>
            <a:r>
              <a:rPr sz="1800" spc="-10" dirty="0"/>
              <a:t>n</a:t>
            </a:r>
            <a:r>
              <a:rPr sz="1800" dirty="0"/>
              <a:t>t</a:t>
            </a:r>
            <a:endParaRPr sz="1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050" y="298450"/>
          <a:ext cx="8858250" cy="641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2743200"/>
                <a:gridCol w="2743200"/>
                <a:gridCol w="2057400"/>
              </a:tblGrid>
              <a:tr h="2286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npu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T&amp;T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772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11.1</a:t>
                      </a:r>
                      <a:r>
                        <a:rPr sz="9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Pl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900" b="1" spc="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Ri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sk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Ma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15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tak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lde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egis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tal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actors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Asse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15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cal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hnique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udg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42862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.	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 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8745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11.2</a:t>
                      </a:r>
                      <a:r>
                        <a:rPr sz="9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fy R</a:t>
                      </a:r>
                      <a:r>
                        <a:rPr sz="9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sks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 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hedul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ty 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man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rce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Ba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selin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rat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tak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lde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egis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tal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actors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Asse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ws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nf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rmat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hnique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Che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ck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Assu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rammi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hnique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WOT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udg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42862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.	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 Re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11.3</a:t>
                      </a:r>
                      <a:r>
                        <a:rPr sz="9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erf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rm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marR="100330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tat</a:t>
                      </a:r>
                      <a:r>
                        <a:rPr sz="9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iv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3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Ri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sk </a:t>
                      </a:r>
                      <a:r>
                        <a:rPr sz="9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ys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4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tak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lde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egis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tal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actors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Asse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54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bili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act 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ssess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bili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im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act mat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x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ata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ssess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 cat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cy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ssess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udg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42862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.	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upd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11.4</a:t>
                      </a:r>
                      <a:r>
                        <a:rPr sz="9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erf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rm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marR="240665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tat</a:t>
                      </a:r>
                      <a:r>
                        <a:rPr sz="9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iv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Ri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sk</a:t>
                      </a:r>
                      <a:r>
                        <a:rPr sz="900" b="1" spc="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ys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4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hedul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 Re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Asse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tal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actors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54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Dat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hnique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marR="476884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delin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 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hnique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udg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42862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.	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900" b="1" spc="-5" dirty="0">
                          <a:latin typeface="Calibri"/>
                          <a:cs typeface="Calibri"/>
                        </a:rPr>
                        <a:t>11.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9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9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900" b="1" spc="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sk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esp</a:t>
                      </a:r>
                      <a:r>
                        <a:rPr sz="9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9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ses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9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M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 Re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59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eg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ks or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egie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or 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tuni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ingen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egie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judg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59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0515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900" b="1" spc="-5" dirty="0">
                          <a:latin typeface="Calibri"/>
                          <a:cs typeface="Calibri"/>
                        </a:rPr>
                        <a:t>11.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9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9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sks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9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 Re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rf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Data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rf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59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 Rea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ssess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k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udi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An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hni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cal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rf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rve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An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59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rf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nf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rmat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eques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9259" marR="405130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Plan U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Asse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9895">
              <a:lnSpc>
                <a:spcPct val="100000"/>
              </a:lnSpc>
            </a:pPr>
            <a:r>
              <a:rPr sz="1800" spc="-5" dirty="0"/>
              <a:t>12: </a:t>
            </a:r>
            <a:r>
              <a:rPr sz="1800" spc="-15" dirty="0"/>
              <a:t>P</a:t>
            </a:r>
            <a:r>
              <a:rPr sz="1800" spc="-35" dirty="0"/>
              <a:t>r</a:t>
            </a:r>
            <a:r>
              <a:rPr sz="1800" spc="-5" dirty="0"/>
              <a:t>o</a:t>
            </a:r>
            <a:r>
              <a:rPr sz="1800" spc="-10" dirty="0"/>
              <a:t>c</a:t>
            </a:r>
            <a:r>
              <a:rPr sz="1800" spc="-5" dirty="0"/>
              <a:t>u</a:t>
            </a:r>
            <a:r>
              <a:rPr sz="1800" spc="-25" dirty="0"/>
              <a:t>r</a:t>
            </a:r>
            <a:r>
              <a:rPr sz="1800" spc="-5" dirty="0"/>
              <a:t>em</a:t>
            </a:r>
            <a:r>
              <a:rPr sz="1800" dirty="0"/>
              <a:t>e</a:t>
            </a:r>
            <a:r>
              <a:rPr sz="1800" spc="-10" dirty="0"/>
              <a:t>n</a:t>
            </a:r>
            <a:r>
              <a:rPr sz="1800" dirty="0"/>
              <a:t>t</a:t>
            </a:r>
            <a:r>
              <a:rPr sz="1800" spc="5" dirty="0"/>
              <a:t> </a:t>
            </a:r>
            <a:r>
              <a:rPr sz="1800" spc="-5" dirty="0"/>
              <a:t>Management</a:t>
            </a:r>
            <a:endParaRPr sz="1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050" y="374650"/>
          <a:ext cx="8934450" cy="631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2657094"/>
                <a:gridCol w="2364485"/>
                <a:gridCol w="2674620"/>
              </a:tblGrid>
              <a:tr h="2743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7373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12.1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marR="7874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ocu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em</a:t>
                      </a:r>
                      <a:r>
                        <a:rPr sz="1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 </a:t>
                      </a:r>
                      <a:r>
                        <a:rPr sz="12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2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m </a:t>
                      </a:r>
                      <a:r>
                        <a:rPr sz="12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14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 Ma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umen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egi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esou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ule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tim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older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egi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ise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onmen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14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e-or-b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sis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pert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dgme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esea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tings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14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ork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uments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election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Cri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eria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e-or-b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Decisions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uments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12.2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ondu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marR="7874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ocu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em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4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ork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uments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election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Cri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eria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eller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opo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sals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 Do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uments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e-or-b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isio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4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idder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marR="69786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opo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</a:t>
                      </a:r>
                      <a:r>
                        <a:rPr sz="1200" spc="-10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echniques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Inde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tim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pert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dgme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ising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Anal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echniques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oti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4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elec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Ag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eements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esou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Cale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marR="62166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 Up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oj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ocumen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7373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.3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C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trol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marR="7874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ocu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44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uments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Ag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eements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ork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orman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ork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orman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marR="401320" indent="-342900">
                        <a:lnSpc>
                          <a:spcPct val="100000"/>
                        </a:lnSpc>
                        <a:spcBef>
                          <a:spcPts val="244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act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ol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marR="274320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orman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evie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pectio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dits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orman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ing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Claim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 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44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ork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orman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orm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marR="62166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 Up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uments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marR="40068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ts Up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00021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12.4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2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ose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marR="7874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ocu</a:t>
                      </a:r>
                      <a:r>
                        <a:rPr sz="12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em</a:t>
                      </a:r>
                      <a:r>
                        <a:rPr sz="12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sz="12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 Ma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uments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dits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oti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Clos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9259" marR="401320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ts Up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5680">
              <a:lnSpc>
                <a:spcPct val="100000"/>
              </a:lnSpc>
            </a:pPr>
            <a:r>
              <a:rPr spc="-5" dirty="0"/>
              <a:t>13:</a:t>
            </a:r>
            <a:r>
              <a:rPr spc="5" dirty="0"/>
              <a:t> </a:t>
            </a:r>
            <a:r>
              <a:rPr spc="-10" dirty="0"/>
              <a:t>S</a:t>
            </a:r>
            <a:r>
              <a:rPr spc="-45" dirty="0"/>
              <a:t>t</a:t>
            </a:r>
            <a:r>
              <a:rPr spc="-5" dirty="0"/>
              <a:t>a</a:t>
            </a:r>
            <a:r>
              <a:rPr spc="-85" dirty="0"/>
              <a:t>k</a:t>
            </a:r>
            <a:r>
              <a:rPr spc="-5" dirty="0"/>
              <a:t>eho</a:t>
            </a:r>
            <a:r>
              <a:rPr spc="-20" dirty="0"/>
              <a:t>l</a:t>
            </a:r>
            <a:r>
              <a:rPr spc="-10" dirty="0"/>
              <a:t>de</a:t>
            </a:r>
            <a:r>
              <a:rPr spc="-5" dirty="0"/>
              <a:t>r</a:t>
            </a:r>
            <a:r>
              <a:rPr dirty="0"/>
              <a:t> </a:t>
            </a:r>
            <a:r>
              <a:rPr spc="-5" dirty="0"/>
              <a:t>M</a:t>
            </a:r>
            <a:r>
              <a:rPr dirty="0"/>
              <a:t>a</a:t>
            </a:r>
            <a:r>
              <a:rPr spc="-10" dirty="0"/>
              <a:t>na</a:t>
            </a:r>
            <a:r>
              <a:rPr spc="-25" dirty="0"/>
              <a:t>g</a:t>
            </a:r>
            <a:r>
              <a:rPr spc="-5" dirty="0"/>
              <a:t>eme</a:t>
            </a:r>
            <a:r>
              <a:rPr spc="-40" dirty="0"/>
              <a:t>n</a:t>
            </a:r>
            <a:r>
              <a:rPr spc="-5" dirty="0"/>
              <a:t>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851" y="500761"/>
          <a:ext cx="8934450" cy="6305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8"/>
                <a:gridCol w="2819400"/>
                <a:gridCol w="1981200"/>
                <a:gridCol w="2590800"/>
              </a:tblGrid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T&amp;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1582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13.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Ide</a:t>
                      </a:r>
                      <a:r>
                        <a:rPr sz="14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b="1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3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eh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old</a:t>
                      </a:r>
                      <a:r>
                        <a:rPr sz="14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114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53721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rise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marR="670560" indent="-342900">
                        <a:lnSpc>
                          <a:spcPct val="100000"/>
                        </a:lnSpc>
                        <a:spcBef>
                          <a:spcPts val="114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 Anal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sis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Expe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	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1582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13.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355" marR="857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3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eh</a:t>
                      </a: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old</a:t>
                      </a:r>
                      <a:r>
                        <a:rPr sz="1400" b="1" spc="-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 Mana</a:t>
                      </a:r>
                      <a:r>
                        <a:rPr sz="1400" b="1" spc="-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eme</a:t>
                      </a:r>
                      <a:r>
                        <a:rPr sz="1400" b="1" spc="-2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rise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 startAt="4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Expe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1400" spc="-1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marR="272415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13.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Mana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355" marR="16002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eh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old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 En</a:t>
                      </a:r>
                      <a:r>
                        <a:rPr sz="14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eme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147955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marR="386715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 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ods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Skills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Skills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Log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26860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 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509270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87316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355" marR="1600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eh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old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 En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Log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6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marR="563245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 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marR="784860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6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 startAt="4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509270" indent="-342900">
                        <a:lnSpc>
                          <a:spcPct val="100000"/>
                        </a:lnSpc>
                        <a:buAutoNum type="arabicPeriod" startAt="4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580644"/>
            <a:ext cx="8631936" cy="581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1168" y="655319"/>
            <a:ext cx="7793735" cy="5647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609600"/>
            <a:ext cx="8534400" cy="5715000"/>
          </a:xfrm>
          <a:custGeom>
            <a:avLst/>
            <a:gdLst/>
            <a:ahLst/>
            <a:cxnLst/>
            <a:rect l="l" t="t" r="r" b="b"/>
            <a:pathLst>
              <a:path w="8534400" h="5715000">
                <a:moveTo>
                  <a:pt x="0" y="5715000"/>
                </a:moveTo>
                <a:lnTo>
                  <a:pt x="8534400" y="5715000"/>
                </a:lnTo>
                <a:lnTo>
                  <a:pt x="8534400" y="0"/>
                </a:lnTo>
                <a:lnTo>
                  <a:pt x="0" y="0"/>
                </a:lnTo>
                <a:lnTo>
                  <a:pt x="0" y="5715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609600"/>
            <a:ext cx="8534400" cy="5715000"/>
          </a:xfrm>
          <a:custGeom>
            <a:avLst/>
            <a:gdLst/>
            <a:ahLst/>
            <a:cxnLst/>
            <a:rect l="l" t="t" r="r" b="b"/>
            <a:pathLst>
              <a:path w="8534400" h="5715000">
                <a:moveTo>
                  <a:pt x="0" y="5715000"/>
                </a:moveTo>
                <a:lnTo>
                  <a:pt x="8534400" y="5715000"/>
                </a:lnTo>
                <a:lnTo>
                  <a:pt x="8534400" y="0"/>
                </a:lnTo>
                <a:lnTo>
                  <a:pt x="0" y="0"/>
                </a:lnTo>
                <a:lnTo>
                  <a:pt x="0" y="5715000"/>
                </a:lnTo>
                <a:close/>
              </a:path>
            </a:pathLst>
          </a:custGeom>
          <a:ln w="12700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738378"/>
            <a:ext cx="7370445" cy="551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Map</a:t>
            </a:r>
            <a:r>
              <a:rPr sz="2000" spc="-5" dirty="0">
                <a:latin typeface="Calibri"/>
                <a:cs typeface="Calibri"/>
              </a:rPr>
              <a:t>pin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edge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oups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Inp</a:t>
            </a:r>
            <a:r>
              <a:rPr sz="2000" spc="-5" dirty="0">
                <a:latin typeface="Calibri"/>
                <a:cs typeface="Calibri"/>
              </a:rPr>
              <a:t>uts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ool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19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ech</a:t>
            </a:r>
            <a:r>
              <a:rPr sz="2000" spc="-5" dirty="0">
                <a:latin typeface="Calibri"/>
                <a:cs typeface="Calibri"/>
              </a:rPr>
              <a:t>niq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tputs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ojec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P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ocesse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67310" marR="3347720" indent="-55244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5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ojec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oups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edge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47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ojec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ocesse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ends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109980" marR="3037840">
              <a:lnSpc>
                <a:spcPct val="200100"/>
              </a:lnSpc>
              <a:spcBef>
                <a:spcPts val="25"/>
              </a:spcBef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oces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ou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ocesses)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oces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ou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4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ocesses) E</a:t>
            </a:r>
            <a:r>
              <a:rPr sz="1600" spc="-40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ou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8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sses)</a:t>
            </a:r>
            <a:endParaRPr sz="1600">
              <a:latin typeface="Calibri"/>
              <a:cs typeface="Calibri"/>
            </a:endParaRPr>
          </a:p>
          <a:p>
            <a:pPr marL="1109980" marR="1513840">
              <a:lnSpc>
                <a:spcPct val="200000"/>
              </a:lnSpc>
            </a:pPr>
            <a:r>
              <a:rPr sz="1600" spc="-5" dirty="0">
                <a:latin typeface="Calibri"/>
                <a:cs typeface="Calibri"/>
              </a:rPr>
              <a:t>Mon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ol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oces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ou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1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ocesses) C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osi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oces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ou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ocesses)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4438" y="73659"/>
            <a:ext cx="213741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I</a:t>
            </a:r>
            <a:r>
              <a:rPr sz="3200" b="1" spc="-30" dirty="0">
                <a:latin typeface="Calibri"/>
                <a:cs typeface="Calibri"/>
              </a:rPr>
              <a:t>n</a:t>
            </a:r>
            <a:r>
              <a:rPr sz="3200" b="1" dirty="0">
                <a:latin typeface="Calibri"/>
                <a:cs typeface="Calibri"/>
              </a:rPr>
              <a:t>t</a:t>
            </a:r>
            <a:r>
              <a:rPr sz="3200" b="1" spc="-35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oduc</a:t>
            </a:r>
            <a:r>
              <a:rPr sz="3200" b="1" spc="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7072" y="5038852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072" y="5038852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527" y="552657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799"/>
                </a:moveTo>
                <a:lnTo>
                  <a:pt x="914400" y="304799"/>
                </a:lnTo>
                <a:lnTo>
                  <a:pt x="91440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527" y="552657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799"/>
                </a:moveTo>
                <a:lnTo>
                  <a:pt x="914400" y="304799"/>
                </a:lnTo>
                <a:lnTo>
                  <a:pt x="91440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3527" y="4581652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527" y="4581652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902" y="4081526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6902" y="4081526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3527" y="598377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799"/>
                </a:moveTo>
                <a:lnTo>
                  <a:pt x="914400" y="304799"/>
                </a:lnTo>
                <a:lnTo>
                  <a:pt x="91440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527" y="598377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799"/>
                </a:moveTo>
                <a:lnTo>
                  <a:pt x="914400" y="304799"/>
                </a:lnTo>
                <a:lnTo>
                  <a:pt x="91440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28" rIns="0" bIns="0" rtlCol="0">
            <a:spAutoFit/>
          </a:bodyPr>
          <a:lstStyle/>
          <a:p>
            <a:pPr marL="1853564">
              <a:lnSpc>
                <a:spcPct val="100000"/>
              </a:lnSpc>
            </a:pPr>
            <a:r>
              <a:rPr sz="1800" spc="-10" dirty="0"/>
              <a:t>4</a:t>
            </a:r>
            <a:r>
              <a:rPr sz="1800" spc="-5" dirty="0"/>
              <a:t>:</a:t>
            </a:r>
            <a:r>
              <a:rPr sz="1800" dirty="0"/>
              <a:t> I</a:t>
            </a:r>
            <a:r>
              <a:rPr sz="1800" spc="-10" dirty="0"/>
              <a:t>n</a:t>
            </a:r>
            <a:r>
              <a:rPr sz="1800" spc="-30" dirty="0"/>
              <a:t>t</a:t>
            </a:r>
            <a:r>
              <a:rPr sz="1800" spc="-5" dirty="0"/>
              <a:t>e</a:t>
            </a:r>
            <a:r>
              <a:rPr sz="1800" dirty="0"/>
              <a:t>g</a:t>
            </a:r>
            <a:r>
              <a:rPr sz="1800" spc="-45" dirty="0"/>
              <a:t>r</a:t>
            </a:r>
            <a:r>
              <a:rPr sz="1800" spc="-15" dirty="0"/>
              <a:t>a</a:t>
            </a:r>
            <a:r>
              <a:rPr sz="1800" dirty="0"/>
              <a:t>t</a:t>
            </a:r>
            <a:r>
              <a:rPr sz="1800" spc="-10" dirty="0"/>
              <a:t>i</a:t>
            </a:r>
            <a:r>
              <a:rPr sz="1800" spc="-5" dirty="0"/>
              <a:t>o</a:t>
            </a:r>
            <a:r>
              <a:rPr sz="1800" dirty="0"/>
              <a:t>n Mana</a:t>
            </a:r>
            <a:r>
              <a:rPr sz="1800" spc="-15" dirty="0"/>
              <a:t>g</a:t>
            </a:r>
            <a:r>
              <a:rPr sz="1800" spc="-5" dirty="0"/>
              <a:t>em</a:t>
            </a:r>
            <a:r>
              <a:rPr sz="1800" dirty="0"/>
              <a:t>e</a:t>
            </a:r>
            <a:r>
              <a:rPr sz="1800" spc="-10" dirty="0"/>
              <a:t>n</a:t>
            </a:r>
            <a:r>
              <a:rPr sz="1800" dirty="0"/>
              <a:t>t</a:t>
            </a:r>
            <a:endParaRPr sz="1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452119"/>
          <a:ext cx="8782050" cy="6259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2136"/>
                <a:gridCol w="2763012"/>
                <a:gridCol w="2131567"/>
                <a:gridCol w="2526284"/>
              </a:tblGrid>
              <a:tr h="2590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npu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T&amp;T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94653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4.1  </a:t>
                      </a:r>
                      <a:r>
                        <a:rPr sz="11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Deve</a:t>
                      </a:r>
                      <a:r>
                        <a:rPr sz="11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1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marR="456565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1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1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1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 C</a:t>
                      </a:r>
                      <a:r>
                        <a:rPr sz="11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1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14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rk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usi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ess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Case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Enterpr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Envir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mental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atio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Assets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14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Exper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Judg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ment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cil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tat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ech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1.	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arter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80378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4.2  </a:t>
                      </a:r>
                      <a:r>
                        <a:rPr sz="11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Deve</a:t>
                      </a:r>
                      <a:r>
                        <a:rPr sz="11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1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marR="114935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1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1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1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 </a:t>
                      </a:r>
                      <a:r>
                        <a:rPr sz="11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emen</a:t>
                      </a:r>
                      <a:r>
                        <a:rPr sz="11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 </a:t>
                      </a:r>
                      <a:r>
                        <a:rPr sz="11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1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1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arter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Outpu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om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roces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Enterpr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Envir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mental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atio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Assets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Exper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Judg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ment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cil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tat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ech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1.	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93357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3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b="1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marR="13335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1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ge </a:t>
                      </a:r>
                      <a:r>
                        <a:rPr sz="11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1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Wo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roved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Req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ests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Enterpr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Envir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mental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atio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Assets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Exp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ert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Jud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8625" marR="48450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 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ormati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Sys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tem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Meeti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vera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Performa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Data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Req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ests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cuments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2649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4.4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marR="13335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Wo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Plan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Sc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orecasts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orecasts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Val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ated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Performa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ormation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Enterpr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Envir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mental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atio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Assets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Exper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Judg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ment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alytical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ech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8625" marR="48450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 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ormati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Sys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tem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Meeti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Req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ests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Performa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Reports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cuments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97238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4.5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Pe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rm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marR="28130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tegr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ted C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ge C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Plan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Performa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Reports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Req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ests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Enterpr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Envir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mental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atio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Assets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Exper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Judg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ment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Meeti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roved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Req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ests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cuments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066850">
                <a:tc>
                  <a:txBody>
                    <a:bodyPr/>
                    <a:lstStyle/>
                    <a:p>
                      <a:pPr marL="427990" marR="85090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4.6  </a:t>
                      </a:r>
                      <a:r>
                        <a:rPr sz="11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Cl</a:t>
                      </a:r>
                      <a:r>
                        <a:rPr sz="11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1100" b="1" spc="-2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1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1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1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2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r </a:t>
                      </a:r>
                      <a:r>
                        <a:rPr sz="11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11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Plan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Accepted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Delivera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atio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Assets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Exper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Judg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ment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alytical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ech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Meeti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marR="322580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ct,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Servic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Result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Transiti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29259" marR="398780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atio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Assets U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28" rIns="0" bIns="0" rtlCol="0">
            <a:spAutoFit/>
          </a:bodyPr>
          <a:lstStyle/>
          <a:p>
            <a:pPr marL="2087245">
              <a:lnSpc>
                <a:spcPct val="100000"/>
              </a:lnSpc>
            </a:pPr>
            <a:r>
              <a:rPr sz="1800" spc="-5" dirty="0"/>
              <a:t>5: S</a:t>
            </a:r>
            <a:r>
              <a:rPr sz="1800" spc="-20" dirty="0"/>
              <a:t>c</a:t>
            </a:r>
            <a:r>
              <a:rPr sz="1800" spc="-5" dirty="0"/>
              <a:t>op</a:t>
            </a:r>
            <a:r>
              <a:rPr sz="1800" dirty="0"/>
              <a:t>e</a:t>
            </a:r>
            <a:r>
              <a:rPr sz="1800" spc="15" dirty="0"/>
              <a:t> </a:t>
            </a:r>
            <a:r>
              <a:rPr sz="1800" spc="-5" dirty="0"/>
              <a:t>Management</a:t>
            </a:r>
            <a:endParaRPr sz="1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850" y="316991"/>
          <a:ext cx="9010650" cy="648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414"/>
                <a:gridCol w="2804922"/>
                <a:gridCol w="2590038"/>
                <a:gridCol w="2189226"/>
              </a:tblGrid>
              <a:tr h="2631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ut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5.1  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000" b="1" spc="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cope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000" b="1" spc="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ana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ement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14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arter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Enterpri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iro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ntal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Fact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izational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Proc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14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rt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udg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3535">
                        <a:lnSpc>
                          <a:spcPct val="100000"/>
                        </a:lnSpc>
                        <a:spcBef>
                          <a:spcPts val="145"/>
                        </a:spcBef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Sco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marR="295275" indent="-343535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quir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 Plan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767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5.2  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ll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ect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Requ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rements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Sco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quir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akehold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arter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Stakeh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old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Inter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ew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Foc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roups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Facilita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hops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roup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ati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ity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chniqu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roup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ion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Making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chniqu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tionnaires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ys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ations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Protot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nch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arki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ntext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Diagr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Doc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 Anal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3535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quir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Doc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ntation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marR="390525" indent="-343535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quir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rac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ty M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trix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5.3  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ne Scope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Sco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arter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quir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Docume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ntation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izational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Proc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rt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udg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Anal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rnati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ration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Facilita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hops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3535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Sco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tat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indent="-343535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Doc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pdat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8534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5.4  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000" b="1" spc="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eate</a:t>
                      </a:r>
                      <a:r>
                        <a:rPr sz="1000" b="1" spc="-2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WBS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Sco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Sco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tat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quir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Doc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ntation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Enterpri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iro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ntal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Fact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izational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Proc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compo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ition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rt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udg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3535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Sco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Ba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line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indent="-343535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Doc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pdat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5.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5 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Vali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date Scope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quir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Doc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ntation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quir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rac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Matrix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rabl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ction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roup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Maki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chniqu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3535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pted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Deli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rabl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indent="-343535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ange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Requ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indent="-343535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ation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indent="-343535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Doc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pdat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32691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5.6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 C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ont</a:t>
                      </a:r>
                      <a:r>
                        <a:rPr sz="1000" b="1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ol</a:t>
                      </a:r>
                      <a:r>
                        <a:rPr sz="1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cope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4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quir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Doc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ntation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quir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rac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Matrix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izational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Proc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.	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Vari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nce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Anal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3535">
                        <a:lnSpc>
                          <a:spcPct val="100000"/>
                        </a:lnSpc>
                        <a:spcBef>
                          <a:spcPts val="254"/>
                        </a:spcBef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ation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indent="-343535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ange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Requ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marR="402590" indent="-343535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pdat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indent="-343535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Doc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pdat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marR="218440" indent="-343535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izational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Proc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pdat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397" y="0"/>
            <a:ext cx="201548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/>
              <a:t>6</a:t>
            </a:r>
            <a:r>
              <a:rPr sz="1800" spc="-5" dirty="0"/>
              <a:t>:</a:t>
            </a:r>
            <a:r>
              <a:rPr sz="1800" dirty="0"/>
              <a:t> </a:t>
            </a:r>
            <a:r>
              <a:rPr sz="1800" spc="-5" dirty="0"/>
              <a:t>T</a:t>
            </a:r>
            <a:r>
              <a:rPr sz="1800" spc="-10" dirty="0"/>
              <a:t>i</a:t>
            </a:r>
            <a:r>
              <a:rPr sz="1800" spc="-5" dirty="0"/>
              <a:t>me</a:t>
            </a:r>
            <a:r>
              <a:rPr sz="1800" spc="5" dirty="0"/>
              <a:t> </a:t>
            </a:r>
            <a:r>
              <a:rPr sz="1800" spc="-5" dirty="0"/>
              <a:t>Management</a:t>
            </a:r>
            <a:endParaRPr sz="1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224" y="146050"/>
          <a:ext cx="9086850" cy="671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733"/>
                <a:gridCol w="2777616"/>
                <a:gridCol w="2614041"/>
                <a:gridCol w="2287397"/>
              </a:tblGrid>
              <a:tr h="2057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7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7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7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7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7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Outputs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50" b="1" dirty="0">
                          <a:latin typeface="Calibri"/>
                          <a:cs typeface="Calibri"/>
                        </a:rPr>
                        <a:t>6.1 </a:t>
                      </a:r>
                      <a:r>
                        <a:rPr sz="7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b="1" spc="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750" b="1" spc="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Manage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16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Man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emen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an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Ente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enta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ona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l Proc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16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xpe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Ju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ment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yt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cal 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ngs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1.	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Man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emen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50" b="1" dirty="0">
                          <a:latin typeface="Calibri"/>
                          <a:cs typeface="Calibri"/>
                        </a:rPr>
                        <a:t>6.2 </a:t>
                      </a:r>
                      <a:r>
                        <a:rPr sz="7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fi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ne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Man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emen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an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ne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rpr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nmenta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ona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l Proc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ompo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n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Ro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lli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ng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xpe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Ju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ment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Li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bute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Li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8915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50" b="1" dirty="0">
                          <a:latin typeface="Calibri"/>
                          <a:cs typeface="Calibri"/>
                        </a:rPr>
                        <a:t>6.3 </a:t>
                      </a:r>
                      <a:r>
                        <a:rPr sz="7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sz="750" b="1" spc="-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Man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emen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an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Li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bute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Li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Sta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ment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Ente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enta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ona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l Proc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eden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agra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mm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epend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n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ags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tw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agra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9259" marR="236854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Upda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st,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bute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7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Li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st,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sk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r)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005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50" b="1" dirty="0">
                          <a:latin typeface="Calibri"/>
                          <a:cs typeface="Calibri"/>
                        </a:rPr>
                        <a:t>6.4 </a:t>
                      </a:r>
                      <a:r>
                        <a:rPr sz="7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ate A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ty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esou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rc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Man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emen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an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Li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bute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enda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sk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Est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rpr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nmenta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ona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l Proc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xpe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Ju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ment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ys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ub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Est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Man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emen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 Sof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tw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re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Bo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tom-u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Est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ng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Requ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ements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akdown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Stru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cture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9259" marR="236854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Upda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st,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bute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7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enda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rs)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2344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50" b="1" dirty="0">
                          <a:latin typeface="Calibri"/>
                          <a:cs typeface="Calibri"/>
                        </a:rPr>
                        <a:t>6.5 </a:t>
                      </a:r>
                      <a:r>
                        <a:rPr sz="7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ate A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ty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ons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Man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emen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an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Li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bute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enda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Requ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ements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sk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akdown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Stru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cture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Sta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ment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rpr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nmenta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ona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l Proc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xpe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Ju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ment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 Est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ng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Par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ame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Est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ng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Est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ng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Gro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-m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ak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ys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ura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Est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9259" marR="236854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Upda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st,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bute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7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Li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st,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sk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r)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5773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750" b="1" dirty="0">
                          <a:latin typeface="Calibri"/>
                          <a:cs typeface="Calibri"/>
                        </a:rPr>
                        <a:t>6.6 </a:t>
                      </a:r>
                      <a:r>
                        <a:rPr sz="75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Deve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750" b="1" spc="-3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5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750" b="1" spc="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75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75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7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Man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emen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an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Li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bute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enda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Requ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ements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tw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agra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ura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Est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sk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akdown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Stru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cture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Staf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ents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Sta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ment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rpr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nmenta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ona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l Proc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7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tw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ys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Cr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cal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Pa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Cr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cal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ha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7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pt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Mod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eli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 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hn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ags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ompre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n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l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7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ne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hedu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enda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Man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emen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7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Upda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ct</a:t>
                      </a:r>
                      <a:r>
                        <a:rPr sz="7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" dirty="0">
                          <a:latin typeface="Calibri"/>
                          <a:cs typeface="Calibri"/>
                        </a:rPr>
                        <a:t>Upda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9341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7  C</a:t>
                      </a:r>
                      <a:r>
                        <a:rPr sz="7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5" dirty="0">
                          <a:latin typeface="Calibri"/>
                          <a:cs typeface="Calibri"/>
                        </a:rPr>
                        <a:t>Sc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00" b="1" spc="-5" dirty="0">
                          <a:latin typeface="Calibri"/>
                          <a:cs typeface="Calibri"/>
                        </a:rPr>
                        <a:t>ul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8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 Ma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 S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Wo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k Perfo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Org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za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7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ess</a:t>
                      </a:r>
                      <a:r>
                        <a:rPr sz="7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Asse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8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Perfo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ev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 Ma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Sof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eso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O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timi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700" spc="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700" spc="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hn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Mo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hn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ea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ess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8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Wo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k Perfo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 Ma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 Do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Org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za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7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ess</a:t>
                      </a:r>
                      <a:r>
                        <a:rPr sz="7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Asse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28" rIns="0" bIns="0" rtlCol="0">
            <a:spAutoFit/>
          </a:bodyPr>
          <a:lstStyle/>
          <a:p>
            <a:pPr marL="2163445">
              <a:lnSpc>
                <a:spcPct val="100000"/>
              </a:lnSpc>
            </a:pPr>
            <a:r>
              <a:rPr sz="1800" spc="-5" dirty="0"/>
              <a:t>7: Co</a:t>
            </a:r>
            <a:r>
              <a:rPr sz="1800" spc="-25" dirty="0"/>
              <a:t>s</a:t>
            </a:r>
            <a:r>
              <a:rPr sz="1800" dirty="0"/>
              <a:t>t Mana</a:t>
            </a:r>
            <a:r>
              <a:rPr sz="1800" spc="-10" dirty="0"/>
              <a:t>g</a:t>
            </a:r>
            <a:r>
              <a:rPr sz="1800" spc="-5" dirty="0"/>
              <a:t>em</a:t>
            </a:r>
            <a:r>
              <a:rPr sz="1800" dirty="0"/>
              <a:t>e</a:t>
            </a:r>
            <a:r>
              <a:rPr sz="1800" spc="-10" dirty="0"/>
              <a:t>n</a:t>
            </a:r>
            <a:r>
              <a:rPr sz="1800" dirty="0"/>
              <a:t>t</a:t>
            </a:r>
            <a:endParaRPr sz="1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450850"/>
          <a:ext cx="8763000" cy="6248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667000"/>
                <a:gridCol w="2895600"/>
                <a:gridCol w="1676400"/>
              </a:tblGrid>
              <a:tr h="31826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rocess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ut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4358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7.1  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000" b="1" spc="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ost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000" b="1" spc="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ana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ement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14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arter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Enterpri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iro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ntal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Fact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izational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Proc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14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rt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udg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Anal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tical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tech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iqu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marR="280670" indent="-343535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.	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 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 Plan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80555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7.2  </a:t>
                      </a: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mate</a:t>
                      </a:r>
                      <a:r>
                        <a:rPr sz="1000" b="1" spc="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osts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 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Hu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ource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Sco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Ba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line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Sche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dule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Enterpri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iro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ntal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Fact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izational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Proc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Analogo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timati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tric 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timati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hr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timati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Bottom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timati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rt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udg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Anal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ndor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Bid Anal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timati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tware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 of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ality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roup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ion Ma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ing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chniqu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marR="589915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Acti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ity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Co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 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timates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Ba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timates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Doc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pdat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5928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7.3  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eterm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ne</a:t>
                      </a:r>
                      <a:r>
                        <a:rPr sz="1000" b="1" spc="-2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Bud</a:t>
                      </a:r>
                      <a:r>
                        <a:rPr sz="10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0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 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Sco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Ba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line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Acti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ity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Co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timates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Ba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timates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Sche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dule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ource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Calen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ars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ter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Agr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izational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Proc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 Aggr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gation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Anal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rt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udg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Hi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torical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lation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hips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unding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Lim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it 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ci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iation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 Ba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line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marR="419100" indent="-342900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unding 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quir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marR="246379" indent="-342900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Doc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pdat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788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7.4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 C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ont</a:t>
                      </a:r>
                      <a:r>
                        <a:rPr sz="1000" b="1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ol</a:t>
                      </a:r>
                      <a:r>
                        <a:rPr sz="1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osts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54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Plan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unding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quir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izational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Proc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54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Earn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Val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Forecas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-Com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pl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Ind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x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CPI)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ew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Softw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are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Anal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marR="252095" indent="-342900">
                        <a:lnSpc>
                          <a:spcPct val="100000"/>
                        </a:lnSpc>
                        <a:spcBef>
                          <a:spcPts val="254"/>
                        </a:spcBef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ce In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ation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Forecas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ange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Requ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marR="142240" indent="-342900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 Plan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pdat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marR="246379" indent="-342900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Pro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jec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Doc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nts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pdat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29259" marR="475615" indent="-342900" algn="just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Orga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izational Proc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sse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ts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pdat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7290">
              <a:lnSpc>
                <a:spcPct val="100000"/>
              </a:lnSpc>
            </a:pPr>
            <a:r>
              <a:rPr sz="3200" dirty="0"/>
              <a:t>8:</a:t>
            </a:r>
            <a:r>
              <a:rPr sz="3200" spc="-10" dirty="0"/>
              <a:t> </a:t>
            </a:r>
            <a:r>
              <a:rPr sz="3200" spc="10" dirty="0"/>
              <a:t>Q</a:t>
            </a:r>
            <a:r>
              <a:rPr sz="3200" spc="-5" dirty="0"/>
              <a:t>uali</a:t>
            </a:r>
            <a:r>
              <a:rPr sz="3200" dirty="0"/>
              <a:t>ty Mana</a:t>
            </a:r>
            <a:r>
              <a:rPr sz="3200" spc="-20" dirty="0"/>
              <a:t>g</a:t>
            </a:r>
            <a:r>
              <a:rPr sz="3200" dirty="0"/>
              <a:t>eme</a:t>
            </a:r>
            <a:r>
              <a:rPr sz="3200" spc="-30" dirty="0"/>
              <a:t>n</a:t>
            </a:r>
            <a:r>
              <a:rPr sz="3200" dirty="0"/>
              <a:t>t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848" y="450850"/>
          <a:ext cx="8934450" cy="6409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1"/>
                <a:gridCol w="2514599"/>
                <a:gridCol w="2294254"/>
                <a:gridCol w="2811145"/>
              </a:tblGrid>
              <a:tr h="36169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T&amp;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24384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10160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Qual</a:t>
                      </a:r>
                      <a:r>
                        <a:rPr sz="1400" b="1" spc="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ty Mana</a:t>
                      </a:r>
                      <a:r>
                        <a:rPr sz="1400" b="1" spc="-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em e</a:t>
                      </a:r>
                      <a:r>
                        <a:rPr sz="14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Risk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94234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23241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rise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43434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sis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Quality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marR="447040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Basic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Quality </a:t>
                      </a:r>
                      <a:r>
                        <a:rPr sz="1400" spc="-1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nchm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arki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Desig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Expe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rim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Sam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marR="53657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itional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Quality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ing </a:t>
                      </a:r>
                      <a:r>
                        <a:rPr sz="1400" spc="-1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ality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Imp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kli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3715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orm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Qual</a:t>
                      </a:r>
                      <a:r>
                        <a:rPr sz="14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Assu</a:t>
                      </a:r>
                      <a:r>
                        <a:rPr sz="1400" b="1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Imp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ality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970915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ol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Meas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marR="315595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 </a:t>
                      </a:r>
                      <a:r>
                        <a:rPr sz="1400" spc="-1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ality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Anal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 startAt="3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marR="230504" indent="-342900">
                        <a:lnSpc>
                          <a:spcPct val="100000"/>
                        </a:lnSpc>
                        <a:buAutoNum type="arabicPeriod" startAt="3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 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2250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3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Qual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kli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6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Ap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Deli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43434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marR="447040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Basic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Quality </a:t>
                      </a:r>
                      <a:r>
                        <a:rPr sz="1400" spc="-1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Sam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sp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marR="56578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Ap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 Meas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8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alid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8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erified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Deli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6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marR="488950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 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marR="230504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 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48520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9:</a:t>
            </a:r>
            <a:r>
              <a:rPr spc="-10" dirty="0"/>
              <a:t> Hu</a:t>
            </a:r>
            <a:r>
              <a:rPr spc="-15" dirty="0"/>
              <a:t>m</a:t>
            </a:r>
            <a:r>
              <a:rPr spc="-5" dirty="0"/>
              <a:t>an</a:t>
            </a:r>
            <a:r>
              <a:rPr spc="35" dirty="0"/>
              <a:t> </a:t>
            </a:r>
            <a:r>
              <a:rPr spc="-50" dirty="0"/>
              <a:t>R</a:t>
            </a:r>
            <a:r>
              <a:rPr spc="-5" dirty="0"/>
              <a:t>esou</a:t>
            </a:r>
            <a:r>
              <a:rPr spc="-60" dirty="0"/>
              <a:t>r</a:t>
            </a:r>
            <a:r>
              <a:rPr spc="-5" dirty="0"/>
              <a:t>ce</a:t>
            </a:r>
            <a:r>
              <a:rPr spc="15" dirty="0"/>
              <a:t> </a:t>
            </a:r>
            <a:r>
              <a:rPr spc="-5" dirty="0"/>
              <a:t>Mana</a:t>
            </a:r>
            <a:r>
              <a:rPr spc="-35" dirty="0"/>
              <a:t>g</a:t>
            </a:r>
            <a:r>
              <a:rPr spc="-5" dirty="0"/>
              <a:t>eme</a:t>
            </a:r>
            <a:r>
              <a:rPr spc="-45" dirty="0"/>
              <a:t>n</a:t>
            </a:r>
            <a:r>
              <a:rPr spc="-5" dirty="0"/>
              <a:t>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49" y="374650"/>
          <a:ext cx="9163050" cy="648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999"/>
                <a:gridCol w="2832608"/>
                <a:gridCol w="2782950"/>
                <a:gridCol w="2385441"/>
              </a:tblGrid>
              <a:tr h="35648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T&amp;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355" marR="9398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Human </a:t>
                      </a:r>
                      <a:r>
                        <a:rPr sz="1400" b="1" spc="-2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sou</a:t>
                      </a:r>
                      <a:r>
                        <a:rPr sz="1400" b="1" spc="-2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 e Mana</a:t>
                      </a:r>
                      <a:r>
                        <a:rPr sz="1400" b="1" spc="-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me</a:t>
                      </a:r>
                      <a:r>
                        <a:rPr sz="14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tivi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550545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rise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arts 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39941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sition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esc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29259" algn="l"/>
                        </a:tabLst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rki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eo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Expe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	Hu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esou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1582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Acqui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355" marR="16954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oje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ct </a:t>
                      </a:r>
                      <a:r>
                        <a:rPr sz="1400" b="1" spc="-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marR="148590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Hu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esou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550545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rise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-assig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oti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isition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Virt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lti-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eria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sign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esou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41719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5849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3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lop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355" marR="16954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oje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ct </a:t>
                      </a:r>
                      <a:r>
                        <a:rPr sz="1400" b="1" spc="-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marR="149225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Hu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esou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sign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esou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Skills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8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ildi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tivities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rul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ognitio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marR="579120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eam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 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10223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rise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00570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4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Mana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oje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1400" b="1" spc="-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eam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marR="148590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Hu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esou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Assig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nm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1026794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eam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 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Log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6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aisals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 startAt="3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 startAt="3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Skills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632460" indent="-342900">
                        <a:lnSpc>
                          <a:spcPct val="100000"/>
                        </a:lnSpc>
                        <a:buAutoNum type="arabicPeriod" startAt="3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102235" indent="-342900">
                        <a:lnSpc>
                          <a:spcPct val="100000"/>
                        </a:lnSpc>
                        <a:buAutoNum type="arabicPeriod" startAt="3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rise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304165" indent="-342900">
                        <a:lnSpc>
                          <a:spcPct val="100000"/>
                        </a:lnSpc>
                        <a:buAutoNum type="arabicPeriod" startAt="3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10:</a:t>
            </a:r>
            <a:r>
              <a:rPr spc="5" dirty="0"/>
              <a:t> </a:t>
            </a:r>
            <a:r>
              <a:rPr spc="-5" dirty="0"/>
              <a:t>P</a:t>
            </a:r>
            <a:r>
              <a:rPr spc="-60" dirty="0"/>
              <a:t>r</a:t>
            </a:r>
            <a:r>
              <a:rPr spc="-10" dirty="0"/>
              <a:t>o</a:t>
            </a:r>
            <a:r>
              <a:rPr spc="-5" dirty="0"/>
              <a:t>je</a:t>
            </a:r>
            <a:r>
              <a:rPr dirty="0"/>
              <a:t>c</a:t>
            </a:r>
            <a:r>
              <a:rPr spc="-5" dirty="0"/>
              <a:t>t</a:t>
            </a:r>
            <a:r>
              <a:rPr spc="10" dirty="0"/>
              <a:t> </a:t>
            </a:r>
            <a:r>
              <a:rPr spc="-10" dirty="0"/>
              <a:t>Communi</a:t>
            </a:r>
            <a:r>
              <a:rPr spc="-25" dirty="0"/>
              <a:t>ca</a:t>
            </a:r>
            <a:r>
              <a:rPr spc="-5" dirty="0"/>
              <a:t>tions</a:t>
            </a:r>
            <a:r>
              <a:rPr spc="45" dirty="0"/>
              <a:t> </a:t>
            </a:r>
            <a:r>
              <a:rPr spc="-5" dirty="0"/>
              <a:t>Man</a:t>
            </a:r>
            <a:r>
              <a:rPr dirty="0"/>
              <a:t>a</a:t>
            </a:r>
            <a:r>
              <a:rPr spc="-25" dirty="0"/>
              <a:t>g</a:t>
            </a:r>
            <a:r>
              <a:rPr spc="-5" dirty="0"/>
              <a:t>eme</a:t>
            </a:r>
            <a:r>
              <a:rPr spc="-30" dirty="0"/>
              <a:t>n</a:t>
            </a:r>
            <a:r>
              <a:rPr spc="-5" dirty="0"/>
              <a:t>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850" y="567690"/>
          <a:ext cx="8934450" cy="620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2438400"/>
                <a:gridCol w="2419350"/>
                <a:gridCol w="2228850"/>
              </a:tblGrid>
              <a:tr h="370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T&amp;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13652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Commun</a:t>
                      </a:r>
                      <a:r>
                        <a:rPr sz="1400" b="1" spc="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ns Mana</a:t>
                      </a:r>
                      <a:r>
                        <a:rPr sz="1400" b="1" spc="-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eme</a:t>
                      </a:r>
                      <a:r>
                        <a:rPr sz="1400" b="1" spc="-2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15621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rise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35814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marR="337185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Anal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sis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marR="82486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 </a:t>
                      </a:r>
                      <a:r>
                        <a:rPr sz="1400" spc="-1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chn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ogy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ods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Mod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marR="456565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tions 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405765" indent="-342900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 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0116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10.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Mana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Commun</a:t>
                      </a:r>
                      <a:r>
                        <a:rPr sz="1400" b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marR="667385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tions 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633095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6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15621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rise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35814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marR="824865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 </a:t>
                      </a:r>
                      <a:r>
                        <a:rPr sz="1400" spc="-1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chn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ogy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ods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Mod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marR="107314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rti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marR="564515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260350" indent="-342900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405765" indent="-342900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 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274320" indent="-342900">
                        <a:lnSpc>
                          <a:spcPct val="100000"/>
                        </a:lnSpc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0116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uni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7990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C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Log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6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7990" marR="35814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9259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Sy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29259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Expe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2925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259" indent="-342900">
                        <a:lnSpc>
                          <a:spcPct val="100000"/>
                        </a:lnSpc>
                        <a:spcBef>
                          <a:spcPts val="225"/>
                        </a:spcBef>
                        <a:buAutoNum type="arabicPeriod"/>
                        <a:tabLst>
                          <a:tab pos="429895" algn="l"/>
                        </a:tabLst>
                      </a:pPr>
                      <a:r>
                        <a:rPr sz="1400" spc="-6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orm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2989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260350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2989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marR="475615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2989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cum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 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29895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tional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ocess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Ass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2017</Words>
  <Application>Microsoft Office PowerPoint</Application>
  <PresentationFormat>On-screen Show (4:3)</PresentationFormat>
  <Paragraphs>780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Times New Roman</vt:lpstr>
      <vt:lpstr>Office Theme</vt:lpstr>
      <vt:lpstr>Project Management Knowledge Area / Process Group / Inputs / Tools &amp; Techniques / Outputs Mapping</vt:lpstr>
      <vt:lpstr>Introduction</vt:lpstr>
      <vt:lpstr>4: Integration Management</vt:lpstr>
      <vt:lpstr>5: Scope Management</vt:lpstr>
      <vt:lpstr>6: Time Management</vt:lpstr>
      <vt:lpstr>7: Cost Management</vt:lpstr>
      <vt:lpstr>8: Quality Management</vt:lpstr>
      <vt:lpstr>9: Human Resource Management</vt:lpstr>
      <vt:lpstr>10: Project Communications Management</vt:lpstr>
      <vt:lpstr>11: Project Risk Management</vt:lpstr>
      <vt:lpstr>12: Procurement Management</vt:lpstr>
      <vt:lpstr>13: Stakeholder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Knowledge Area</dc:title>
  <dc:creator>ADMINIBM</dc:creator>
  <cp:lastModifiedBy>Minh Nguyen</cp:lastModifiedBy>
  <cp:revision>1</cp:revision>
  <dcterms:created xsi:type="dcterms:W3CDTF">2015-06-18T09:35:03Z</dcterms:created>
  <dcterms:modified xsi:type="dcterms:W3CDTF">2015-06-18T09:17:46Z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2015-06-18T00:00:00Z</vt:filetime>
  </property>
</Properties>
</file>