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7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92608"/>
            <a:ext cx="3558540" cy="471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3877" y="2271902"/>
            <a:ext cx="880744" cy="2167890"/>
          </a:xfrm>
          <a:custGeom>
            <a:avLst/>
            <a:gdLst/>
            <a:ahLst/>
            <a:cxnLst/>
            <a:rect l="l" t="t" r="r" b="b"/>
            <a:pathLst>
              <a:path w="880744" h="2167890">
                <a:moveTo>
                  <a:pt x="332983" y="1323973"/>
                </a:moveTo>
                <a:lnTo>
                  <a:pt x="39458" y="1399540"/>
                </a:lnTo>
                <a:lnTo>
                  <a:pt x="2464" y="1434794"/>
                </a:lnTo>
                <a:lnTo>
                  <a:pt x="0" y="1454150"/>
                </a:lnTo>
                <a:lnTo>
                  <a:pt x="0" y="1784985"/>
                </a:lnTo>
                <a:lnTo>
                  <a:pt x="1895" y="1823922"/>
                </a:lnTo>
                <a:lnTo>
                  <a:pt x="7585" y="1861693"/>
                </a:lnTo>
                <a:lnTo>
                  <a:pt x="30353" y="1933829"/>
                </a:lnTo>
                <a:lnTo>
                  <a:pt x="66025" y="1999059"/>
                </a:lnTo>
                <a:lnTo>
                  <a:pt x="112318" y="2055241"/>
                </a:lnTo>
                <a:lnTo>
                  <a:pt x="168479" y="2101532"/>
                </a:lnTo>
                <a:lnTo>
                  <a:pt x="233756" y="2137156"/>
                </a:lnTo>
                <a:lnTo>
                  <a:pt x="305852" y="2159952"/>
                </a:lnTo>
                <a:lnTo>
                  <a:pt x="343611" y="2165623"/>
                </a:lnTo>
                <a:lnTo>
                  <a:pt x="382511" y="2167509"/>
                </a:lnTo>
                <a:lnTo>
                  <a:pt x="497865" y="2167509"/>
                </a:lnTo>
                <a:lnTo>
                  <a:pt x="536765" y="2165623"/>
                </a:lnTo>
                <a:lnTo>
                  <a:pt x="574524" y="2159952"/>
                </a:lnTo>
                <a:lnTo>
                  <a:pt x="646620" y="2137156"/>
                </a:lnTo>
                <a:lnTo>
                  <a:pt x="711884" y="2101532"/>
                </a:lnTo>
                <a:lnTo>
                  <a:pt x="768070" y="2055241"/>
                </a:lnTo>
                <a:lnTo>
                  <a:pt x="814362" y="1999059"/>
                </a:lnTo>
                <a:lnTo>
                  <a:pt x="849985" y="1933829"/>
                </a:lnTo>
                <a:lnTo>
                  <a:pt x="872782" y="1861693"/>
                </a:lnTo>
                <a:lnTo>
                  <a:pt x="875642" y="1842643"/>
                </a:lnTo>
                <a:lnTo>
                  <a:pt x="428040" y="1842643"/>
                </a:lnTo>
                <a:lnTo>
                  <a:pt x="413434" y="1841329"/>
                </a:lnTo>
                <a:lnTo>
                  <a:pt x="376440" y="1821434"/>
                </a:lnTo>
                <a:lnTo>
                  <a:pt x="356509" y="1784465"/>
                </a:lnTo>
                <a:lnTo>
                  <a:pt x="355180" y="1769872"/>
                </a:lnTo>
                <a:lnTo>
                  <a:pt x="355180" y="1356995"/>
                </a:lnTo>
                <a:lnTo>
                  <a:pt x="352714" y="1339161"/>
                </a:lnTo>
                <a:lnTo>
                  <a:pt x="345314" y="1328150"/>
                </a:lnTo>
                <a:lnTo>
                  <a:pt x="332983" y="1323973"/>
                </a:lnTo>
                <a:close/>
              </a:path>
              <a:path w="880744" h="2167890">
                <a:moveTo>
                  <a:pt x="875623" y="324738"/>
                </a:moveTo>
                <a:lnTo>
                  <a:pt x="452335" y="324738"/>
                </a:lnTo>
                <a:lnTo>
                  <a:pt x="466942" y="326072"/>
                </a:lnTo>
                <a:lnTo>
                  <a:pt x="480412" y="330073"/>
                </a:lnTo>
                <a:lnTo>
                  <a:pt x="513237" y="357239"/>
                </a:lnTo>
                <a:lnTo>
                  <a:pt x="525195" y="397637"/>
                </a:lnTo>
                <a:lnTo>
                  <a:pt x="525195" y="749808"/>
                </a:lnTo>
                <a:lnTo>
                  <a:pt x="521396" y="790019"/>
                </a:lnTo>
                <a:lnTo>
                  <a:pt x="496638" y="825277"/>
                </a:lnTo>
                <a:lnTo>
                  <a:pt x="455371" y="840867"/>
                </a:lnTo>
                <a:lnTo>
                  <a:pt x="312686" y="840867"/>
                </a:lnTo>
                <a:lnTo>
                  <a:pt x="305380" y="841533"/>
                </a:lnTo>
                <a:lnTo>
                  <a:pt x="276914" y="870001"/>
                </a:lnTo>
                <a:lnTo>
                  <a:pt x="276250" y="877316"/>
                </a:lnTo>
                <a:lnTo>
                  <a:pt x="276250" y="1101979"/>
                </a:lnTo>
                <a:lnTo>
                  <a:pt x="298645" y="1135761"/>
                </a:lnTo>
                <a:lnTo>
                  <a:pt x="312686" y="1138427"/>
                </a:lnTo>
                <a:lnTo>
                  <a:pt x="455371" y="1138427"/>
                </a:lnTo>
                <a:lnTo>
                  <a:pt x="467987" y="1138997"/>
                </a:lnTo>
                <a:lnTo>
                  <a:pt x="505968" y="1158621"/>
                </a:lnTo>
                <a:lnTo>
                  <a:pt x="522147" y="1199134"/>
                </a:lnTo>
                <a:lnTo>
                  <a:pt x="525195" y="1247648"/>
                </a:lnTo>
                <a:lnTo>
                  <a:pt x="525195" y="1769872"/>
                </a:lnTo>
                <a:lnTo>
                  <a:pt x="513237" y="1810269"/>
                </a:lnTo>
                <a:lnTo>
                  <a:pt x="480412" y="1837372"/>
                </a:lnTo>
                <a:lnTo>
                  <a:pt x="452335" y="1842643"/>
                </a:lnTo>
                <a:lnTo>
                  <a:pt x="875642" y="1842643"/>
                </a:lnTo>
                <a:lnTo>
                  <a:pt x="878453" y="1823922"/>
                </a:lnTo>
                <a:lnTo>
                  <a:pt x="880338" y="1784985"/>
                </a:lnTo>
                <a:lnTo>
                  <a:pt x="880338" y="1247648"/>
                </a:lnTo>
                <a:lnTo>
                  <a:pt x="876544" y="1183179"/>
                </a:lnTo>
                <a:lnTo>
                  <a:pt x="865225" y="1117092"/>
                </a:lnTo>
                <a:lnTo>
                  <a:pt x="842429" y="1071610"/>
                </a:lnTo>
                <a:lnTo>
                  <a:pt x="816584" y="1038225"/>
                </a:lnTo>
                <a:lnTo>
                  <a:pt x="774865" y="1008634"/>
                </a:lnTo>
                <a:lnTo>
                  <a:pt x="728573" y="986663"/>
                </a:lnTo>
                <a:lnTo>
                  <a:pt x="752290" y="974871"/>
                </a:lnTo>
                <a:lnTo>
                  <a:pt x="796296" y="944479"/>
                </a:lnTo>
                <a:lnTo>
                  <a:pt x="836132" y="900090"/>
                </a:lnTo>
                <a:lnTo>
                  <a:pt x="865037" y="839372"/>
                </a:lnTo>
                <a:lnTo>
                  <a:pt x="875724" y="795254"/>
                </a:lnTo>
                <a:lnTo>
                  <a:pt x="879481" y="756572"/>
                </a:lnTo>
                <a:lnTo>
                  <a:pt x="880338" y="382524"/>
                </a:lnTo>
                <a:lnTo>
                  <a:pt x="878453" y="343586"/>
                </a:lnTo>
                <a:lnTo>
                  <a:pt x="875623" y="324738"/>
                </a:lnTo>
                <a:close/>
              </a:path>
              <a:path w="880744" h="2167890">
                <a:moveTo>
                  <a:pt x="497865" y="0"/>
                </a:moveTo>
                <a:lnTo>
                  <a:pt x="382511" y="0"/>
                </a:lnTo>
                <a:lnTo>
                  <a:pt x="343611" y="1885"/>
                </a:lnTo>
                <a:lnTo>
                  <a:pt x="305852" y="7556"/>
                </a:lnTo>
                <a:lnTo>
                  <a:pt x="233756" y="30352"/>
                </a:lnTo>
                <a:lnTo>
                  <a:pt x="168479" y="65976"/>
                </a:lnTo>
                <a:lnTo>
                  <a:pt x="112318" y="112268"/>
                </a:lnTo>
                <a:lnTo>
                  <a:pt x="66025" y="168449"/>
                </a:lnTo>
                <a:lnTo>
                  <a:pt x="30353" y="233680"/>
                </a:lnTo>
                <a:lnTo>
                  <a:pt x="7585" y="305815"/>
                </a:lnTo>
                <a:lnTo>
                  <a:pt x="1895" y="343586"/>
                </a:lnTo>
                <a:lnTo>
                  <a:pt x="0" y="382524"/>
                </a:lnTo>
                <a:lnTo>
                  <a:pt x="0" y="695198"/>
                </a:lnTo>
                <a:lnTo>
                  <a:pt x="2464" y="713031"/>
                </a:lnTo>
                <a:lnTo>
                  <a:pt x="9861" y="724042"/>
                </a:lnTo>
                <a:lnTo>
                  <a:pt x="22192" y="728219"/>
                </a:lnTo>
                <a:lnTo>
                  <a:pt x="39458" y="725551"/>
                </a:lnTo>
                <a:lnTo>
                  <a:pt x="315722" y="652652"/>
                </a:lnTo>
                <a:lnTo>
                  <a:pt x="352714" y="617380"/>
                </a:lnTo>
                <a:lnTo>
                  <a:pt x="355180" y="397637"/>
                </a:lnTo>
                <a:lnTo>
                  <a:pt x="356509" y="383043"/>
                </a:lnTo>
                <a:lnTo>
                  <a:pt x="376440" y="346075"/>
                </a:lnTo>
                <a:lnTo>
                  <a:pt x="413434" y="326072"/>
                </a:lnTo>
                <a:lnTo>
                  <a:pt x="428040" y="324738"/>
                </a:lnTo>
                <a:lnTo>
                  <a:pt x="875623" y="324738"/>
                </a:lnTo>
                <a:lnTo>
                  <a:pt x="872782" y="305815"/>
                </a:lnTo>
                <a:lnTo>
                  <a:pt x="849985" y="233680"/>
                </a:lnTo>
                <a:lnTo>
                  <a:pt x="814362" y="168449"/>
                </a:lnTo>
                <a:lnTo>
                  <a:pt x="768070" y="112268"/>
                </a:lnTo>
                <a:lnTo>
                  <a:pt x="711884" y="65976"/>
                </a:lnTo>
                <a:lnTo>
                  <a:pt x="646620" y="30352"/>
                </a:lnTo>
                <a:lnTo>
                  <a:pt x="574524" y="7556"/>
                </a:lnTo>
                <a:lnTo>
                  <a:pt x="536765" y="1885"/>
                </a:lnTo>
                <a:lnTo>
                  <a:pt x="497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07363" y="2109216"/>
            <a:ext cx="8136636" cy="1764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675" y="1903221"/>
            <a:ext cx="8232648" cy="185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307720"/>
            <a:ext cx="8529319" cy="155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315" y="2347595"/>
            <a:ext cx="8913368" cy="2086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vkool.com/11-tips-on-problem-solving-skil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vkool.com/11-tips-on-problem-solving-skil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447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5670">
              <a:lnSpc>
                <a:spcPts val="7015"/>
              </a:lnSpc>
            </a:pPr>
            <a:r>
              <a:rPr spc="915" dirty="0"/>
              <a:t>pro</a:t>
            </a:r>
            <a:r>
              <a:rPr spc="1075" dirty="0"/>
              <a:t>b</a:t>
            </a:r>
            <a:r>
              <a:rPr spc="580" dirty="0"/>
              <a:t>lem</a:t>
            </a:r>
            <a:r>
              <a:rPr spc="-175" dirty="0"/>
              <a:t> </a:t>
            </a:r>
            <a:r>
              <a:rPr spc="1105" dirty="0"/>
              <a:t>so</a:t>
            </a:r>
            <a:r>
              <a:rPr spc="445" dirty="0"/>
              <a:t>l</a:t>
            </a:r>
            <a:r>
              <a:rPr spc="685" dirty="0"/>
              <a:t>ving</a:t>
            </a:r>
          </a:p>
          <a:p>
            <a:pPr marL="3785870">
              <a:lnSpc>
                <a:spcPts val="5575"/>
              </a:lnSpc>
            </a:pPr>
            <a:r>
              <a:rPr sz="4800" b="1" spc="1850" dirty="0">
                <a:latin typeface="Calibri"/>
                <a:cs typeface="Calibri"/>
              </a:rPr>
              <a:t>skills</a:t>
            </a:r>
            <a:endParaRPr sz="4800">
              <a:latin typeface="Calibri"/>
              <a:cs typeface="Calibri"/>
            </a:endParaRPr>
          </a:p>
          <a:p>
            <a:pPr marL="3481070">
              <a:lnSpc>
                <a:spcPct val="100000"/>
              </a:lnSpc>
              <a:spcBef>
                <a:spcPts val="1435"/>
              </a:spcBef>
            </a:pPr>
            <a:r>
              <a:rPr sz="2000" b="1" spc="75" dirty="0">
                <a:solidFill>
                  <a:srgbClr val="000000"/>
                </a:solidFill>
                <a:latin typeface="Tahoma"/>
                <a:cs typeface="Tahoma"/>
              </a:rPr>
              <a:t>//</a:t>
            </a:r>
            <a:r>
              <a:rPr sz="2000" b="1" spc="80" dirty="0">
                <a:solidFill>
                  <a:srgbClr val="000000"/>
                </a:solidFill>
                <a:latin typeface="Tahoma"/>
                <a:cs typeface="Tahoma"/>
              </a:rPr>
              <a:t>/</a:t>
            </a:r>
            <a:r>
              <a:rPr sz="2000" b="1" spc="20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625" dirty="0">
                <a:solidFill>
                  <a:srgbClr val="000000"/>
                </a:solidFill>
                <a:latin typeface="Calibri"/>
                <a:cs typeface="Calibri"/>
              </a:rPr>
              <a:t>simplify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72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000" b="1" spc="83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b="1" spc="819" dirty="0">
                <a:solidFill>
                  <a:srgbClr val="000000"/>
                </a:solidFill>
                <a:latin typeface="Calibri"/>
                <a:cs typeface="Calibri"/>
              </a:rPr>
              <a:t>ur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670" dirty="0">
                <a:solidFill>
                  <a:srgbClr val="000000"/>
                </a:solidFill>
                <a:latin typeface="Calibri"/>
                <a:cs typeface="Calibri"/>
              </a:rPr>
              <a:t>life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1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75" dirty="0">
                <a:solidFill>
                  <a:srgbClr val="000000"/>
                </a:solidFill>
                <a:latin typeface="Tahoma"/>
                <a:cs typeface="Tahoma"/>
              </a:rPr>
              <a:t>\\</a:t>
            </a:r>
            <a:r>
              <a:rPr sz="2000" b="1" spc="80" dirty="0">
                <a:solidFill>
                  <a:srgbClr val="000000"/>
                </a:solidFill>
                <a:latin typeface="Tahoma"/>
                <a:cs typeface="Tahoma"/>
              </a:rPr>
              <a:t>\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5575" y="938529"/>
            <a:ext cx="2313305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200" spc="-1387" baseline="-50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3200" spc="-1207" baseline="-50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4400" b="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b="0" i="1" spc="-325" dirty="0">
                <a:solidFill>
                  <a:srgbClr val="FFFFFF"/>
                </a:solidFill>
                <a:latin typeface="Times New Roman"/>
                <a:cs typeface="Times New Roman"/>
              </a:rPr>
              <a:t>ips</a:t>
            </a:r>
            <a:r>
              <a:rPr sz="4400" b="0" i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i="1" spc="-7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4800" y="5422163"/>
            <a:ext cx="1066800" cy="2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0" i="1" spc="-55" dirty="0">
                <a:solidFill>
                  <a:srgbClr val="E36C09"/>
                </a:solidFill>
                <a:latin typeface="Comic Sans MS"/>
                <a:cs typeface="Comic Sans MS"/>
              </a:rPr>
              <a:t>Analyzi</a:t>
            </a:r>
            <a:r>
              <a:rPr sz="2500" b="0" i="1" spc="-45" dirty="0">
                <a:solidFill>
                  <a:srgbClr val="E36C09"/>
                </a:solidFill>
                <a:latin typeface="Comic Sans MS"/>
                <a:cs typeface="Comic Sans MS"/>
              </a:rPr>
              <a:t>n</a:t>
            </a:r>
            <a:r>
              <a:rPr sz="2500" b="0" i="1" spc="-55" dirty="0">
                <a:solidFill>
                  <a:srgbClr val="E36C09"/>
                </a:solidFill>
                <a:latin typeface="Comic Sans MS"/>
                <a:cs typeface="Comic Sans MS"/>
              </a:rPr>
              <a:t>g</a:t>
            </a:r>
            <a:r>
              <a:rPr sz="2500" b="0" i="1" spc="-45" dirty="0">
                <a:solidFill>
                  <a:srgbClr val="E36C09"/>
                </a:solidFill>
                <a:latin typeface="Comic Sans MS"/>
                <a:cs typeface="Comic Sans MS"/>
              </a:rPr>
              <a:t> </a:t>
            </a:r>
            <a:r>
              <a:rPr sz="2500" b="0" i="1" spc="-50" dirty="0">
                <a:solidFill>
                  <a:srgbClr val="E36C09"/>
                </a:solidFill>
                <a:latin typeface="Comic Sans MS"/>
                <a:cs typeface="Comic Sans MS"/>
              </a:rPr>
              <a:t>proble</a:t>
            </a:r>
            <a:r>
              <a:rPr sz="2500" b="0" i="1" spc="-65" dirty="0">
                <a:solidFill>
                  <a:srgbClr val="E36C09"/>
                </a:solidFill>
                <a:latin typeface="Comic Sans MS"/>
                <a:cs typeface="Comic Sans MS"/>
              </a:rPr>
              <a:t>ms</a:t>
            </a:r>
            <a:r>
              <a:rPr sz="2500" b="0" i="1" spc="-50" dirty="0">
                <a:solidFill>
                  <a:srgbClr val="E36C09"/>
                </a:solidFill>
                <a:latin typeface="Comic Sans MS"/>
                <a:cs typeface="Comic Sans MS"/>
              </a:rPr>
              <a:t> </a:t>
            </a:r>
            <a:r>
              <a:rPr sz="2500" b="0" i="1" spc="-55" dirty="0">
                <a:solidFill>
                  <a:srgbClr val="E36C09"/>
                </a:solidFill>
                <a:latin typeface="Comic Sans MS"/>
                <a:cs typeface="Comic Sans MS"/>
              </a:rPr>
              <a:t>thoroughly</a:t>
            </a:r>
            <a:r>
              <a:rPr sz="2500" b="0" i="1" spc="-30" dirty="0">
                <a:solidFill>
                  <a:srgbClr val="E36C09"/>
                </a:solidFill>
                <a:latin typeface="Comic Sans MS"/>
                <a:cs typeface="Comic Sans MS"/>
              </a:rPr>
              <a:t> </a:t>
            </a:r>
            <a:r>
              <a:rPr sz="2500" b="0" i="1" spc="-45" dirty="0">
                <a:solidFill>
                  <a:srgbClr val="E36C09"/>
                </a:solidFill>
                <a:latin typeface="Comic Sans MS"/>
                <a:cs typeface="Comic Sans MS"/>
              </a:rPr>
              <a:t>is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500" b="0" i="1" spc="-55" dirty="0">
                <a:solidFill>
                  <a:srgbClr val="E36C09"/>
                </a:solidFill>
                <a:latin typeface="Comic Sans MS"/>
                <a:cs typeface="Comic Sans MS"/>
              </a:rPr>
              <a:t>one</a:t>
            </a:r>
            <a:r>
              <a:rPr sz="2500" b="0" i="1" spc="-50" dirty="0">
                <a:solidFill>
                  <a:srgbClr val="E36C09"/>
                </a:solidFill>
                <a:latin typeface="Comic Sans MS"/>
                <a:cs typeface="Comic Sans MS"/>
              </a:rPr>
              <a:t> </a:t>
            </a:r>
            <a:r>
              <a:rPr sz="2500" b="0" i="1" spc="-55" dirty="0">
                <a:solidFill>
                  <a:srgbClr val="E36C09"/>
                </a:solidFill>
                <a:latin typeface="Comic Sans MS"/>
                <a:cs typeface="Comic Sans MS"/>
              </a:rPr>
              <a:t>of</a:t>
            </a:r>
            <a:r>
              <a:rPr sz="2500" b="0" i="1" spc="-35" dirty="0">
                <a:solidFill>
                  <a:srgbClr val="E36C09"/>
                </a:solidFill>
                <a:latin typeface="Comic Sans MS"/>
                <a:cs typeface="Comic Sans MS"/>
              </a:rPr>
              <a:t> </a:t>
            </a:r>
            <a:r>
              <a:rPr sz="2500" b="0" i="1" spc="-60" dirty="0">
                <a:solidFill>
                  <a:srgbClr val="E36C09"/>
                </a:solidFill>
                <a:latin typeface="Comic Sans MS"/>
                <a:cs typeface="Comic Sans MS"/>
              </a:rPr>
              <a:t>th</a:t>
            </a:r>
            <a:r>
              <a:rPr sz="2500" b="0" i="1" spc="-55" dirty="0">
                <a:solidFill>
                  <a:srgbClr val="E36C09"/>
                </a:solidFill>
                <a:latin typeface="Comic Sans MS"/>
                <a:cs typeface="Comic Sans MS"/>
              </a:rPr>
              <a:t>e</a:t>
            </a:r>
            <a:r>
              <a:rPr sz="2500" b="0" i="1" spc="-45" dirty="0">
                <a:solidFill>
                  <a:srgbClr val="E36C09"/>
                </a:solidFill>
                <a:latin typeface="Comic Sans MS"/>
                <a:cs typeface="Comic Sans MS"/>
              </a:rPr>
              <a:t> </a:t>
            </a:r>
            <a:r>
              <a:rPr sz="3600" spc="-1140" dirty="0"/>
              <a:t>mo</a:t>
            </a:r>
            <a:r>
              <a:rPr sz="3600" spc="-900" dirty="0"/>
              <a:t>s</a:t>
            </a:r>
            <a:r>
              <a:rPr sz="3600" spc="10" dirty="0"/>
              <a:t>t</a:t>
            </a:r>
            <a:r>
              <a:rPr sz="3600" spc="-530" dirty="0"/>
              <a:t> </a:t>
            </a:r>
            <a:r>
              <a:rPr sz="3600" spc="-445" dirty="0"/>
              <a:t>helpful</a:t>
            </a:r>
            <a:r>
              <a:rPr sz="3600" spc="-540" dirty="0"/>
              <a:t> </a:t>
            </a:r>
            <a:r>
              <a:rPr sz="3600" spc="-480" dirty="0"/>
              <a:t>tips</a:t>
            </a:r>
            <a:r>
              <a:rPr sz="3600" spc="-530" dirty="0"/>
              <a:t> </a:t>
            </a:r>
            <a:r>
              <a:rPr sz="3600" spc="-815" dirty="0"/>
              <a:t>on</a:t>
            </a:r>
            <a:endParaRPr sz="3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600" spc="-670" dirty="0"/>
              <a:t>pro</a:t>
            </a:r>
            <a:r>
              <a:rPr sz="3600" spc="-750" dirty="0"/>
              <a:t>b</a:t>
            </a:r>
            <a:r>
              <a:rPr sz="3600" spc="-700" dirty="0"/>
              <a:t>lem</a:t>
            </a:r>
            <a:r>
              <a:rPr sz="3600" spc="-560" dirty="0"/>
              <a:t> </a:t>
            </a:r>
            <a:r>
              <a:rPr sz="3600" spc="-825" dirty="0"/>
              <a:t>so</a:t>
            </a:r>
            <a:r>
              <a:rPr sz="3600" spc="40" dirty="0"/>
              <a:t>l</a:t>
            </a:r>
            <a:r>
              <a:rPr sz="3600" spc="-635" dirty="0"/>
              <a:t>ving</a:t>
            </a:r>
            <a:r>
              <a:rPr sz="3600" spc="-509" dirty="0"/>
              <a:t> </a:t>
            </a:r>
            <a:r>
              <a:rPr sz="2500" b="0" i="1" spc="-40" dirty="0">
                <a:solidFill>
                  <a:srgbClr val="E36C09"/>
                </a:solidFill>
                <a:latin typeface="Comic Sans MS"/>
                <a:cs typeface="Comic Sans MS"/>
              </a:rPr>
              <a:t>skills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00" y="5562600"/>
            <a:ext cx="5486400" cy="1295400"/>
          </a:xfrm>
          <a:custGeom>
            <a:avLst/>
            <a:gdLst/>
            <a:ahLst/>
            <a:cxnLst/>
            <a:rect l="l" t="t" r="r" b="b"/>
            <a:pathLst>
              <a:path w="5486400" h="1295400">
                <a:moveTo>
                  <a:pt x="5486399" y="0"/>
                </a:moveTo>
                <a:lnTo>
                  <a:pt x="562990" y="0"/>
                </a:lnTo>
                <a:lnTo>
                  <a:pt x="0" y="1295398"/>
                </a:lnTo>
                <a:lnTo>
                  <a:pt x="5486399" y="1295398"/>
                </a:lnTo>
                <a:lnTo>
                  <a:pt x="5486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71898" y="5533440"/>
            <a:ext cx="4641215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5080" indent="-71755">
              <a:lnSpc>
                <a:spcPct val="102000"/>
              </a:lnSpc>
            </a:pP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3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importan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k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no</a:t>
            </a:r>
            <a:r>
              <a:rPr sz="2100" i="1" spc="-70" dirty="0">
                <a:solidFill>
                  <a:srgbClr val="FFFFFF"/>
                </a:solidFill>
                <a:latin typeface="Comic Sans MS"/>
                <a:cs typeface="Comic Sans MS"/>
              </a:rPr>
              <a:t>w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800" b="1" spc="-620" dirty="0">
                <a:solidFill>
                  <a:srgbClr val="FFFF00"/>
                </a:solidFill>
                <a:latin typeface="Arial"/>
                <a:cs typeface="Arial"/>
              </a:rPr>
              <a:t>main</a:t>
            </a:r>
            <a:r>
              <a:rPr sz="2800" b="1" spc="-3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610" dirty="0">
                <a:solidFill>
                  <a:srgbClr val="FFFF00"/>
                </a:solidFill>
                <a:latin typeface="Arial"/>
                <a:cs typeface="Arial"/>
              </a:rPr>
              <a:t>cau</a:t>
            </a:r>
            <a:r>
              <a:rPr sz="2800" b="1" spc="-58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800" b="1" spc="-66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800" b="1" spc="-58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800" b="1" spc="-2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37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800" b="1" spc="-4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54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spc="-484" dirty="0">
                <a:solidFill>
                  <a:srgbClr val="FFFF00"/>
                </a:solidFill>
                <a:latin typeface="Arial"/>
                <a:cs typeface="Arial"/>
              </a:rPr>
              <a:t>our</a:t>
            </a:r>
            <a:r>
              <a:rPr sz="2800" b="1" spc="-4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spc="-455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2800" b="1" spc="-55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800" b="1" spc="-585" dirty="0">
                <a:solidFill>
                  <a:srgbClr val="FFFF00"/>
                </a:solidFill>
                <a:latin typeface="Arial"/>
                <a:cs typeface="Arial"/>
              </a:rPr>
              <a:t>blems</a:t>
            </a:r>
            <a:r>
              <a:rPr sz="2800" b="1" spc="-1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so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tha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you</a:t>
            </a:r>
            <a:r>
              <a:rPr sz="21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can</a:t>
            </a:r>
            <a:r>
              <a:rPr sz="21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200" b="1" spc="-730" dirty="0">
                <a:solidFill>
                  <a:srgbClr val="FFFF00"/>
                </a:solidFill>
                <a:latin typeface="Arial"/>
                <a:cs typeface="Arial"/>
              </a:rPr>
              <a:t>so</a:t>
            </a:r>
            <a:r>
              <a:rPr sz="3200" b="1" spc="2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3200" b="1" spc="-645" dirty="0">
                <a:solidFill>
                  <a:srgbClr val="FFFF00"/>
                </a:solidFill>
                <a:latin typeface="Arial"/>
                <a:cs typeface="Arial"/>
              </a:rPr>
              <a:t>ve</a:t>
            </a:r>
            <a:endParaRPr sz="3200">
              <a:latin typeface="Arial"/>
              <a:cs typeface="Arial"/>
            </a:endParaRPr>
          </a:p>
          <a:p>
            <a:pPr marL="2301875">
              <a:lnSpc>
                <a:spcPts val="2180"/>
              </a:lnSpc>
            </a:pP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100" i="1" spc="-75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fro</a:t>
            </a:r>
            <a:r>
              <a:rPr sz="2100" i="1" spc="-75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1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root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5715" y="3939666"/>
            <a:ext cx="2330323" cy="1590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1910">
              <a:lnSpc>
                <a:spcPts val="6010"/>
              </a:lnSpc>
            </a:pPr>
            <a:r>
              <a:rPr spc="-350" dirty="0"/>
              <a:t>So</a:t>
            </a:r>
            <a:r>
              <a:rPr spc="-170" dirty="0"/>
              <a:t>l</a:t>
            </a:r>
            <a:r>
              <a:rPr spc="-825" dirty="0"/>
              <a:t>ve</a:t>
            </a:r>
          </a:p>
          <a:p>
            <a:pPr marL="1235710">
              <a:lnSpc>
                <a:spcPts val="8580"/>
              </a:lnSpc>
            </a:pPr>
            <a:r>
              <a:rPr sz="8800" i="0" spc="-2200" dirty="0">
                <a:solidFill>
                  <a:srgbClr val="FFFFFF"/>
                </a:solidFill>
                <a:latin typeface="Courier New"/>
                <a:cs typeface="Courier New"/>
              </a:rPr>
              <a:t>impo</a:t>
            </a:r>
            <a:r>
              <a:rPr sz="8800" i="0" spc="-210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8800" i="0" spc="-259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8800" i="0" spc="-2050" dirty="0">
                <a:solidFill>
                  <a:srgbClr val="FFFFFF"/>
                </a:solidFill>
                <a:latin typeface="Courier New"/>
                <a:cs typeface="Courier New"/>
              </a:rPr>
              <a:t>ant</a:t>
            </a:r>
            <a:r>
              <a:rPr sz="8800" i="0" spc="-4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800" i="0" spc="-2039" dirty="0">
                <a:solidFill>
                  <a:srgbClr val="FFFFFF"/>
                </a:solidFill>
                <a:latin typeface="Courier New"/>
                <a:cs typeface="Courier New"/>
              </a:rPr>
              <a:t>problems</a:t>
            </a:r>
            <a:endParaRPr sz="8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394" y="3756533"/>
            <a:ext cx="127381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09"/>
              </a:lnSpc>
            </a:pPr>
            <a:r>
              <a:rPr sz="6000" b="1" i="1" spc="-705" dirty="0">
                <a:latin typeface="Times New Roman"/>
                <a:cs typeface="Times New Roman"/>
              </a:rPr>
              <a:t>F</a:t>
            </a:r>
            <a:r>
              <a:rPr sz="6000" b="1" i="1" spc="-365" dirty="0">
                <a:latin typeface="Times New Roman"/>
                <a:cs typeface="Times New Roman"/>
              </a:rPr>
              <a:t>i</a:t>
            </a:r>
            <a:r>
              <a:rPr sz="6000" b="1" i="1" spc="-495" dirty="0">
                <a:latin typeface="Times New Roman"/>
                <a:cs typeface="Times New Roman"/>
              </a:rPr>
              <a:t>r</a:t>
            </a:r>
            <a:r>
              <a:rPr sz="6000" b="1" i="1" spc="-315" dirty="0">
                <a:latin typeface="Times New Roman"/>
                <a:cs typeface="Times New Roman"/>
              </a:rPr>
              <a:t>st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15000"/>
            <a:ext cx="6019800" cy="1143000"/>
          </a:xfrm>
          <a:custGeom>
            <a:avLst/>
            <a:gdLst/>
            <a:ahLst/>
            <a:cxnLst/>
            <a:rect l="l" t="t" r="r" b="b"/>
            <a:pathLst>
              <a:path w="6019800" h="1143000">
                <a:moveTo>
                  <a:pt x="6019800" y="0"/>
                </a:moveTo>
                <a:lnTo>
                  <a:pt x="0" y="0"/>
                </a:lnTo>
                <a:lnTo>
                  <a:pt x="0" y="1142998"/>
                </a:lnTo>
                <a:lnTo>
                  <a:pt x="5394071" y="1142998"/>
                </a:lnTo>
                <a:lnTo>
                  <a:pt x="601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5877356"/>
            <a:ext cx="521779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0"/>
              </a:lnSpc>
            </a:pPr>
            <a:r>
              <a:rPr sz="3200" b="1" spc="-690" dirty="0">
                <a:solidFill>
                  <a:srgbClr val="FF0000"/>
                </a:solidFill>
                <a:latin typeface="Arial"/>
                <a:cs typeface="Arial"/>
              </a:rPr>
              <a:t>Impo</a:t>
            </a:r>
            <a:r>
              <a:rPr sz="3200" b="1" spc="-5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b="1" spc="-8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spc="-425" dirty="0">
                <a:solidFill>
                  <a:srgbClr val="FF0000"/>
                </a:solidFill>
                <a:latin typeface="Arial"/>
                <a:cs typeface="Arial"/>
              </a:rPr>
              <a:t>ant</a:t>
            </a:r>
            <a:r>
              <a:rPr sz="3200" b="1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95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3200" b="1" spc="-69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b="1" spc="-630" dirty="0">
                <a:solidFill>
                  <a:srgbClr val="FF0000"/>
                </a:solidFill>
                <a:latin typeface="Arial"/>
                <a:cs typeface="Arial"/>
              </a:rPr>
              <a:t>lems</a:t>
            </a:r>
            <a:r>
              <a:rPr sz="3200" b="1" spc="-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i="1" spc="-60" dirty="0">
                <a:solidFill>
                  <a:srgbClr val="001F5F"/>
                </a:solidFill>
                <a:latin typeface="Comic Sans MS"/>
                <a:cs typeface="Comic Sans MS"/>
              </a:rPr>
              <a:t>a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r</a:t>
            </a:r>
            <a:r>
              <a:rPr sz="2100" i="1" spc="-55" dirty="0">
                <a:solidFill>
                  <a:srgbClr val="001F5F"/>
                </a:solidFill>
                <a:latin typeface="Comic Sans MS"/>
                <a:cs typeface="Comic Sans MS"/>
              </a:rPr>
              <a:t>e</a:t>
            </a:r>
            <a:r>
              <a:rPr sz="2100" i="1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p</a:t>
            </a:r>
            <a:r>
              <a:rPr sz="2100" i="1" spc="-55" dirty="0">
                <a:solidFill>
                  <a:srgbClr val="001F5F"/>
                </a:solidFill>
                <a:latin typeface="Comic Sans MS"/>
                <a:cs typeface="Comic Sans MS"/>
              </a:rPr>
              <a:t>r</a:t>
            </a:r>
            <a:r>
              <a:rPr sz="2100" i="1" spc="-45" dirty="0">
                <a:solidFill>
                  <a:srgbClr val="001F5F"/>
                </a:solidFill>
                <a:latin typeface="Comic Sans MS"/>
                <a:cs typeface="Comic Sans MS"/>
              </a:rPr>
              <a:t>obl</a:t>
            </a:r>
            <a:r>
              <a:rPr sz="2100" i="1" spc="-65" dirty="0">
                <a:solidFill>
                  <a:srgbClr val="001F5F"/>
                </a:solidFill>
                <a:latin typeface="Comic Sans MS"/>
                <a:cs typeface="Comic Sans MS"/>
              </a:rPr>
              <a:t>e</a:t>
            </a:r>
            <a:r>
              <a:rPr sz="2100" i="1" spc="-60" dirty="0">
                <a:solidFill>
                  <a:srgbClr val="001F5F"/>
                </a:solidFill>
                <a:latin typeface="Comic Sans MS"/>
                <a:cs typeface="Comic Sans MS"/>
              </a:rPr>
              <a:t>ms</a:t>
            </a:r>
            <a:r>
              <a:rPr sz="2100" i="1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t</a:t>
            </a:r>
            <a:r>
              <a:rPr sz="2100" i="1" spc="-65" dirty="0">
                <a:solidFill>
                  <a:srgbClr val="001F5F"/>
                </a:solidFill>
                <a:latin typeface="Comic Sans MS"/>
                <a:cs typeface="Comic Sans MS"/>
              </a:rPr>
              <a:t>h</a:t>
            </a:r>
            <a:r>
              <a:rPr sz="2100" i="1" spc="-60" dirty="0">
                <a:solidFill>
                  <a:srgbClr val="001F5F"/>
                </a:solidFill>
                <a:latin typeface="Comic Sans MS"/>
                <a:cs typeface="Comic Sans MS"/>
              </a:rPr>
              <a:t>a</a:t>
            </a:r>
            <a:r>
              <a:rPr sz="2100" i="1" spc="-45" dirty="0">
                <a:solidFill>
                  <a:srgbClr val="001F5F"/>
                </a:solidFill>
                <a:latin typeface="Comic Sans MS"/>
                <a:cs typeface="Comic Sans MS"/>
              </a:rPr>
              <a:t>t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 c</a:t>
            </a:r>
            <a:r>
              <a:rPr sz="2100" i="1" spc="-60" dirty="0">
                <a:solidFill>
                  <a:srgbClr val="001F5F"/>
                </a:solidFill>
                <a:latin typeface="Comic Sans MS"/>
                <a:cs typeface="Comic Sans MS"/>
              </a:rPr>
              <a:t>a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n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ts val="2350"/>
              </a:lnSpc>
            </a:pP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cau</a:t>
            </a:r>
            <a:r>
              <a:rPr sz="2100" i="1" spc="-60" dirty="0">
                <a:solidFill>
                  <a:srgbClr val="001F5F"/>
                </a:solidFill>
                <a:latin typeface="Comic Sans MS"/>
                <a:cs typeface="Comic Sans MS"/>
              </a:rPr>
              <a:t>s</a:t>
            </a:r>
            <a:r>
              <a:rPr sz="2100" i="1" spc="-55" dirty="0">
                <a:solidFill>
                  <a:srgbClr val="001F5F"/>
                </a:solidFill>
                <a:latin typeface="Comic Sans MS"/>
                <a:cs typeface="Comic Sans MS"/>
              </a:rPr>
              <a:t>e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 bi</a:t>
            </a:r>
            <a:r>
              <a:rPr sz="2100" i="1" spc="-55" dirty="0">
                <a:solidFill>
                  <a:srgbClr val="001F5F"/>
                </a:solidFill>
                <a:latin typeface="Comic Sans MS"/>
                <a:cs typeface="Comic Sans MS"/>
              </a:rPr>
              <a:t>g</a:t>
            </a:r>
            <a:r>
              <a:rPr sz="2100" i="1" spc="-2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eff</a:t>
            </a:r>
            <a:r>
              <a:rPr sz="2100" i="1" spc="-65" dirty="0">
                <a:solidFill>
                  <a:srgbClr val="001F5F"/>
                </a:solidFill>
                <a:latin typeface="Comic Sans MS"/>
                <a:cs typeface="Comic Sans MS"/>
              </a:rPr>
              <a:t>e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cts</a:t>
            </a:r>
            <a:r>
              <a:rPr sz="2100" i="1" spc="-6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on</a:t>
            </a:r>
            <a:r>
              <a:rPr sz="2100" i="1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your</a:t>
            </a:r>
            <a:r>
              <a:rPr sz="2100" i="1" spc="-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35" dirty="0">
                <a:solidFill>
                  <a:srgbClr val="001F5F"/>
                </a:solidFill>
                <a:latin typeface="Comic Sans MS"/>
                <a:cs typeface="Comic Sans MS"/>
              </a:rPr>
              <a:t>lif</a:t>
            </a:r>
            <a:r>
              <a:rPr sz="2100" i="1" spc="-55" dirty="0">
                <a:solidFill>
                  <a:srgbClr val="001F5F"/>
                </a:solidFill>
                <a:latin typeface="Comic Sans MS"/>
                <a:cs typeface="Comic Sans MS"/>
              </a:rPr>
              <a:t>e</a:t>
            </a:r>
            <a:r>
              <a:rPr sz="2100" i="1" spc="-3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001F5F"/>
                </a:solidFill>
                <a:latin typeface="Comic Sans MS"/>
                <a:cs typeface="Comic Sans MS"/>
              </a:rPr>
              <a:t>or</a:t>
            </a:r>
            <a:r>
              <a:rPr sz="2100" i="1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001F5F"/>
                </a:solidFill>
                <a:latin typeface="Comic Sans MS"/>
                <a:cs typeface="Comic Sans MS"/>
              </a:rPr>
              <a:t>work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800"/>
            <a:ext cx="9144000" cy="1219200"/>
          </a:xfrm>
          <a:custGeom>
            <a:avLst/>
            <a:gdLst/>
            <a:ahLst/>
            <a:cxnLst/>
            <a:rect l="l" t="t" r="r" b="b"/>
            <a:pathLst>
              <a:path w="9144000" h="1219200">
                <a:moveTo>
                  <a:pt x="9144000" y="1219198"/>
                </a:moveTo>
                <a:lnTo>
                  <a:pt x="9144000" y="0"/>
                </a:lnTo>
                <a:lnTo>
                  <a:pt x="0" y="0"/>
                </a:lnTo>
                <a:lnTo>
                  <a:pt x="0" y="1219198"/>
                </a:lnTo>
                <a:lnTo>
                  <a:pt x="9144000" y="1219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1466" y="5823143"/>
            <a:ext cx="734695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9810" marR="5080" indent="-1007744">
              <a:lnSpc>
                <a:spcPct val="91900"/>
              </a:lnSpc>
            </a:pP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Try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600" b="1" spc="-495" dirty="0">
                <a:solidFill>
                  <a:srgbClr val="FFFF00"/>
                </a:solidFill>
                <a:latin typeface="Arial"/>
                <a:cs typeface="Arial"/>
              </a:rPr>
              <a:t>figure</a:t>
            </a:r>
            <a:r>
              <a:rPr sz="3600" b="1" spc="-2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sz="250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out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nd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600" b="1" spc="-35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600" b="1" spc="-54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3600" b="1" spc="-825" dirty="0">
                <a:solidFill>
                  <a:srgbClr val="FFFF00"/>
                </a:solidFill>
                <a:latin typeface="Arial"/>
                <a:cs typeface="Arial"/>
              </a:rPr>
              <a:t>so</a:t>
            </a:r>
            <a:r>
              <a:rPr sz="3600" b="1" spc="4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3600" b="1" spc="-730" dirty="0">
                <a:solidFill>
                  <a:srgbClr val="FFFF00"/>
                </a:solidFill>
                <a:latin typeface="Arial"/>
                <a:cs typeface="Arial"/>
              </a:rPr>
              <a:t>ve</a:t>
            </a:r>
            <a:r>
              <a:rPr sz="3600" b="1" spc="-5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sz="250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s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on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po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sible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ma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tte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r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how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hard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y are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844290"/>
            <a:ext cx="5264150" cy="2680335"/>
          </a:xfrm>
          <a:custGeom>
            <a:avLst/>
            <a:gdLst/>
            <a:ahLst/>
            <a:cxnLst/>
            <a:rect l="l" t="t" r="r" b="b"/>
            <a:pathLst>
              <a:path w="5264150" h="2680334">
                <a:moveTo>
                  <a:pt x="3852672" y="0"/>
                </a:moveTo>
                <a:lnTo>
                  <a:pt x="3981958" y="576199"/>
                </a:lnTo>
                <a:lnTo>
                  <a:pt x="0" y="1469750"/>
                </a:lnTo>
                <a:lnTo>
                  <a:pt x="0" y="2680217"/>
                </a:lnTo>
                <a:lnTo>
                  <a:pt x="4240657" y="1728597"/>
                </a:lnTo>
                <a:lnTo>
                  <a:pt x="4734979" y="1728597"/>
                </a:lnTo>
                <a:lnTo>
                  <a:pt x="5263769" y="893826"/>
                </a:lnTo>
                <a:lnTo>
                  <a:pt x="3852672" y="0"/>
                </a:lnTo>
                <a:close/>
              </a:path>
              <a:path w="5264150" h="2680334">
                <a:moveTo>
                  <a:pt x="4734979" y="1728597"/>
                </a:moveTo>
                <a:lnTo>
                  <a:pt x="4240657" y="1728597"/>
                </a:lnTo>
                <a:lnTo>
                  <a:pt x="4369943" y="2304859"/>
                </a:lnTo>
                <a:lnTo>
                  <a:pt x="4734979" y="1728597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939" y="4684315"/>
            <a:ext cx="4328689" cy="1547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36829"/>
            <a:ext cx="3769360" cy="179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4145"/>
              </a:lnSpc>
            </a:pPr>
            <a:r>
              <a:rPr sz="2500" b="0" i="1" spc="-65" dirty="0">
                <a:latin typeface="Comic Sans MS"/>
                <a:cs typeface="Comic Sans MS"/>
              </a:rPr>
              <a:t>Do</a:t>
            </a:r>
            <a:r>
              <a:rPr sz="2500" b="0" i="1" spc="-50" dirty="0">
                <a:latin typeface="Comic Sans MS"/>
                <a:cs typeface="Comic Sans MS"/>
              </a:rPr>
              <a:t> </a:t>
            </a:r>
            <a:r>
              <a:rPr sz="2500" b="0" i="1" spc="-60" dirty="0">
                <a:latin typeface="Comic Sans MS"/>
                <a:cs typeface="Comic Sans MS"/>
              </a:rPr>
              <a:t>no</a:t>
            </a:r>
            <a:r>
              <a:rPr sz="2500" b="0" i="1" spc="-50" dirty="0">
                <a:latin typeface="Comic Sans MS"/>
                <a:cs typeface="Comic Sans MS"/>
              </a:rPr>
              <a:t>t</a:t>
            </a:r>
            <a:r>
              <a:rPr sz="2500" b="0" i="1" spc="-30" dirty="0">
                <a:latin typeface="Comic Sans MS"/>
                <a:cs typeface="Comic Sans MS"/>
              </a:rPr>
              <a:t> </a:t>
            </a:r>
            <a:r>
              <a:rPr sz="2500" b="0" i="1" spc="-55" dirty="0">
                <a:latin typeface="Comic Sans MS"/>
                <a:cs typeface="Comic Sans MS"/>
              </a:rPr>
              <a:t>h</a:t>
            </a:r>
            <a:r>
              <a:rPr sz="2500" b="0" i="1" spc="-50" dirty="0">
                <a:latin typeface="Comic Sans MS"/>
                <a:cs typeface="Comic Sans MS"/>
              </a:rPr>
              <a:t>esita</a:t>
            </a:r>
            <a:r>
              <a:rPr sz="2500" b="0" i="1" spc="-65" dirty="0">
                <a:latin typeface="Comic Sans MS"/>
                <a:cs typeface="Comic Sans MS"/>
              </a:rPr>
              <a:t>t</a:t>
            </a:r>
            <a:r>
              <a:rPr sz="2500" b="0" i="1" spc="-60" dirty="0">
                <a:latin typeface="Comic Sans MS"/>
                <a:cs typeface="Comic Sans MS"/>
              </a:rPr>
              <a:t>e </a:t>
            </a:r>
            <a:r>
              <a:rPr sz="2500" b="0" i="1" spc="-55" dirty="0">
                <a:latin typeface="Comic Sans MS"/>
                <a:cs typeface="Comic Sans MS"/>
              </a:rPr>
              <a:t>to</a:t>
            </a:r>
            <a:r>
              <a:rPr sz="2500" b="0" i="1" spc="-25" dirty="0">
                <a:latin typeface="Comic Sans MS"/>
                <a:cs typeface="Comic Sans MS"/>
              </a:rPr>
              <a:t> </a:t>
            </a:r>
            <a:r>
              <a:rPr sz="3600" spc="-675" dirty="0">
                <a:solidFill>
                  <a:srgbClr val="C00000"/>
                </a:solidFill>
              </a:rPr>
              <a:t>ask</a:t>
            </a:r>
            <a:r>
              <a:rPr sz="3600" spc="-530" dirty="0">
                <a:solidFill>
                  <a:srgbClr val="C00000"/>
                </a:solidFill>
              </a:rPr>
              <a:t> </a:t>
            </a:r>
            <a:r>
              <a:rPr sz="3600" spc="-335" dirty="0">
                <a:solidFill>
                  <a:srgbClr val="C00000"/>
                </a:solidFill>
              </a:rPr>
              <a:t>for</a:t>
            </a:r>
            <a:endParaRPr sz="3600">
              <a:latin typeface="Comic Sans MS"/>
              <a:cs typeface="Comic Sans MS"/>
            </a:endParaRPr>
          </a:p>
          <a:p>
            <a:pPr marL="12700" marR="70485" algn="just">
              <a:lnSpc>
                <a:spcPct val="93900"/>
              </a:lnSpc>
              <a:spcBef>
                <a:spcPts val="265"/>
              </a:spcBef>
            </a:pPr>
            <a:r>
              <a:rPr sz="3600" spc="-590" dirty="0">
                <a:solidFill>
                  <a:srgbClr val="C00000"/>
                </a:solidFill>
              </a:rPr>
              <a:t>help</a:t>
            </a:r>
            <a:r>
              <a:rPr sz="3600" spc="-550" dirty="0">
                <a:solidFill>
                  <a:srgbClr val="C00000"/>
                </a:solidFill>
              </a:rPr>
              <a:t> </a:t>
            </a:r>
            <a:r>
              <a:rPr sz="2500" b="0" i="1" spc="-60" dirty="0">
                <a:latin typeface="Comic Sans MS"/>
                <a:cs typeface="Comic Sans MS"/>
              </a:rPr>
              <a:t>fro</a:t>
            </a:r>
            <a:r>
              <a:rPr sz="2500" b="0" i="1" spc="-80" dirty="0">
                <a:latin typeface="Comic Sans MS"/>
                <a:cs typeface="Comic Sans MS"/>
              </a:rPr>
              <a:t>m</a:t>
            </a:r>
            <a:r>
              <a:rPr sz="2500" b="0" i="1" spc="-30" dirty="0">
                <a:latin typeface="Comic Sans MS"/>
                <a:cs typeface="Comic Sans MS"/>
              </a:rPr>
              <a:t> </a:t>
            </a:r>
            <a:r>
              <a:rPr sz="2500" b="0" i="1" spc="-55" dirty="0">
                <a:latin typeface="Comic Sans MS"/>
                <a:cs typeface="Comic Sans MS"/>
              </a:rPr>
              <a:t>other</a:t>
            </a:r>
            <a:r>
              <a:rPr sz="2500" b="0" i="1" spc="-50" dirty="0">
                <a:latin typeface="Comic Sans MS"/>
                <a:cs typeface="Comic Sans MS"/>
              </a:rPr>
              <a:t> people</a:t>
            </a:r>
            <a:r>
              <a:rPr sz="2500" b="0" i="1" spc="-35" dirty="0">
                <a:latin typeface="Comic Sans MS"/>
                <a:cs typeface="Comic Sans MS"/>
              </a:rPr>
              <a:t> </a:t>
            </a:r>
            <a:r>
              <a:rPr sz="2500" b="0" i="1" spc="-45" dirty="0">
                <a:latin typeface="Comic Sans MS"/>
                <a:cs typeface="Comic Sans MS"/>
              </a:rPr>
              <a:t>if</a:t>
            </a:r>
            <a:r>
              <a:rPr sz="2500" b="0" i="1" spc="-35" dirty="0">
                <a:latin typeface="Comic Sans MS"/>
                <a:cs typeface="Comic Sans MS"/>
              </a:rPr>
              <a:t> </a:t>
            </a:r>
            <a:r>
              <a:rPr sz="2500" b="0" i="1" spc="-55" dirty="0">
                <a:latin typeface="Comic Sans MS"/>
                <a:cs typeface="Comic Sans MS"/>
              </a:rPr>
              <a:t>you</a:t>
            </a:r>
            <a:r>
              <a:rPr sz="2500" b="0" i="1" spc="-50" dirty="0">
                <a:latin typeface="Comic Sans MS"/>
                <a:cs typeface="Comic Sans MS"/>
              </a:rPr>
              <a:t> </a:t>
            </a:r>
            <a:r>
              <a:rPr sz="2500" b="0" i="1" spc="-55" dirty="0">
                <a:latin typeface="Comic Sans MS"/>
                <a:cs typeface="Comic Sans MS"/>
              </a:rPr>
              <a:t>cannot</a:t>
            </a:r>
            <a:r>
              <a:rPr sz="2500" b="0" i="1" spc="-35" dirty="0">
                <a:latin typeface="Comic Sans MS"/>
                <a:cs typeface="Comic Sans MS"/>
              </a:rPr>
              <a:t> </a:t>
            </a:r>
            <a:r>
              <a:rPr sz="2500" b="0" i="1" spc="-60" dirty="0">
                <a:latin typeface="Comic Sans MS"/>
                <a:cs typeface="Comic Sans MS"/>
              </a:rPr>
              <a:t>s</a:t>
            </a:r>
            <a:r>
              <a:rPr sz="2500" b="0" i="1" spc="-50" dirty="0">
                <a:latin typeface="Comic Sans MS"/>
                <a:cs typeface="Comic Sans MS"/>
              </a:rPr>
              <a:t>olve</a:t>
            </a:r>
            <a:r>
              <a:rPr sz="2500" b="0" i="1" spc="-35" dirty="0">
                <a:latin typeface="Comic Sans MS"/>
                <a:cs typeface="Comic Sans MS"/>
              </a:rPr>
              <a:t> </a:t>
            </a:r>
            <a:r>
              <a:rPr sz="2500" b="0" i="1" spc="-55" dirty="0">
                <a:latin typeface="Comic Sans MS"/>
                <a:cs typeface="Comic Sans MS"/>
              </a:rPr>
              <a:t>pr</a:t>
            </a:r>
            <a:r>
              <a:rPr sz="2500" b="0" i="1" spc="-70" dirty="0">
                <a:latin typeface="Comic Sans MS"/>
                <a:cs typeface="Comic Sans MS"/>
              </a:rPr>
              <a:t>o</a:t>
            </a:r>
            <a:r>
              <a:rPr sz="2500" b="0" i="1" spc="-50" dirty="0">
                <a:latin typeface="Comic Sans MS"/>
                <a:cs typeface="Comic Sans MS"/>
              </a:rPr>
              <a:t>bl</a:t>
            </a:r>
            <a:r>
              <a:rPr sz="2500" b="0" i="1" spc="-45" dirty="0">
                <a:latin typeface="Comic Sans MS"/>
                <a:cs typeface="Comic Sans MS"/>
              </a:rPr>
              <a:t>e</a:t>
            </a:r>
            <a:r>
              <a:rPr sz="2500" b="0" i="1" spc="-65" dirty="0">
                <a:latin typeface="Comic Sans MS"/>
                <a:cs typeface="Comic Sans MS"/>
              </a:rPr>
              <a:t>ms</a:t>
            </a:r>
            <a:r>
              <a:rPr sz="2500" b="0" i="1" spc="-30" dirty="0">
                <a:latin typeface="Comic Sans MS"/>
                <a:cs typeface="Comic Sans MS"/>
              </a:rPr>
              <a:t> </a:t>
            </a:r>
            <a:r>
              <a:rPr sz="2500" b="0" i="1" spc="-55" dirty="0">
                <a:latin typeface="Comic Sans MS"/>
                <a:cs typeface="Comic Sans MS"/>
              </a:rPr>
              <a:t>on</a:t>
            </a:r>
            <a:r>
              <a:rPr sz="2500" b="0" i="1" spc="-40" dirty="0">
                <a:latin typeface="Comic Sans MS"/>
                <a:cs typeface="Comic Sans MS"/>
              </a:rPr>
              <a:t> </a:t>
            </a:r>
            <a:r>
              <a:rPr sz="2500" b="0" i="1" spc="-55" dirty="0">
                <a:latin typeface="Comic Sans MS"/>
                <a:cs typeface="Comic Sans MS"/>
              </a:rPr>
              <a:t>your</a:t>
            </a:r>
            <a:r>
              <a:rPr sz="2500" b="0" i="1" spc="-40" dirty="0">
                <a:latin typeface="Comic Sans MS"/>
                <a:cs typeface="Comic Sans MS"/>
              </a:rPr>
              <a:t> </a:t>
            </a:r>
            <a:r>
              <a:rPr sz="2500" b="0" i="1" spc="-60" dirty="0">
                <a:latin typeface="Comic Sans MS"/>
                <a:cs typeface="Comic Sans MS"/>
              </a:rPr>
              <a:t>own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393" rIns="0" bIns="0" rtlCol="0">
            <a:spAutoFit/>
          </a:bodyPr>
          <a:lstStyle/>
          <a:p>
            <a:pPr marL="906144">
              <a:lnSpc>
                <a:spcPct val="100000"/>
              </a:lnSpc>
            </a:pPr>
            <a:r>
              <a:rPr spc="-810" dirty="0">
                <a:hlinkClick r:id="rId2"/>
              </a:rPr>
              <a:t>Learn</a:t>
            </a:r>
            <a:r>
              <a:rPr spc="-690" dirty="0">
                <a:hlinkClick r:id="rId2"/>
              </a:rPr>
              <a:t> </a:t>
            </a:r>
            <a:r>
              <a:rPr spc="-990" dirty="0">
                <a:hlinkClick r:id="rId2"/>
              </a:rPr>
              <a:t>more</a:t>
            </a:r>
            <a:r>
              <a:rPr spc="-655" dirty="0">
                <a:hlinkClick r:id="rId2"/>
              </a:rPr>
              <a:t> </a:t>
            </a:r>
            <a:r>
              <a:rPr spc="-1035" dirty="0">
                <a:hlinkClick r:id="rId2"/>
              </a:rPr>
              <a:t>abo</a:t>
            </a:r>
            <a:r>
              <a:rPr spc="-1115" dirty="0">
                <a:hlinkClick r:id="rId2"/>
              </a:rPr>
              <a:t>u</a:t>
            </a:r>
            <a:r>
              <a:rPr spc="15" dirty="0">
                <a:hlinkClick r:id="rId2"/>
              </a:rPr>
              <a:t>t</a:t>
            </a:r>
            <a:r>
              <a:rPr spc="-665" dirty="0">
                <a:hlinkClick r:id="rId2"/>
              </a:rPr>
              <a:t> </a:t>
            </a:r>
            <a:r>
              <a:rPr spc="-55" dirty="0">
                <a:hlinkClick r:id="rId2"/>
              </a:rPr>
              <a:t>t</a:t>
            </a:r>
            <a:r>
              <a:rPr spc="-730" dirty="0">
                <a:hlinkClick r:id="rId2"/>
              </a:rPr>
              <a:t>his</a:t>
            </a:r>
            <a:r>
              <a:rPr spc="-670" dirty="0">
                <a:hlinkClick r:id="rId2"/>
              </a:rPr>
              <a:t> </a:t>
            </a:r>
            <a:r>
              <a:rPr spc="-475" dirty="0">
                <a:hlinkClick r:id="rId2"/>
              </a:rPr>
              <a:t>tip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895600"/>
            <a:ext cx="6324600" cy="1143000"/>
          </a:xfrm>
          <a:custGeom>
            <a:avLst/>
            <a:gdLst/>
            <a:ahLst/>
            <a:cxnLst/>
            <a:rect l="l" t="t" r="r" b="b"/>
            <a:pathLst>
              <a:path w="6324600" h="1143000">
                <a:moveTo>
                  <a:pt x="6134100" y="0"/>
                </a:moveTo>
                <a:lnTo>
                  <a:pt x="190500" y="0"/>
                </a:ln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1" y="996162"/>
                </a:lnTo>
                <a:lnTo>
                  <a:pt x="19363" y="1036253"/>
                </a:lnTo>
                <a:lnTo>
                  <a:pt x="41851" y="1071625"/>
                </a:lnTo>
                <a:lnTo>
                  <a:pt x="71353" y="1101132"/>
                </a:lnTo>
                <a:lnTo>
                  <a:pt x="106724" y="1123627"/>
                </a:lnTo>
                <a:lnTo>
                  <a:pt x="146821" y="1137965"/>
                </a:lnTo>
                <a:lnTo>
                  <a:pt x="190500" y="1143000"/>
                </a:lnTo>
                <a:lnTo>
                  <a:pt x="6134100" y="1143000"/>
                </a:lnTo>
                <a:lnTo>
                  <a:pt x="6177762" y="1137965"/>
                </a:lnTo>
                <a:lnTo>
                  <a:pt x="6217853" y="1123627"/>
                </a:lnTo>
                <a:lnTo>
                  <a:pt x="6253225" y="1101132"/>
                </a:lnTo>
                <a:lnTo>
                  <a:pt x="6282732" y="1071625"/>
                </a:lnTo>
                <a:lnTo>
                  <a:pt x="6305227" y="1036253"/>
                </a:lnTo>
                <a:lnTo>
                  <a:pt x="6319565" y="996162"/>
                </a:lnTo>
                <a:lnTo>
                  <a:pt x="6324600" y="952500"/>
                </a:lnTo>
                <a:lnTo>
                  <a:pt x="6324600" y="190500"/>
                </a:lnTo>
                <a:lnTo>
                  <a:pt x="6319565" y="146837"/>
                </a:lnTo>
                <a:lnTo>
                  <a:pt x="6305227" y="106746"/>
                </a:lnTo>
                <a:lnTo>
                  <a:pt x="6282732" y="71374"/>
                </a:lnTo>
                <a:lnTo>
                  <a:pt x="6253225" y="41867"/>
                </a:lnTo>
                <a:lnTo>
                  <a:pt x="6217853" y="19372"/>
                </a:lnTo>
                <a:lnTo>
                  <a:pt x="6177762" y="5034"/>
                </a:lnTo>
                <a:lnTo>
                  <a:pt x="613410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945" y="3299967"/>
            <a:ext cx="608012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://v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k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ool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com/1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1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ti</a:t>
            </a:r>
            <a:r>
              <a:rPr sz="2000" spc="1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r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so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vin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k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524000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1676400" y="571500"/>
                </a:moveTo>
                <a:lnTo>
                  <a:pt x="0" y="571500"/>
                </a:lnTo>
                <a:lnTo>
                  <a:pt x="838200" y="1143000"/>
                </a:lnTo>
                <a:lnTo>
                  <a:pt x="1676400" y="571500"/>
                </a:lnTo>
                <a:close/>
              </a:path>
              <a:path w="1676400" h="1143000">
                <a:moveTo>
                  <a:pt x="1257300" y="0"/>
                </a:moveTo>
                <a:lnTo>
                  <a:pt x="419100" y="0"/>
                </a:lnTo>
                <a:lnTo>
                  <a:pt x="419100" y="571500"/>
                </a:lnTo>
                <a:lnTo>
                  <a:pt x="1257300" y="57150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8775" y="1742694"/>
            <a:ext cx="69278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300" dirty="0">
                <a:solidFill>
                  <a:srgbClr val="FFFF00"/>
                </a:solidFill>
                <a:latin typeface="Arial"/>
                <a:cs typeface="Arial"/>
                <a:hlinkClick r:id="rId2"/>
              </a:rPr>
              <a:t>cli</a:t>
            </a:r>
            <a:r>
              <a:rPr sz="3200" b="1" spc="-490" dirty="0">
                <a:solidFill>
                  <a:srgbClr val="FFFF00"/>
                </a:solidFill>
                <a:latin typeface="Arial"/>
                <a:cs typeface="Arial"/>
                <a:hlinkClick r:id="rId2"/>
              </a:rPr>
              <a:t>ck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7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2608"/>
            <a:ext cx="4305300" cy="471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8958" y="2293111"/>
            <a:ext cx="1002030" cy="2125345"/>
          </a:xfrm>
          <a:custGeom>
            <a:avLst/>
            <a:gdLst/>
            <a:ahLst/>
            <a:cxnLst/>
            <a:rect l="l" t="t" r="r" b="b"/>
            <a:pathLst>
              <a:path w="1002030" h="2125345">
                <a:moveTo>
                  <a:pt x="865238" y="1700021"/>
                </a:moveTo>
                <a:lnTo>
                  <a:pt x="510019" y="1700021"/>
                </a:lnTo>
                <a:lnTo>
                  <a:pt x="510019" y="2082545"/>
                </a:lnTo>
                <a:lnTo>
                  <a:pt x="512684" y="2101141"/>
                </a:lnTo>
                <a:lnTo>
                  <a:pt x="520671" y="2114438"/>
                </a:lnTo>
                <a:lnTo>
                  <a:pt x="533968" y="2122425"/>
                </a:lnTo>
                <a:lnTo>
                  <a:pt x="552564" y="2125091"/>
                </a:lnTo>
                <a:lnTo>
                  <a:pt x="822693" y="2125091"/>
                </a:lnTo>
                <a:lnTo>
                  <a:pt x="841288" y="2122425"/>
                </a:lnTo>
                <a:lnTo>
                  <a:pt x="854586" y="2114438"/>
                </a:lnTo>
                <a:lnTo>
                  <a:pt x="862573" y="2101141"/>
                </a:lnTo>
                <a:lnTo>
                  <a:pt x="865238" y="2082545"/>
                </a:lnTo>
                <a:lnTo>
                  <a:pt x="865238" y="1700021"/>
                </a:lnTo>
                <a:close/>
              </a:path>
              <a:path w="1002030" h="2125345">
                <a:moveTo>
                  <a:pt x="822693" y="0"/>
                </a:moveTo>
                <a:lnTo>
                  <a:pt x="448297" y="0"/>
                </a:lnTo>
                <a:lnTo>
                  <a:pt x="440677" y="2539"/>
                </a:lnTo>
                <a:lnTo>
                  <a:pt x="430517" y="12700"/>
                </a:lnTo>
                <a:lnTo>
                  <a:pt x="426072" y="17272"/>
                </a:lnTo>
                <a:lnTo>
                  <a:pt x="422008" y="21209"/>
                </a:lnTo>
                <a:lnTo>
                  <a:pt x="417944" y="27304"/>
                </a:lnTo>
                <a:lnTo>
                  <a:pt x="415912" y="33400"/>
                </a:lnTo>
                <a:lnTo>
                  <a:pt x="415912" y="39497"/>
                </a:lnTo>
                <a:lnTo>
                  <a:pt x="412009" y="71381"/>
                </a:lnTo>
                <a:lnTo>
                  <a:pt x="406403" y="112363"/>
                </a:lnTo>
                <a:lnTo>
                  <a:pt x="399106" y="162440"/>
                </a:lnTo>
                <a:lnTo>
                  <a:pt x="390131" y="221614"/>
                </a:lnTo>
                <a:lnTo>
                  <a:pt x="382817" y="265492"/>
                </a:lnTo>
                <a:lnTo>
                  <a:pt x="374082" y="312161"/>
                </a:lnTo>
                <a:lnTo>
                  <a:pt x="363921" y="361616"/>
                </a:lnTo>
                <a:lnTo>
                  <a:pt x="352332" y="413855"/>
                </a:lnTo>
                <a:lnTo>
                  <a:pt x="339310" y="468874"/>
                </a:lnTo>
                <a:lnTo>
                  <a:pt x="324853" y="526668"/>
                </a:lnTo>
                <a:lnTo>
                  <a:pt x="312971" y="571716"/>
                </a:lnTo>
                <a:lnTo>
                  <a:pt x="300090" y="617989"/>
                </a:lnTo>
                <a:lnTo>
                  <a:pt x="286212" y="665489"/>
                </a:lnTo>
                <a:lnTo>
                  <a:pt x="271338" y="714216"/>
                </a:lnTo>
                <a:lnTo>
                  <a:pt x="255470" y="764168"/>
                </a:lnTo>
                <a:lnTo>
                  <a:pt x="238610" y="815347"/>
                </a:lnTo>
                <a:lnTo>
                  <a:pt x="220758" y="867753"/>
                </a:lnTo>
                <a:lnTo>
                  <a:pt x="201917" y="921385"/>
                </a:lnTo>
                <a:lnTo>
                  <a:pt x="186002" y="964921"/>
                </a:lnTo>
                <a:lnTo>
                  <a:pt x="169273" y="1008738"/>
                </a:lnTo>
                <a:lnTo>
                  <a:pt x="151727" y="1052834"/>
                </a:lnTo>
                <a:lnTo>
                  <a:pt x="133366" y="1097207"/>
                </a:lnTo>
                <a:lnTo>
                  <a:pt x="114190" y="1141856"/>
                </a:lnTo>
                <a:lnTo>
                  <a:pt x="94198" y="1186780"/>
                </a:lnTo>
                <a:lnTo>
                  <a:pt x="73390" y="1231976"/>
                </a:lnTo>
                <a:lnTo>
                  <a:pt x="51766" y="1277444"/>
                </a:lnTo>
                <a:lnTo>
                  <a:pt x="29326" y="1323181"/>
                </a:lnTo>
                <a:lnTo>
                  <a:pt x="6070" y="1369187"/>
                </a:lnTo>
                <a:lnTo>
                  <a:pt x="4051" y="1371219"/>
                </a:lnTo>
                <a:lnTo>
                  <a:pt x="3035" y="1374267"/>
                </a:lnTo>
                <a:lnTo>
                  <a:pt x="3035" y="1378331"/>
                </a:lnTo>
                <a:lnTo>
                  <a:pt x="1003" y="1382268"/>
                </a:lnTo>
                <a:lnTo>
                  <a:pt x="0" y="1389380"/>
                </a:lnTo>
                <a:lnTo>
                  <a:pt x="0" y="1657604"/>
                </a:lnTo>
                <a:lnTo>
                  <a:pt x="759" y="1667436"/>
                </a:lnTo>
                <a:lnTo>
                  <a:pt x="25042" y="1696989"/>
                </a:lnTo>
                <a:lnTo>
                  <a:pt x="39458" y="1700021"/>
                </a:lnTo>
                <a:lnTo>
                  <a:pt x="962393" y="1700021"/>
                </a:lnTo>
                <a:lnTo>
                  <a:pt x="998778" y="1674256"/>
                </a:lnTo>
                <a:lnTo>
                  <a:pt x="1001763" y="1657604"/>
                </a:lnTo>
                <a:lnTo>
                  <a:pt x="1001763" y="1405636"/>
                </a:lnTo>
                <a:lnTo>
                  <a:pt x="981127" y="1372997"/>
                </a:lnTo>
                <a:lnTo>
                  <a:pt x="962393" y="1366139"/>
                </a:lnTo>
                <a:lnTo>
                  <a:pt x="285356" y="1366139"/>
                </a:lnTo>
                <a:lnTo>
                  <a:pt x="305147" y="1318153"/>
                </a:lnTo>
                <a:lnTo>
                  <a:pt x="324006" y="1271349"/>
                </a:lnTo>
                <a:lnTo>
                  <a:pt x="341934" y="1225724"/>
                </a:lnTo>
                <a:lnTo>
                  <a:pt x="358931" y="1181274"/>
                </a:lnTo>
                <a:lnTo>
                  <a:pt x="374997" y="1137994"/>
                </a:lnTo>
                <a:lnTo>
                  <a:pt x="390131" y="1095883"/>
                </a:lnTo>
                <a:lnTo>
                  <a:pt x="406942" y="1047207"/>
                </a:lnTo>
                <a:lnTo>
                  <a:pt x="422173" y="1000702"/>
                </a:lnTo>
                <a:lnTo>
                  <a:pt x="435833" y="956372"/>
                </a:lnTo>
                <a:lnTo>
                  <a:pt x="447925" y="914226"/>
                </a:lnTo>
                <a:lnTo>
                  <a:pt x="458457" y="874267"/>
                </a:lnTo>
                <a:lnTo>
                  <a:pt x="472842" y="819286"/>
                </a:lnTo>
                <a:lnTo>
                  <a:pt x="485714" y="766556"/>
                </a:lnTo>
                <a:lnTo>
                  <a:pt x="497087" y="716087"/>
                </a:lnTo>
                <a:lnTo>
                  <a:pt x="506971" y="667892"/>
                </a:lnTo>
                <a:lnTo>
                  <a:pt x="865238" y="667892"/>
                </a:lnTo>
                <a:lnTo>
                  <a:pt x="865238" y="42545"/>
                </a:lnTo>
                <a:lnTo>
                  <a:pt x="862573" y="23949"/>
                </a:lnTo>
                <a:lnTo>
                  <a:pt x="854586" y="10652"/>
                </a:lnTo>
                <a:lnTo>
                  <a:pt x="841288" y="2665"/>
                </a:lnTo>
                <a:lnTo>
                  <a:pt x="822693" y="0"/>
                </a:lnTo>
                <a:close/>
              </a:path>
              <a:path w="1002030" h="2125345">
                <a:moveTo>
                  <a:pt x="865238" y="667892"/>
                </a:moveTo>
                <a:lnTo>
                  <a:pt x="506971" y="667892"/>
                </a:lnTo>
                <a:lnTo>
                  <a:pt x="506971" y="1366139"/>
                </a:lnTo>
                <a:lnTo>
                  <a:pt x="865238" y="1366139"/>
                </a:lnTo>
                <a:lnTo>
                  <a:pt x="865238" y="667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2807" y="3035807"/>
            <a:ext cx="6830568" cy="1450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1194" y="2061083"/>
            <a:ext cx="5680710" cy="246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i="1" spc="-1390" dirty="0">
                <a:latin typeface="Times New Roman"/>
                <a:cs typeface="Times New Roman"/>
              </a:rPr>
              <a:t>G</a:t>
            </a:r>
            <a:r>
              <a:rPr sz="7200" b="1" i="1" spc="-844" dirty="0">
                <a:latin typeface="Times New Roman"/>
                <a:cs typeface="Times New Roman"/>
              </a:rPr>
              <a:t>e</a:t>
            </a:r>
            <a:r>
              <a:rPr sz="7200" b="1" i="1" spc="-950" dirty="0">
                <a:latin typeface="Times New Roman"/>
                <a:cs typeface="Times New Roman"/>
              </a:rPr>
              <a:t>ner</a:t>
            </a:r>
            <a:r>
              <a:rPr sz="7200" b="1" i="1" spc="-1005" dirty="0">
                <a:latin typeface="Times New Roman"/>
                <a:cs typeface="Times New Roman"/>
              </a:rPr>
              <a:t>a</a:t>
            </a:r>
            <a:r>
              <a:rPr sz="7200" b="1" i="1" spc="-650" dirty="0">
                <a:latin typeface="Times New Roman"/>
                <a:cs typeface="Times New Roman"/>
              </a:rPr>
              <a:t>te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7200" b="1" spc="-1764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7200" b="1" spc="-1839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7200" b="1" spc="-192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7200" b="1" spc="-1964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7200" b="1" spc="-1960" dirty="0">
                <a:solidFill>
                  <a:srgbClr val="FFFFFF"/>
                </a:solidFill>
                <a:latin typeface="Courier New"/>
                <a:cs typeface="Courier New"/>
              </a:rPr>
              <a:t>ntial</a:t>
            </a:r>
            <a:r>
              <a:rPr sz="7200" b="1" spc="-33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b="1" spc="-182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7200" b="1" spc="-1800" dirty="0">
                <a:solidFill>
                  <a:srgbClr val="FFFFFF"/>
                </a:solidFill>
                <a:latin typeface="Courier New"/>
                <a:cs typeface="Courier New"/>
              </a:rPr>
              <a:t>ol</a:t>
            </a:r>
            <a:r>
              <a:rPr sz="7200" b="1" spc="-187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7200" b="1" spc="-1925" dirty="0">
                <a:solidFill>
                  <a:srgbClr val="FFFFFF"/>
                </a:solidFill>
                <a:latin typeface="Courier New"/>
                <a:cs typeface="Courier New"/>
              </a:rPr>
              <a:t>tions</a:t>
            </a:r>
            <a:endParaRPr sz="7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447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390" y="1142364"/>
            <a:ext cx="665480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80"/>
              </a:lnSpc>
            </a:pPr>
            <a:r>
              <a:rPr sz="2500" b="0" i="1" spc="245" dirty="0">
                <a:solidFill>
                  <a:srgbClr val="000000"/>
                </a:solidFill>
                <a:latin typeface="Arial"/>
                <a:cs typeface="Arial"/>
              </a:rPr>
              <a:t>Bei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ng </a:t>
            </a:r>
            <a:r>
              <a:rPr sz="2500" b="0" i="1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335" dirty="0">
                <a:solidFill>
                  <a:srgbClr val="000000"/>
                </a:solidFill>
                <a:latin typeface="Arial"/>
                <a:cs typeface="Arial"/>
              </a:rPr>
              <a:t>abl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40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320" dirty="0">
                <a:solidFill>
                  <a:srgbClr val="000000"/>
                </a:solidFill>
                <a:latin typeface="Arial"/>
                <a:cs typeface="Arial"/>
              </a:rPr>
              <a:t>sol</a:t>
            </a:r>
            <a:r>
              <a:rPr sz="2500" b="0" i="1" spc="38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140" dirty="0">
                <a:solidFill>
                  <a:srgbClr val="000000"/>
                </a:solidFill>
                <a:latin typeface="Arial"/>
                <a:cs typeface="Arial"/>
              </a:rPr>
              <a:t>proble</a:t>
            </a:r>
            <a:r>
              <a:rPr sz="2500" b="0" i="1" spc="26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500" b="0" i="1" spc="19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335" dirty="0">
                <a:solidFill>
                  <a:srgbClr val="000000"/>
                </a:solidFill>
                <a:latin typeface="Arial"/>
                <a:cs typeface="Arial"/>
              </a:rPr>
              <a:t>qui</a:t>
            </a:r>
            <a:r>
              <a:rPr sz="2500" b="0" i="1" spc="430" dirty="0">
                <a:solidFill>
                  <a:srgbClr val="000000"/>
                </a:solidFill>
                <a:latin typeface="Arial"/>
                <a:cs typeface="Arial"/>
              </a:rPr>
              <a:t>ckl</a:t>
            </a:r>
            <a:r>
              <a:rPr sz="2500" b="0" i="1" spc="19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2500" b="0" i="1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20" dirty="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sz="2500" b="0" i="1" spc="660" dirty="0">
                <a:solidFill>
                  <a:srgbClr val="FFFFFF"/>
                </a:solidFill>
                <a:latin typeface="Arial"/>
                <a:cs typeface="Arial"/>
              </a:rPr>
              <a:t>ici</a:t>
            </a:r>
            <a:r>
              <a:rPr sz="2500" b="0" i="1" spc="29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500" b="0" i="1" spc="545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30" dirty="0">
                <a:solidFill>
                  <a:srgbClr val="FFFFFF"/>
                </a:solidFill>
                <a:latin typeface="Arial"/>
                <a:cs typeface="Arial"/>
              </a:rPr>
              <a:t>wit</a:t>
            </a:r>
            <a:r>
              <a:rPr sz="2500" b="0" i="1" spc="55" dirty="0">
                <a:solidFill>
                  <a:srgbClr val="FFFFFF"/>
                </a:solidFill>
                <a:latin typeface="Arial"/>
                <a:cs typeface="Arial"/>
              </a:rPr>
              <a:t>hou</a:t>
            </a:r>
            <a:r>
              <a:rPr sz="2500" b="0" i="1" spc="7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85" dirty="0">
                <a:solidFill>
                  <a:srgbClr val="FFFFFF"/>
                </a:solidFill>
                <a:latin typeface="Arial"/>
                <a:cs typeface="Arial"/>
              </a:rPr>
              <a:t>hesita</a:t>
            </a:r>
            <a:r>
              <a:rPr sz="2500" b="0" i="1" spc="3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0" i="1" spc="12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3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b="0" i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35" dirty="0">
                <a:solidFill>
                  <a:srgbClr val="FFFFFF"/>
                </a:solidFill>
                <a:latin typeface="Arial"/>
                <a:cs typeface="Arial"/>
              </a:rPr>
              <a:t>difficulties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4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2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65" dirty="0">
                <a:solidFill>
                  <a:srgbClr val="FFFFFF"/>
                </a:solidFill>
                <a:latin typeface="Arial"/>
                <a:cs typeface="Arial"/>
              </a:rPr>
              <a:t>person’s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30" dirty="0">
                <a:solidFill>
                  <a:srgbClr val="FFFFFF"/>
                </a:solidFill>
                <a:latin typeface="Arial"/>
                <a:cs typeface="Arial"/>
              </a:rPr>
              <a:t>dream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6236" y="728726"/>
            <a:ext cx="573151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310" marR="5080" indent="-944244">
              <a:lnSpc>
                <a:spcPts val="2880"/>
              </a:lnSpc>
            </a:pPr>
            <a:r>
              <a:rPr sz="2500" b="0" i="1" spc="-65" dirty="0">
                <a:solidFill>
                  <a:srgbClr val="FFFFFF"/>
                </a:solidFill>
                <a:latin typeface="Comic Sans MS"/>
                <a:cs typeface="Comic Sans MS"/>
              </a:rPr>
              <a:t>Do</a:t>
            </a:r>
            <a:r>
              <a:rPr sz="2500" b="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60" dirty="0">
                <a:solidFill>
                  <a:srgbClr val="FFFFFF"/>
                </a:solidFill>
                <a:latin typeface="Comic Sans MS"/>
                <a:cs typeface="Comic Sans MS"/>
              </a:rPr>
              <a:t>no</a:t>
            </a:r>
            <a:r>
              <a:rPr sz="2500" b="0" i="1" spc="-5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500" b="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50" dirty="0">
                <a:solidFill>
                  <a:srgbClr val="FFFFFF"/>
                </a:solidFill>
                <a:latin typeface="Comic Sans MS"/>
                <a:cs typeface="Comic Sans MS"/>
              </a:rPr>
              <a:t>stick</a:t>
            </a:r>
            <a:r>
              <a:rPr sz="2500" b="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5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sz="2500" b="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50" dirty="0">
                <a:solidFill>
                  <a:srgbClr val="FFFFFF"/>
                </a:solidFill>
                <a:latin typeface="Comic Sans MS"/>
                <a:cs typeface="Comic Sans MS"/>
              </a:rPr>
              <a:t>popular</a:t>
            </a:r>
            <a:r>
              <a:rPr sz="2500" b="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6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500" b="0" i="1" spc="-45" dirty="0">
                <a:solidFill>
                  <a:srgbClr val="FFFFFF"/>
                </a:solidFill>
                <a:latin typeface="Comic Sans MS"/>
                <a:cs typeface="Comic Sans MS"/>
              </a:rPr>
              <a:t>olutions</a:t>
            </a:r>
            <a:r>
              <a:rPr sz="2500" b="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55" dirty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sz="2500" b="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they</a:t>
            </a:r>
            <a:r>
              <a:rPr sz="2500" b="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b="0" i="1" spc="-6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500" b="0" i="1" spc="-55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500" b="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60" dirty="0">
                <a:solidFill>
                  <a:srgbClr val="FFFFFF"/>
                </a:solidFill>
                <a:latin typeface="Comic Sans MS"/>
                <a:cs typeface="Comic Sans MS"/>
              </a:rPr>
              <a:t>no</a:t>
            </a:r>
            <a:r>
              <a:rPr sz="2500" b="0" i="1" spc="-5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500" b="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45" dirty="0">
                <a:solidFill>
                  <a:srgbClr val="FFFFFF"/>
                </a:solidFill>
                <a:latin typeface="Comic Sans MS"/>
                <a:cs typeface="Comic Sans MS"/>
              </a:rPr>
              <a:t>suit</a:t>
            </a:r>
            <a:r>
              <a:rPr sz="2500" b="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65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500" b="0" i="1" spc="-55" dirty="0">
                <a:solidFill>
                  <a:srgbClr val="FFFFFF"/>
                </a:solidFill>
                <a:latin typeface="Comic Sans MS"/>
                <a:cs typeface="Comic Sans MS"/>
              </a:rPr>
              <a:t>our</a:t>
            </a:r>
            <a:r>
              <a:rPr sz="2500" b="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b="0" i="1" spc="-50" dirty="0">
                <a:solidFill>
                  <a:srgbClr val="FFFFFF"/>
                </a:solidFill>
                <a:latin typeface="Comic Sans MS"/>
                <a:cs typeface="Comic Sans MS"/>
              </a:rPr>
              <a:t>proble</a:t>
            </a:r>
            <a:r>
              <a:rPr sz="2500" b="0" i="1" spc="-65" dirty="0">
                <a:solidFill>
                  <a:srgbClr val="FFFFFF"/>
                </a:solidFill>
                <a:latin typeface="Comic Sans MS"/>
                <a:cs typeface="Comic Sans MS"/>
              </a:rPr>
              <a:t>ms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9060" y="5709818"/>
            <a:ext cx="400621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45"/>
              </a:lnSpc>
            </a:pPr>
            <a:r>
              <a:rPr sz="2500" i="1" spc="-50" dirty="0">
                <a:solidFill>
                  <a:srgbClr val="001F5F"/>
                </a:solidFill>
                <a:latin typeface="Comic Sans MS"/>
                <a:cs typeface="Comic Sans MS"/>
              </a:rPr>
              <a:t>Find</a:t>
            </a:r>
            <a:r>
              <a:rPr sz="2500" i="1" spc="-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001F5F"/>
                </a:solidFill>
                <a:latin typeface="Comic Sans MS"/>
                <a:cs typeface="Comic Sans MS"/>
              </a:rPr>
              <a:t>out</a:t>
            </a:r>
            <a:r>
              <a:rPr sz="2500" i="1" spc="-4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3600" b="1" spc="-790" dirty="0">
                <a:solidFill>
                  <a:srgbClr val="C00000"/>
                </a:solidFill>
                <a:latin typeface="Arial"/>
                <a:cs typeface="Arial"/>
              </a:rPr>
              <a:t>new</a:t>
            </a:r>
            <a:r>
              <a:rPr sz="3600" b="1" spc="-5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555" dirty="0">
                <a:solidFill>
                  <a:srgbClr val="C00000"/>
                </a:solidFill>
                <a:latin typeface="Arial"/>
                <a:cs typeface="Arial"/>
              </a:rPr>
              <a:t>sol</a:t>
            </a:r>
            <a:r>
              <a:rPr sz="3600" b="1" spc="-75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3600" b="1" spc="-525" dirty="0">
                <a:solidFill>
                  <a:srgbClr val="C00000"/>
                </a:solidFill>
                <a:latin typeface="Arial"/>
                <a:cs typeface="Arial"/>
              </a:rPr>
              <a:t>tions</a:t>
            </a:r>
            <a:r>
              <a:rPr sz="3600" b="1" spc="-5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that</a:t>
            </a:r>
            <a:endParaRPr sz="2500">
              <a:latin typeface="Comic Sans MS"/>
              <a:cs typeface="Comic Sans MS"/>
            </a:endParaRPr>
          </a:p>
          <a:p>
            <a:pPr marL="334010">
              <a:lnSpc>
                <a:spcPts val="2825"/>
              </a:lnSpc>
            </a:pP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can</a:t>
            </a:r>
            <a:r>
              <a:rPr sz="2500" i="1" spc="-4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65" dirty="0">
                <a:solidFill>
                  <a:srgbClr val="001F5F"/>
                </a:solidFill>
                <a:latin typeface="Comic Sans MS"/>
                <a:cs typeface="Comic Sans MS"/>
              </a:rPr>
              <a:t>b</a:t>
            </a:r>
            <a:r>
              <a:rPr sz="2500" i="1" spc="-50" dirty="0">
                <a:solidFill>
                  <a:srgbClr val="001F5F"/>
                </a:solidFill>
                <a:latin typeface="Comic Sans MS"/>
                <a:cs typeface="Comic Sans MS"/>
              </a:rPr>
              <a:t>est</a:t>
            </a:r>
            <a:r>
              <a:rPr sz="2500" i="1" spc="-6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001F5F"/>
                </a:solidFill>
                <a:latin typeface="Comic Sans MS"/>
                <a:cs typeface="Comic Sans MS"/>
              </a:rPr>
              <a:t>s</a:t>
            </a:r>
            <a:r>
              <a:rPr sz="2500" i="1" spc="-65" dirty="0">
                <a:solidFill>
                  <a:srgbClr val="001F5F"/>
                </a:solidFill>
                <a:latin typeface="Comic Sans MS"/>
                <a:cs typeface="Comic Sans MS"/>
              </a:rPr>
              <a:t>o</a:t>
            </a:r>
            <a:r>
              <a:rPr sz="2500" i="1" spc="-45" dirty="0">
                <a:solidFill>
                  <a:srgbClr val="001F5F"/>
                </a:solidFill>
                <a:latin typeface="Comic Sans MS"/>
                <a:cs typeface="Comic Sans MS"/>
              </a:rPr>
              <a:t>lve</a:t>
            </a:r>
            <a:r>
              <a:rPr sz="2500" i="1" spc="-3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65" dirty="0">
                <a:solidFill>
                  <a:srgbClr val="001F5F"/>
                </a:solidFill>
                <a:latin typeface="Comic Sans MS"/>
                <a:cs typeface="Comic Sans MS"/>
              </a:rPr>
              <a:t>y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our</a:t>
            </a:r>
            <a:r>
              <a:rPr sz="2500" i="1" spc="-3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45" dirty="0">
                <a:solidFill>
                  <a:srgbClr val="001F5F"/>
                </a:solidFill>
                <a:latin typeface="Comic Sans MS"/>
                <a:cs typeface="Comic Sans MS"/>
              </a:rPr>
              <a:t>is</a:t>
            </a:r>
            <a:r>
              <a:rPr sz="2500" i="1" spc="-60" dirty="0">
                <a:solidFill>
                  <a:srgbClr val="001F5F"/>
                </a:solidFill>
                <a:latin typeface="Comic Sans MS"/>
                <a:cs typeface="Comic Sans MS"/>
              </a:rPr>
              <a:t>s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ues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86928"/>
            <a:ext cx="9144000" cy="1971675"/>
          </a:xfrm>
          <a:custGeom>
            <a:avLst/>
            <a:gdLst/>
            <a:ahLst/>
            <a:cxnLst/>
            <a:rect l="l" t="t" r="r" b="b"/>
            <a:pathLst>
              <a:path w="9144000" h="1971675">
                <a:moveTo>
                  <a:pt x="9143999" y="0"/>
                </a:moveTo>
                <a:lnTo>
                  <a:pt x="0" y="1697946"/>
                </a:lnTo>
                <a:lnTo>
                  <a:pt x="0" y="1971070"/>
                </a:lnTo>
                <a:lnTo>
                  <a:pt x="5624445" y="1971070"/>
                </a:lnTo>
                <a:lnTo>
                  <a:pt x="9144000" y="1317510"/>
                </a:lnTo>
                <a:lnTo>
                  <a:pt x="9143999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7592" y="6260223"/>
            <a:ext cx="1336040" cy="485775"/>
          </a:xfrm>
          <a:custGeom>
            <a:avLst/>
            <a:gdLst/>
            <a:ahLst/>
            <a:cxnLst/>
            <a:rect l="l" t="t" r="r" b="b"/>
            <a:pathLst>
              <a:path w="1336039" h="485775">
                <a:moveTo>
                  <a:pt x="40893" y="238252"/>
                </a:moveTo>
                <a:lnTo>
                  <a:pt x="1524" y="245554"/>
                </a:lnTo>
                <a:lnTo>
                  <a:pt x="0" y="247764"/>
                </a:lnTo>
                <a:lnTo>
                  <a:pt x="762" y="251498"/>
                </a:lnTo>
                <a:lnTo>
                  <a:pt x="43180" y="480338"/>
                </a:lnTo>
                <a:lnTo>
                  <a:pt x="43941" y="484071"/>
                </a:lnTo>
                <a:lnTo>
                  <a:pt x="46100" y="485592"/>
                </a:lnTo>
                <a:lnTo>
                  <a:pt x="92075" y="477074"/>
                </a:lnTo>
                <a:lnTo>
                  <a:pt x="93471" y="474860"/>
                </a:lnTo>
                <a:lnTo>
                  <a:pt x="92837" y="471126"/>
                </a:lnTo>
                <a:lnTo>
                  <a:pt x="73025" y="364705"/>
                </a:lnTo>
                <a:lnTo>
                  <a:pt x="128998" y="364705"/>
                </a:lnTo>
                <a:lnTo>
                  <a:pt x="129389" y="360235"/>
                </a:lnTo>
                <a:lnTo>
                  <a:pt x="101600" y="360235"/>
                </a:lnTo>
                <a:lnTo>
                  <a:pt x="47116" y="242887"/>
                </a:lnTo>
                <a:lnTo>
                  <a:pt x="46355" y="241642"/>
                </a:lnTo>
                <a:lnTo>
                  <a:pt x="45212" y="240538"/>
                </a:lnTo>
                <a:lnTo>
                  <a:pt x="42418" y="238582"/>
                </a:lnTo>
                <a:lnTo>
                  <a:pt x="40893" y="238252"/>
                </a:lnTo>
                <a:close/>
              </a:path>
              <a:path w="1336039" h="485775">
                <a:moveTo>
                  <a:pt x="181190" y="354164"/>
                </a:moveTo>
                <a:lnTo>
                  <a:pt x="129920" y="354164"/>
                </a:lnTo>
                <a:lnTo>
                  <a:pt x="149606" y="460578"/>
                </a:lnTo>
                <a:lnTo>
                  <a:pt x="150368" y="464312"/>
                </a:lnTo>
                <a:lnTo>
                  <a:pt x="152526" y="465836"/>
                </a:lnTo>
                <a:lnTo>
                  <a:pt x="198374" y="457314"/>
                </a:lnTo>
                <a:lnTo>
                  <a:pt x="199897" y="455104"/>
                </a:lnTo>
                <a:lnTo>
                  <a:pt x="199262" y="451370"/>
                </a:lnTo>
                <a:lnTo>
                  <a:pt x="181190" y="354164"/>
                </a:lnTo>
                <a:close/>
              </a:path>
              <a:path w="1336039" h="485775">
                <a:moveTo>
                  <a:pt x="128998" y="364705"/>
                </a:moveTo>
                <a:lnTo>
                  <a:pt x="73025" y="364705"/>
                </a:lnTo>
                <a:lnTo>
                  <a:pt x="117275" y="455104"/>
                </a:lnTo>
                <a:lnTo>
                  <a:pt x="117982" y="456260"/>
                </a:lnTo>
                <a:lnTo>
                  <a:pt x="118744" y="456793"/>
                </a:lnTo>
                <a:lnTo>
                  <a:pt x="120395" y="456501"/>
                </a:lnTo>
                <a:lnTo>
                  <a:pt x="120903" y="455714"/>
                </a:lnTo>
                <a:lnTo>
                  <a:pt x="121157" y="454279"/>
                </a:lnTo>
                <a:lnTo>
                  <a:pt x="128998" y="364705"/>
                </a:lnTo>
                <a:close/>
              </a:path>
              <a:path w="1336039" h="485775">
                <a:moveTo>
                  <a:pt x="153796" y="217271"/>
                </a:moveTo>
                <a:lnTo>
                  <a:pt x="114553" y="224574"/>
                </a:lnTo>
                <a:lnTo>
                  <a:pt x="101600" y="360235"/>
                </a:lnTo>
                <a:lnTo>
                  <a:pt x="129389" y="360235"/>
                </a:lnTo>
                <a:lnTo>
                  <a:pt x="129920" y="354164"/>
                </a:lnTo>
                <a:lnTo>
                  <a:pt x="181190" y="354164"/>
                </a:lnTo>
                <a:lnTo>
                  <a:pt x="156718" y="222529"/>
                </a:lnTo>
                <a:lnTo>
                  <a:pt x="156082" y="218795"/>
                </a:lnTo>
                <a:lnTo>
                  <a:pt x="153796" y="217271"/>
                </a:lnTo>
                <a:close/>
              </a:path>
              <a:path w="1336039" h="485775">
                <a:moveTo>
                  <a:pt x="274827" y="194805"/>
                </a:moveTo>
                <a:lnTo>
                  <a:pt x="214502" y="205994"/>
                </a:lnTo>
                <a:lnTo>
                  <a:pt x="212725" y="208267"/>
                </a:lnTo>
                <a:lnTo>
                  <a:pt x="212978" y="212090"/>
                </a:lnTo>
                <a:lnTo>
                  <a:pt x="225425" y="446506"/>
                </a:lnTo>
                <a:lnTo>
                  <a:pt x="225551" y="450342"/>
                </a:lnTo>
                <a:lnTo>
                  <a:pt x="227583" y="451904"/>
                </a:lnTo>
                <a:lnTo>
                  <a:pt x="271144" y="443814"/>
                </a:lnTo>
                <a:lnTo>
                  <a:pt x="272795" y="441579"/>
                </a:lnTo>
                <a:lnTo>
                  <a:pt x="272669" y="437743"/>
                </a:lnTo>
                <a:lnTo>
                  <a:pt x="268605" y="397941"/>
                </a:lnTo>
                <a:lnTo>
                  <a:pt x="293369" y="393331"/>
                </a:lnTo>
                <a:lnTo>
                  <a:pt x="341334" y="393331"/>
                </a:lnTo>
                <a:lnTo>
                  <a:pt x="328084" y="352539"/>
                </a:lnTo>
                <a:lnTo>
                  <a:pt x="263397" y="352539"/>
                </a:lnTo>
                <a:lnTo>
                  <a:pt x="254634" y="262712"/>
                </a:lnTo>
                <a:lnTo>
                  <a:pt x="257809" y="262115"/>
                </a:lnTo>
                <a:lnTo>
                  <a:pt x="298715" y="262115"/>
                </a:lnTo>
                <a:lnTo>
                  <a:pt x="278510" y="199910"/>
                </a:lnTo>
                <a:lnTo>
                  <a:pt x="277368" y="196278"/>
                </a:lnTo>
                <a:lnTo>
                  <a:pt x="274827" y="194805"/>
                </a:lnTo>
                <a:close/>
              </a:path>
              <a:path w="1336039" h="485775">
                <a:moveTo>
                  <a:pt x="341334" y="393331"/>
                </a:moveTo>
                <a:lnTo>
                  <a:pt x="293369" y="393331"/>
                </a:lnTo>
                <a:lnTo>
                  <a:pt x="303783" y="431952"/>
                </a:lnTo>
                <a:lnTo>
                  <a:pt x="305053" y="435584"/>
                </a:lnTo>
                <a:lnTo>
                  <a:pt x="307466" y="437070"/>
                </a:lnTo>
                <a:lnTo>
                  <a:pt x="351027" y="428980"/>
                </a:lnTo>
                <a:lnTo>
                  <a:pt x="352297" y="426808"/>
                </a:lnTo>
                <a:lnTo>
                  <a:pt x="351027" y="423176"/>
                </a:lnTo>
                <a:lnTo>
                  <a:pt x="341334" y="393331"/>
                </a:lnTo>
                <a:close/>
              </a:path>
              <a:path w="1336039" h="485775">
                <a:moveTo>
                  <a:pt x="378840" y="175501"/>
                </a:moveTo>
                <a:lnTo>
                  <a:pt x="335660" y="183502"/>
                </a:lnTo>
                <a:lnTo>
                  <a:pt x="334137" y="185712"/>
                </a:lnTo>
                <a:lnTo>
                  <a:pt x="334899" y="189445"/>
                </a:lnTo>
                <a:lnTo>
                  <a:pt x="377316" y="418287"/>
                </a:lnTo>
                <a:lnTo>
                  <a:pt x="378078" y="422021"/>
                </a:lnTo>
                <a:lnTo>
                  <a:pt x="380238" y="423545"/>
                </a:lnTo>
                <a:lnTo>
                  <a:pt x="423290" y="415544"/>
                </a:lnTo>
                <a:lnTo>
                  <a:pt x="424814" y="413334"/>
                </a:lnTo>
                <a:lnTo>
                  <a:pt x="424180" y="409600"/>
                </a:lnTo>
                <a:lnTo>
                  <a:pt x="414400" y="356793"/>
                </a:lnTo>
                <a:lnTo>
                  <a:pt x="418845" y="342722"/>
                </a:lnTo>
                <a:lnTo>
                  <a:pt x="477511" y="342722"/>
                </a:lnTo>
                <a:lnTo>
                  <a:pt x="433831" y="276606"/>
                </a:lnTo>
                <a:lnTo>
                  <a:pt x="441995" y="250774"/>
                </a:lnTo>
                <a:lnTo>
                  <a:pt x="394715" y="250774"/>
                </a:lnTo>
                <a:lnTo>
                  <a:pt x="381598" y="180543"/>
                </a:lnTo>
                <a:lnTo>
                  <a:pt x="381000" y="177025"/>
                </a:lnTo>
                <a:lnTo>
                  <a:pt x="378840" y="175501"/>
                </a:lnTo>
                <a:close/>
              </a:path>
              <a:path w="1336039" h="485775">
                <a:moveTo>
                  <a:pt x="477511" y="342722"/>
                </a:moveTo>
                <a:lnTo>
                  <a:pt x="418845" y="342722"/>
                </a:lnTo>
                <a:lnTo>
                  <a:pt x="460375" y="403707"/>
                </a:lnTo>
                <a:lnTo>
                  <a:pt x="461137" y="404952"/>
                </a:lnTo>
                <a:lnTo>
                  <a:pt x="462280" y="405904"/>
                </a:lnTo>
                <a:lnTo>
                  <a:pt x="465327" y="407276"/>
                </a:lnTo>
                <a:lnTo>
                  <a:pt x="466851" y="407479"/>
                </a:lnTo>
                <a:lnTo>
                  <a:pt x="468375" y="407174"/>
                </a:lnTo>
                <a:lnTo>
                  <a:pt x="509650" y="399529"/>
                </a:lnTo>
                <a:lnTo>
                  <a:pt x="510666" y="398703"/>
                </a:lnTo>
                <a:lnTo>
                  <a:pt x="511937" y="395998"/>
                </a:lnTo>
                <a:lnTo>
                  <a:pt x="511809" y="394716"/>
                </a:lnTo>
                <a:lnTo>
                  <a:pt x="510947" y="393331"/>
                </a:lnTo>
                <a:lnTo>
                  <a:pt x="477511" y="342722"/>
                </a:lnTo>
                <a:close/>
              </a:path>
              <a:path w="1336039" h="485775">
                <a:moveTo>
                  <a:pt x="591819" y="135940"/>
                </a:moveTo>
                <a:lnTo>
                  <a:pt x="497585" y="153454"/>
                </a:lnTo>
                <a:lnTo>
                  <a:pt x="496062" y="155663"/>
                </a:lnTo>
                <a:lnTo>
                  <a:pt x="496732" y="159588"/>
                </a:lnTo>
                <a:lnTo>
                  <a:pt x="539241" y="388239"/>
                </a:lnTo>
                <a:lnTo>
                  <a:pt x="539876" y="391972"/>
                </a:lnTo>
                <a:lnTo>
                  <a:pt x="542163" y="393496"/>
                </a:lnTo>
                <a:lnTo>
                  <a:pt x="636396" y="375983"/>
                </a:lnTo>
                <a:lnTo>
                  <a:pt x="637920" y="373773"/>
                </a:lnTo>
                <a:lnTo>
                  <a:pt x="637158" y="370039"/>
                </a:lnTo>
                <a:lnTo>
                  <a:pt x="631280" y="338340"/>
                </a:lnTo>
                <a:lnTo>
                  <a:pt x="578357" y="338340"/>
                </a:lnTo>
                <a:lnTo>
                  <a:pt x="568325" y="284327"/>
                </a:lnTo>
                <a:lnTo>
                  <a:pt x="611632" y="276288"/>
                </a:lnTo>
                <a:lnTo>
                  <a:pt x="613156" y="274066"/>
                </a:lnTo>
                <a:lnTo>
                  <a:pt x="612520" y="270332"/>
                </a:lnTo>
                <a:lnTo>
                  <a:pt x="606435" y="237528"/>
                </a:lnTo>
                <a:lnTo>
                  <a:pt x="559688" y="237528"/>
                </a:lnTo>
                <a:lnTo>
                  <a:pt x="551180" y="191922"/>
                </a:lnTo>
                <a:lnTo>
                  <a:pt x="600456" y="182753"/>
                </a:lnTo>
                <a:lnTo>
                  <a:pt x="601980" y="180543"/>
                </a:lnTo>
                <a:lnTo>
                  <a:pt x="601344" y="176809"/>
                </a:lnTo>
                <a:lnTo>
                  <a:pt x="594740" y="141198"/>
                </a:lnTo>
                <a:lnTo>
                  <a:pt x="593978" y="137464"/>
                </a:lnTo>
                <a:lnTo>
                  <a:pt x="591819" y="135940"/>
                </a:lnTo>
                <a:close/>
              </a:path>
              <a:path w="1336039" h="485775">
                <a:moveTo>
                  <a:pt x="298715" y="262115"/>
                </a:moveTo>
                <a:lnTo>
                  <a:pt x="257809" y="262115"/>
                </a:lnTo>
                <a:lnTo>
                  <a:pt x="281813" y="349123"/>
                </a:lnTo>
                <a:lnTo>
                  <a:pt x="263397" y="352539"/>
                </a:lnTo>
                <a:lnTo>
                  <a:pt x="328084" y="352539"/>
                </a:lnTo>
                <a:lnTo>
                  <a:pt x="298715" y="262115"/>
                </a:lnTo>
                <a:close/>
              </a:path>
              <a:path w="1336039" h="485775">
                <a:moveTo>
                  <a:pt x="627633" y="329184"/>
                </a:moveTo>
                <a:lnTo>
                  <a:pt x="578357" y="338340"/>
                </a:lnTo>
                <a:lnTo>
                  <a:pt x="631280" y="338340"/>
                </a:lnTo>
                <a:lnTo>
                  <a:pt x="630555" y="334429"/>
                </a:lnTo>
                <a:lnTo>
                  <a:pt x="629919" y="330695"/>
                </a:lnTo>
                <a:lnTo>
                  <a:pt x="627633" y="329184"/>
                </a:lnTo>
                <a:close/>
              </a:path>
              <a:path w="1336039" h="485775">
                <a:moveTo>
                  <a:pt x="466725" y="159181"/>
                </a:moveTo>
                <a:lnTo>
                  <a:pt x="421258" y="167601"/>
                </a:lnTo>
                <a:lnTo>
                  <a:pt x="419100" y="169672"/>
                </a:lnTo>
                <a:lnTo>
                  <a:pt x="418338" y="173126"/>
                </a:lnTo>
                <a:lnTo>
                  <a:pt x="394715" y="250774"/>
                </a:lnTo>
                <a:lnTo>
                  <a:pt x="441995" y="250774"/>
                </a:lnTo>
                <a:lnTo>
                  <a:pt x="469264" y="164490"/>
                </a:lnTo>
                <a:lnTo>
                  <a:pt x="469645" y="163055"/>
                </a:lnTo>
                <a:lnTo>
                  <a:pt x="469391" y="161785"/>
                </a:lnTo>
                <a:lnTo>
                  <a:pt x="467868" y="159588"/>
                </a:lnTo>
                <a:lnTo>
                  <a:pt x="466725" y="159181"/>
                </a:lnTo>
                <a:close/>
              </a:path>
              <a:path w="1336039" h="485775">
                <a:moveTo>
                  <a:pt x="602995" y="229476"/>
                </a:moveTo>
                <a:lnTo>
                  <a:pt x="559688" y="237528"/>
                </a:lnTo>
                <a:lnTo>
                  <a:pt x="606435" y="237528"/>
                </a:lnTo>
                <a:lnTo>
                  <a:pt x="605916" y="234734"/>
                </a:lnTo>
                <a:lnTo>
                  <a:pt x="605155" y="231000"/>
                </a:lnTo>
                <a:lnTo>
                  <a:pt x="602995" y="229476"/>
                </a:lnTo>
                <a:close/>
              </a:path>
              <a:path w="1336039" h="485775">
                <a:moveTo>
                  <a:pt x="760348" y="104660"/>
                </a:moveTo>
                <a:lnTo>
                  <a:pt x="700023" y="115849"/>
                </a:lnTo>
                <a:lnTo>
                  <a:pt x="698245" y="118110"/>
                </a:lnTo>
                <a:lnTo>
                  <a:pt x="698372" y="121945"/>
                </a:lnTo>
                <a:lnTo>
                  <a:pt x="710945" y="356362"/>
                </a:lnTo>
                <a:lnTo>
                  <a:pt x="711072" y="360184"/>
                </a:lnTo>
                <a:lnTo>
                  <a:pt x="712978" y="361759"/>
                </a:lnTo>
                <a:lnTo>
                  <a:pt x="756666" y="353656"/>
                </a:lnTo>
                <a:lnTo>
                  <a:pt x="758317" y="351421"/>
                </a:lnTo>
                <a:lnTo>
                  <a:pt x="758062" y="347586"/>
                </a:lnTo>
                <a:lnTo>
                  <a:pt x="753998" y="307784"/>
                </a:lnTo>
                <a:lnTo>
                  <a:pt x="778891" y="303187"/>
                </a:lnTo>
                <a:lnTo>
                  <a:pt x="826855" y="303187"/>
                </a:lnTo>
                <a:lnTo>
                  <a:pt x="813601" y="262382"/>
                </a:lnTo>
                <a:lnTo>
                  <a:pt x="748919" y="262382"/>
                </a:lnTo>
                <a:lnTo>
                  <a:pt x="740156" y="172554"/>
                </a:lnTo>
                <a:lnTo>
                  <a:pt x="743331" y="171970"/>
                </a:lnTo>
                <a:lnTo>
                  <a:pt x="784236" y="171970"/>
                </a:lnTo>
                <a:lnTo>
                  <a:pt x="764032" y="109766"/>
                </a:lnTo>
                <a:lnTo>
                  <a:pt x="762761" y="106133"/>
                </a:lnTo>
                <a:lnTo>
                  <a:pt x="760348" y="104660"/>
                </a:lnTo>
                <a:close/>
              </a:path>
              <a:path w="1336039" h="485775">
                <a:moveTo>
                  <a:pt x="826855" y="303187"/>
                </a:moveTo>
                <a:lnTo>
                  <a:pt x="778891" y="303187"/>
                </a:lnTo>
                <a:lnTo>
                  <a:pt x="789305" y="341795"/>
                </a:lnTo>
                <a:lnTo>
                  <a:pt x="790574" y="345427"/>
                </a:lnTo>
                <a:lnTo>
                  <a:pt x="792860" y="346925"/>
                </a:lnTo>
                <a:lnTo>
                  <a:pt x="836548" y="338823"/>
                </a:lnTo>
                <a:lnTo>
                  <a:pt x="837692" y="336664"/>
                </a:lnTo>
                <a:lnTo>
                  <a:pt x="836548" y="333032"/>
                </a:lnTo>
                <a:lnTo>
                  <a:pt x="826855" y="303187"/>
                </a:lnTo>
                <a:close/>
              </a:path>
              <a:path w="1336039" h="485775">
                <a:moveTo>
                  <a:pt x="784236" y="171970"/>
                </a:moveTo>
                <a:lnTo>
                  <a:pt x="743331" y="171970"/>
                </a:lnTo>
                <a:lnTo>
                  <a:pt x="767333" y="258965"/>
                </a:lnTo>
                <a:lnTo>
                  <a:pt x="748919" y="262382"/>
                </a:lnTo>
                <a:lnTo>
                  <a:pt x="813601" y="262382"/>
                </a:lnTo>
                <a:lnTo>
                  <a:pt x="784236" y="171970"/>
                </a:lnTo>
                <a:close/>
              </a:path>
              <a:path w="1336039" h="485775">
                <a:moveTo>
                  <a:pt x="918718" y="75247"/>
                </a:moveTo>
                <a:lnTo>
                  <a:pt x="875665" y="83248"/>
                </a:lnTo>
                <a:lnTo>
                  <a:pt x="874141" y="85458"/>
                </a:lnTo>
                <a:lnTo>
                  <a:pt x="874775" y="89192"/>
                </a:lnTo>
                <a:lnTo>
                  <a:pt x="917320" y="318033"/>
                </a:lnTo>
                <a:lnTo>
                  <a:pt x="917956" y="321767"/>
                </a:lnTo>
                <a:lnTo>
                  <a:pt x="920242" y="323291"/>
                </a:lnTo>
                <a:lnTo>
                  <a:pt x="959484" y="315976"/>
                </a:lnTo>
                <a:lnTo>
                  <a:pt x="959993" y="315912"/>
                </a:lnTo>
                <a:lnTo>
                  <a:pt x="1018540" y="305041"/>
                </a:lnTo>
                <a:lnTo>
                  <a:pt x="1020063" y="302818"/>
                </a:lnTo>
                <a:lnTo>
                  <a:pt x="1019302" y="299085"/>
                </a:lnTo>
                <a:lnTo>
                  <a:pt x="1013560" y="268135"/>
                </a:lnTo>
                <a:lnTo>
                  <a:pt x="956436" y="268135"/>
                </a:lnTo>
                <a:lnTo>
                  <a:pt x="921638" y="80505"/>
                </a:lnTo>
                <a:lnTo>
                  <a:pt x="920877" y="76771"/>
                </a:lnTo>
                <a:lnTo>
                  <a:pt x="918718" y="75247"/>
                </a:lnTo>
                <a:close/>
              </a:path>
              <a:path w="1336039" h="485775">
                <a:moveTo>
                  <a:pt x="1048511" y="51130"/>
                </a:moveTo>
                <a:lnTo>
                  <a:pt x="1005458" y="59131"/>
                </a:lnTo>
                <a:lnTo>
                  <a:pt x="1003934" y="61341"/>
                </a:lnTo>
                <a:lnTo>
                  <a:pt x="1004854" y="65925"/>
                </a:lnTo>
                <a:lnTo>
                  <a:pt x="1047115" y="293916"/>
                </a:lnTo>
                <a:lnTo>
                  <a:pt x="1047877" y="297649"/>
                </a:lnTo>
                <a:lnTo>
                  <a:pt x="1050035" y="299173"/>
                </a:lnTo>
                <a:lnTo>
                  <a:pt x="1093088" y="291172"/>
                </a:lnTo>
                <a:lnTo>
                  <a:pt x="1094612" y="288963"/>
                </a:lnTo>
                <a:lnTo>
                  <a:pt x="1093978" y="285229"/>
                </a:lnTo>
                <a:lnTo>
                  <a:pt x="1051433" y="56388"/>
                </a:lnTo>
                <a:lnTo>
                  <a:pt x="1050797" y="52654"/>
                </a:lnTo>
                <a:lnTo>
                  <a:pt x="1048511" y="51130"/>
                </a:lnTo>
                <a:close/>
              </a:path>
              <a:path w="1336039" h="485775">
                <a:moveTo>
                  <a:pt x="1153413" y="189077"/>
                </a:moveTo>
                <a:lnTo>
                  <a:pt x="1150111" y="190792"/>
                </a:lnTo>
                <a:lnTo>
                  <a:pt x="1115441" y="207149"/>
                </a:lnTo>
                <a:lnTo>
                  <a:pt x="1112138" y="208864"/>
                </a:lnTo>
                <a:lnTo>
                  <a:pt x="1110869" y="211582"/>
                </a:lnTo>
                <a:lnTo>
                  <a:pt x="1111631" y="215315"/>
                </a:lnTo>
                <a:lnTo>
                  <a:pt x="1115821" y="237718"/>
                </a:lnTo>
                <a:lnTo>
                  <a:pt x="1142492" y="274269"/>
                </a:lnTo>
                <a:lnTo>
                  <a:pt x="1168654" y="280060"/>
                </a:lnTo>
                <a:lnTo>
                  <a:pt x="1197609" y="274662"/>
                </a:lnTo>
                <a:lnTo>
                  <a:pt x="1203959" y="272110"/>
                </a:lnTo>
                <a:lnTo>
                  <a:pt x="1209547" y="268300"/>
                </a:lnTo>
                <a:lnTo>
                  <a:pt x="1215262" y="264502"/>
                </a:lnTo>
                <a:lnTo>
                  <a:pt x="1231663" y="235343"/>
                </a:lnTo>
                <a:lnTo>
                  <a:pt x="1170940" y="235343"/>
                </a:lnTo>
                <a:lnTo>
                  <a:pt x="1168527" y="234835"/>
                </a:lnTo>
                <a:lnTo>
                  <a:pt x="1156081" y="193827"/>
                </a:lnTo>
                <a:lnTo>
                  <a:pt x="1155319" y="190093"/>
                </a:lnTo>
                <a:lnTo>
                  <a:pt x="1153413" y="189077"/>
                </a:lnTo>
                <a:close/>
              </a:path>
              <a:path w="1336039" h="485775">
                <a:moveTo>
                  <a:pt x="1009777" y="258229"/>
                </a:moveTo>
                <a:lnTo>
                  <a:pt x="956436" y="268135"/>
                </a:lnTo>
                <a:lnTo>
                  <a:pt x="1013560" y="268135"/>
                </a:lnTo>
                <a:lnTo>
                  <a:pt x="1012697" y="263486"/>
                </a:lnTo>
                <a:lnTo>
                  <a:pt x="1012062" y="259753"/>
                </a:lnTo>
                <a:lnTo>
                  <a:pt x="1009777" y="258229"/>
                </a:lnTo>
                <a:close/>
              </a:path>
              <a:path w="1336039" h="485775">
                <a:moveTo>
                  <a:pt x="1302093" y="61468"/>
                </a:moveTo>
                <a:lnTo>
                  <a:pt x="1253744" y="61468"/>
                </a:lnTo>
                <a:lnTo>
                  <a:pt x="1288552" y="249161"/>
                </a:lnTo>
                <a:lnTo>
                  <a:pt x="1288795" y="250698"/>
                </a:lnTo>
                <a:lnTo>
                  <a:pt x="1289684" y="251917"/>
                </a:lnTo>
                <a:lnTo>
                  <a:pt x="1292479" y="253606"/>
                </a:lnTo>
                <a:lnTo>
                  <a:pt x="1293875" y="253911"/>
                </a:lnTo>
                <a:lnTo>
                  <a:pt x="1295145" y="253657"/>
                </a:lnTo>
                <a:lnTo>
                  <a:pt x="1334516" y="246354"/>
                </a:lnTo>
                <a:lnTo>
                  <a:pt x="1336040" y="244144"/>
                </a:lnTo>
                <a:lnTo>
                  <a:pt x="1335278" y="240411"/>
                </a:lnTo>
                <a:lnTo>
                  <a:pt x="1302093" y="61468"/>
                </a:lnTo>
                <a:close/>
              </a:path>
              <a:path w="1336039" h="485775">
                <a:moveTo>
                  <a:pt x="1152017" y="29019"/>
                </a:moveTo>
                <a:lnTo>
                  <a:pt x="1110995" y="40767"/>
                </a:lnTo>
                <a:lnTo>
                  <a:pt x="1087755" y="79184"/>
                </a:lnTo>
                <a:lnTo>
                  <a:pt x="1087735" y="86550"/>
                </a:lnTo>
                <a:lnTo>
                  <a:pt x="1095502" y="128905"/>
                </a:lnTo>
                <a:lnTo>
                  <a:pt x="1096645" y="135039"/>
                </a:lnTo>
                <a:lnTo>
                  <a:pt x="1098422" y="139814"/>
                </a:lnTo>
                <a:lnTo>
                  <a:pt x="1100962" y="143217"/>
                </a:lnTo>
                <a:lnTo>
                  <a:pt x="1103375" y="146634"/>
                </a:lnTo>
                <a:lnTo>
                  <a:pt x="1106932" y="149834"/>
                </a:lnTo>
                <a:lnTo>
                  <a:pt x="1111631" y="152831"/>
                </a:lnTo>
                <a:lnTo>
                  <a:pt x="1170558" y="182854"/>
                </a:lnTo>
                <a:lnTo>
                  <a:pt x="1173353" y="184543"/>
                </a:lnTo>
                <a:lnTo>
                  <a:pt x="1184690" y="223113"/>
                </a:lnTo>
                <a:lnTo>
                  <a:pt x="1185036" y="225539"/>
                </a:lnTo>
                <a:lnTo>
                  <a:pt x="1184529" y="227977"/>
                </a:lnTo>
                <a:lnTo>
                  <a:pt x="1181481" y="232410"/>
                </a:lnTo>
                <a:lnTo>
                  <a:pt x="1179448" y="233756"/>
                </a:lnTo>
                <a:lnTo>
                  <a:pt x="1170940" y="235343"/>
                </a:lnTo>
                <a:lnTo>
                  <a:pt x="1231663" y="235343"/>
                </a:lnTo>
                <a:lnTo>
                  <a:pt x="1232916" y="229895"/>
                </a:lnTo>
                <a:lnTo>
                  <a:pt x="1232998" y="222872"/>
                </a:lnTo>
                <a:lnTo>
                  <a:pt x="1231772" y="216179"/>
                </a:lnTo>
                <a:lnTo>
                  <a:pt x="1224153" y="175374"/>
                </a:lnTo>
                <a:lnTo>
                  <a:pt x="1149222" y="123494"/>
                </a:lnTo>
                <a:lnTo>
                  <a:pt x="1146683" y="121754"/>
                </a:lnTo>
                <a:lnTo>
                  <a:pt x="1144778" y="119900"/>
                </a:lnTo>
                <a:lnTo>
                  <a:pt x="1143634" y="117919"/>
                </a:lnTo>
                <a:lnTo>
                  <a:pt x="1142365" y="115925"/>
                </a:lnTo>
                <a:lnTo>
                  <a:pt x="1141348" y="113499"/>
                </a:lnTo>
                <a:lnTo>
                  <a:pt x="1140586" y="110604"/>
                </a:lnTo>
                <a:lnTo>
                  <a:pt x="1135507" y="83540"/>
                </a:lnTo>
                <a:lnTo>
                  <a:pt x="1136015" y="81102"/>
                </a:lnTo>
                <a:lnTo>
                  <a:pt x="1139062" y="76669"/>
                </a:lnTo>
                <a:lnTo>
                  <a:pt x="1141221" y="75311"/>
                </a:lnTo>
                <a:lnTo>
                  <a:pt x="1149731" y="73736"/>
                </a:lnTo>
                <a:lnTo>
                  <a:pt x="1205307" y="73736"/>
                </a:lnTo>
                <a:lnTo>
                  <a:pt x="1204848" y="71348"/>
                </a:lnTo>
                <a:lnTo>
                  <a:pt x="1183512" y="38493"/>
                </a:lnTo>
                <a:lnTo>
                  <a:pt x="1158874" y="29133"/>
                </a:lnTo>
                <a:lnTo>
                  <a:pt x="1152017" y="29019"/>
                </a:lnTo>
                <a:close/>
              </a:path>
              <a:path w="1336039" h="485775">
                <a:moveTo>
                  <a:pt x="1205307" y="73736"/>
                </a:moveTo>
                <a:lnTo>
                  <a:pt x="1149731" y="73736"/>
                </a:lnTo>
                <a:lnTo>
                  <a:pt x="1152144" y="74244"/>
                </a:lnTo>
                <a:lnTo>
                  <a:pt x="1154430" y="75768"/>
                </a:lnTo>
                <a:lnTo>
                  <a:pt x="1156588" y="77279"/>
                </a:lnTo>
                <a:lnTo>
                  <a:pt x="1157985" y="79375"/>
                </a:lnTo>
                <a:lnTo>
                  <a:pt x="1163320" y="108051"/>
                </a:lnTo>
                <a:lnTo>
                  <a:pt x="1163955" y="111785"/>
                </a:lnTo>
                <a:lnTo>
                  <a:pt x="1165986" y="112801"/>
                </a:lnTo>
                <a:lnTo>
                  <a:pt x="1169161" y="111086"/>
                </a:lnTo>
                <a:lnTo>
                  <a:pt x="1203833" y="94716"/>
                </a:lnTo>
                <a:lnTo>
                  <a:pt x="1207134" y="93014"/>
                </a:lnTo>
                <a:lnTo>
                  <a:pt x="1208405" y="90284"/>
                </a:lnTo>
                <a:lnTo>
                  <a:pt x="1207560" y="85458"/>
                </a:lnTo>
                <a:lnTo>
                  <a:pt x="1205307" y="73736"/>
                </a:lnTo>
                <a:close/>
              </a:path>
              <a:path w="1336039" h="485775">
                <a:moveTo>
                  <a:pt x="1323974" y="0"/>
                </a:moveTo>
                <a:lnTo>
                  <a:pt x="1213231" y="20548"/>
                </a:lnTo>
                <a:lnTo>
                  <a:pt x="1211707" y="22758"/>
                </a:lnTo>
                <a:lnTo>
                  <a:pt x="1212469" y="26492"/>
                </a:lnTo>
                <a:lnTo>
                  <a:pt x="1219072" y="62103"/>
                </a:lnTo>
                <a:lnTo>
                  <a:pt x="1219708" y="65836"/>
                </a:lnTo>
                <a:lnTo>
                  <a:pt x="1221994" y="67360"/>
                </a:lnTo>
                <a:lnTo>
                  <a:pt x="1253744" y="61468"/>
                </a:lnTo>
                <a:lnTo>
                  <a:pt x="1302093" y="61468"/>
                </a:lnTo>
                <a:lnTo>
                  <a:pt x="1300480" y="52768"/>
                </a:lnTo>
                <a:lnTo>
                  <a:pt x="1332610" y="46799"/>
                </a:lnTo>
                <a:lnTo>
                  <a:pt x="1334132" y="44577"/>
                </a:lnTo>
                <a:lnTo>
                  <a:pt x="1333483" y="40767"/>
                </a:lnTo>
                <a:lnTo>
                  <a:pt x="1326895" y="5245"/>
                </a:lnTo>
                <a:lnTo>
                  <a:pt x="1326133" y="1511"/>
                </a:lnTo>
                <a:lnTo>
                  <a:pt x="132397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3530" y="5324728"/>
            <a:ext cx="5007345" cy="1452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7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52" y="292608"/>
            <a:ext cx="4936236" cy="471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7851" y="2293111"/>
            <a:ext cx="880744" cy="2146300"/>
          </a:xfrm>
          <a:custGeom>
            <a:avLst/>
            <a:gdLst/>
            <a:ahLst/>
            <a:cxnLst/>
            <a:rect l="l" t="t" r="r" b="b"/>
            <a:pathLst>
              <a:path w="880744" h="2146300">
                <a:moveTo>
                  <a:pt x="332984" y="1509192"/>
                </a:moveTo>
                <a:lnTo>
                  <a:pt x="39497" y="1584706"/>
                </a:lnTo>
                <a:lnTo>
                  <a:pt x="2474" y="1619978"/>
                </a:lnTo>
                <a:lnTo>
                  <a:pt x="0" y="1639315"/>
                </a:lnTo>
                <a:lnTo>
                  <a:pt x="0" y="1763776"/>
                </a:lnTo>
                <a:lnTo>
                  <a:pt x="1903" y="1802713"/>
                </a:lnTo>
                <a:lnTo>
                  <a:pt x="7604" y="1840483"/>
                </a:lnTo>
                <a:lnTo>
                  <a:pt x="30353" y="1912620"/>
                </a:lnTo>
                <a:lnTo>
                  <a:pt x="66087" y="1977850"/>
                </a:lnTo>
                <a:lnTo>
                  <a:pt x="112395" y="2034032"/>
                </a:lnTo>
                <a:lnTo>
                  <a:pt x="168529" y="2080323"/>
                </a:lnTo>
                <a:lnTo>
                  <a:pt x="233806" y="2115947"/>
                </a:lnTo>
                <a:lnTo>
                  <a:pt x="305879" y="2138743"/>
                </a:lnTo>
                <a:lnTo>
                  <a:pt x="343642" y="2144414"/>
                </a:lnTo>
                <a:lnTo>
                  <a:pt x="382524" y="2146300"/>
                </a:lnTo>
                <a:lnTo>
                  <a:pt x="497840" y="2146300"/>
                </a:lnTo>
                <a:lnTo>
                  <a:pt x="536777" y="2144414"/>
                </a:lnTo>
                <a:lnTo>
                  <a:pt x="574548" y="2138743"/>
                </a:lnTo>
                <a:lnTo>
                  <a:pt x="646684" y="2115947"/>
                </a:lnTo>
                <a:lnTo>
                  <a:pt x="711914" y="2080323"/>
                </a:lnTo>
                <a:lnTo>
                  <a:pt x="768096" y="2034032"/>
                </a:lnTo>
                <a:lnTo>
                  <a:pt x="814387" y="1977850"/>
                </a:lnTo>
                <a:lnTo>
                  <a:pt x="850011" y="1912620"/>
                </a:lnTo>
                <a:lnTo>
                  <a:pt x="872807" y="1840484"/>
                </a:lnTo>
                <a:lnTo>
                  <a:pt x="875667" y="1821433"/>
                </a:lnTo>
                <a:lnTo>
                  <a:pt x="428117" y="1821433"/>
                </a:lnTo>
                <a:lnTo>
                  <a:pt x="413468" y="1820120"/>
                </a:lnTo>
                <a:lnTo>
                  <a:pt x="376428" y="1800225"/>
                </a:lnTo>
                <a:lnTo>
                  <a:pt x="356550" y="1763256"/>
                </a:lnTo>
                <a:lnTo>
                  <a:pt x="355219" y="1748663"/>
                </a:lnTo>
                <a:lnTo>
                  <a:pt x="355219" y="1542161"/>
                </a:lnTo>
                <a:lnTo>
                  <a:pt x="352744" y="1524345"/>
                </a:lnTo>
                <a:lnTo>
                  <a:pt x="345328" y="1513363"/>
                </a:lnTo>
                <a:lnTo>
                  <a:pt x="332984" y="1509192"/>
                </a:lnTo>
                <a:close/>
              </a:path>
              <a:path w="880744" h="2146300">
                <a:moveTo>
                  <a:pt x="879889" y="1059561"/>
                </a:moveTo>
                <a:lnTo>
                  <a:pt x="452374" y="1059561"/>
                </a:lnTo>
                <a:lnTo>
                  <a:pt x="462492" y="1060112"/>
                </a:lnTo>
                <a:lnTo>
                  <a:pt x="471693" y="1061783"/>
                </a:lnTo>
                <a:lnTo>
                  <a:pt x="506984" y="1083817"/>
                </a:lnTo>
                <a:lnTo>
                  <a:pt x="524129" y="1128216"/>
                </a:lnTo>
                <a:lnTo>
                  <a:pt x="525272" y="1150620"/>
                </a:lnTo>
                <a:lnTo>
                  <a:pt x="525272" y="1748663"/>
                </a:lnTo>
                <a:lnTo>
                  <a:pt x="513270" y="1789060"/>
                </a:lnTo>
                <a:lnTo>
                  <a:pt x="480441" y="1816163"/>
                </a:lnTo>
                <a:lnTo>
                  <a:pt x="452374" y="1821433"/>
                </a:lnTo>
                <a:lnTo>
                  <a:pt x="875667" y="1821433"/>
                </a:lnTo>
                <a:lnTo>
                  <a:pt x="878478" y="1802713"/>
                </a:lnTo>
                <a:lnTo>
                  <a:pt x="880364" y="1763776"/>
                </a:lnTo>
                <a:lnTo>
                  <a:pt x="880244" y="1068577"/>
                </a:lnTo>
                <a:lnTo>
                  <a:pt x="879889" y="1059561"/>
                </a:lnTo>
                <a:close/>
              </a:path>
              <a:path w="880744" h="2146300">
                <a:moveTo>
                  <a:pt x="771144" y="0"/>
                </a:moveTo>
                <a:lnTo>
                  <a:pt x="42545" y="0"/>
                </a:lnTo>
                <a:lnTo>
                  <a:pt x="23949" y="2665"/>
                </a:lnTo>
                <a:lnTo>
                  <a:pt x="10652" y="10652"/>
                </a:lnTo>
                <a:lnTo>
                  <a:pt x="2665" y="23949"/>
                </a:lnTo>
                <a:lnTo>
                  <a:pt x="0" y="42545"/>
                </a:lnTo>
                <a:lnTo>
                  <a:pt x="0" y="1144524"/>
                </a:lnTo>
                <a:lnTo>
                  <a:pt x="18805" y="1179831"/>
                </a:lnTo>
                <a:lnTo>
                  <a:pt x="321818" y="1262888"/>
                </a:lnTo>
                <a:lnTo>
                  <a:pt x="329037" y="1264983"/>
                </a:lnTo>
                <a:lnTo>
                  <a:pt x="355219" y="1235583"/>
                </a:lnTo>
                <a:lnTo>
                  <a:pt x="355219" y="1150620"/>
                </a:lnTo>
                <a:lnTo>
                  <a:pt x="356360" y="1129549"/>
                </a:lnTo>
                <a:lnTo>
                  <a:pt x="373380" y="1086865"/>
                </a:lnTo>
                <a:lnTo>
                  <a:pt x="408701" y="1062164"/>
                </a:lnTo>
                <a:lnTo>
                  <a:pt x="428117" y="1059561"/>
                </a:lnTo>
                <a:lnTo>
                  <a:pt x="879889" y="1059561"/>
                </a:lnTo>
                <a:lnTo>
                  <a:pt x="878290" y="1018911"/>
                </a:lnTo>
                <a:lnTo>
                  <a:pt x="869013" y="969946"/>
                </a:lnTo>
                <a:lnTo>
                  <a:pt x="852521" y="924768"/>
                </a:lnTo>
                <a:lnTo>
                  <a:pt x="828802" y="883412"/>
                </a:lnTo>
                <a:lnTo>
                  <a:pt x="798248" y="847004"/>
                </a:lnTo>
                <a:lnTo>
                  <a:pt x="761253" y="816657"/>
                </a:lnTo>
                <a:lnTo>
                  <a:pt x="734118" y="801497"/>
                </a:lnTo>
                <a:lnTo>
                  <a:pt x="355219" y="801497"/>
                </a:lnTo>
                <a:lnTo>
                  <a:pt x="355219" y="343026"/>
                </a:lnTo>
                <a:lnTo>
                  <a:pt x="771144" y="343026"/>
                </a:lnTo>
                <a:lnTo>
                  <a:pt x="789719" y="340381"/>
                </a:lnTo>
                <a:lnTo>
                  <a:pt x="802973" y="332438"/>
                </a:lnTo>
                <a:lnTo>
                  <a:pt x="810916" y="319184"/>
                </a:lnTo>
                <a:lnTo>
                  <a:pt x="813562" y="300609"/>
                </a:lnTo>
                <a:lnTo>
                  <a:pt x="813562" y="42545"/>
                </a:lnTo>
                <a:lnTo>
                  <a:pt x="810916" y="23949"/>
                </a:lnTo>
                <a:lnTo>
                  <a:pt x="802973" y="10652"/>
                </a:lnTo>
                <a:lnTo>
                  <a:pt x="789719" y="2665"/>
                </a:lnTo>
                <a:lnTo>
                  <a:pt x="771144" y="0"/>
                </a:lnTo>
                <a:close/>
              </a:path>
              <a:path w="880744" h="2146300">
                <a:moveTo>
                  <a:pt x="552577" y="758951"/>
                </a:moveTo>
                <a:lnTo>
                  <a:pt x="500380" y="761617"/>
                </a:lnTo>
                <a:lnTo>
                  <a:pt x="450088" y="769604"/>
                </a:lnTo>
                <a:lnTo>
                  <a:pt x="401700" y="782901"/>
                </a:lnTo>
                <a:lnTo>
                  <a:pt x="355219" y="801497"/>
                </a:lnTo>
                <a:lnTo>
                  <a:pt x="734118" y="801497"/>
                </a:lnTo>
                <a:lnTo>
                  <a:pt x="667893" y="774191"/>
                </a:lnTo>
                <a:lnTo>
                  <a:pt x="611711" y="762762"/>
                </a:lnTo>
                <a:lnTo>
                  <a:pt x="552577" y="758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5792" y="1938527"/>
            <a:ext cx="537210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3575" y="2061083"/>
            <a:ext cx="3182620" cy="271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6335"/>
              </a:lnSpc>
            </a:pPr>
            <a:r>
              <a:rPr sz="7200" i="1" spc="-755" dirty="0">
                <a:solidFill>
                  <a:srgbClr val="000000"/>
                </a:solidFill>
                <a:latin typeface="Times New Roman"/>
                <a:cs typeface="Times New Roman"/>
              </a:rPr>
              <a:t>Ma</a:t>
            </a:r>
            <a:r>
              <a:rPr sz="7200" i="1" spc="-52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7200" i="1" spc="-109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ts val="14255"/>
              </a:lnSpc>
            </a:pPr>
            <a:r>
              <a:rPr sz="13800" spc="-3310" dirty="0">
                <a:solidFill>
                  <a:srgbClr val="FFFFFF"/>
                </a:solidFill>
                <a:latin typeface="Courier New"/>
                <a:cs typeface="Courier New"/>
              </a:rPr>
              <a:t>plans</a:t>
            </a:r>
            <a:endParaRPr sz="13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6375" y="6083503"/>
            <a:ext cx="580009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985" dirty="0">
                <a:solidFill>
                  <a:srgbClr val="FFFF00"/>
                </a:solidFill>
                <a:latin typeface="Times New Roman"/>
                <a:cs typeface="Times New Roman"/>
              </a:rPr>
              <a:t>“</a:t>
            </a:r>
            <a:r>
              <a:rPr sz="3600" i="1" spc="8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600" i="1" spc="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405" dirty="0">
                <a:solidFill>
                  <a:srgbClr val="FFFF00"/>
                </a:solidFill>
                <a:latin typeface="Times New Roman"/>
                <a:cs typeface="Times New Roman"/>
              </a:rPr>
              <a:t>goal</a:t>
            </a:r>
            <a:r>
              <a:rPr sz="3600" i="1" spc="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575" dirty="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sz="3600" i="1" spc="-229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600" i="1" spc="-355" dirty="0">
                <a:solidFill>
                  <a:srgbClr val="FFFF00"/>
                </a:solidFill>
                <a:latin typeface="Times New Roman"/>
                <a:cs typeface="Times New Roman"/>
              </a:rPr>
              <a:t>thout</a:t>
            </a:r>
            <a:r>
              <a:rPr sz="3600" i="1" spc="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34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600" i="1" spc="11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335" dirty="0">
                <a:solidFill>
                  <a:srgbClr val="FFFF00"/>
                </a:solidFill>
                <a:latin typeface="Times New Roman"/>
                <a:cs typeface="Times New Roman"/>
              </a:rPr>
              <a:t>plan</a:t>
            </a:r>
            <a:r>
              <a:rPr sz="3600" i="1" spc="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229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3600" i="1" spc="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200" dirty="0">
                <a:solidFill>
                  <a:srgbClr val="FFFF00"/>
                </a:solidFill>
                <a:latin typeface="Times New Roman"/>
                <a:cs typeface="Times New Roman"/>
              </a:rPr>
              <a:t>just</a:t>
            </a:r>
            <a:r>
              <a:rPr sz="3600" i="1" spc="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34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600" i="1" spc="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i="1" spc="-390" dirty="0">
                <a:solidFill>
                  <a:srgbClr val="FFFF00"/>
                </a:solidFill>
                <a:latin typeface="Times New Roman"/>
                <a:cs typeface="Times New Roman"/>
              </a:rPr>
              <a:t>wi</a:t>
            </a:r>
            <a:r>
              <a:rPr sz="3600" i="1" spc="-31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3600" i="1" spc="-400" dirty="0">
                <a:solidFill>
                  <a:srgbClr val="FFFF00"/>
                </a:solidFill>
                <a:latin typeface="Times New Roman"/>
                <a:cs typeface="Times New Roman"/>
              </a:rPr>
              <a:t>h”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15000"/>
            <a:ext cx="7086600" cy="1143000"/>
          </a:xfrm>
          <a:custGeom>
            <a:avLst/>
            <a:gdLst/>
            <a:ahLst/>
            <a:cxnLst/>
            <a:rect l="l" t="t" r="r" b="b"/>
            <a:pathLst>
              <a:path w="7086600" h="1143000">
                <a:moveTo>
                  <a:pt x="7086600" y="0"/>
                </a:moveTo>
                <a:lnTo>
                  <a:pt x="0" y="0"/>
                </a:lnTo>
                <a:lnTo>
                  <a:pt x="0" y="1142998"/>
                </a:lnTo>
                <a:lnTo>
                  <a:pt x="6567594" y="1142998"/>
                </a:lnTo>
                <a:lnTo>
                  <a:pt x="7086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5785205"/>
            <a:ext cx="6374130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-65" dirty="0">
                <a:solidFill>
                  <a:srgbClr val="001F5F"/>
                </a:solidFill>
                <a:latin typeface="Comic Sans MS"/>
                <a:cs typeface="Comic Sans MS"/>
              </a:rPr>
              <a:t>Afte</a:t>
            </a:r>
            <a:r>
              <a:rPr sz="2500" i="1" spc="-50" dirty="0">
                <a:solidFill>
                  <a:srgbClr val="001F5F"/>
                </a:solidFill>
                <a:latin typeface="Comic Sans MS"/>
                <a:cs typeface="Comic Sans MS"/>
              </a:rPr>
              <a:t>r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 choo</a:t>
            </a:r>
            <a:r>
              <a:rPr sz="2500" i="1" spc="-60" dirty="0">
                <a:solidFill>
                  <a:srgbClr val="001F5F"/>
                </a:solidFill>
                <a:latin typeface="Comic Sans MS"/>
                <a:cs typeface="Comic Sans MS"/>
              </a:rPr>
              <a:t>s</a:t>
            </a:r>
            <a:r>
              <a:rPr sz="2500" i="1" spc="-45" dirty="0">
                <a:solidFill>
                  <a:srgbClr val="001F5F"/>
                </a:solidFill>
                <a:latin typeface="Comic Sans MS"/>
                <a:cs typeface="Comic Sans MS"/>
              </a:rPr>
              <a:t>in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g</a:t>
            </a:r>
            <a:r>
              <a:rPr sz="2500" i="1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45" dirty="0">
                <a:solidFill>
                  <a:srgbClr val="001F5F"/>
                </a:solidFill>
                <a:latin typeface="Comic Sans MS"/>
                <a:cs typeface="Comic Sans MS"/>
              </a:rPr>
              <a:t>solutions,</a:t>
            </a:r>
            <a:r>
              <a:rPr sz="2500" i="1" spc="-3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80" dirty="0">
                <a:solidFill>
                  <a:srgbClr val="001F5F"/>
                </a:solidFill>
                <a:latin typeface="Comic Sans MS"/>
                <a:cs typeface="Comic Sans MS"/>
              </a:rPr>
              <a:t>m</a:t>
            </a:r>
            <a:r>
              <a:rPr sz="2500" i="1" spc="-65" dirty="0">
                <a:solidFill>
                  <a:srgbClr val="001F5F"/>
                </a:solidFill>
                <a:latin typeface="Comic Sans MS"/>
                <a:cs typeface="Comic Sans MS"/>
              </a:rPr>
              <a:t>a</a:t>
            </a:r>
            <a:r>
              <a:rPr sz="2500" i="1" spc="-60" dirty="0">
                <a:solidFill>
                  <a:srgbClr val="001F5F"/>
                </a:solidFill>
                <a:latin typeface="Comic Sans MS"/>
                <a:cs typeface="Comic Sans MS"/>
              </a:rPr>
              <a:t>k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e</a:t>
            </a:r>
            <a:r>
              <a:rPr sz="2500" i="1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a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3600" b="1" spc="-810" dirty="0">
                <a:solidFill>
                  <a:srgbClr val="FF0000"/>
                </a:solidFill>
                <a:latin typeface="Arial"/>
                <a:cs typeface="Arial"/>
              </a:rPr>
              <a:t>spe</a:t>
            </a:r>
            <a:r>
              <a:rPr sz="3600" b="1" spc="-78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600" b="1" spc="-325" dirty="0">
                <a:solidFill>
                  <a:srgbClr val="FF0000"/>
                </a:solidFill>
                <a:latin typeface="Arial"/>
                <a:cs typeface="Arial"/>
              </a:rPr>
              <a:t>ific</a:t>
            </a:r>
            <a:r>
              <a:rPr sz="3600" b="1" spc="-5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77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3600" b="1" spc="-5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844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3600" b="1" spc="-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495" dirty="0">
                <a:solidFill>
                  <a:srgbClr val="FF0000"/>
                </a:solidFill>
                <a:latin typeface="Arial"/>
                <a:cs typeface="Arial"/>
              </a:rPr>
              <a:t>ailed</a:t>
            </a:r>
            <a:r>
              <a:rPr sz="3600" b="1" spc="-5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45" dirty="0">
                <a:solidFill>
                  <a:srgbClr val="FF0000"/>
                </a:solidFill>
                <a:latin typeface="Arial"/>
                <a:cs typeface="Arial"/>
              </a:rPr>
              <a:t>plan</a:t>
            </a:r>
            <a:r>
              <a:rPr sz="3600" b="1" spc="-5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to</a:t>
            </a:r>
            <a:r>
              <a:rPr sz="2500" i="1" spc="-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001F5F"/>
                </a:solidFill>
                <a:latin typeface="Comic Sans MS"/>
                <a:cs typeface="Comic Sans MS"/>
              </a:rPr>
              <a:t>carry</a:t>
            </a:r>
            <a:r>
              <a:rPr sz="2500" i="1" spc="-4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001F5F"/>
                </a:solidFill>
                <a:latin typeface="Comic Sans MS"/>
                <a:cs typeface="Comic Sans MS"/>
              </a:rPr>
              <a:t>the</a:t>
            </a:r>
            <a:r>
              <a:rPr sz="2500" i="1" spc="-80" dirty="0">
                <a:solidFill>
                  <a:srgbClr val="001F5F"/>
                </a:solidFill>
                <a:latin typeface="Comic Sans MS"/>
                <a:cs typeface="Comic Sans MS"/>
              </a:rPr>
              <a:t>m</a:t>
            </a:r>
            <a:r>
              <a:rPr sz="2500" i="1" spc="-5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500" i="1" spc="-45" dirty="0">
                <a:solidFill>
                  <a:srgbClr val="001F5F"/>
                </a:solidFill>
                <a:latin typeface="Comic Sans MS"/>
                <a:cs typeface="Comic Sans MS"/>
              </a:rPr>
              <a:t>out.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15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077" y="5833567"/>
            <a:ext cx="78498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8245" marR="5080" indent="-1186180">
              <a:lnSpc>
                <a:spcPts val="3360"/>
              </a:lnSpc>
            </a:pPr>
            <a:r>
              <a:rPr sz="2950" i="1" spc="-95" dirty="0">
                <a:solidFill>
                  <a:srgbClr val="FFFFFF"/>
                </a:solidFill>
                <a:latin typeface="Comic Sans MS"/>
                <a:cs typeface="Comic Sans MS"/>
              </a:rPr>
              <a:t>You</a:t>
            </a:r>
            <a:r>
              <a:rPr sz="2950" i="1" spc="-75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95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75" dirty="0">
                <a:solidFill>
                  <a:srgbClr val="FFFFFF"/>
                </a:solidFill>
                <a:latin typeface="Comic Sans MS"/>
                <a:cs typeface="Comic Sans MS"/>
              </a:rPr>
              <a:t>plan</a:t>
            </a:r>
            <a:r>
              <a:rPr sz="2950" i="1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0" dirty="0">
                <a:solidFill>
                  <a:srgbClr val="FFFFFF"/>
                </a:solidFill>
                <a:latin typeface="Comic Sans MS"/>
                <a:cs typeface="Comic Sans MS"/>
              </a:rPr>
              <a:t>on</a:t>
            </a:r>
            <a:r>
              <a:rPr sz="295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75" dirty="0">
                <a:solidFill>
                  <a:srgbClr val="FFFFFF"/>
                </a:solidFill>
                <a:latin typeface="Comic Sans MS"/>
                <a:cs typeface="Comic Sans MS"/>
              </a:rPr>
              <a:t>carrying</a:t>
            </a:r>
            <a:r>
              <a:rPr sz="295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0" dirty="0">
                <a:solidFill>
                  <a:srgbClr val="FFFFFF"/>
                </a:solidFill>
                <a:latin typeface="Comic Sans MS"/>
                <a:cs typeface="Comic Sans MS"/>
              </a:rPr>
              <a:t>out</a:t>
            </a:r>
            <a:r>
              <a:rPr sz="295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70" dirty="0">
                <a:solidFill>
                  <a:srgbClr val="FFFFFF"/>
                </a:solidFill>
                <a:latin typeface="Comic Sans MS"/>
                <a:cs typeface="Comic Sans MS"/>
              </a:rPr>
              <a:t>solutions</a:t>
            </a:r>
            <a:r>
              <a:rPr sz="295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0" dirty="0">
                <a:solidFill>
                  <a:srgbClr val="FFFFFF"/>
                </a:solidFill>
                <a:latin typeface="Comic Sans MS"/>
                <a:cs typeface="Comic Sans MS"/>
              </a:rPr>
              <a:t>should</a:t>
            </a:r>
            <a:r>
              <a:rPr sz="295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100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sz="2950" i="1" spc="-8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95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0" dirty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sz="295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75" dirty="0">
                <a:solidFill>
                  <a:srgbClr val="FFFFFF"/>
                </a:solidFill>
                <a:latin typeface="Comic Sans MS"/>
                <a:cs typeface="Comic Sans MS"/>
              </a:rPr>
              <a:t>specific</a:t>
            </a:r>
            <a:r>
              <a:rPr sz="295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5" dirty="0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sz="295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5" dirty="0">
                <a:solidFill>
                  <a:srgbClr val="FFFFFF"/>
                </a:solidFill>
                <a:latin typeface="Comic Sans MS"/>
                <a:cs typeface="Comic Sans MS"/>
              </a:rPr>
              <a:t>co</a:t>
            </a:r>
            <a:r>
              <a:rPr sz="2950" i="1" spc="-80" dirty="0">
                <a:solidFill>
                  <a:srgbClr val="FFFFFF"/>
                </a:solidFill>
                <a:latin typeface="Comic Sans MS"/>
                <a:cs typeface="Comic Sans MS"/>
              </a:rPr>
              <a:t>ncret</a:t>
            </a:r>
            <a:r>
              <a:rPr sz="2950" i="1" spc="-8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95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0" dirty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sz="295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950" i="1" spc="-85" dirty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sz="2950" i="1" spc="-80" dirty="0">
                <a:solidFill>
                  <a:srgbClr val="FFFFFF"/>
                </a:solidFill>
                <a:latin typeface="Comic Sans MS"/>
                <a:cs typeface="Comic Sans MS"/>
              </a:rPr>
              <a:t>os</a:t>
            </a:r>
            <a:r>
              <a:rPr sz="2950" i="1" spc="-9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950" i="1" spc="-70" dirty="0">
                <a:solidFill>
                  <a:srgbClr val="FFFFFF"/>
                </a:solidFill>
                <a:latin typeface="Comic Sans MS"/>
                <a:cs typeface="Comic Sans MS"/>
              </a:rPr>
              <a:t>ible</a:t>
            </a:r>
            <a:endParaRPr sz="29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4360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029" y="5994806"/>
            <a:ext cx="793305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6035" marR="5080" indent="-1283970">
              <a:lnSpc>
                <a:spcPts val="2880"/>
              </a:lnSpc>
            </a:pP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Yo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sz="25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should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lso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prepare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cope</a:t>
            </a:r>
            <a:r>
              <a:rPr sz="25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wit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thing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tha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go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wron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during</a:t>
            </a:r>
            <a:r>
              <a:rPr sz="2500" i="1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proble</a:t>
            </a:r>
            <a:r>
              <a:rPr sz="250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lving</a:t>
            </a:r>
            <a:r>
              <a:rPr sz="2500" i="1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process.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7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52" y="292608"/>
            <a:ext cx="4933188" cy="471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7851" y="2271902"/>
            <a:ext cx="880744" cy="2167890"/>
          </a:xfrm>
          <a:custGeom>
            <a:avLst/>
            <a:gdLst/>
            <a:ahLst/>
            <a:cxnLst/>
            <a:rect l="l" t="t" r="r" b="b"/>
            <a:pathLst>
              <a:path w="880744" h="2167890">
                <a:moveTo>
                  <a:pt x="497840" y="0"/>
                </a:moveTo>
                <a:lnTo>
                  <a:pt x="382524" y="0"/>
                </a:lnTo>
                <a:lnTo>
                  <a:pt x="343642" y="1885"/>
                </a:lnTo>
                <a:lnTo>
                  <a:pt x="305879" y="7556"/>
                </a:lnTo>
                <a:lnTo>
                  <a:pt x="233806" y="30352"/>
                </a:lnTo>
                <a:lnTo>
                  <a:pt x="168529" y="65976"/>
                </a:lnTo>
                <a:lnTo>
                  <a:pt x="112395" y="112268"/>
                </a:lnTo>
                <a:lnTo>
                  <a:pt x="66087" y="168449"/>
                </a:lnTo>
                <a:lnTo>
                  <a:pt x="30353" y="233680"/>
                </a:lnTo>
                <a:lnTo>
                  <a:pt x="7604" y="305815"/>
                </a:lnTo>
                <a:lnTo>
                  <a:pt x="1903" y="343586"/>
                </a:lnTo>
                <a:lnTo>
                  <a:pt x="0" y="382524"/>
                </a:lnTo>
                <a:lnTo>
                  <a:pt x="0" y="1784985"/>
                </a:lnTo>
                <a:lnTo>
                  <a:pt x="1903" y="1823922"/>
                </a:lnTo>
                <a:lnTo>
                  <a:pt x="7604" y="1861693"/>
                </a:lnTo>
                <a:lnTo>
                  <a:pt x="30353" y="1933829"/>
                </a:lnTo>
                <a:lnTo>
                  <a:pt x="66087" y="1999059"/>
                </a:lnTo>
                <a:lnTo>
                  <a:pt x="112395" y="2055241"/>
                </a:lnTo>
                <a:lnTo>
                  <a:pt x="168529" y="2101532"/>
                </a:lnTo>
                <a:lnTo>
                  <a:pt x="233806" y="2137156"/>
                </a:lnTo>
                <a:lnTo>
                  <a:pt x="305879" y="2159952"/>
                </a:lnTo>
                <a:lnTo>
                  <a:pt x="343642" y="2165623"/>
                </a:lnTo>
                <a:lnTo>
                  <a:pt x="382524" y="2167509"/>
                </a:lnTo>
                <a:lnTo>
                  <a:pt x="497840" y="2167509"/>
                </a:lnTo>
                <a:lnTo>
                  <a:pt x="536777" y="2165623"/>
                </a:lnTo>
                <a:lnTo>
                  <a:pt x="574548" y="2159952"/>
                </a:lnTo>
                <a:lnTo>
                  <a:pt x="646684" y="2137156"/>
                </a:lnTo>
                <a:lnTo>
                  <a:pt x="711914" y="2101532"/>
                </a:lnTo>
                <a:lnTo>
                  <a:pt x="768096" y="2055241"/>
                </a:lnTo>
                <a:lnTo>
                  <a:pt x="814387" y="1999059"/>
                </a:lnTo>
                <a:lnTo>
                  <a:pt x="850011" y="1933829"/>
                </a:lnTo>
                <a:lnTo>
                  <a:pt x="872807" y="1861693"/>
                </a:lnTo>
                <a:lnTo>
                  <a:pt x="875667" y="1842643"/>
                </a:lnTo>
                <a:lnTo>
                  <a:pt x="428117" y="1842643"/>
                </a:lnTo>
                <a:lnTo>
                  <a:pt x="413468" y="1841329"/>
                </a:lnTo>
                <a:lnTo>
                  <a:pt x="376428" y="1821434"/>
                </a:lnTo>
                <a:lnTo>
                  <a:pt x="356550" y="1784465"/>
                </a:lnTo>
                <a:lnTo>
                  <a:pt x="355219" y="1769872"/>
                </a:lnTo>
                <a:lnTo>
                  <a:pt x="355219" y="1193038"/>
                </a:lnTo>
                <a:lnTo>
                  <a:pt x="359775" y="1154350"/>
                </a:lnTo>
                <a:lnTo>
                  <a:pt x="381381" y="1122060"/>
                </a:lnTo>
                <a:lnTo>
                  <a:pt x="417927" y="1102645"/>
                </a:lnTo>
                <a:lnTo>
                  <a:pt x="428117" y="1101979"/>
                </a:lnTo>
                <a:lnTo>
                  <a:pt x="879647" y="1101979"/>
                </a:lnTo>
                <a:lnTo>
                  <a:pt x="877047" y="1057723"/>
                </a:lnTo>
                <a:lnTo>
                  <a:pt x="867096" y="1006776"/>
                </a:lnTo>
                <a:lnTo>
                  <a:pt x="850507" y="961330"/>
                </a:lnTo>
                <a:lnTo>
                  <a:pt x="827278" y="921385"/>
                </a:lnTo>
                <a:lnTo>
                  <a:pt x="797404" y="886940"/>
                </a:lnTo>
                <a:lnTo>
                  <a:pt x="760884" y="857996"/>
                </a:lnTo>
                <a:lnTo>
                  <a:pt x="734955" y="843914"/>
                </a:lnTo>
                <a:lnTo>
                  <a:pt x="355219" y="843914"/>
                </a:lnTo>
                <a:lnTo>
                  <a:pt x="355219" y="397637"/>
                </a:lnTo>
                <a:lnTo>
                  <a:pt x="367166" y="357239"/>
                </a:lnTo>
                <a:lnTo>
                  <a:pt x="399986" y="330073"/>
                </a:lnTo>
                <a:lnTo>
                  <a:pt x="428117" y="324738"/>
                </a:lnTo>
                <a:lnTo>
                  <a:pt x="875648" y="324738"/>
                </a:lnTo>
                <a:lnTo>
                  <a:pt x="872807" y="305815"/>
                </a:lnTo>
                <a:lnTo>
                  <a:pt x="850011" y="233680"/>
                </a:lnTo>
                <a:lnTo>
                  <a:pt x="814387" y="168449"/>
                </a:lnTo>
                <a:lnTo>
                  <a:pt x="768096" y="112268"/>
                </a:lnTo>
                <a:lnTo>
                  <a:pt x="711914" y="65976"/>
                </a:lnTo>
                <a:lnTo>
                  <a:pt x="646684" y="30352"/>
                </a:lnTo>
                <a:lnTo>
                  <a:pt x="574548" y="7556"/>
                </a:lnTo>
                <a:lnTo>
                  <a:pt x="536777" y="1885"/>
                </a:lnTo>
                <a:lnTo>
                  <a:pt x="497840" y="0"/>
                </a:lnTo>
                <a:close/>
              </a:path>
              <a:path w="880744" h="2167890">
                <a:moveTo>
                  <a:pt x="879647" y="1101979"/>
                </a:moveTo>
                <a:lnTo>
                  <a:pt x="452374" y="1101979"/>
                </a:lnTo>
                <a:lnTo>
                  <a:pt x="462492" y="1102550"/>
                </a:lnTo>
                <a:lnTo>
                  <a:pt x="471693" y="1104265"/>
                </a:lnTo>
                <a:lnTo>
                  <a:pt x="506984" y="1126236"/>
                </a:lnTo>
                <a:lnTo>
                  <a:pt x="524129" y="1170652"/>
                </a:lnTo>
                <a:lnTo>
                  <a:pt x="525272" y="1193038"/>
                </a:lnTo>
                <a:lnTo>
                  <a:pt x="525272" y="1769872"/>
                </a:lnTo>
                <a:lnTo>
                  <a:pt x="513270" y="1810269"/>
                </a:lnTo>
                <a:lnTo>
                  <a:pt x="480441" y="1837372"/>
                </a:lnTo>
                <a:lnTo>
                  <a:pt x="452374" y="1842643"/>
                </a:lnTo>
                <a:lnTo>
                  <a:pt x="875667" y="1842643"/>
                </a:lnTo>
                <a:lnTo>
                  <a:pt x="878478" y="1823922"/>
                </a:lnTo>
                <a:lnTo>
                  <a:pt x="880364" y="1784985"/>
                </a:lnTo>
                <a:lnTo>
                  <a:pt x="880274" y="1112647"/>
                </a:lnTo>
                <a:lnTo>
                  <a:pt x="879647" y="1101979"/>
                </a:lnTo>
                <a:close/>
              </a:path>
              <a:path w="880744" h="2167890">
                <a:moveTo>
                  <a:pt x="552577" y="801370"/>
                </a:moveTo>
                <a:lnTo>
                  <a:pt x="500380" y="804035"/>
                </a:lnTo>
                <a:lnTo>
                  <a:pt x="450088" y="812022"/>
                </a:lnTo>
                <a:lnTo>
                  <a:pt x="401700" y="825319"/>
                </a:lnTo>
                <a:lnTo>
                  <a:pt x="355219" y="843914"/>
                </a:lnTo>
                <a:lnTo>
                  <a:pt x="734955" y="843914"/>
                </a:lnTo>
                <a:lnTo>
                  <a:pt x="667893" y="816610"/>
                </a:lnTo>
                <a:lnTo>
                  <a:pt x="611711" y="805179"/>
                </a:lnTo>
                <a:lnTo>
                  <a:pt x="552577" y="801370"/>
                </a:lnTo>
                <a:close/>
              </a:path>
              <a:path w="880744" h="2167890">
                <a:moveTo>
                  <a:pt x="875648" y="324738"/>
                </a:moveTo>
                <a:lnTo>
                  <a:pt x="452374" y="324738"/>
                </a:lnTo>
                <a:lnTo>
                  <a:pt x="466967" y="326072"/>
                </a:lnTo>
                <a:lnTo>
                  <a:pt x="480441" y="330073"/>
                </a:lnTo>
                <a:lnTo>
                  <a:pt x="513270" y="357239"/>
                </a:lnTo>
                <a:lnTo>
                  <a:pt x="525272" y="397637"/>
                </a:lnTo>
                <a:lnTo>
                  <a:pt x="525272" y="604138"/>
                </a:lnTo>
                <a:lnTo>
                  <a:pt x="527726" y="621954"/>
                </a:lnTo>
                <a:lnTo>
                  <a:pt x="535098" y="632936"/>
                </a:lnTo>
                <a:lnTo>
                  <a:pt x="547399" y="637107"/>
                </a:lnTo>
                <a:lnTo>
                  <a:pt x="564642" y="634492"/>
                </a:lnTo>
                <a:lnTo>
                  <a:pt x="840994" y="561594"/>
                </a:lnTo>
                <a:lnTo>
                  <a:pt x="877909" y="526321"/>
                </a:lnTo>
                <a:lnTo>
                  <a:pt x="880364" y="506984"/>
                </a:lnTo>
                <a:lnTo>
                  <a:pt x="880364" y="382524"/>
                </a:lnTo>
                <a:lnTo>
                  <a:pt x="878478" y="343586"/>
                </a:lnTo>
                <a:lnTo>
                  <a:pt x="875648" y="3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2576" y="2302764"/>
            <a:ext cx="6312408" cy="2293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3575" y="2105278"/>
            <a:ext cx="4482465" cy="256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6815"/>
              </a:lnSpc>
            </a:pPr>
            <a:r>
              <a:rPr sz="6600" i="1" spc="-630" dirty="0">
                <a:solidFill>
                  <a:srgbClr val="000000"/>
                </a:solidFill>
                <a:latin typeface="Times New Roman"/>
                <a:cs typeface="Times New Roman"/>
              </a:rPr>
              <a:t>Ca</a:t>
            </a:r>
            <a:r>
              <a:rPr sz="6600" i="1" spc="-39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6600" i="1" spc="-550" dirty="0">
                <a:solidFill>
                  <a:srgbClr val="000000"/>
                </a:solidFill>
                <a:latin typeface="Times New Roman"/>
                <a:cs typeface="Times New Roman"/>
              </a:rPr>
              <a:t>ry</a:t>
            </a:r>
            <a:r>
              <a:rPr sz="6600" i="1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i="1" spc="-770" dirty="0">
                <a:solidFill>
                  <a:srgbClr val="000000"/>
                </a:solidFill>
                <a:latin typeface="Times New Roman"/>
                <a:cs typeface="Times New Roman"/>
              </a:rPr>
              <a:t>Out</a:t>
            </a:r>
            <a:endParaRPr sz="6600">
              <a:latin typeface="Times New Roman"/>
              <a:cs typeface="Times New Roman"/>
            </a:endParaRPr>
          </a:p>
          <a:p>
            <a:pPr marL="12700">
              <a:lnSpc>
                <a:spcPts val="12695"/>
              </a:lnSpc>
            </a:pPr>
            <a:r>
              <a:rPr sz="11500" spc="-2915" dirty="0">
                <a:solidFill>
                  <a:srgbClr val="FFFFFF"/>
                </a:solidFill>
                <a:latin typeface="Courier New"/>
                <a:cs typeface="Courier New"/>
              </a:rPr>
              <a:t>sol</a:t>
            </a:r>
            <a:r>
              <a:rPr sz="11500" spc="-289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11500" spc="-3080" dirty="0">
                <a:solidFill>
                  <a:srgbClr val="FFFFFF"/>
                </a:solidFill>
                <a:latin typeface="Courier New"/>
                <a:cs typeface="Courier New"/>
              </a:rPr>
              <a:t>tions</a:t>
            </a:r>
            <a:endParaRPr sz="1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81600"/>
            <a:ext cx="4800600" cy="838200"/>
          </a:xfrm>
          <a:custGeom>
            <a:avLst/>
            <a:gdLst/>
            <a:ahLst/>
            <a:cxnLst/>
            <a:rect l="l" t="t" r="r" b="b"/>
            <a:pathLst>
              <a:path w="4800600" h="838200">
                <a:moveTo>
                  <a:pt x="4800600" y="0"/>
                </a:moveTo>
                <a:lnTo>
                  <a:pt x="0" y="0"/>
                </a:lnTo>
                <a:lnTo>
                  <a:pt x="0" y="838200"/>
                </a:lnTo>
                <a:lnTo>
                  <a:pt x="4256913" y="838200"/>
                </a:lnTo>
                <a:lnTo>
                  <a:pt x="480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1" y="6019800"/>
            <a:ext cx="6096000" cy="838200"/>
          </a:xfrm>
          <a:custGeom>
            <a:avLst/>
            <a:gdLst/>
            <a:ahLst/>
            <a:cxnLst/>
            <a:rect l="l" t="t" r="r" b="b"/>
            <a:pathLst>
              <a:path w="6096000" h="838200">
                <a:moveTo>
                  <a:pt x="6095998" y="0"/>
                </a:moveTo>
                <a:lnTo>
                  <a:pt x="635125" y="0"/>
                </a:lnTo>
                <a:lnTo>
                  <a:pt x="0" y="838198"/>
                </a:lnTo>
                <a:lnTo>
                  <a:pt x="6095998" y="838198"/>
                </a:lnTo>
                <a:lnTo>
                  <a:pt x="60959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5349747"/>
            <a:ext cx="42297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spc="-409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b="1" spc="-59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b="1" spc="-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66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b="1" spc="-7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b="1" spc="-425" dirty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8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b="1" spc="-76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7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spc="-8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9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11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509" dirty="0">
                <a:solidFill>
                  <a:srgbClr val="FF0000"/>
                </a:solidFill>
                <a:latin typeface="Arial"/>
                <a:cs typeface="Arial"/>
              </a:rPr>
              <a:t>tep</a:t>
            </a: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69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3200" b="1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509" dirty="0">
                <a:solidFill>
                  <a:srgbClr val="FF0000"/>
                </a:solidFill>
                <a:latin typeface="Arial"/>
                <a:cs typeface="Arial"/>
              </a:rPr>
              <a:t>tep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859" y="6139891"/>
            <a:ext cx="48844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1085" marR="5080" indent="-1049020">
              <a:lnSpc>
                <a:spcPts val="2400"/>
              </a:lnSpc>
            </a:pP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Jus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foc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on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ct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sz="21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out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fo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1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go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sults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withou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100" i="1" spc="-8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worrying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abou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anyth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ing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447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5390" y="1142364"/>
            <a:ext cx="665480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80"/>
              </a:lnSpc>
            </a:pPr>
            <a:r>
              <a:rPr sz="2500" i="1" spc="245" dirty="0">
                <a:latin typeface="Arial"/>
                <a:cs typeface="Arial"/>
              </a:rPr>
              <a:t>Bei</a:t>
            </a:r>
            <a:r>
              <a:rPr sz="2500" i="1" spc="55" dirty="0">
                <a:latin typeface="Arial"/>
                <a:cs typeface="Arial"/>
              </a:rPr>
              <a:t>ng </a:t>
            </a:r>
            <a:r>
              <a:rPr sz="2500" i="1" spc="40" dirty="0">
                <a:latin typeface="Arial"/>
                <a:cs typeface="Arial"/>
              </a:rPr>
              <a:t> </a:t>
            </a:r>
            <a:r>
              <a:rPr sz="2500" i="1" spc="335" dirty="0">
                <a:latin typeface="Arial"/>
                <a:cs typeface="Arial"/>
              </a:rPr>
              <a:t>abl</a:t>
            </a:r>
            <a:r>
              <a:rPr sz="2500" i="1" spc="55" dirty="0">
                <a:latin typeface="Arial"/>
                <a:cs typeface="Arial"/>
              </a:rPr>
              <a:t>e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i="1" spc="55" dirty="0">
                <a:latin typeface="Arial"/>
                <a:cs typeface="Arial"/>
              </a:rPr>
              <a:t> </a:t>
            </a:r>
            <a:r>
              <a:rPr sz="2500" i="1" spc="405" dirty="0">
                <a:latin typeface="Arial"/>
                <a:cs typeface="Arial"/>
              </a:rPr>
              <a:t>to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i="1" spc="55" dirty="0">
                <a:latin typeface="Arial"/>
                <a:cs typeface="Arial"/>
              </a:rPr>
              <a:t> </a:t>
            </a:r>
            <a:r>
              <a:rPr sz="2500" i="1" spc="320" dirty="0">
                <a:latin typeface="Arial"/>
                <a:cs typeface="Arial"/>
              </a:rPr>
              <a:t>sol</a:t>
            </a:r>
            <a:r>
              <a:rPr sz="2500" i="1" spc="385" dirty="0">
                <a:latin typeface="Arial"/>
                <a:cs typeface="Arial"/>
              </a:rPr>
              <a:t>v</a:t>
            </a:r>
            <a:r>
              <a:rPr sz="2500" i="1" spc="55" dirty="0">
                <a:latin typeface="Arial"/>
                <a:cs typeface="Arial"/>
              </a:rPr>
              <a:t>e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i="1" spc="55" dirty="0">
                <a:latin typeface="Arial"/>
                <a:cs typeface="Arial"/>
              </a:rPr>
              <a:t> </a:t>
            </a:r>
            <a:r>
              <a:rPr sz="2500" i="1" spc="140" dirty="0">
                <a:latin typeface="Arial"/>
                <a:cs typeface="Arial"/>
              </a:rPr>
              <a:t>proble</a:t>
            </a:r>
            <a:r>
              <a:rPr sz="2500" i="1" spc="260" dirty="0">
                <a:latin typeface="Arial"/>
                <a:cs typeface="Arial"/>
              </a:rPr>
              <a:t>m</a:t>
            </a:r>
            <a:r>
              <a:rPr sz="2500" i="1" spc="195" dirty="0">
                <a:latin typeface="Arial"/>
                <a:cs typeface="Arial"/>
              </a:rPr>
              <a:t>s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i="1" spc="40" dirty="0">
                <a:latin typeface="Arial"/>
                <a:cs typeface="Arial"/>
              </a:rPr>
              <a:t> </a:t>
            </a:r>
            <a:r>
              <a:rPr sz="2500" i="1" spc="335" dirty="0">
                <a:latin typeface="Arial"/>
                <a:cs typeface="Arial"/>
              </a:rPr>
              <a:t>qui</a:t>
            </a:r>
            <a:r>
              <a:rPr sz="2500" i="1" spc="430" dirty="0">
                <a:latin typeface="Arial"/>
                <a:cs typeface="Arial"/>
              </a:rPr>
              <a:t>ckl</a:t>
            </a:r>
            <a:r>
              <a:rPr sz="2500" i="1" spc="195" dirty="0">
                <a:latin typeface="Arial"/>
                <a:cs typeface="Arial"/>
              </a:rPr>
              <a:t>y</a:t>
            </a:r>
            <a:r>
              <a:rPr sz="2500" i="1" spc="110" dirty="0">
                <a:latin typeface="Arial"/>
                <a:cs typeface="Arial"/>
              </a:rPr>
              <a:t> </a:t>
            </a:r>
            <a:r>
              <a:rPr sz="2500" i="1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520" dirty="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sz="2500" i="1" spc="660" dirty="0">
                <a:solidFill>
                  <a:srgbClr val="FFFFFF"/>
                </a:solidFill>
                <a:latin typeface="Arial"/>
                <a:cs typeface="Arial"/>
              </a:rPr>
              <a:t>ici</a:t>
            </a:r>
            <a:r>
              <a:rPr sz="2500" i="1" spc="29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500" i="1" spc="545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430" dirty="0">
                <a:solidFill>
                  <a:srgbClr val="FFFFFF"/>
                </a:solidFill>
                <a:latin typeface="Arial"/>
                <a:cs typeface="Arial"/>
              </a:rPr>
              <a:t>wit</a:t>
            </a:r>
            <a:r>
              <a:rPr sz="2500" i="1" spc="55" dirty="0">
                <a:solidFill>
                  <a:srgbClr val="FFFFFF"/>
                </a:solidFill>
                <a:latin typeface="Arial"/>
                <a:cs typeface="Arial"/>
              </a:rPr>
              <a:t>hou</a:t>
            </a:r>
            <a:r>
              <a:rPr sz="2500" i="1" spc="7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85" dirty="0">
                <a:solidFill>
                  <a:srgbClr val="FFFFFF"/>
                </a:solidFill>
                <a:latin typeface="Arial"/>
                <a:cs typeface="Arial"/>
              </a:rPr>
              <a:t>hesita</a:t>
            </a:r>
            <a:r>
              <a:rPr sz="2500" i="1" spc="3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i="1" spc="12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3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i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535" dirty="0">
                <a:solidFill>
                  <a:srgbClr val="FFFFFF"/>
                </a:solidFill>
                <a:latin typeface="Arial"/>
                <a:cs typeface="Arial"/>
              </a:rPr>
              <a:t>difficulties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54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2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65" dirty="0">
                <a:solidFill>
                  <a:srgbClr val="FFFFFF"/>
                </a:solidFill>
                <a:latin typeface="Arial"/>
                <a:cs typeface="Arial"/>
              </a:rPr>
              <a:t>person’s</a:t>
            </a:r>
            <a:r>
              <a:rPr sz="2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30" dirty="0">
                <a:solidFill>
                  <a:srgbClr val="FFFFFF"/>
                </a:solidFill>
                <a:latin typeface="Arial"/>
                <a:cs typeface="Arial"/>
              </a:rPr>
              <a:t>dream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2848609"/>
            <a:ext cx="6348730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290" dirty="0">
                <a:solidFill>
                  <a:srgbClr val="FFC000"/>
                </a:solidFill>
                <a:latin typeface="Arial"/>
                <a:cs typeface="Arial"/>
              </a:rPr>
              <a:t>There</a:t>
            </a:r>
            <a:r>
              <a:rPr sz="2400" spc="-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0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140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80" dirty="0">
                <a:solidFill>
                  <a:srgbClr val="FFC000"/>
                </a:solidFill>
                <a:latin typeface="Arial"/>
                <a:cs typeface="Arial"/>
              </a:rPr>
              <a:t>no</a:t>
            </a:r>
            <a:r>
              <a:rPr sz="2400" spc="24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300" dirty="0">
                <a:solidFill>
                  <a:srgbClr val="FFC000"/>
                </a:solidFill>
                <a:latin typeface="Arial"/>
                <a:cs typeface="Arial"/>
              </a:rPr>
              <a:t>fixe</a:t>
            </a:r>
            <a:r>
              <a:rPr sz="2400" spc="434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400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310" dirty="0">
                <a:solidFill>
                  <a:srgbClr val="FFC000"/>
                </a:solidFill>
                <a:latin typeface="Arial"/>
                <a:cs typeface="Arial"/>
              </a:rPr>
              <a:t>for</a:t>
            </a:r>
            <a:r>
              <a:rPr sz="2400" spc="685" dirty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sz="2400" spc="395" dirty="0">
                <a:solidFill>
                  <a:srgbClr val="FFC000"/>
                </a:solidFill>
                <a:latin typeface="Arial"/>
                <a:cs typeface="Arial"/>
              </a:rPr>
              <a:t>ula</a:t>
            </a:r>
            <a:r>
              <a:rPr sz="2400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70" dirty="0">
                <a:solidFill>
                  <a:srgbClr val="FFC000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400" spc="170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305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spc="690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2400" spc="7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300" dirty="0">
                <a:solidFill>
                  <a:srgbClr val="FFC000"/>
                </a:solidFill>
                <a:latin typeface="Arial"/>
                <a:cs typeface="Arial"/>
              </a:rPr>
              <a:t>every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505" dirty="0">
                <a:solidFill>
                  <a:srgbClr val="FFC000"/>
                </a:solidFill>
                <a:latin typeface="Arial"/>
                <a:cs typeface="Arial"/>
              </a:rPr>
              <a:t>prob</a:t>
            </a:r>
            <a:r>
              <a:rPr sz="2400" spc="229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spc="-25" dirty="0">
                <a:solidFill>
                  <a:srgbClr val="FFC000"/>
                </a:solidFill>
                <a:latin typeface="Arial"/>
                <a:cs typeface="Arial"/>
              </a:rPr>
              <a:t>em</a:t>
            </a:r>
            <a:r>
              <a:rPr sz="2400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49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225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400" spc="335" dirty="0">
                <a:solidFill>
                  <a:srgbClr val="FFC000"/>
                </a:solidFill>
                <a:latin typeface="Arial"/>
                <a:cs typeface="Arial"/>
              </a:rPr>
              <a:t>ail</a:t>
            </a:r>
            <a:r>
              <a:rPr sz="2400" spc="515" dirty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80" dirty="0">
                <a:solidFill>
                  <a:srgbClr val="FFC000"/>
                </a:solidFill>
                <a:latin typeface="Arial"/>
                <a:cs typeface="Arial"/>
              </a:rPr>
              <a:t>life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660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395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400" spc="-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60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400" spc="3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23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2400" spc="18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715" dirty="0">
                <a:solidFill>
                  <a:srgbClr val="FFC000"/>
                </a:solidFill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3276600"/>
            <a:ext cx="3733800" cy="3429000"/>
          </a:xfrm>
          <a:custGeom>
            <a:avLst/>
            <a:gdLst/>
            <a:ahLst/>
            <a:cxnLst/>
            <a:rect l="l" t="t" r="r" b="b"/>
            <a:pathLst>
              <a:path w="3733800" h="3429000">
                <a:moveTo>
                  <a:pt x="1866900" y="0"/>
                </a:moveTo>
                <a:lnTo>
                  <a:pt x="1816349" y="616"/>
                </a:lnTo>
                <a:lnTo>
                  <a:pt x="1766131" y="2454"/>
                </a:lnTo>
                <a:lnTo>
                  <a:pt x="1716262" y="5499"/>
                </a:lnTo>
                <a:lnTo>
                  <a:pt x="1666758" y="9735"/>
                </a:lnTo>
                <a:lnTo>
                  <a:pt x="1617637" y="15147"/>
                </a:lnTo>
                <a:lnTo>
                  <a:pt x="1568915" y="21719"/>
                </a:lnTo>
                <a:lnTo>
                  <a:pt x="1520610" y="29435"/>
                </a:lnTo>
                <a:lnTo>
                  <a:pt x="1472739" y="38279"/>
                </a:lnTo>
                <a:lnTo>
                  <a:pt x="1425318" y="48238"/>
                </a:lnTo>
                <a:lnTo>
                  <a:pt x="1378364" y="59293"/>
                </a:lnTo>
                <a:lnTo>
                  <a:pt x="1331895" y="71432"/>
                </a:lnTo>
                <a:lnTo>
                  <a:pt x="1285927" y="84636"/>
                </a:lnTo>
                <a:lnTo>
                  <a:pt x="1240476" y="98892"/>
                </a:lnTo>
                <a:lnTo>
                  <a:pt x="1195561" y="114184"/>
                </a:lnTo>
                <a:lnTo>
                  <a:pt x="1151198" y="130495"/>
                </a:lnTo>
                <a:lnTo>
                  <a:pt x="1107404" y="147811"/>
                </a:lnTo>
                <a:lnTo>
                  <a:pt x="1064196" y="166116"/>
                </a:lnTo>
                <a:lnTo>
                  <a:pt x="1021590" y="185394"/>
                </a:lnTo>
                <a:lnTo>
                  <a:pt x="979604" y="205630"/>
                </a:lnTo>
                <a:lnTo>
                  <a:pt x="938255" y="226808"/>
                </a:lnTo>
                <a:lnTo>
                  <a:pt x="897559" y="248913"/>
                </a:lnTo>
                <a:lnTo>
                  <a:pt x="857534" y="271930"/>
                </a:lnTo>
                <a:lnTo>
                  <a:pt x="818196" y="295841"/>
                </a:lnTo>
                <a:lnTo>
                  <a:pt x="779562" y="320633"/>
                </a:lnTo>
                <a:lnTo>
                  <a:pt x="741650" y="346290"/>
                </a:lnTo>
                <a:lnTo>
                  <a:pt x="704476" y="372795"/>
                </a:lnTo>
                <a:lnTo>
                  <a:pt x="668057" y="400133"/>
                </a:lnTo>
                <a:lnTo>
                  <a:pt x="632410" y="428290"/>
                </a:lnTo>
                <a:lnTo>
                  <a:pt x="597552" y="457249"/>
                </a:lnTo>
                <a:lnTo>
                  <a:pt x="563501" y="486995"/>
                </a:lnTo>
                <a:lnTo>
                  <a:pt x="530272" y="517511"/>
                </a:lnTo>
                <a:lnTo>
                  <a:pt x="497882" y="548784"/>
                </a:lnTo>
                <a:lnTo>
                  <a:pt x="466350" y="580796"/>
                </a:lnTo>
                <a:lnTo>
                  <a:pt x="435691" y="613534"/>
                </a:lnTo>
                <a:lnTo>
                  <a:pt x="405922" y="646980"/>
                </a:lnTo>
                <a:lnTo>
                  <a:pt x="377062" y="681119"/>
                </a:lnTo>
                <a:lnTo>
                  <a:pt x="349125" y="715937"/>
                </a:lnTo>
                <a:lnTo>
                  <a:pt x="322130" y="751417"/>
                </a:lnTo>
                <a:lnTo>
                  <a:pt x="296093" y="787543"/>
                </a:lnTo>
                <a:lnTo>
                  <a:pt x="271032" y="824301"/>
                </a:lnTo>
                <a:lnTo>
                  <a:pt x="246963" y="861675"/>
                </a:lnTo>
                <a:lnTo>
                  <a:pt x="223902" y="899649"/>
                </a:lnTo>
                <a:lnTo>
                  <a:pt x="201868" y="938207"/>
                </a:lnTo>
                <a:lnTo>
                  <a:pt x="180877" y="977335"/>
                </a:lnTo>
                <a:lnTo>
                  <a:pt x="160945" y="1017016"/>
                </a:lnTo>
                <a:lnTo>
                  <a:pt x="142091" y="1057235"/>
                </a:lnTo>
                <a:lnTo>
                  <a:pt x="124330" y="1097976"/>
                </a:lnTo>
                <a:lnTo>
                  <a:pt x="107679" y="1139224"/>
                </a:lnTo>
                <a:lnTo>
                  <a:pt x="92157" y="1180964"/>
                </a:lnTo>
                <a:lnTo>
                  <a:pt x="77779" y="1223179"/>
                </a:lnTo>
                <a:lnTo>
                  <a:pt x="64562" y="1265854"/>
                </a:lnTo>
                <a:lnTo>
                  <a:pt x="52524" y="1308975"/>
                </a:lnTo>
                <a:lnTo>
                  <a:pt x="41681" y="1352524"/>
                </a:lnTo>
                <a:lnTo>
                  <a:pt x="32050" y="1396487"/>
                </a:lnTo>
                <a:lnTo>
                  <a:pt x="23648" y="1440847"/>
                </a:lnTo>
                <a:lnTo>
                  <a:pt x="16493" y="1485591"/>
                </a:lnTo>
                <a:lnTo>
                  <a:pt x="10600" y="1530701"/>
                </a:lnTo>
                <a:lnTo>
                  <a:pt x="5988" y="1576162"/>
                </a:lnTo>
                <a:lnTo>
                  <a:pt x="2672" y="1621960"/>
                </a:lnTo>
                <a:lnTo>
                  <a:pt x="671" y="1668077"/>
                </a:lnTo>
                <a:lnTo>
                  <a:pt x="0" y="1714500"/>
                </a:lnTo>
                <a:lnTo>
                  <a:pt x="671" y="1760921"/>
                </a:lnTo>
                <a:lnTo>
                  <a:pt x="2672" y="1807038"/>
                </a:lnTo>
                <a:lnTo>
                  <a:pt x="5988" y="1852835"/>
                </a:lnTo>
                <a:lnTo>
                  <a:pt x="10600" y="1898296"/>
                </a:lnTo>
                <a:lnTo>
                  <a:pt x="16493" y="1943406"/>
                </a:lnTo>
                <a:lnTo>
                  <a:pt x="23648" y="1988149"/>
                </a:lnTo>
                <a:lnTo>
                  <a:pt x="32050" y="2032509"/>
                </a:lnTo>
                <a:lnTo>
                  <a:pt x="41681" y="2076471"/>
                </a:lnTo>
                <a:lnTo>
                  <a:pt x="52524" y="2120020"/>
                </a:lnTo>
                <a:lnTo>
                  <a:pt x="64562" y="2163140"/>
                </a:lnTo>
                <a:lnTo>
                  <a:pt x="77779" y="2205815"/>
                </a:lnTo>
                <a:lnTo>
                  <a:pt x="92157" y="2248030"/>
                </a:lnTo>
                <a:lnTo>
                  <a:pt x="107679" y="2289770"/>
                </a:lnTo>
                <a:lnTo>
                  <a:pt x="124330" y="2331018"/>
                </a:lnTo>
                <a:lnTo>
                  <a:pt x="142091" y="2371759"/>
                </a:lnTo>
                <a:lnTo>
                  <a:pt x="160945" y="2411978"/>
                </a:lnTo>
                <a:lnTo>
                  <a:pt x="180877" y="2451659"/>
                </a:lnTo>
                <a:lnTo>
                  <a:pt x="201868" y="2490786"/>
                </a:lnTo>
                <a:lnTo>
                  <a:pt x="223902" y="2529345"/>
                </a:lnTo>
                <a:lnTo>
                  <a:pt x="246963" y="2567318"/>
                </a:lnTo>
                <a:lnTo>
                  <a:pt x="271032" y="2604692"/>
                </a:lnTo>
                <a:lnTo>
                  <a:pt x="296093" y="2641450"/>
                </a:lnTo>
                <a:lnTo>
                  <a:pt x="322130" y="2677577"/>
                </a:lnTo>
                <a:lnTo>
                  <a:pt x="349125" y="2713057"/>
                </a:lnTo>
                <a:lnTo>
                  <a:pt x="377062" y="2747874"/>
                </a:lnTo>
                <a:lnTo>
                  <a:pt x="405922" y="2782014"/>
                </a:lnTo>
                <a:lnTo>
                  <a:pt x="435691" y="2815460"/>
                </a:lnTo>
                <a:lnTo>
                  <a:pt x="466350" y="2848197"/>
                </a:lnTo>
                <a:lnTo>
                  <a:pt x="497882" y="2880210"/>
                </a:lnTo>
                <a:lnTo>
                  <a:pt x="530272" y="2911483"/>
                </a:lnTo>
                <a:lnTo>
                  <a:pt x="563501" y="2942000"/>
                </a:lnTo>
                <a:lnTo>
                  <a:pt x="597552" y="2971746"/>
                </a:lnTo>
                <a:lnTo>
                  <a:pt x="632410" y="3000705"/>
                </a:lnTo>
                <a:lnTo>
                  <a:pt x="668057" y="3028861"/>
                </a:lnTo>
                <a:lnTo>
                  <a:pt x="704476" y="3056200"/>
                </a:lnTo>
                <a:lnTo>
                  <a:pt x="741650" y="3082706"/>
                </a:lnTo>
                <a:lnTo>
                  <a:pt x="779562" y="3108362"/>
                </a:lnTo>
                <a:lnTo>
                  <a:pt x="818196" y="3133154"/>
                </a:lnTo>
                <a:lnTo>
                  <a:pt x="857534" y="3157066"/>
                </a:lnTo>
                <a:lnTo>
                  <a:pt x="897559" y="3180083"/>
                </a:lnTo>
                <a:lnTo>
                  <a:pt x="938255" y="3202188"/>
                </a:lnTo>
                <a:lnTo>
                  <a:pt x="979604" y="3223366"/>
                </a:lnTo>
                <a:lnTo>
                  <a:pt x="1021590" y="3243602"/>
                </a:lnTo>
                <a:lnTo>
                  <a:pt x="1064196" y="3262881"/>
                </a:lnTo>
                <a:lnTo>
                  <a:pt x="1107404" y="3281186"/>
                </a:lnTo>
                <a:lnTo>
                  <a:pt x="1151198" y="3298502"/>
                </a:lnTo>
                <a:lnTo>
                  <a:pt x="1195561" y="3314814"/>
                </a:lnTo>
                <a:lnTo>
                  <a:pt x="1240476" y="3330105"/>
                </a:lnTo>
                <a:lnTo>
                  <a:pt x="1285927" y="3344361"/>
                </a:lnTo>
                <a:lnTo>
                  <a:pt x="1331895" y="3357566"/>
                </a:lnTo>
                <a:lnTo>
                  <a:pt x="1378364" y="3369705"/>
                </a:lnTo>
                <a:lnTo>
                  <a:pt x="1425318" y="3380761"/>
                </a:lnTo>
                <a:lnTo>
                  <a:pt x="1472739" y="3390719"/>
                </a:lnTo>
                <a:lnTo>
                  <a:pt x="1520610" y="3399564"/>
                </a:lnTo>
                <a:lnTo>
                  <a:pt x="1568915" y="3407280"/>
                </a:lnTo>
                <a:lnTo>
                  <a:pt x="1617637" y="3413852"/>
                </a:lnTo>
                <a:lnTo>
                  <a:pt x="1666758" y="3419264"/>
                </a:lnTo>
                <a:lnTo>
                  <a:pt x="1716262" y="3423500"/>
                </a:lnTo>
                <a:lnTo>
                  <a:pt x="1766131" y="3426545"/>
                </a:lnTo>
                <a:lnTo>
                  <a:pt x="1816349" y="3428383"/>
                </a:lnTo>
                <a:lnTo>
                  <a:pt x="1866900" y="3429000"/>
                </a:lnTo>
                <a:lnTo>
                  <a:pt x="1917450" y="3428383"/>
                </a:lnTo>
                <a:lnTo>
                  <a:pt x="1967668" y="3426545"/>
                </a:lnTo>
                <a:lnTo>
                  <a:pt x="2017537" y="3423500"/>
                </a:lnTo>
                <a:lnTo>
                  <a:pt x="2067041" y="3419264"/>
                </a:lnTo>
                <a:lnTo>
                  <a:pt x="2116162" y="3413852"/>
                </a:lnTo>
                <a:lnTo>
                  <a:pt x="2164884" y="3407280"/>
                </a:lnTo>
                <a:lnTo>
                  <a:pt x="2213189" y="3399564"/>
                </a:lnTo>
                <a:lnTo>
                  <a:pt x="2261060" y="3390719"/>
                </a:lnTo>
                <a:lnTo>
                  <a:pt x="2308481" y="3380761"/>
                </a:lnTo>
                <a:lnTo>
                  <a:pt x="2355435" y="3369705"/>
                </a:lnTo>
                <a:lnTo>
                  <a:pt x="2401904" y="3357566"/>
                </a:lnTo>
                <a:lnTo>
                  <a:pt x="2447872" y="3344361"/>
                </a:lnTo>
                <a:lnTo>
                  <a:pt x="2493323" y="3330105"/>
                </a:lnTo>
                <a:lnTo>
                  <a:pt x="2538238" y="3314814"/>
                </a:lnTo>
                <a:lnTo>
                  <a:pt x="2582601" y="3298502"/>
                </a:lnTo>
                <a:lnTo>
                  <a:pt x="2626395" y="3281186"/>
                </a:lnTo>
                <a:lnTo>
                  <a:pt x="2669603" y="3262881"/>
                </a:lnTo>
                <a:lnTo>
                  <a:pt x="2712209" y="3243602"/>
                </a:lnTo>
                <a:lnTo>
                  <a:pt x="2754195" y="3223366"/>
                </a:lnTo>
                <a:lnTo>
                  <a:pt x="2795544" y="3202188"/>
                </a:lnTo>
                <a:lnTo>
                  <a:pt x="2836240" y="3180083"/>
                </a:lnTo>
                <a:lnTo>
                  <a:pt x="2876265" y="3157066"/>
                </a:lnTo>
                <a:lnTo>
                  <a:pt x="2915603" y="3133154"/>
                </a:lnTo>
                <a:lnTo>
                  <a:pt x="2954237" y="3108362"/>
                </a:lnTo>
                <a:lnTo>
                  <a:pt x="2992149" y="3082706"/>
                </a:lnTo>
                <a:lnTo>
                  <a:pt x="3029323" y="3056200"/>
                </a:lnTo>
                <a:lnTo>
                  <a:pt x="3065742" y="3028861"/>
                </a:lnTo>
                <a:lnTo>
                  <a:pt x="3101389" y="3000705"/>
                </a:lnTo>
                <a:lnTo>
                  <a:pt x="3136247" y="2971746"/>
                </a:lnTo>
                <a:lnTo>
                  <a:pt x="3170298" y="2942000"/>
                </a:lnTo>
                <a:lnTo>
                  <a:pt x="3203527" y="2911483"/>
                </a:lnTo>
                <a:lnTo>
                  <a:pt x="3235917" y="2880210"/>
                </a:lnTo>
                <a:lnTo>
                  <a:pt x="3267449" y="2848197"/>
                </a:lnTo>
                <a:lnTo>
                  <a:pt x="3298108" y="2815460"/>
                </a:lnTo>
                <a:lnTo>
                  <a:pt x="3327877" y="2782014"/>
                </a:lnTo>
                <a:lnTo>
                  <a:pt x="3356737" y="2747874"/>
                </a:lnTo>
                <a:lnTo>
                  <a:pt x="3384674" y="2713057"/>
                </a:lnTo>
                <a:lnTo>
                  <a:pt x="3411669" y="2677577"/>
                </a:lnTo>
                <a:lnTo>
                  <a:pt x="3437706" y="2641450"/>
                </a:lnTo>
                <a:lnTo>
                  <a:pt x="3462767" y="2604692"/>
                </a:lnTo>
                <a:lnTo>
                  <a:pt x="3486836" y="2567318"/>
                </a:lnTo>
                <a:lnTo>
                  <a:pt x="3509897" y="2529345"/>
                </a:lnTo>
                <a:lnTo>
                  <a:pt x="3531931" y="2490786"/>
                </a:lnTo>
                <a:lnTo>
                  <a:pt x="3552922" y="2451659"/>
                </a:lnTo>
                <a:lnTo>
                  <a:pt x="3572854" y="2411978"/>
                </a:lnTo>
                <a:lnTo>
                  <a:pt x="3591708" y="2371759"/>
                </a:lnTo>
                <a:lnTo>
                  <a:pt x="3609469" y="2331018"/>
                </a:lnTo>
                <a:lnTo>
                  <a:pt x="3626120" y="2289770"/>
                </a:lnTo>
                <a:lnTo>
                  <a:pt x="3641642" y="2248030"/>
                </a:lnTo>
                <a:lnTo>
                  <a:pt x="3656020" y="2205815"/>
                </a:lnTo>
                <a:lnTo>
                  <a:pt x="3669237" y="2163140"/>
                </a:lnTo>
                <a:lnTo>
                  <a:pt x="3681275" y="2120020"/>
                </a:lnTo>
                <a:lnTo>
                  <a:pt x="3692118" y="2076471"/>
                </a:lnTo>
                <a:lnTo>
                  <a:pt x="3701749" y="2032509"/>
                </a:lnTo>
                <a:lnTo>
                  <a:pt x="3710151" y="1988149"/>
                </a:lnTo>
                <a:lnTo>
                  <a:pt x="3717306" y="1943406"/>
                </a:lnTo>
                <a:lnTo>
                  <a:pt x="3723199" y="1898296"/>
                </a:lnTo>
                <a:lnTo>
                  <a:pt x="3727811" y="1852835"/>
                </a:lnTo>
                <a:lnTo>
                  <a:pt x="3731127" y="1807038"/>
                </a:lnTo>
                <a:lnTo>
                  <a:pt x="3733128" y="1760921"/>
                </a:lnTo>
                <a:lnTo>
                  <a:pt x="3733800" y="1714500"/>
                </a:lnTo>
                <a:lnTo>
                  <a:pt x="3733128" y="1668077"/>
                </a:lnTo>
                <a:lnTo>
                  <a:pt x="3731127" y="1621960"/>
                </a:lnTo>
                <a:lnTo>
                  <a:pt x="3727811" y="1576162"/>
                </a:lnTo>
                <a:lnTo>
                  <a:pt x="3723199" y="1530701"/>
                </a:lnTo>
                <a:lnTo>
                  <a:pt x="3717306" y="1485591"/>
                </a:lnTo>
                <a:lnTo>
                  <a:pt x="3710151" y="1440847"/>
                </a:lnTo>
                <a:lnTo>
                  <a:pt x="3701749" y="1396487"/>
                </a:lnTo>
                <a:lnTo>
                  <a:pt x="3692118" y="1352524"/>
                </a:lnTo>
                <a:lnTo>
                  <a:pt x="3681275" y="1308975"/>
                </a:lnTo>
                <a:lnTo>
                  <a:pt x="3669237" y="1265854"/>
                </a:lnTo>
                <a:lnTo>
                  <a:pt x="3656020" y="1223179"/>
                </a:lnTo>
                <a:lnTo>
                  <a:pt x="3641642" y="1180964"/>
                </a:lnTo>
                <a:lnTo>
                  <a:pt x="3626120" y="1139224"/>
                </a:lnTo>
                <a:lnTo>
                  <a:pt x="3609469" y="1097976"/>
                </a:lnTo>
                <a:lnTo>
                  <a:pt x="3591708" y="1057235"/>
                </a:lnTo>
                <a:lnTo>
                  <a:pt x="3572854" y="1017016"/>
                </a:lnTo>
                <a:lnTo>
                  <a:pt x="3552922" y="977335"/>
                </a:lnTo>
                <a:lnTo>
                  <a:pt x="3531931" y="938207"/>
                </a:lnTo>
                <a:lnTo>
                  <a:pt x="3509897" y="899649"/>
                </a:lnTo>
                <a:lnTo>
                  <a:pt x="3486836" y="861675"/>
                </a:lnTo>
                <a:lnTo>
                  <a:pt x="3462767" y="824301"/>
                </a:lnTo>
                <a:lnTo>
                  <a:pt x="3437706" y="787543"/>
                </a:lnTo>
                <a:lnTo>
                  <a:pt x="3411669" y="751417"/>
                </a:lnTo>
                <a:lnTo>
                  <a:pt x="3384674" y="715937"/>
                </a:lnTo>
                <a:lnTo>
                  <a:pt x="3356737" y="681119"/>
                </a:lnTo>
                <a:lnTo>
                  <a:pt x="3327877" y="646980"/>
                </a:lnTo>
                <a:lnTo>
                  <a:pt x="3298108" y="613534"/>
                </a:lnTo>
                <a:lnTo>
                  <a:pt x="3267449" y="580796"/>
                </a:lnTo>
                <a:lnTo>
                  <a:pt x="3235917" y="548784"/>
                </a:lnTo>
                <a:lnTo>
                  <a:pt x="3203527" y="517511"/>
                </a:lnTo>
                <a:lnTo>
                  <a:pt x="3170298" y="486995"/>
                </a:lnTo>
                <a:lnTo>
                  <a:pt x="3136247" y="457249"/>
                </a:lnTo>
                <a:lnTo>
                  <a:pt x="3101389" y="428290"/>
                </a:lnTo>
                <a:lnTo>
                  <a:pt x="3065742" y="400133"/>
                </a:lnTo>
                <a:lnTo>
                  <a:pt x="3029323" y="372795"/>
                </a:lnTo>
                <a:lnTo>
                  <a:pt x="2992149" y="346290"/>
                </a:lnTo>
                <a:lnTo>
                  <a:pt x="2954237" y="320633"/>
                </a:lnTo>
                <a:lnTo>
                  <a:pt x="2915603" y="295841"/>
                </a:lnTo>
                <a:lnTo>
                  <a:pt x="2876265" y="271930"/>
                </a:lnTo>
                <a:lnTo>
                  <a:pt x="2836240" y="248913"/>
                </a:lnTo>
                <a:lnTo>
                  <a:pt x="2795544" y="226808"/>
                </a:lnTo>
                <a:lnTo>
                  <a:pt x="2754195" y="205630"/>
                </a:lnTo>
                <a:lnTo>
                  <a:pt x="2712209" y="185394"/>
                </a:lnTo>
                <a:lnTo>
                  <a:pt x="2669603" y="166116"/>
                </a:lnTo>
                <a:lnTo>
                  <a:pt x="2626395" y="147811"/>
                </a:lnTo>
                <a:lnTo>
                  <a:pt x="2582601" y="130495"/>
                </a:lnTo>
                <a:lnTo>
                  <a:pt x="2538238" y="114184"/>
                </a:lnTo>
                <a:lnTo>
                  <a:pt x="2493323" y="98892"/>
                </a:lnTo>
                <a:lnTo>
                  <a:pt x="2447872" y="84636"/>
                </a:lnTo>
                <a:lnTo>
                  <a:pt x="2401904" y="71432"/>
                </a:lnTo>
                <a:lnTo>
                  <a:pt x="2355435" y="59293"/>
                </a:lnTo>
                <a:lnTo>
                  <a:pt x="2308481" y="48238"/>
                </a:lnTo>
                <a:lnTo>
                  <a:pt x="2261060" y="38279"/>
                </a:lnTo>
                <a:lnTo>
                  <a:pt x="2213189" y="29435"/>
                </a:lnTo>
                <a:lnTo>
                  <a:pt x="2164884" y="21719"/>
                </a:lnTo>
                <a:lnTo>
                  <a:pt x="2116162" y="15147"/>
                </a:lnTo>
                <a:lnTo>
                  <a:pt x="2067041" y="9735"/>
                </a:lnTo>
                <a:lnTo>
                  <a:pt x="2017537" y="5499"/>
                </a:lnTo>
                <a:lnTo>
                  <a:pt x="1967668" y="2454"/>
                </a:lnTo>
                <a:lnTo>
                  <a:pt x="1917450" y="616"/>
                </a:lnTo>
                <a:lnTo>
                  <a:pt x="1866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8855" y="3996309"/>
            <a:ext cx="3016885" cy="221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6000"/>
              </a:lnSpc>
            </a:pP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“A</a:t>
            </a:r>
            <a:r>
              <a:rPr sz="2500" i="1" spc="-55" dirty="0">
                <a:solidFill>
                  <a:srgbClr val="C00000"/>
                </a:solidFill>
                <a:latin typeface="Comic Sans MS"/>
                <a:cs typeface="Comic Sans MS"/>
              </a:rPr>
              <a:t> po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s</a:t>
            </a:r>
            <a:r>
              <a:rPr sz="2500" i="1" spc="-45" dirty="0">
                <a:solidFill>
                  <a:srgbClr val="C00000"/>
                </a:solidFill>
                <a:latin typeface="Comic Sans MS"/>
                <a:cs typeface="Comic Sans MS"/>
              </a:rPr>
              <a:t>itive</a:t>
            </a:r>
            <a:r>
              <a:rPr sz="2500" i="1" spc="-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at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t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itude</a:t>
            </a:r>
            <a:r>
              <a:rPr sz="2500" i="1" spc="-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80" dirty="0">
                <a:solidFill>
                  <a:srgbClr val="C00000"/>
                </a:solidFill>
                <a:latin typeface="Comic Sans MS"/>
                <a:cs typeface="Comic Sans MS"/>
              </a:rPr>
              <a:t>m</a:t>
            </a:r>
            <a:r>
              <a:rPr sz="2500" i="1" spc="-65" dirty="0">
                <a:solidFill>
                  <a:srgbClr val="C00000"/>
                </a:solidFill>
                <a:latin typeface="Comic Sans MS"/>
                <a:cs typeface="Comic Sans MS"/>
              </a:rPr>
              <a:t>a</a:t>
            </a:r>
            <a:r>
              <a:rPr sz="2500" i="1" spc="-55" dirty="0">
                <a:solidFill>
                  <a:srgbClr val="C00000"/>
                </a:solidFill>
                <a:latin typeface="Comic Sans MS"/>
                <a:cs typeface="Comic Sans MS"/>
              </a:rPr>
              <a:t>y</a:t>
            </a:r>
            <a:r>
              <a:rPr sz="2500" i="1" spc="-4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no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t</a:t>
            </a:r>
            <a:r>
              <a:rPr sz="2500" i="1" spc="-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s</a:t>
            </a:r>
            <a:r>
              <a:rPr sz="2500" i="1" spc="-65" dirty="0">
                <a:solidFill>
                  <a:srgbClr val="C00000"/>
                </a:solidFill>
                <a:latin typeface="Comic Sans MS"/>
                <a:cs typeface="Comic Sans MS"/>
              </a:rPr>
              <a:t>o</a:t>
            </a:r>
            <a:r>
              <a:rPr sz="2500" i="1" spc="-45" dirty="0">
                <a:solidFill>
                  <a:srgbClr val="C00000"/>
                </a:solidFill>
                <a:latin typeface="Comic Sans MS"/>
                <a:cs typeface="Comic Sans MS"/>
              </a:rPr>
              <a:t>lve</a:t>
            </a:r>
            <a:r>
              <a:rPr sz="2500" i="1" spc="-3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C00000"/>
                </a:solidFill>
                <a:latin typeface="Comic Sans MS"/>
                <a:cs typeface="Comic Sans MS"/>
              </a:rPr>
              <a:t>every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 proble</a:t>
            </a:r>
            <a:r>
              <a:rPr sz="2500" i="1" spc="-80" dirty="0">
                <a:solidFill>
                  <a:srgbClr val="C00000"/>
                </a:solidFill>
                <a:latin typeface="Comic Sans MS"/>
                <a:cs typeface="Comic Sans MS"/>
              </a:rPr>
              <a:t>m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65" dirty="0">
                <a:solidFill>
                  <a:srgbClr val="C00000"/>
                </a:solidFill>
                <a:latin typeface="Comic Sans MS"/>
                <a:cs typeface="Comic Sans MS"/>
              </a:rPr>
              <a:t>bu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t</a:t>
            </a:r>
            <a:r>
              <a:rPr sz="2500" i="1" spc="-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35" dirty="0">
                <a:solidFill>
                  <a:srgbClr val="C00000"/>
                </a:solidFill>
                <a:latin typeface="Comic Sans MS"/>
                <a:cs typeface="Comic Sans MS"/>
              </a:rPr>
              <a:t>i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t</a:t>
            </a:r>
            <a:r>
              <a:rPr sz="2500" i="1" spc="-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80" dirty="0">
                <a:solidFill>
                  <a:srgbClr val="C00000"/>
                </a:solidFill>
                <a:latin typeface="Comic Sans MS"/>
                <a:cs typeface="Comic Sans MS"/>
              </a:rPr>
              <a:t>m</a:t>
            </a:r>
            <a:r>
              <a:rPr sz="2500" i="1" spc="-65" dirty="0">
                <a:solidFill>
                  <a:srgbClr val="C00000"/>
                </a:solidFill>
                <a:latin typeface="Comic Sans MS"/>
                <a:cs typeface="Comic Sans MS"/>
              </a:rPr>
              <a:t>a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kes</a:t>
            </a:r>
            <a:r>
              <a:rPr sz="2500" i="1" spc="-3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s</a:t>
            </a:r>
            <a:r>
              <a:rPr sz="2500" i="1" spc="-65" dirty="0">
                <a:solidFill>
                  <a:srgbClr val="C00000"/>
                </a:solidFill>
                <a:latin typeface="Comic Sans MS"/>
                <a:cs typeface="Comic Sans MS"/>
              </a:rPr>
              <a:t>o</a:t>
            </a:r>
            <a:r>
              <a:rPr sz="2500" i="1" spc="-45" dirty="0">
                <a:solidFill>
                  <a:srgbClr val="C00000"/>
                </a:solidFill>
                <a:latin typeface="Comic Sans MS"/>
                <a:cs typeface="Comic Sans MS"/>
              </a:rPr>
              <a:t>lving </a:t>
            </a:r>
            <a:r>
              <a:rPr sz="2500" i="1" spc="-55" dirty="0">
                <a:solidFill>
                  <a:srgbClr val="C00000"/>
                </a:solidFill>
                <a:latin typeface="Comic Sans MS"/>
                <a:cs typeface="Comic Sans MS"/>
              </a:rPr>
              <a:t>any</a:t>
            </a:r>
            <a:r>
              <a:rPr sz="2500" i="1" spc="-3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pr</a:t>
            </a:r>
            <a:r>
              <a:rPr sz="2500" i="1" spc="-70" dirty="0">
                <a:solidFill>
                  <a:srgbClr val="C00000"/>
                </a:solidFill>
                <a:latin typeface="Comic Sans MS"/>
                <a:cs typeface="Comic Sans MS"/>
              </a:rPr>
              <a:t>o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ble</a:t>
            </a:r>
            <a:r>
              <a:rPr sz="2500" i="1" spc="-80" dirty="0">
                <a:solidFill>
                  <a:srgbClr val="C00000"/>
                </a:solidFill>
                <a:latin typeface="Comic Sans MS"/>
                <a:cs typeface="Comic Sans MS"/>
              </a:rPr>
              <a:t>m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C00000"/>
                </a:solidFill>
                <a:latin typeface="Comic Sans MS"/>
                <a:cs typeface="Comic Sans MS"/>
              </a:rPr>
              <a:t>a</a:t>
            </a:r>
            <a:r>
              <a:rPr sz="2500" i="1" spc="-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more 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plea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s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ant</a:t>
            </a:r>
            <a:r>
              <a:rPr sz="2500" i="1" spc="-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C00000"/>
                </a:solidFill>
                <a:latin typeface="Comic Sans MS"/>
                <a:cs typeface="Comic Sans MS"/>
              </a:rPr>
              <a:t>exp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e</a:t>
            </a:r>
            <a:r>
              <a:rPr sz="2500" i="1" spc="-45" dirty="0">
                <a:solidFill>
                  <a:srgbClr val="C00000"/>
                </a:solidFill>
                <a:latin typeface="Comic Sans MS"/>
                <a:cs typeface="Comic Sans MS"/>
              </a:rPr>
              <a:t>rie</a:t>
            </a:r>
            <a:r>
              <a:rPr sz="2500" i="1" spc="-50" dirty="0">
                <a:solidFill>
                  <a:srgbClr val="C00000"/>
                </a:solidFill>
                <a:latin typeface="Comic Sans MS"/>
                <a:cs typeface="Comic Sans MS"/>
              </a:rPr>
              <a:t>nce“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819400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5257800" h="762000">
                <a:moveTo>
                  <a:pt x="5257800" y="0"/>
                </a:moveTo>
                <a:lnTo>
                  <a:pt x="0" y="0"/>
                </a:lnTo>
                <a:lnTo>
                  <a:pt x="0" y="762000"/>
                </a:lnTo>
                <a:lnTo>
                  <a:pt x="4826127" y="762000"/>
                </a:lnTo>
                <a:lnTo>
                  <a:pt x="5257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959734"/>
            <a:ext cx="48647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40" dirty="0">
                <a:solidFill>
                  <a:srgbClr val="FFFFFF"/>
                </a:solidFill>
              </a:rPr>
              <a:t>y</a:t>
            </a:r>
            <a:r>
              <a:rPr sz="2800" spc="-705" dirty="0">
                <a:solidFill>
                  <a:srgbClr val="FFFFFF"/>
                </a:solidFill>
              </a:rPr>
              <a:t>ou</a:t>
            </a:r>
            <a:r>
              <a:rPr sz="2800" spc="-405" dirty="0">
                <a:solidFill>
                  <a:srgbClr val="FFFFFF"/>
                </a:solidFill>
              </a:rPr>
              <a:t> </a:t>
            </a:r>
            <a:r>
              <a:rPr sz="2800" spc="-67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800" spc="-12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77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800" spc="-67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800" spc="-13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810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r>
              <a:rPr sz="2800" spc="-805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2800" spc="-865" dirty="0">
                <a:solidFill>
                  <a:srgbClr val="FFFFFF"/>
                </a:solidFill>
                <a:latin typeface="Courier New"/>
                <a:cs typeface="Courier New"/>
              </a:rPr>
              <a:t>ix</a:t>
            </a:r>
            <a:r>
              <a:rPr sz="2800" spc="-13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78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800" spc="-67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800" spc="-13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68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-640" dirty="0">
                <a:solidFill>
                  <a:srgbClr val="FFFFFF"/>
                </a:solidFill>
                <a:latin typeface="Courier New"/>
                <a:cs typeface="Courier New"/>
              </a:rPr>
              <a:t>roble</a:t>
            </a:r>
            <a:r>
              <a:rPr sz="2800" spc="-635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2800" spc="-119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800" spc="-12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60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800" spc="-63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800" spc="-74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800" spc="-13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78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800" spc="-67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800" spc="-13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675" dirty="0">
                <a:solidFill>
                  <a:srgbClr val="FFFFFF"/>
                </a:solidFill>
                <a:latin typeface="Courier New"/>
                <a:cs typeface="Courier New"/>
              </a:rPr>
              <a:t>blame”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6096000"/>
            <a:ext cx="5029200" cy="762000"/>
          </a:xfrm>
          <a:custGeom>
            <a:avLst/>
            <a:gdLst/>
            <a:ahLst/>
            <a:cxnLst/>
            <a:rect l="l" t="t" r="r" b="b"/>
            <a:pathLst>
              <a:path w="5029200" h="762000">
                <a:moveTo>
                  <a:pt x="5029199" y="0"/>
                </a:moveTo>
                <a:lnTo>
                  <a:pt x="433450" y="0"/>
                </a:lnTo>
                <a:lnTo>
                  <a:pt x="0" y="761998"/>
                </a:lnTo>
                <a:lnTo>
                  <a:pt x="5029199" y="761998"/>
                </a:lnTo>
                <a:lnTo>
                  <a:pt x="5029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0207" y="6267856"/>
            <a:ext cx="446024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i="1" spc="-65" dirty="0">
                <a:solidFill>
                  <a:srgbClr val="FF0000"/>
                </a:solidFill>
                <a:latin typeface="Comic Sans MS"/>
                <a:cs typeface="Comic Sans MS"/>
              </a:rPr>
              <a:t>“All</a:t>
            </a:r>
            <a:r>
              <a:rPr sz="2950" i="1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65" dirty="0">
                <a:solidFill>
                  <a:srgbClr val="FF0000"/>
                </a:solidFill>
                <a:latin typeface="Comic Sans MS"/>
                <a:cs typeface="Comic Sans MS"/>
              </a:rPr>
              <a:t>life</a:t>
            </a:r>
            <a:r>
              <a:rPr sz="2950" i="1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6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950" i="1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85" dirty="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r>
              <a:rPr sz="2950" i="1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50" i="1" spc="-70" dirty="0">
                <a:solidFill>
                  <a:srgbClr val="FF0000"/>
                </a:solidFill>
                <a:latin typeface="Comic Sans MS"/>
                <a:cs typeface="Comic Sans MS"/>
              </a:rPr>
              <a:t>solv</a:t>
            </a:r>
            <a:r>
              <a:rPr sz="2950" i="1" spc="-55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950" i="1" spc="-75" dirty="0">
                <a:solidFill>
                  <a:srgbClr val="FF0000"/>
                </a:solidFill>
                <a:latin typeface="Comic Sans MS"/>
                <a:cs typeface="Comic Sans MS"/>
              </a:rPr>
              <a:t>ng”</a:t>
            </a:r>
            <a:endParaRPr sz="29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393" rIns="0" bIns="0" rtlCol="0">
            <a:spAutoFit/>
          </a:bodyPr>
          <a:lstStyle/>
          <a:p>
            <a:pPr marL="906144">
              <a:lnSpc>
                <a:spcPct val="100000"/>
              </a:lnSpc>
            </a:pPr>
            <a:r>
              <a:rPr spc="-810" dirty="0">
                <a:hlinkClick r:id="rId2"/>
              </a:rPr>
              <a:t>Learn</a:t>
            </a:r>
            <a:r>
              <a:rPr spc="-690" dirty="0">
                <a:hlinkClick r:id="rId2"/>
              </a:rPr>
              <a:t> </a:t>
            </a:r>
            <a:r>
              <a:rPr spc="-990" dirty="0">
                <a:hlinkClick r:id="rId2"/>
              </a:rPr>
              <a:t>more</a:t>
            </a:r>
            <a:r>
              <a:rPr spc="-655" dirty="0">
                <a:hlinkClick r:id="rId2"/>
              </a:rPr>
              <a:t> </a:t>
            </a:r>
            <a:r>
              <a:rPr spc="-1035" dirty="0">
                <a:hlinkClick r:id="rId2"/>
              </a:rPr>
              <a:t>abo</a:t>
            </a:r>
            <a:r>
              <a:rPr spc="-1115" dirty="0">
                <a:hlinkClick r:id="rId2"/>
              </a:rPr>
              <a:t>u</a:t>
            </a:r>
            <a:r>
              <a:rPr spc="15" dirty="0">
                <a:hlinkClick r:id="rId2"/>
              </a:rPr>
              <a:t>t</a:t>
            </a:r>
            <a:r>
              <a:rPr spc="-665" dirty="0">
                <a:hlinkClick r:id="rId2"/>
              </a:rPr>
              <a:t> </a:t>
            </a:r>
            <a:r>
              <a:rPr spc="-55" dirty="0">
                <a:hlinkClick r:id="rId2"/>
              </a:rPr>
              <a:t>t</a:t>
            </a:r>
            <a:r>
              <a:rPr spc="-730" dirty="0">
                <a:hlinkClick r:id="rId2"/>
              </a:rPr>
              <a:t>his</a:t>
            </a:r>
            <a:r>
              <a:rPr spc="-670" dirty="0">
                <a:hlinkClick r:id="rId2"/>
              </a:rPr>
              <a:t> </a:t>
            </a:r>
            <a:r>
              <a:rPr spc="-475" dirty="0">
                <a:hlinkClick r:id="rId2"/>
              </a:rPr>
              <a:t>tip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895600"/>
            <a:ext cx="6324600" cy="1143000"/>
          </a:xfrm>
          <a:custGeom>
            <a:avLst/>
            <a:gdLst/>
            <a:ahLst/>
            <a:cxnLst/>
            <a:rect l="l" t="t" r="r" b="b"/>
            <a:pathLst>
              <a:path w="6324600" h="1143000">
                <a:moveTo>
                  <a:pt x="6134100" y="0"/>
                </a:moveTo>
                <a:lnTo>
                  <a:pt x="190500" y="0"/>
                </a:ln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1" y="996162"/>
                </a:lnTo>
                <a:lnTo>
                  <a:pt x="19363" y="1036253"/>
                </a:lnTo>
                <a:lnTo>
                  <a:pt x="41851" y="1071625"/>
                </a:lnTo>
                <a:lnTo>
                  <a:pt x="71353" y="1101132"/>
                </a:lnTo>
                <a:lnTo>
                  <a:pt x="106724" y="1123627"/>
                </a:lnTo>
                <a:lnTo>
                  <a:pt x="146821" y="1137965"/>
                </a:lnTo>
                <a:lnTo>
                  <a:pt x="190500" y="1143000"/>
                </a:lnTo>
                <a:lnTo>
                  <a:pt x="6134100" y="1143000"/>
                </a:lnTo>
                <a:lnTo>
                  <a:pt x="6177762" y="1137965"/>
                </a:lnTo>
                <a:lnTo>
                  <a:pt x="6217853" y="1123627"/>
                </a:lnTo>
                <a:lnTo>
                  <a:pt x="6253225" y="1101132"/>
                </a:lnTo>
                <a:lnTo>
                  <a:pt x="6282732" y="1071625"/>
                </a:lnTo>
                <a:lnTo>
                  <a:pt x="6305227" y="1036253"/>
                </a:lnTo>
                <a:lnTo>
                  <a:pt x="6319565" y="996162"/>
                </a:lnTo>
                <a:lnTo>
                  <a:pt x="6324600" y="952500"/>
                </a:lnTo>
                <a:lnTo>
                  <a:pt x="6324600" y="190500"/>
                </a:lnTo>
                <a:lnTo>
                  <a:pt x="6319565" y="146837"/>
                </a:lnTo>
                <a:lnTo>
                  <a:pt x="6305227" y="106746"/>
                </a:lnTo>
                <a:lnTo>
                  <a:pt x="6282732" y="71374"/>
                </a:lnTo>
                <a:lnTo>
                  <a:pt x="6253225" y="41867"/>
                </a:lnTo>
                <a:lnTo>
                  <a:pt x="6217853" y="19372"/>
                </a:lnTo>
                <a:lnTo>
                  <a:pt x="6177762" y="5034"/>
                </a:lnTo>
                <a:lnTo>
                  <a:pt x="613410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945" y="3299967"/>
            <a:ext cx="608012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://v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k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ool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com/1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1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ti</a:t>
            </a:r>
            <a:r>
              <a:rPr sz="2000" spc="1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r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so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vin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-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k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524000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1676400" y="571500"/>
                </a:moveTo>
                <a:lnTo>
                  <a:pt x="0" y="571500"/>
                </a:lnTo>
                <a:lnTo>
                  <a:pt x="838200" y="1143000"/>
                </a:lnTo>
                <a:lnTo>
                  <a:pt x="1676400" y="571500"/>
                </a:lnTo>
                <a:close/>
              </a:path>
              <a:path w="1676400" h="1143000">
                <a:moveTo>
                  <a:pt x="1257300" y="0"/>
                </a:moveTo>
                <a:lnTo>
                  <a:pt x="419100" y="0"/>
                </a:lnTo>
                <a:lnTo>
                  <a:pt x="419100" y="571500"/>
                </a:lnTo>
                <a:lnTo>
                  <a:pt x="1257300" y="57150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8775" y="1742694"/>
            <a:ext cx="69278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300" dirty="0">
                <a:solidFill>
                  <a:srgbClr val="FFFF00"/>
                </a:solidFill>
                <a:latin typeface="Arial"/>
                <a:cs typeface="Arial"/>
                <a:hlinkClick r:id="rId2"/>
              </a:rPr>
              <a:t>cli</a:t>
            </a:r>
            <a:r>
              <a:rPr sz="3200" b="1" spc="-490" dirty="0">
                <a:solidFill>
                  <a:srgbClr val="FFFF00"/>
                </a:solidFill>
                <a:latin typeface="Arial"/>
                <a:cs typeface="Arial"/>
                <a:hlinkClick r:id="rId2"/>
              </a:rPr>
              <a:t>ck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"/>
            <a:ext cx="9144000" cy="6857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2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447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390" y="1142364"/>
            <a:ext cx="665480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80"/>
              </a:lnSpc>
            </a:pPr>
            <a:r>
              <a:rPr sz="2500" b="0" i="1" spc="245" dirty="0">
                <a:solidFill>
                  <a:srgbClr val="000000"/>
                </a:solidFill>
                <a:latin typeface="Arial"/>
                <a:cs typeface="Arial"/>
              </a:rPr>
              <a:t>Bei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ng </a:t>
            </a:r>
            <a:r>
              <a:rPr sz="2500" b="0" i="1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335" dirty="0">
                <a:solidFill>
                  <a:srgbClr val="000000"/>
                </a:solidFill>
                <a:latin typeface="Arial"/>
                <a:cs typeface="Arial"/>
              </a:rPr>
              <a:t>abl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40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320" dirty="0">
                <a:solidFill>
                  <a:srgbClr val="000000"/>
                </a:solidFill>
                <a:latin typeface="Arial"/>
                <a:cs typeface="Arial"/>
              </a:rPr>
              <a:t>sol</a:t>
            </a:r>
            <a:r>
              <a:rPr sz="2500" b="0" i="1" spc="38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140" dirty="0">
                <a:solidFill>
                  <a:srgbClr val="000000"/>
                </a:solidFill>
                <a:latin typeface="Arial"/>
                <a:cs typeface="Arial"/>
              </a:rPr>
              <a:t>proble</a:t>
            </a:r>
            <a:r>
              <a:rPr sz="2500" b="0" i="1" spc="26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500" b="0" i="1" spc="19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5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335" dirty="0">
                <a:solidFill>
                  <a:srgbClr val="000000"/>
                </a:solidFill>
                <a:latin typeface="Arial"/>
                <a:cs typeface="Arial"/>
              </a:rPr>
              <a:t>qui</a:t>
            </a:r>
            <a:r>
              <a:rPr sz="2500" b="0" i="1" spc="430" dirty="0">
                <a:solidFill>
                  <a:srgbClr val="000000"/>
                </a:solidFill>
                <a:latin typeface="Arial"/>
                <a:cs typeface="Arial"/>
              </a:rPr>
              <a:t>ckl</a:t>
            </a:r>
            <a:r>
              <a:rPr sz="2500" b="0" i="1" spc="19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2500" b="0" i="1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20" dirty="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sz="2500" b="0" i="1" spc="660" dirty="0">
                <a:solidFill>
                  <a:srgbClr val="FFFFFF"/>
                </a:solidFill>
                <a:latin typeface="Arial"/>
                <a:cs typeface="Arial"/>
              </a:rPr>
              <a:t>ici</a:t>
            </a:r>
            <a:r>
              <a:rPr sz="2500" b="0" i="1" spc="29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500" b="0" i="1" spc="545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30" dirty="0">
                <a:solidFill>
                  <a:srgbClr val="FFFFFF"/>
                </a:solidFill>
                <a:latin typeface="Arial"/>
                <a:cs typeface="Arial"/>
              </a:rPr>
              <a:t>wit</a:t>
            </a:r>
            <a:r>
              <a:rPr sz="2500" b="0" i="1" spc="55" dirty="0">
                <a:solidFill>
                  <a:srgbClr val="FFFFFF"/>
                </a:solidFill>
                <a:latin typeface="Arial"/>
                <a:cs typeface="Arial"/>
              </a:rPr>
              <a:t>hou</a:t>
            </a:r>
            <a:r>
              <a:rPr sz="2500" b="0" i="1" spc="7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85" dirty="0">
                <a:solidFill>
                  <a:srgbClr val="FFFFFF"/>
                </a:solidFill>
                <a:latin typeface="Arial"/>
                <a:cs typeface="Arial"/>
              </a:rPr>
              <a:t>hesita</a:t>
            </a:r>
            <a:r>
              <a:rPr sz="2500" b="0" i="1" spc="3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0" i="1" spc="12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3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b="0" i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35" dirty="0">
                <a:solidFill>
                  <a:srgbClr val="FFFFFF"/>
                </a:solidFill>
                <a:latin typeface="Arial"/>
                <a:cs typeface="Arial"/>
              </a:rPr>
              <a:t>difficulties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4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2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265" dirty="0">
                <a:solidFill>
                  <a:srgbClr val="FFFFFF"/>
                </a:solidFill>
                <a:latin typeface="Arial"/>
                <a:cs typeface="Arial"/>
              </a:rPr>
              <a:t>person’s</a:t>
            </a:r>
            <a:r>
              <a:rPr sz="2500" b="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0" i="1" spc="30" dirty="0">
                <a:solidFill>
                  <a:srgbClr val="FFFFFF"/>
                </a:solidFill>
                <a:latin typeface="Arial"/>
                <a:cs typeface="Arial"/>
              </a:rPr>
              <a:t>dream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2848609"/>
            <a:ext cx="6348730" cy="234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290" dirty="0">
                <a:solidFill>
                  <a:srgbClr val="FFC000"/>
                </a:solidFill>
                <a:latin typeface="Arial"/>
                <a:cs typeface="Arial"/>
              </a:rPr>
              <a:t>There</a:t>
            </a:r>
            <a:r>
              <a:rPr sz="2400" spc="-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0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140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80" dirty="0">
                <a:solidFill>
                  <a:srgbClr val="FFC000"/>
                </a:solidFill>
                <a:latin typeface="Arial"/>
                <a:cs typeface="Arial"/>
              </a:rPr>
              <a:t>no</a:t>
            </a:r>
            <a:r>
              <a:rPr sz="2400" spc="24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300" dirty="0">
                <a:solidFill>
                  <a:srgbClr val="FFC000"/>
                </a:solidFill>
                <a:latin typeface="Arial"/>
                <a:cs typeface="Arial"/>
              </a:rPr>
              <a:t>fixe</a:t>
            </a:r>
            <a:r>
              <a:rPr sz="2400" spc="434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400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310" dirty="0">
                <a:solidFill>
                  <a:srgbClr val="FFC000"/>
                </a:solidFill>
                <a:latin typeface="Arial"/>
                <a:cs typeface="Arial"/>
              </a:rPr>
              <a:t>for</a:t>
            </a:r>
            <a:r>
              <a:rPr sz="2400" spc="685" dirty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sz="2400" spc="395" dirty="0">
                <a:solidFill>
                  <a:srgbClr val="FFC000"/>
                </a:solidFill>
                <a:latin typeface="Arial"/>
                <a:cs typeface="Arial"/>
              </a:rPr>
              <a:t>ula</a:t>
            </a:r>
            <a:r>
              <a:rPr sz="2400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70" dirty="0">
                <a:solidFill>
                  <a:srgbClr val="FFC000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400" spc="170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305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spc="690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2400" spc="7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300" dirty="0">
                <a:solidFill>
                  <a:srgbClr val="FFC000"/>
                </a:solidFill>
                <a:latin typeface="Arial"/>
                <a:cs typeface="Arial"/>
              </a:rPr>
              <a:t>every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505" dirty="0">
                <a:solidFill>
                  <a:srgbClr val="FFC000"/>
                </a:solidFill>
                <a:latin typeface="Arial"/>
                <a:cs typeface="Arial"/>
              </a:rPr>
              <a:t>prob</a:t>
            </a:r>
            <a:r>
              <a:rPr sz="2400" spc="229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spc="-25" dirty="0">
                <a:solidFill>
                  <a:srgbClr val="FFC000"/>
                </a:solidFill>
                <a:latin typeface="Arial"/>
                <a:cs typeface="Arial"/>
              </a:rPr>
              <a:t>em</a:t>
            </a:r>
            <a:r>
              <a:rPr sz="2400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49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225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400" spc="335" dirty="0">
                <a:solidFill>
                  <a:srgbClr val="FFC000"/>
                </a:solidFill>
                <a:latin typeface="Arial"/>
                <a:cs typeface="Arial"/>
              </a:rPr>
              <a:t>ail</a:t>
            </a:r>
            <a:r>
              <a:rPr sz="2400" spc="515" dirty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480" dirty="0">
                <a:solidFill>
                  <a:srgbClr val="FFC000"/>
                </a:solidFill>
                <a:latin typeface="Arial"/>
                <a:cs typeface="Arial"/>
              </a:rPr>
              <a:t>life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660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395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400" spc="-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60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400" spc="3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23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2400" spc="18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2400" spc="715" dirty="0">
                <a:solidFill>
                  <a:srgbClr val="FFC000"/>
                </a:solidFill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84300" marR="42545">
              <a:lnSpc>
                <a:spcPct val="100000"/>
              </a:lnSpc>
              <a:spcBef>
                <a:spcPts val="1920"/>
              </a:spcBef>
            </a:pPr>
            <a:r>
              <a:rPr sz="3200" i="1" spc="-509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3200" i="1" spc="-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i="1" spc="-260" dirty="0">
                <a:solidFill>
                  <a:srgbClr val="FFFFFF"/>
                </a:solidFill>
                <a:latin typeface="Times New Roman"/>
                <a:cs typeface="Times New Roman"/>
              </a:rPr>
              <a:t>ver</a:t>
            </a:r>
            <a:r>
              <a:rPr sz="3200" i="1" spc="-1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20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3200" i="1" spc="-36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i="1" spc="-40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32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6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23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i="1" spc="-26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200" i="1" spc="-180" dirty="0">
                <a:solidFill>
                  <a:srgbClr val="FFFFFF"/>
                </a:solidFill>
                <a:latin typeface="Times New Roman"/>
                <a:cs typeface="Times New Roman"/>
              </a:rPr>
              <a:t>ills</a:t>
            </a:r>
            <a:r>
              <a:rPr sz="3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229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2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30" dirty="0">
                <a:solidFill>
                  <a:srgbClr val="FFFFFF"/>
                </a:solidFill>
                <a:latin typeface="Times New Roman"/>
                <a:cs typeface="Times New Roman"/>
              </a:rPr>
              <a:t>hel</a:t>
            </a:r>
            <a:r>
              <a:rPr sz="3200" i="1" spc="-4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6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i="1" spc="-2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i="1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1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3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55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32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i="1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sz="3200" i="1" spc="-1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254" dirty="0">
                <a:solidFill>
                  <a:srgbClr val="FFFFFF"/>
                </a:solidFill>
                <a:latin typeface="Times New Roman"/>
                <a:cs typeface="Times New Roman"/>
              </a:rPr>
              <a:t>icult</a:t>
            </a:r>
            <a:r>
              <a:rPr sz="3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270" dirty="0">
                <a:solidFill>
                  <a:srgbClr val="FFFFFF"/>
                </a:solidFill>
                <a:latin typeface="Times New Roman"/>
                <a:cs typeface="Times New Roman"/>
              </a:rPr>
              <a:t>situations</a:t>
            </a:r>
            <a:r>
              <a:rPr sz="32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330" dirty="0">
                <a:solidFill>
                  <a:srgbClr val="FFFFFF"/>
                </a:solidFill>
                <a:latin typeface="Times New Roman"/>
                <a:cs typeface="Times New Roman"/>
              </a:rPr>
              <a:t>eas</a:t>
            </a:r>
            <a:r>
              <a:rPr sz="3200" i="1" spc="-2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i="1" spc="-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i="1" spc="-260" dirty="0">
                <a:solidFill>
                  <a:srgbClr val="FFFFFF"/>
                </a:solidFill>
                <a:latin typeface="Times New Roman"/>
                <a:cs typeface="Times New Roman"/>
              </a:rPr>
              <a:t>ya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7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2608"/>
            <a:ext cx="4282440" cy="471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452" y="2293111"/>
            <a:ext cx="613410" cy="2125345"/>
          </a:xfrm>
          <a:custGeom>
            <a:avLst/>
            <a:gdLst/>
            <a:ahLst/>
            <a:cxnLst/>
            <a:rect l="l" t="t" r="r" b="b"/>
            <a:pathLst>
              <a:path w="613410" h="2125345">
                <a:moveTo>
                  <a:pt x="613283" y="558546"/>
                </a:moveTo>
                <a:lnTo>
                  <a:pt x="258064" y="558546"/>
                </a:lnTo>
                <a:lnTo>
                  <a:pt x="258064" y="2082545"/>
                </a:lnTo>
                <a:lnTo>
                  <a:pt x="260729" y="2101141"/>
                </a:lnTo>
                <a:lnTo>
                  <a:pt x="268716" y="2114438"/>
                </a:lnTo>
                <a:lnTo>
                  <a:pt x="282013" y="2122425"/>
                </a:lnTo>
                <a:lnTo>
                  <a:pt x="300609" y="2125091"/>
                </a:lnTo>
                <a:lnTo>
                  <a:pt x="570737" y="2125091"/>
                </a:lnTo>
                <a:lnTo>
                  <a:pt x="589333" y="2122425"/>
                </a:lnTo>
                <a:lnTo>
                  <a:pt x="602630" y="2114438"/>
                </a:lnTo>
                <a:lnTo>
                  <a:pt x="610617" y="2101141"/>
                </a:lnTo>
                <a:lnTo>
                  <a:pt x="613283" y="2082545"/>
                </a:lnTo>
                <a:lnTo>
                  <a:pt x="613283" y="558546"/>
                </a:lnTo>
                <a:close/>
              </a:path>
              <a:path w="613410" h="2125345">
                <a:moveTo>
                  <a:pt x="573785" y="0"/>
                </a:moveTo>
                <a:lnTo>
                  <a:pt x="349122" y="0"/>
                </a:lnTo>
                <a:lnTo>
                  <a:pt x="337956" y="1522"/>
                </a:lnTo>
                <a:lnTo>
                  <a:pt x="328660" y="6080"/>
                </a:lnTo>
                <a:lnTo>
                  <a:pt x="321224" y="13700"/>
                </a:lnTo>
                <a:lnTo>
                  <a:pt x="315722" y="24257"/>
                </a:lnTo>
                <a:lnTo>
                  <a:pt x="307647" y="66665"/>
                </a:lnTo>
                <a:lnTo>
                  <a:pt x="295608" y="105870"/>
                </a:lnTo>
                <a:lnTo>
                  <a:pt x="279592" y="141860"/>
                </a:lnTo>
                <a:lnTo>
                  <a:pt x="259587" y="174625"/>
                </a:lnTo>
                <a:lnTo>
                  <a:pt x="213677" y="231092"/>
                </a:lnTo>
                <a:lnTo>
                  <a:pt x="163956" y="276225"/>
                </a:lnTo>
                <a:lnTo>
                  <a:pt x="103251" y="319532"/>
                </a:lnTo>
                <a:lnTo>
                  <a:pt x="36448" y="352171"/>
                </a:lnTo>
                <a:lnTo>
                  <a:pt x="29134" y="354264"/>
                </a:lnTo>
                <a:lnTo>
                  <a:pt x="22415" y="357489"/>
                </a:lnTo>
                <a:lnTo>
                  <a:pt x="0" y="394715"/>
                </a:lnTo>
                <a:lnTo>
                  <a:pt x="0" y="622300"/>
                </a:lnTo>
                <a:lnTo>
                  <a:pt x="21834" y="657605"/>
                </a:lnTo>
                <a:lnTo>
                  <a:pt x="38546" y="660653"/>
                </a:lnTo>
                <a:lnTo>
                  <a:pt x="48640" y="658749"/>
                </a:lnTo>
                <a:lnTo>
                  <a:pt x="102107" y="644350"/>
                </a:lnTo>
                <a:lnTo>
                  <a:pt x="159384" y="619378"/>
                </a:lnTo>
                <a:lnTo>
                  <a:pt x="213677" y="588962"/>
                </a:lnTo>
                <a:lnTo>
                  <a:pt x="258064" y="558546"/>
                </a:lnTo>
                <a:lnTo>
                  <a:pt x="613283" y="558546"/>
                </a:lnTo>
                <a:lnTo>
                  <a:pt x="613283" y="42545"/>
                </a:lnTo>
                <a:lnTo>
                  <a:pt x="610808" y="26235"/>
                </a:lnTo>
                <a:lnTo>
                  <a:pt x="603392" y="13700"/>
                </a:lnTo>
                <a:lnTo>
                  <a:pt x="591048" y="4951"/>
                </a:lnTo>
                <a:lnTo>
                  <a:pt x="573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6879" y="2638044"/>
            <a:ext cx="2002536" cy="1921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1888" y="2638044"/>
            <a:ext cx="3051048" cy="1921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5408" y="2638044"/>
            <a:ext cx="1990343" cy="1921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8223" y="2638044"/>
            <a:ext cx="4716780" cy="1921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41194" y="2080005"/>
            <a:ext cx="5557520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260"/>
              </a:lnSpc>
            </a:pPr>
            <a:r>
              <a:rPr sz="72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7200" i="1" spc="-10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7200" i="1" spc="-92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7200" i="1" spc="-665" dirty="0">
                <a:solidFill>
                  <a:srgbClr val="000000"/>
                </a:solidFill>
                <a:latin typeface="Times New Roman"/>
                <a:cs typeface="Times New Roman"/>
              </a:rPr>
              <a:t>entify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ts val="11140"/>
              </a:lnSpc>
            </a:pPr>
            <a:r>
              <a:rPr sz="9600" spc="-226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9600" spc="-2255" dirty="0">
                <a:solidFill>
                  <a:srgbClr val="FFFFFF"/>
                </a:solidFill>
                <a:latin typeface="Courier New"/>
                <a:cs typeface="Courier New"/>
              </a:rPr>
              <a:t>our</a:t>
            </a:r>
            <a:r>
              <a:rPr sz="9600" spc="-45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600" spc="-235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9600" spc="-2210" dirty="0">
                <a:solidFill>
                  <a:srgbClr val="FFFFFF"/>
                </a:solidFill>
                <a:latin typeface="Courier New"/>
                <a:cs typeface="Courier New"/>
              </a:rPr>
              <a:t>roblems</a:t>
            </a:r>
            <a:endParaRPr sz="9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3581400" cy="4191000"/>
          </a:xfrm>
          <a:custGeom>
            <a:avLst/>
            <a:gdLst/>
            <a:ahLst/>
            <a:cxnLst/>
            <a:rect l="l" t="t" r="r" b="b"/>
            <a:pathLst>
              <a:path w="3581400" h="4191000">
                <a:moveTo>
                  <a:pt x="1371600" y="0"/>
                </a:moveTo>
                <a:lnTo>
                  <a:pt x="0" y="1584434"/>
                </a:lnTo>
                <a:lnTo>
                  <a:pt x="0" y="3520965"/>
                </a:lnTo>
                <a:lnTo>
                  <a:pt x="580028" y="4190998"/>
                </a:lnTo>
                <a:lnTo>
                  <a:pt x="2163171" y="4190998"/>
                </a:lnTo>
                <a:lnTo>
                  <a:pt x="3581400" y="2552700"/>
                </a:lnTo>
                <a:lnTo>
                  <a:pt x="137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162" y="4037710"/>
            <a:ext cx="2137981" cy="335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296" y="4705603"/>
            <a:ext cx="457200" cy="193040"/>
          </a:xfrm>
          <a:custGeom>
            <a:avLst/>
            <a:gdLst/>
            <a:ahLst/>
            <a:cxnLst/>
            <a:rect l="l" t="t" r="r" b="b"/>
            <a:pathLst>
              <a:path w="457200" h="193039">
                <a:moveTo>
                  <a:pt x="117709" y="23931"/>
                </a:moveTo>
                <a:lnTo>
                  <a:pt x="77628" y="33162"/>
                </a:lnTo>
                <a:lnTo>
                  <a:pt x="45558" y="54991"/>
                </a:lnTo>
                <a:lnTo>
                  <a:pt x="19707" y="85264"/>
                </a:lnTo>
                <a:lnTo>
                  <a:pt x="1178" y="138134"/>
                </a:lnTo>
                <a:lnTo>
                  <a:pt x="0" y="153622"/>
                </a:lnTo>
                <a:lnTo>
                  <a:pt x="1331" y="166467"/>
                </a:lnTo>
                <a:lnTo>
                  <a:pt x="5172" y="176657"/>
                </a:lnTo>
                <a:lnTo>
                  <a:pt x="12058" y="184731"/>
                </a:lnTo>
                <a:lnTo>
                  <a:pt x="21936" y="190103"/>
                </a:lnTo>
                <a:lnTo>
                  <a:pt x="34804" y="192784"/>
                </a:lnTo>
                <a:lnTo>
                  <a:pt x="50688" y="192784"/>
                </a:lnTo>
                <a:lnTo>
                  <a:pt x="90043" y="177591"/>
                </a:lnTo>
                <a:lnTo>
                  <a:pt x="97894" y="173355"/>
                </a:lnTo>
                <a:lnTo>
                  <a:pt x="130793" y="173355"/>
                </a:lnTo>
                <a:lnTo>
                  <a:pt x="130660" y="171958"/>
                </a:lnTo>
                <a:lnTo>
                  <a:pt x="129987" y="168529"/>
                </a:lnTo>
                <a:lnTo>
                  <a:pt x="129595" y="166243"/>
                </a:lnTo>
                <a:lnTo>
                  <a:pt x="55489" y="166243"/>
                </a:lnTo>
                <a:lnTo>
                  <a:pt x="47624" y="166098"/>
                </a:lnTo>
                <a:lnTo>
                  <a:pt x="30352" y="140700"/>
                </a:lnTo>
                <a:lnTo>
                  <a:pt x="31313" y="130665"/>
                </a:lnTo>
                <a:lnTo>
                  <a:pt x="51852" y="83851"/>
                </a:lnTo>
                <a:lnTo>
                  <a:pt x="83623" y="57372"/>
                </a:lnTo>
                <a:lnTo>
                  <a:pt x="107851" y="50673"/>
                </a:lnTo>
                <a:lnTo>
                  <a:pt x="152389" y="50673"/>
                </a:lnTo>
                <a:lnTo>
                  <a:pt x="152631" y="50292"/>
                </a:lnTo>
                <a:lnTo>
                  <a:pt x="153330" y="47625"/>
                </a:lnTo>
                <a:lnTo>
                  <a:pt x="153537" y="41880"/>
                </a:lnTo>
                <a:lnTo>
                  <a:pt x="151110" y="36814"/>
                </a:lnTo>
                <a:lnTo>
                  <a:pt x="146050" y="32390"/>
                </a:lnTo>
                <a:lnTo>
                  <a:pt x="138356" y="28575"/>
                </a:lnTo>
                <a:lnTo>
                  <a:pt x="131306" y="26217"/>
                </a:lnTo>
                <a:lnTo>
                  <a:pt x="124423" y="24669"/>
                </a:lnTo>
                <a:lnTo>
                  <a:pt x="117709" y="23931"/>
                </a:lnTo>
                <a:close/>
              </a:path>
              <a:path w="457200" h="193039">
                <a:moveTo>
                  <a:pt x="130793" y="173355"/>
                </a:moveTo>
                <a:lnTo>
                  <a:pt x="97894" y="173355"/>
                </a:lnTo>
                <a:lnTo>
                  <a:pt x="99240" y="176403"/>
                </a:lnTo>
                <a:lnTo>
                  <a:pt x="101615" y="179832"/>
                </a:lnTo>
                <a:lnTo>
                  <a:pt x="105006" y="183642"/>
                </a:lnTo>
                <a:lnTo>
                  <a:pt x="108829" y="187706"/>
                </a:lnTo>
                <a:lnTo>
                  <a:pt x="111674" y="189738"/>
                </a:lnTo>
                <a:lnTo>
                  <a:pt x="113553" y="189611"/>
                </a:lnTo>
                <a:lnTo>
                  <a:pt x="117211" y="189230"/>
                </a:lnTo>
                <a:lnTo>
                  <a:pt x="120754" y="187706"/>
                </a:lnTo>
                <a:lnTo>
                  <a:pt x="124262" y="184731"/>
                </a:lnTo>
                <a:lnTo>
                  <a:pt x="127638" y="181991"/>
                </a:lnTo>
                <a:lnTo>
                  <a:pt x="129873" y="178562"/>
                </a:lnTo>
                <a:lnTo>
                  <a:pt x="130902" y="174498"/>
                </a:lnTo>
                <a:lnTo>
                  <a:pt x="130793" y="173355"/>
                </a:lnTo>
                <a:close/>
              </a:path>
              <a:path w="457200" h="193039">
                <a:moveTo>
                  <a:pt x="152389" y="50673"/>
                </a:moveTo>
                <a:lnTo>
                  <a:pt x="107851" y="50673"/>
                </a:lnTo>
                <a:lnTo>
                  <a:pt x="109832" y="51054"/>
                </a:lnTo>
                <a:lnTo>
                  <a:pt x="112220" y="51689"/>
                </a:lnTo>
                <a:lnTo>
                  <a:pt x="114607" y="52451"/>
                </a:lnTo>
                <a:lnTo>
                  <a:pt x="117389" y="53594"/>
                </a:lnTo>
                <a:lnTo>
                  <a:pt x="120564" y="55245"/>
                </a:lnTo>
                <a:lnTo>
                  <a:pt x="118011" y="61087"/>
                </a:lnTo>
                <a:lnTo>
                  <a:pt x="115801" y="66675"/>
                </a:lnTo>
                <a:lnTo>
                  <a:pt x="104340" y="111252"/>
                </a:lnTo>
                <a:lnTo>
                  <a:pt x="98948" y="146304"/>
                </a:lnTo>
                <a:lnTo>
                  <a:pt x="91049" y="152527"/>
                </a:lnTo>
                <a:lnTo>
                  <a:pt x="55489" y="166243"/>
                </a:lnTo>
                <a:lnTo>
                  <a:pt x="129595" y="166243"/>
                </a:lnTo>
                <a:lnTo>
                  <a:pt x="128106" y="155176"/>
                </a:lnTo>
                <a:lnTo>
                  <a:pt x="127282" y="147875"/>
                </a:lnTo>
                <a:lnTo>
                  <a:pt x="126830" y="142170"/>
                </a:lnTo>
                <a:lnTo>
                  <a:pt x="126749" y="138049"/>
                </a:lnTo>
                <a:lnTo>
                  <a:pt x="127108" y="132193"/>
                </a:lnTo>
                <a:lnTo>
                  <a:pt x="136896" y="89519"/>
                </a:lnTo>
                <a:lnTo>
                  <a:pt x="151018" y="52832"/>
                </a:lnTo>
                <a:lnTo>
                  <a:pt x="152389" y="50673"/>
                </a:lnTo>
                <a:close/>
              </a:path>
              <a:path w="457200" h="193039">
                <a:moveTo>
                  <a:pt x="208956" y="17653"/>
                </a:moveTo>
                <a:lnTo>
                  <a:pt x="200256" y="18288"/>
                </a:lnTo>
                <a:lnTo>
                  <a:pt x="194605" y="23749"/>
                </a:lnTo>
                <a:lnTo>
                  <a:pt x="191150" y="37338"/>
                </a:lnTo>
                <a:lnTo>
                  <a:pt x="189753" y="42418"/>
                </a:lnTo>
                <a:lnTo>
                  <a:pt x="185867" y="55880"/>
                </a:lnTo>
                <a:lnTo>
                  <a:pt x="184470" y="60960"/>
                </a:lnTo>
                <a:lnTo>
                  <a:pt x="153901" y="181483"/>
                </a:lnTo>
                <a:lnTo>
                  <a:pt x="156949" y="186309"/>
                </a:lnTo>
                <a:lnTo>
                  <a:pt x="175453" y="184785"/>
                </a:lnTo>
                <a:lnTo>
                  <a:pt x="181651" y="179324"/>
                </a:lnTo>
                <a:lnTo>
                  <a:pt x="184242" y="169037"/>
                </a:lnTo>
                <a:lnTo>
                  <a:pt x="205120" y="85598"/>
                </a:lnTo>
                <a:lnTo>
                  <a:pt x="212145" y="75834"/>
                </a:lnTo>
                <a:lnTo>
                  <a:pt x="243503" y="48500"/>
                </a:lnTo>
                <a:lnTo>
                  <a:pt x="259354" y="41783"/>
                </a:lnTo>
                <a:lnTo>
                  <a:pt x="217236" y="41783"/>
                </a:lnTo>
                <a:lnTo>
                  <a:pt x="219070" y="30779"/>
                </a:lnTo>
                <a:lnTo>
                  <a:pt x="218301" y="23098"/>
                </a:lnTo>
                <a:lnTo>
                  <a:pt x="214931" y="18726"/>
                </a:lnTo>
                <a:lnTo>
                  <a:pt x="208956" y="17653"/>
                </a:lnTo>
                <a:close/>
              </a:path>
              <a:path w="457200" h="193039">
                <a:moveTo>
                  <a:pt x="303409" y="37338"/>
                </a:moveTo>
                <a:lnTo>
                  <a:pt x="275618" y="37338"/>
                </a:lnTo>
                <a:lnTo>
                  <a:pt x="272811" y="50165"/>
                </a:lnTo>
                <a:lnTo>
                  <a:pt x="271684" y="55880"/>
                </a:lnTo>
                <a:lnTo>
                  <a:pt x="271046" y="58801"/>
                </a:lnTo>
                <a:lnTo>
                  <a:pt x="270519" y="60960"/>
                </a:lnTo>
                <a:lnTo>
                  <a:pt x="268011" y="70866"/>
                </a:lnTo>
                <a:lnTo>
                  <a:pt x="270983" y="75565"/>
                </a:lnTo>
                <a:lnTo>
                  <a:pt x="300662" y="49276"/>
                </a:lnTo>
                <a:lnTo>
                  <a:pt x="302019" y="43894"/>
                </a:lnTo>
                <a:lnTo>
                  <a:pt x="303409" y="37338"/>
                </a:lnTo>
                <a:close/>
              </a:path>
              <a:path w="457200" h="193039">
                <a:moveTo>
                  <a:pt x="295595" y="7874"/>
                </a:moveTo>
                <a:lnTo>
                  <a:pt x="252637" y="18240"/>
                </a:lnTo>
                <a:lnTo>
                  <a:pt x="217236" y="41783"/>
                </a:lnTo>
                <a:lnTo>
                  <a:pt x="259354" y="41783"/>
                </a:lnTo>
                <a:lnTo>
                  <a:pt x="263991" y="40169"/>
                </a:lnTo>
                <a:lnTo>
                  <a:pt x="275618" y="37338"/>
                </a:lnTo>
                <a:lnTo>
                  <a:pt x="303409" y="37338"/>
                </a:lnTo>
                <a:lnTo>
                  <a:pt x="303861" y="35206"/>
                </a:lnTo>
                <a:lnTo>
                  <a:pt x="304674" y="27686"/>
                </a:lnTo>
                <a:lnTo>
                  <a:pt x="304446" y="21403"/>
                </a:lnTo>
                <a:lnTo>
                  <a:pt x="303177" y="16383"/>
                </a:lnTo>
                <a:lnTo>
                  <a:pt x="300789" y="10541"/>
                </a:lnTo>
                <a:lnTo>
                  <a:pt x="295595" y="7874"/>
                </a:lnTo>
                <a:close/>
              </a:path>
              <a:path w="457200" h="193039">
                <a:moveTo>
                  <a:pt x="418283" y="0"/>
                </a:moveTo>
                <a:lnTo>
                  <a:pt x="374257" y="10096"/>
                </a:lnTo>
                <a:lnTo>
                  <a:pt x="333180" y="48793"/>
                </a:lnTo>
                <a:lnTo>
                  <a:pt x="315412" y="82754"/>
                </a:lnTo>
                <a:lnTo>
                  <a:pt x="306742" y="117929"/>
                </a:lnTo>
                <a:lnTo>
                  <a:pt x="307378" y="131873"/>
                </a:lnTo>
                <a:lnTo>
                  <a:pt x="339290" y="164465"/>
                </a:lnTo>
                <a:lnTo>
                  <a:pt x="352844" y="166560"/>
                </a:lnTo>
                <a:lnTo>
                  <a:pt x="368544" y="166370"/>
                </a:lnTo>
                <a:lnTo>
                  <a:pt x="415382" y="152400"/>
                </a:lnTo>
                <a:lnTo>
                  <a:pt x="436758" y="138924"/>
                </a:lnTo>
                <a:lnTo>
                  <a:pt x="367654" y="138924"/>
                </a:lnTo>
                <a:lnTo>
                  <a:pt x="360491" y="138318"/>
                </a:lnTo>
                <a:lnTo>
                  <a:pt x="332425" y="117221"/>
                </a:lnTo>
                <a:lnTo>
                  <a:pt x="387533" y="89408"/>
                </a:lnTo>
                <a:lnTo>
                  <a:pt x="337010" y="89408"/>
                </a:lnTo>
                <a:lnTo>
                  <a:pt x="358271" y="53153"/>
                </a:lnTo>
                <a:lnTo>
                  <a:pt x="390824" y="29432"/>
                </a:lnTo>
                <a:lnTo>
                  <a:pt x="410386" y="27691"/>
                </a:lnTo>
                <a:lnTo>
                  <a:pt x="456880" y="27691"/>
                </a:lnTo>
                <a:lnTo>
                  <a:pt x="457052" y="26431"/>
                </a:lnTo>
                <a:lnTo>
                  <a:pt x="428494" y="762"/>
                </a:lnTo>
                <a:lnTo>
                  <a:pt x="418283" y="0"/>
                </a:lnTo>
                <a:close/>
              </a:path>
              <a:path w="457200" h="193039">
                <a:moveTo>
                  <a:pt x="442814" y="108585"/>
                </a:moveTo>
                <a:lnTo>
                  <a:pt x="439359" y="108839"/>
                </a:lnTo>
                <a:lnTo>
                  <a:pt x="435498" y="109220"/>
                </a:lnTo>
                <a:lnTo>
                  <a:pt x="431206" y="112141"/>
                </a:lnTo>
                <a:lnTo>
                  <a:pt x="426380" y="117929"/>
                </a:lnTo>
                <a:lnTo>
                  <a:pt x="422174" y="122001"/>
                </a:lnTo>
                <a:lnTo>
                  <a:pt x="386798" y="136880"/>
                </a:lnTo>
                <a:lnTo>
                  <a:pt x="367654" y="138924"/>
                </a:lnTo>
                <a:lnTo>
                  <a:pt x="436758" y="138924"/>
                </a:lnTo>
                <a:lnTo>
                  <a:pt x="438688" y="137461"/>
                </a:lnTo>
                <a:lnTo>
                  <a:pt x="445605" y="129482"/>
                </a:lnTo>
                <a:lnTo>
                  <a:pt x="449316" y="121285"/>
                </a:lnTo>
                <a:lnTo>
                  <a:pt x="450167" y="117929"/>
                </a:lnTo>
                <a:lnTo>
                  <a:pt x="450122" y="117221"/>
                </a:lnTo>
                <a:lnTo>
                  <a:pt x="449646" y="114681"/>
                </a:lnTo>
                <a:lnTo>
                  <a:pt x="447601" y="112141"/>
                </a:lnTo>
                <a:lnTo>
                  <a:pt x="445569" y="109728"/>
                </a:lnTo>
                <a:lnTo>
                  <a:pt x="442814" y="108585"/>
                </a:lnTo>
                <a:close/>
              </a:path>
              <a:path w="457200" h="193039">
                <a:moveTo>
                  <a:pt x="456880" y="27691"/>
                </a:moveTo>
                <a:lnTo>
                  <a:pt x="410386" y="27691"/>
                </a:lnTo>
                <a:lnTo>
                  <a:pt x="419384" y="29225"/>
                </a:lnTo>
                <a:lnTo>
                  <a:pt x="426717" y="32402"/>
                </a:lnTo>
                <a:lnTo>
                  <a:pt x="388204" y="63500"/>
                </a:lnTo>
                <a:lnTo>
                  <a:pt x="337010" y="89408"/>
                </a:lnTo>
                <a:lnTo>
                  <a:pt x="387533" y="89408"/>
                </a:lnTo>
                <a:lnTo>
                  <a:pt x="426330" y="69052"/>
                </a:lnTo>
                <a:lnTo>
                  <a:pt x="455666" y="36576"/>
                </a:lnTo>
                <a:lnTo>
                  <a:pt x="456880" y="27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5867" y="4504944"/>
            <a:ext cx="929640" cy="345440"/>
          </a:xfrm>
          <a:custGeom>
            <a:avLst/>
            <a:gdLst/>
            <a:ahLst/>
            <a:cxnLst/>
            <a:rect l="l" t="t" r="r" b="b"/>
            <a:pathLst>
              <a:path w="929639" h="345439">
                <a:moveTo>
                  <a:pt x="51028" y="67690"/>
                </a:moveTo>
                <a:lnTo>
                  <a:pt x="46774" y="67944"/>
                </a:lnTo>
                <a:lnTo>
                  <a:pt x="6210" y="71246"/>
                </a:lnTo>
                <a:lnTo>
                  <a:pt x="1955" y="71500"/>
                </a:lnTo>
                <a:lnTo>
                  <a:pt x="0" y="73913"/>
                </a:lnTo>
                <a:lnTo>
                  <a:pt x="21399" y="343026"/>
                </a:lnTo>
                <a:lnTo>
                  <a:pt x="23698" y="345058"/>
                </a:lnTo>
                <a:lnTo>
                  <a:pt x="27952" y="344677"/>
                </a:lnTo>
                <a:lnTo>
                  <a:pt x="68516" y="341502"/>
                </a:lnTo>
                <a:lnTo>
                  <a:pt x="72771" y="341121"/>
                </a:lnTo>
                <a:lnTo>
                  <a:pt x="74726" y="338835"/>
                </a:lnTo>
                <a:lnTo>
                  <a:pt x="66205" y="231520"/>
                </a:lnTo>
                <a:lnTo>
                  <a:pt x="96291" y="229234"/>
                </a:lnTo>
                <a:lnTo>
                  <a:pt x="149924" y="229234"/>
                </a:lnTo>
                <a:lnTo>
                  <a:pt x="145871" y="178180"/>
                </a:lnTo>
                <a:lnTo>
                  <a:pt x="61963" y="178180"/>
                </a:lnTo>
                <a:lnTo>
                  <a:pt x="53327" y="69595"/>
                </a:lnTo>
                <a:lnTo>
                  <a:pt x="51028" y="67690"/>
                </a:lnTo>
                <a:close/>
              </a:path>
              <a:path w="929639" h="345439">
                <a:moveTo>
                  <a:pt x="149924" y="229234"/>
                </a:moveTo>
                <a:lnTo>
                  <a:pt x="96291" y="229234"/>
                </a:lnTo>
                <a:lnTo>
                  <a:pt x="104419" y="332231"/>
                </a:lnTo>
                <a:lnTo>
                  <a:pt x="104800" y="336422"/>
                </a:lnTo>
                <a:lnTo>
                  <a:pt x="107086" y="338327"/>
                </a:lnTo>
                <a:lnTo>
                  <a:pt x="111404" y="338073"/>
                </a:lnTo>
                <a:lnTo>
                  <a:pt x="151917" y="334771"/>
                </a:lnTo>
                <a:lnTo>
                  <a:pt x="156235" y="334517"/>
                </a:lnTo>
                <a:lnTo>
                  <a:pt x="158140" y="332231"/>
                </a:lnTo>
                <a:lnTo>
                  <a:pt x="157759" y="327913"/>
                </a:lnTo>
                <a:lnTo>
                  <a:pt x="149924" y="229234"/>
                </a:lnTo>
                <a:close/>
              </a:path>
              <a:path w="929639" h="345439">
                <a:moveTo>
                  <a:pt x="134391" y="61086"/>
                </a:moveTo>
                <a:lnTo>
                  <a:pt x="130200" y="61340"/>
                </a:lnTo>
                <a:lnTo>
                  <a:pt x="89611" y="64642"/>
                </a:lnTo>
                <a:lnTo>
                  <a:pt x="85369" y="64896"/>
                </a:lnTo>
                <a:lnTo>
                  <a:pt x="83400" y="67182"/>
                </a:lnTo>
                <a:lnTo>
                  <a:pt x="92036" y="175894"/>
                </a:lnTo>
                <a:lnTo>
                  <a:pt x="61963" y="178180"/>
                </a:lnTo>
                <a:lnTo>
                  <a:pt x="145871" y="178180"/>
                </a:lnTo>
                <a:lnTo>
                  <a:pt x="137058" y="67182"/>
                </a:lnTo>
                <a:lnTo>
                  <a:pt x="136677" y="62991"/>
                </a:lnTo>
                <a:lnTo>
                  <a:pt x="134391" y="61086"/>
                </a:lnTo>
                <a:close/>
              </a:path>
              <a:path w="929639" h="345439">
                <a:moveTo>
                  <a:pt x="272567" y="50037"/>
                </a:moveTo>
                <a:lnTo>
                  <a:pt x="268249" y="50418"/>
                </a:lnTo>
                <a:lnTo>
                  <a:pt x="208178" y="55117"/>
                </a:lnTo>
                <a:lnTo>
                  <a:pt x="203860" y="55498"/>
                </a:lnTo>
                <a:lnTo>
                  <a:pt x="201574" y="57784"/>
                </a:lnTo>
                <a:lnTo>
                  <a:pt x="201320" y="62102"/>
                </a:lnTo>
                <a:lnTo>
                  <a:pt x="187850" y="325627"/>
                </a:lnTo>
                <a:lnTo>
                  <a:pt x="187604" y="329818"/>
                </a:lnTo>
                <a:lnTo>
                  <a:pt x="189636" y="331850"/>
                </a:lnTo>
                <a:lnTo>
                  <a:pt x="193827" y="331469"/>
                </a:lnTo>
                <a:lnTo>
                  <a:pt x="235356" y="328167"/>
                </a:lnTo>
                <a:lnTo>
                  <a:pt x="239293" y="327913"/>
                </a:lnTo>
                <a:lnTo>
                  <a:pt x="241325" y="325627"/>
                </a:lnTo>
                <a:lnTo>
                  <a:pt x="241583" y="322706"/>
                </a:lnTo>
                <a:lnTo>
                  <a:pt x="241706" y="276351"/>
                </a:lnTo>
                <a:lnTo>
                  <a:pt x="270027" y="274065"/>
                </a:lnTo>
                <a:lnTo>
                  <a:pt x="322455" y="274065"/>
                </a:lnTo>
                <a:lnTo>
                  <a:pt x="312006" y="224916"/>
                </a:lnTo>
                <a:lnTo>
                  <a:pt x="241325" y="224916"/>
                </a:lnTo>
                <a:lnTo>
                  <a:pt x="241960" y="123570"/>
                </a:lnTo>
                <a:lnTo>
                  <a:pt x="245643" y="123316"/>
                </a:lnTo>
                <a:lnTo>
                  <a:pt x="290406" y="123316"/>
                </a:lnTo>
                <a:lnTo>
                  <a:pt x="276123" y="56133"/>
                </a:lnTo>
                <a:lnTo>
                  <a:pt x="275107" y="51942"/>
                </a:lnTo>
                <a:lnTo>
                  <a:pt x="272567" y="50037"/>
                </a:lnTo>
                <a:close/>
              </a:path>
              <a:path w="929639" h="345439">
                <a:moveTo>
                  <a:pt x="322455" y="274065"/>
                </a:moveTo>
                <a:lnTo>
                  <a:pt x="270027" y="274065"/>
                </a:lnTo>
                <a:lnTo>
                  <a:pt x="277266" y="318388"/>
                </a:lnTo>
                <a:lnTo>
                  <a:pt x="278155" y="322706"/>
                </a:lnTo>
                <a:lnTo>
                  <a:pt x="280568" y="324611"/>
                </a:lnTo>
                <a:lnTo>
                  <a:pt x="284505" y="324230"/>
                </a:lnTo>
                <a:lnTo>
                  <a:pt x="326034" y="320928"/>
                </a:lnTo>
                <a:lnTo>
                  <a:pt x="330225" y="320674"/>
                </a:lnTo>
                <a:lnTo>
                  <a:pt x="331876" y="318388"/>
                </a:lnTo>
                <a:lnTo>
                  <a:pt x="322455" y="274065"/>
                </a:lnTo>
                <a:close/>
              </a:path>
              <a:path w="929639" h="345439">
                <a:moveTo>
                  <a:pt x="374167" y="41909"/>
                </a:moveTo>
                <a:lnTo>
                  <a:pt x="370230" y="42290"/>
                </a:lnTo>
                <a:lnTo>
                  <a:pt x="320954" y="46227"/>
                </a:lnTo>
                <a:lnTo>
                  <a:pt x="316763" y="46481"/>
                </a:lnTo>
                <a:lnTo>
                  <a:pt x="315112" y="48767"/>
                </a:lnTo>
                <a:lnTo>
                  <a:pt x="316001" y="52958"/>
                </a:lnTo>
                <a:lnTo>
                  <a:pt x="390550" y="309371"/>
                </a:lnTo>
                <a:lnTo>
                  <a:pt x="391439" y="313689"/>
                </a:lnTo>
                <a:lnTo>
                  <a:pt x="394106" y="315594"/>
                </a:lnTo>
                <a:lnTo>
                  <a:pt x="398297" y="315213"/>
                </a:lnTo>
                <a:lnTo>
                  <a:pt x="442747" y="311657"/>
                </a:lnTo>
                <a:lnTo>
                  <a:pt x="444906" y="309371"/>
                </a:lnTo>
                <a:lnTo>
                  <a:pt x="445287" y="305053"/>
                </a:lnTo>
                <a:lnTo>
                  <a:pt x="456257" y="217042"/>
                </a:lnTo>
                <a:lnTo>
                  <a:pt x="409854" y="217042"/>
                </a:lnTo>
                <a:lnTo>
                  <a:pt x="377596" y="48132"/>
                </a:lnTo>
                <a:lnTo>
                  <a:pt x="376580" y="43941"/>
                </a:lnTo>
                <a:lnTo>
                  <a:pt x="374167" y="41909"/>
                </a:lnTo>
                <a:close/>
              </a:path>
              <a:path w="929639" h="345439">
                <a:moveTo>
                  <a:pt x="290406" y="123316"/>
                </a:moveTo>
                <a:lnTo>
                  <a:pt x="245643" y="123316"/>
                </a:lnTo>
                <a:lnTo>
                  <a:pt x="262280" y="223265"/>
                </a:lnTo>
                <a:lnTo>
                  <a:pt x="241325" y="224916"/>
                </a:lnTo>
                <a:lnTo>
                  <a:pt x="312006" y="224916"/>
                </a:lnTo>
                <a:lnTo>
                  <a:pt x="290406" y="123316"/>
                </a:lnTo>
                <a:close/>
              </a:path>
              <a:path w="929639" h="345439">
                <a:moveTo>
                  <a:pt x="476529" y="33781"/>
                </a:moveTo>
                <a:lnTo>
                  <a:pt x="472338" y="34162"/>
                </a:lnTo>
                <a:lnTo>
                  <a:pt x="423062" y="38099"/>
                </a:lnTo>
                <a:lnTo>
                  <a:pt x="419125" y="38353"/>
                </a:lnTo>
                <a:lnTo>
                  <a:pt x="416966" y="40639"/>
                </a:lnTo>
                <a:lnTo>
                  <a:pt x="416712" y="44957"/>
                </a:lnTo>
                <a:lnTo>
                  <a:pt x="411632" y="216915"/>
                </a:lnTo>
                <a:lnTo>
                  <a:pt x="409854" y="217042"/>
                </a:lnTo>
                <a:lnTo>
                  <a:pt x="456257" y="217042"/>
                </a:lnTo>
                <a:lnTo>
                  <a:pt x="478307" y="40131"/>
                </a:lnTo>
                <a:lnTo>
                  <a:pt x="478561" y="35813"/>
                </a:lnTo>
                <a:lnTo>
                  <a:pt x="476529" y="33781"/>
                </a:lnTo>
                <a:close/>
              </a:path>
              <a:path w="929639" h="345439">
                <a:moveTo>
                  <a:pt x="553872" y="27685"/>
                </a:moveTo>
                <a:lnTo>
                  <a:pt x="549681" y="28066"/>
                </a:lnTo>
                <a:lnTo>
                  <a:pt x="509041" y="31241"/>
                </a:lnTo>
                <a:lnTo>
                  <a:pt x="504850" y="31622"/>
                </a:lnTo>
                <a:lnTo>
                  <a:pt x="502818" y="33908"/>
                </a:lnTo>
                <a:lnTo>
                  <a:pt x="503199" y="38099"/>
                </a:lnTo>
                <a:lnTo>
                  <a:pt x="523900" y="298830"/>
                </a:lnTo>
                <a:lnTo>
                  <a:pt x="524281" y="303021"/>
                </a:lnTo>
                <a:lnTo>
                  <a:pt x="526567" y="305053"/>
                </a:lnTo>
                <a:lnTo>
                  <a:pt x="530758" y="304672"/>
                </a:lnTo>
                <a:lnTo>
                  <a:pt x="571398" y="301497"/>
                </a:lnTo>
                <a:lnTo>
                  <a:pt x="575589" y="301116"/>
                </a:lnTo>
                <a:lnTo>
                  <a:pt x="577621" y="298830"/>
                </a:lnTo>
                <a:lnTo>
                  <a:pt x="577240" y="294639"/>
                </a:lnTo>
                <a:lnTo>
                  <a:pt x="556539" y="33908"/>
                </a:lnTo>
                <a:lnTo>
                  <a:pt x="556158" y="29590"/>
                </a:lnTo>
                <a:lnTo>
                  <a:pt x="553872" y="27685"/>
                </a:lnTo>
                <a:close/>
              </a:path>
              <a:path w="929639" h="345439">
                <a:moveTo>
                  <a:pt x="635152" y="21208"/>
                </a:moveTo>
                <a:lnTo>
                  <a:pt x="598957" y="24129"/>
                </a:lnTo>
                <a:lnTo>
                  <a:pt x="597052" y="26415"/>
                </a:lnTo>
                <a:lnTo>
                  <a:pt x="597433" y="30606"/>
                </a:lnTo>
                <a:lnTo>
                  <a:pt x="618134" y="291337"/>
                </a:lnTo>
                <a:lnTo>
                  <a:pt x="618515" y="295528"/>
                </a:lnTo>
                <a:lnTo>
                  <a:pt x="620801" y="297560"/>
                </a:lnTo>
                <a:lnTo>
                  <a:pt x="624992" y="297179"/>
                </a:lnTo>
                <a:lnTo>
                  <a:pt x="669823" y="293623"/>
                </a:lnTo>
                <a:lnTo>
                  <a:pt x="671728" y="291337"/>
                </a:lnTo>
                <a:lnTo>
                  <a:pt x="671474" y="287146"/>
                </a:lnTo>
                <a:lnTo>
                  <a:pt x="662076" y="168655"/>
                </a:lnTo>
                <a:lnTo>
                  <a:pt x="755107" y="168655"/>
                </a:lnTo>
                <a:lnTo>
                  <a:pt x="754058" y="155447"/>
                </a:lnTo>
                <a:lnTo>
                  <a:pt x="700430" y="155447"/>
                </a:lnTo>
                <a:lnTo>
                  <a:pt x="642449" y="26415"/>
                </a:lnTo>
                <a:lnTo>
                  <a:pt x="641756" y="25145"/>
                </a:lnTo>
                <a:lnTo>
                  <a:pt x="640486" y="23875"/>
                </a:lnTo>
                <a:lnTo>
                  <a:pt x="638708" y="22732"/>
                </a:lnTo>
                <a:lnTo>
                  <a:pt x="636930" y="21716"/>
                </a:lnTo>
                <a:lnTo>
                  <a:pt x="635152" y="21208"/>
                </a:lnTo>
                <a:close/>
              </a:path>
              <a:path w="929639" h="345439">
                <a:moveTo>
                  <a:pt x="755107" y="168655"/>
                </a:moveTo>
                <a:lnTo>
                  <a:pt x="662076" y="168655"/>
                </a:lnTo>
                <a:lnTo>
                  <a:pt x="720496" y="285241"/>
                </a:lnTo>
                <a:lnTo>
                  <a:pt x="721766" y="286511"/>
                </a:lnTo>
                <a:lnTo>
                  <a:pt x="723544" y="287527"/>
                </a:lnTo>
                <a:lnTo>
                  <a:pt x="725322" y="288670"/>
                </a:lnTo>
                <a:lnTo>
                  <a:pt x="727100" y="289051"/>
                </a:lnTo>
                <a:lnTo>
                  <a:pt x="758088" y="286638"/>
                </a:lnTo>
                <a:lnTo>
                  <a:pt x="762279" y="286257"/>
                </a:lnTo>
                <a:lnTo>
                  <a:pt x="764311" y="283971"/>
                </a:lnTo>
                <a:lnTo>
                  <a:pt x="763930" y="279780"/>
                </a:lnTo>
                <a:lnTo>
                  <a:pt x="755107" y="168655"/>
                </a:lnTo>
                <a:close/>
              </a:path>
              <a:path w="929639" h="345439">
                <a:moveTo>
                  <a:pt x="740562" y="12826"/>
                </a:moveTo>
                <a:lnTo>
                  <a:pt x="736371" y="13207"/>
                </a:lnTo>
                <a:lnTo>
                  <a:pt x="695731" y="16382"/>
                </a:lnTo>
                <a:lnTo>
                  <a:pt x="691540" y="16763"/>
                </a:lnTo>
                <a:lnTo>
                  <a:pt x="689508" y="19049"/>
                </a:lnTo>
                <a:lnTo>
                  <a:pt x="690152" y="26542"/>
                </a:lnTo>
                <a:lnTo>
                  <a:pt x="700430" y="155447"/>
                </a:lnTo>
                <a:lnTo>
                  <a:pt x="754058" y="155447"/>
                </a:lnTo>
                <a:lnTo>
                  <a:pt x="743229" y="19049"/>
                </a:lnTo>
                <a:lnTo>
                  <a:pt x="742848" y="14731"/>
                </a:lnTo>
                <a:lnTo>
                  <a:pt x="740562" y="12826"/>
                </a:lnTo>
                <a:close/>
              </a:path>
              <a:path w="929639" h="345439">
                <a:moveTo>
                  <a:pt x="861593" y="0"/>
                </a:moveTo>
                <a:lnTo>
                  <a:pt x="828446" y="2666"/>
                </a:lnTo>
                <a:lnTo>
                  <a:pt x="821080" y="4698"/>
                </a:lnTo>
                <a:lnTo>
                  <a:pt x="814349" y="8381"/>
                </a:lnTo>
                <a:lnTo>
                  <a:pt x="807618" y="11937"/>
                </a:lnTo>
                <a:lnTo>
                  <a:pt x="783742" y="48513"/>
                </a:lnTo>
                <a:lnTo>
                  <a:pt x="782923" y="57022"/>
                </a:lnTo>
                <a:lnTo>
                  <a:pt x="797204" y="236854"/>
                </a:lnTo>
                <a:lnTo>
                  <a:pt x="822223" y="272922"/>
                </a:lnTo>
                <a:lnTo>
                  <a:pt x="835939" y="279018"/>
                </a:lnTo>
                <a:lnTo>
                  <a:pt x="843178" y="281558"/>
                </a:lnTo>
                <a:lnTo>
                  <a:pt x="883818" y="279780"/>
                </a:lnTo>
                <a:lnTo>
                  <a:pt x="919886" y="254761"/>
                </a:lnTo>
                <a:lnTo>
                  <a:pt x="925982" y="241172"/>
                </a:lnTo>
                <a:lnTo>
                  <a:pt x="928522" y="233933"/>
                </a:lnTo>
                <a:lnTo>
                  <a:pt x="928658" y="232790"/>
                </a:lnTo>
                <a:lnTo>
                  <a:pt x="858545" y="232790"/>
                </a:lnTo>
                <a:lnTo>
                  <a:pt x="855878" y="231901"/>
                </a:lnTo>
                <a:lnTo>
                  <a:pt x="853592" y="229996"/>
                </a:lnTo>
                <a:lnTo>
                  <a:pt x="851306" y="227964"/>
                </a:lnTo>
                <a:lnTo>
                  <a:pt x="850036" y="225551"/>
                </a:lnTo>
                <a:lnTo>
                  <a:pt x="836701" y="59054"/>
                </a:lnTo>
                <a:lnTo>
                  <a:pt x="837590" y="56387"/>
                </a:lnTo>
                <a:lnTo>
                  <a:pt x="839622" y="54101"/>
                </a:lnTo>
                <a:lnTo>
                  <a:pt x="841527" y="51688"/>
                </a:lnTo>
                <a:lnTo>
                  <a:pt x="844067" y="50418"/>
                </a:lnTo>
                <a:lnTo>
                  <a:pt x="847115" y="50291"/>
                </a:lnTo>
                <a:lnTo>
                  <a:pt x="850671" y="49910"/>
                </a:lnTo>
                <a:lnTo>
                  <a:pt x="853719" y="49656"/>
                </a:lnTo>
                <a:lnTo>
                  <a:pt x="915388" y="49656"/>
                </a:lnTo>
                <a:lnTo>
                  <a:pt x="915060" y="45592"/>
                </a:lnTo>
                <a:lnTo>
                  <a:pt x="890041" y="9524"/>
                </a:lnTo>
                <a:lnTo>
                  <a:pt x="876325" y="3428"/>
                </a:lnTo>
                <a:lnTo>
                  <a:pt x="869086" y="888"/>
                </a:lnTo>
                <a:lnTo>
                  <a:pt x="861593" y="0"/>
                </a:lnTo>
                <a:close/>
              </a:path>
              <a:path w="929639" h="345439">
                <a:moveTo>
                  <a:pt x="925002" y="171195"/>
                </a:moveTo>
                <a:lnTo>
                  <a:pt x="871372" y="171195"/>
                </a:lnTo>
                <a:lnTo>
                  <a:pt x="875563" y="223519"/>
                </a:lnTo>
                <a:lnTo>
                  <a:pt x="874674" y="226186"/>
                </a:lnTo>
                <a:lnTo>
                  <a:pt x="872642" y="228472"/>
                </a:lnTo>
                <a:lnTo>
                  <a:pt x="870737" y="230758"/>
                </a:lnTo>
                <a:lnTo>
                  <a:pt x="868197" y="232028"/>
                </a:lnTo>
                <a:lnTo>
                  <a:pt x="865149" y="232282"/>
                </a:lnTo>
                <a:lnTo>
                  <a:pt x="861593" y="232536"/>
                </a:lnTo>
                <a:lnTo>
                  <a:pt x="858545" y="232790"/>
                </a:lnTo>
                <a:lnTo>
                  <a:pt x="928658" y="232790"/>
                </a:lnTo>
                <a:lnTo>
                  <a:pt x="929411" y="226440"/>
                </a:lnTo>
                <a:lnTo>
                  <a:pt x="925002" y="171195"/>
                </a:lnTo>
                <a:close/>
              </a:path>
              <a:path w="929639" h="345439">
                <a:moveTo>
                  <a:pt x="918489" y="115188"/>
                </a:moveTo>
                <a:lnTo>
                  <a:pt x="854481" y="120268"/>
                </a:lnTo>
                <a:lnTo>
                  <a:pt x="858545" y="172211"/>
                </a:lnTo>
                <a:lnTo>
                  <a:pt x="871372" y="171195"/>
                </a:lnTo>
                <a:lnTo>
                  <a:pt x="925002" y="171195"/>
                </a:lnTo>
                <a:lnTo>
                  <a:pt x="921029" y="121411"/>
                </a:lnTo>
                <a:lnTo>
                  <a:pt x="920775" y="117093"/>
                </a:lnTo>
                <a:lnTo>
                  <a:pt x="918489" y="115188"/>
                </a:lnTo>
                <a:close/>
              </a:path>
              <a:path w="929639" h="345439">
                <a:moveTo>
                  <a:pt x="915388" y="49656"/>
                </a:moveTo>
                <a:lnTo>
                  <a:pt x="853719" y="49656"/>
                </a:lnTo>
                <a:lnTo>
                  <a:pt x="856386" y="50545"/>
                </a:lnTo>
                <a:lnTo>
                  <a:pt x="858672" y="52577"/>
                </a:lnTo>
                <a:lnTo>
                  <a:pt x="860958" y="54482"/>
                </a:lnTo>
                <a:lnTo>
                  <a:pt x="862228" y="57022"/>
                </a:lnTo>
                <a:lnTo>
                  <a:pt x="864641" y="86486"/>
                </a:lnTo>
                <a:lnTo>
                  <a:pt x="865022" y="90677"/>
                </a:lnTo>
                <a:lnTo>
                  <a:pt x="867054" y="92074"/>
                </a:lnTo>
                <a:lnTo>
                  <a:pt x="870864" y="90550"/>
                </a:lnTo>
                <a:lnTo>
                  <a:pt x="911250" y="72135"/>
                </a:lnTo>
                <a:lnTo>
                  <a:pt x="915060" y="70611"/>
                </a:lnTo>
                <a:lnTo>
                  <a:pt x="916838" y="67817"/>
                </a:lnTo>
                <a:lnTo>
                  <a:pt x="916457" y="63499"/>
                </a:lnTo>
                <a:lnTo>
                  <a:pt x="915388" y="4965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317" y="5099050"/>
            <a:ext cx="2258580" cy="1065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4048" y="5085460"/>
            <a:ext cx="960119" cy="283210"/>
          </a:xfrm>
          <a:custGeom>
            <a:avLst/>
            <a:gdLst/>
            <a:ahLst/>
            <a:cxnLst/>
            <a:rect l="l" t="t" r="r" b="b"/>
            <a:pathLst>
              <a:path w="960119" h="283210">
                <a:moveTo>
                  <a:pt x="83438" y="36956"/>
                </a:moveTo>
                <a:lnTo>
                  <a:pt x="76072" y="37591"/>
                </a:lnTo>
                <a:lnTo>
                  <a:pt x="70357" y="37972"/>
                </a:lnTo>
                <a:lnTo>
                  <a:pt x="65024" y="41401"/>
                </a:lnTo>
                <a:lnTo>
                  <a:pt x="60197" y="47878"/>
                </a:lnTo>
                <a:lnTo>
                  <a:pt x="56514" y="52958"/>
                </a:lnTo>
                <a:lnTo>
                  <a:pt x="53847" y="58546"/>
                </a:lnTo>
                <a:lnTo>
                  <a:pt x="52324" y="64643"/>
                </a:lnTo>
                <a:lnTo>
                  <a:pt x="48212" y="80835"/>
                </a:lnTo>
                <a:lnTo>
                  <a:pt x="41528" y="106933"/>
                </a:lnTo>
                <a:lnTo>
                  <a:pt x="37786" y="121219"/>
                </a:lnTo>
                <a:lnTo>
                  <a:pt x="30590" y="149165"/>
                </a:lnTo>
                <a:lnTo>
                  <a:pt x="19176" y="197357"/>
                </a:lnTo>
                <a:lnTo>
                  <a:pt x="15730" y="212455"/>
                </a:lnTo>
                <a:lnTo>
                  <a:pt x="12652" y="225551"/>
                </a:lnTo>
                <a:lnTo>
                  <a:pt x="9979" y="236648"/>
                </a:lnTo>
                <a:lnTo>
                  <a:pt x="7746" y="245744"/>
                </a:lnTo>
                <a:lnTo>
                  <a:pt x="7112" y="248411"/>
                </a:lnTo>
                <a:lnTo>
                  <a:pt x="5968" y="252348"/>
                </a:lnTo>
                <a:lnTo>
                  <a:pt x="4444" y="257428"/>
                </a:lnTo>
                <a:lnTo>
                  <a:pt x="2793" y="262635"/>
                </a:lnTo>
                <a:lnTo>
                  <a:pt x="1777" y="266572"/>
                </a:lnTo>
                <a:lnTo>
                  <a:pt x="1015" y="269239"/>
                </a:lnTo>
                <a:lnTo>
                  <a:pt x="0" y="273303"/>
                </a:lnTo>
                <a:lnTo>
                  <a:pt x="507" y="276605"/>
                </a:lnTo>
                <a:lnTo>
                  <a:pt x="2722" y="279431"/>
                </a:lnTo>
                <a:lnTo>
                  <a:pt x="4318" y="281558"/>
                </a:lnTo>
                <a:lnTo>
                  <a:pt x="7238" y="282701"/>
                </a:lnTo>
                <a:lnTo>
                  <a:pt x="10921" y="282320"/>
                </a:lnTo>
                <a:lnTo>
                  <a:pt x="15493" y="281939"/>
                </a:lnTo>
                <a:lnTo>
                  <a:pt x="19938" y="279272"/>
                </a:lnTo>
                <a:lnTo>
                  <a:pt x="24383" y="274066"/>
                </a:lnTo>
                <a:lnTo>
                  <a:pt x="87900" y="274066"/>
                </a:lnTo>
                <a:lnTo>
                  <a:pt x="94678" y="271557"/>
                </a:lnTo>
                <a:lnTo>
                  <a:pt x="109485" y="262961"/>
                </a:lnTo>
                <a:lnTo>
                  <a:pt x="123541" y="251586"/>
                </a:lnTo>
                <a:lnTo>
                  <a:pt x="62991" y="251586"/>
                </a:lnTo>
                <a:lnTo>
                  <a:pt x="56387" y="251205"/>
                </a:lnTo>
                <a:lnTo>
                  <a:pt x="50800" y="249808"/>
                </a:lnTo>
                <a:lnTo>
                  <a:pt x="43052" y="247014"/>
                </a:lnTo>
                <a:lnTo>
                  <a:pt x="37083" y="244728"/>
                </a:lnTo>
                <a:lnTo>
                  <a:pt x="32893" y="242823"/>
                </a:lnTo>
                <a:lnTo>
                  <a:pt x="39115" y="217804"/>
                </a:lnTo>
                <a:lnTo>
                  <a:pt x="44957" y="194055"/>
                </a:lnTo>
                <a:lnTo>
                  <a:pt x="67278" y="157083"/>
                </a:lnTo>
                <a:lnTo>
                  <a:pt x="103885" y="141986"/>
                </a:lnTo>
                <a:lnTo>
                  <a:pt x="159885" y="141986"/>
                </a:lnTo>
                <a:lnTo>
                  <a:pt x="156909" y="134874"/>
                </a:lnTo>
                <a:lnTo>
                  <a:pt x="60197" y="134874"/>
                </a:lnTo>
                <a:lnTo>
                  <a:pt x="70231" y="95884"/>
                </a:lnTo>
                <a:lnTo>
                  <a:pt x="79247" y="62483"/>
                </a:lnTo>
                <a:lnTo>
                  <a:pt x="79501" y="61087"/>
                </a:lnTo>
                <a:lnTo>
                  <a:pt x="80263" y="59055"/>
                </a:lnTo>
                <a:lnTo>
                  <a:pt x="81533" y="56261"/>
                </a:lnTo>
                <a:lnTo>
                  <a:pt x="82676" y="53466"/>
                </a:lnTo>
                <a:lnTo>
                  <a:pt x="83438" y="51307"/>
                </a:lnTo>
                <a:lnTo>
                  <a:pt x="83819" y="49911"/>
                </a:lnTo>
                <a:lnTo>
                  <a:pt x="86106" y="41020"/>
                </a:lnTo>
                <a:lnTo>
                  <a:pt x="83438" y="36956"/>
                </a:lnTo>
                <a:close/>
              </a:path>
              <a:path w="960119" h="283210">
                <a:moveTo>
                  <a:pt x="87900" y="274066"/>
                </a:moveTo>
                <a:lnTo>
                  <a:pt x="24383" y="274066"/>
                </a:lnTo>
                <a:lnTo>
                  <a:pt x="32887" y="277356"/>
                </a:lnTo>
                <a:lnTo>
                  <a:pt x="42211" y="279431"/>
                </a:lnTo>
                <a:lnTo>
                  <a:pt x="52369" y="280316"/>
                </a:lnTo>
                <a:lnTo>
                  <a:pt x="63372" y="280034"/>
                </a:lnTo>
                <a:lnTo>
                  <a:pt x="79299" y="277248"/>
                </a:lnTo>
                <a:lnTo>
                  <a:pt x="87900" y="274066"/>
                </a:lnTo>
                <a:close/>
              </a:path>
              <a:path w="960119" h="283210">
                <a:moveTo>
                  <a:pt x="159885" y="141986"/>
                </a:moveTo>
                <a:lnTo>
                  <a:pt x="103885" y="141986"/>
                </a:lnTo>
                <a:lnTo>
                  <a:pt x="113218" y="142220"/>
                </a:lnTo>
                <a:lnTo>
                  <a:pt x="121015" y="144621"/>
                </a:lnTo>
                <a:lnTo>
                  <a:pt x="127263" y="149165"/>
                </a:lnTo>
                <a:lnTo>
                  <a:pt x="131952" y="155828"/>
                </a:lnTo>
                <a:lnTo>
                  <a:pt x="134834" y="163516"/>
                </a:lnTo>
                <a:lnTo>
                  <a:pt x="136048" y="172275"/>
                </a:lnTo>
                <a:lnTo>
                  <a:pt x="135596" y="182082"/>
                </a:lnTo>
                <a:lnTo>
                  <a:pt x="118028" y="223952"/>
                </a:lnTo>
                <a:lnTo>
                  <a:pt x="81137" y="249273"/>
                </a:lnTo>
                <a:lnTo>
                  <a:pt x="62991" y="251586"/>
                </a:lnTo>
                <a:lnTo>
                  <a:pt x="123541" y="251586"/>
                </a:lnTo>
                <a:lnTo>
                  <a:pt x="154934" y="207543"/>
                </a:lnTo>
                <a:lnTo>
                  <a:pt x="163893" y="159384"/>
                </a:lnTo>
                <a:lnTo>
                  <a:pt x="161563" y="145998"/>
                </a:lnTo>
                <a:lnTo>
                  <a:pt x="159885" y="141986"/>
                </a:lnTo>
                <a:close/>
              </a:path>
              <a:path w="960119" h="283210">
                <a:moveTo>
                  <a:pt x="111125" y="113156"/>
                </a:moveTo>
                <a:lnTo>
                  <a:pt x="74739" y="125936"/>
                </a:lnTo>
                <a:lnTo>
                  <a:pt x="60197" y="134874"/>
                </a:lnTo>
                <a:lnTo>
                  <a:pt x="156909" y="134874"/>
                </a:lnTo>
                <a:lnTo>
                  <a:pt x="111125" y="113156"/>
                </a:lnTo>
                <a:close/>
              </a:path>
              <a:path w="960119" h="283210">
                <a:moveTo>
                  <a:pt x="293663" y="99877"/>
                </a:moveTo>
                <a:lnTo>
                  <a:pt x="249681" y="110045"/>
                </a:lnTo>
                <a:lnTo>
                  <a:pt x="208555" y="148742"/>
                </a:lnTo>
                <a:lnTo>
                  <a:pt x="190787" y="182703"/>
                </a:lnTo>
                <a:lnTo>
                  <a:pt x="182143" y="217878"/>
                </a:lnTo>
                <a:lnTo>
                  <a:pt x="182800" y="231822"/>
                </a:lnTo>
                <a:lnTo>
                  <a:pt x="214725" y="264302"/>
                </a:lnTo>
                <a:lnTo>
                  <a:pt x="228274" y="266384"/>
                </a:lnTo>
                <a:lnTo>
                  <a:pt x="243966" y="266191"/>
                </a:lnTo>
                <a:lnTo>
                  <a:pt x="290829" y="252348"/>
                </a:lnTo>
                <a:lnTo>
                  <a:pt x="312127" y="238873"/>
                </a:lnTo>
                <a:lnTo>
                  <a:pt x="243042" y="238873"/>
                </a:lnTo>
                <a:lnTo>
                  <a:pt x="235870" y="238267"/>
                </a:lnTo>
                <a:lnTo>
                  <a:pt x="207899" y="217169"/>
                </a:lnTo>
                <a:lnTo>
                  <a:pt x="263226" y="189229"/>
                </a:lnTo>
                <a:lnTo>
                  <a:pt x="212470" y="189229"/>
                </a:lnTo>
                <a:lnTo>
                  <a:pt x="233687" y="153100"/>
                </a:lnTo>
                <a:lnTo>
                  <a:pt x="266197" y="129309"/>
                </a:lnTo>
                <a:lnTo>
                  <a:pt x="285773" y="127638"/>
                </a:lnTo>
                <a:lnTo>
                  <a:pt x="332291" y="127638"/>
                </a:lnTo>
                <a:lnTo>
                  <a:pt x="332472" y="126327"/>
                </a:lnTo>
                <a:lnTo>
                  <a:pt x="303879" y="100615"/>
                </a:lnTo>
                <a:lnTo>
                  <a:pt x="293663" y="99877"/>
                </a:lnTo>
                <a:close/>
              </a:path>
              <a:path w="960119" h="283210">
                <a:moveTo>
                  <a:pt x="318262" y="208533"/>
                </a:moveTo>
                <a:lnTo>
                  <a:pt x="310895" y="209041"/>
                </a:lnTo>
                <a:lnTo>
                  <a:pt x="306577" y="212089"/>
                </a:lnTo>
                <a:lnTo>
                  <a:pt x="301803" y="217878"/>
                </a:lnTo>
                <a:lnTo>
                  <a:pt x="297616" y="221950"/>
                </a:lnTo>
                <a:lnTo>
                  <a:pt x="262318" y="236759"/>
                </a:lnTo>
                <a:lnTo>
                  <a:pt x="243042" y="238873"/>
                </a:lnTo>
                <a:lnTo>
                  <a:pt x="312127" y="238873"/>
                </a:lnTo>
                <a:lnTo>
                  <a:pt x="325548" y="217169"/>
                </a:lnTo>
                <a:lnTo>
                  <a:pt x="324993" y="214502"/>
                </a:lnTo>
                <a:lnTo>
                  <a:pt x="322960" y="212089"/>
                </a:lnTo>
                <a:lnTo>
                  <a:pt x="320928" y="209550"/>
                </a:lnTo>
                <a:lnTo>
                  <a:pt x="318262" y="208533"/>
                </a:lnTo>
                <a:close/>
              </a:path>
              <a:path w="960119" h="283210">
                <a:moveTo>
                  <a:pt x="332291" y="127638"/>
                </a:moveTo>
                <a:lnTo>
                  <a:pt x="285773" y="127638"/>
                </a:lnTo>
                <a:lnTo>
                  <a:pt x="294798" y="129158"/>
                </a:lnTo>
                <a:lnTo>
                  <a:pt x="302156" y="132298"/>
                </a:lnTo>
                <a:lnTo>
                  <a:pt x="263651" y="163448"/>
                </a:lnTo>
                <a:lnTo>
                  <a:pt x="212470" y="189229"/>
                </a:lnTo>
                <a:lnTo>
                  <a:pt x="263226" y="189229"/>
                </a:lnTo>
                <a:lnTo>
                  <a:pt x="301744" y="168983"/>
                </a:lnTo>
                <a:lnTo>
                  <a:pt x="331088" y="136397"/>
                </a:lnTo>
                <a:lnTo>
                  <a:pt x="332291" y="127638"/>
                </a:lnTo>
                <a:close/>
              </a:path>
              <a:path w="960119" h="283210">
                <a:moveTo>
                  <a:pt x="431351" y="127381"/>
                </a:moveTo>
                <a:lnTo>
                  <a:pt x="403351" y="127381"/>
                </a:lnTo>
                <a:lnTo>
                  <a:pt x="392175" y="171576"/>
                </a:lnTo>
                <a:lnTo>
                  <a:pt x="381810" y="213867"/>
                </a:lnTo>
                <a:lnTo>
                  <a:pt x="378922" y="224589"/>
                </a:lnTo>
                <a:lnTo>
                  <a:pt x="375533" y="235694"/>
                </a:lnTo>
                <a:lnTo>
                  <a:pt x="371925" y="246270"/>
                </a:lnTo>
                <a:lnTo>
                  <a:pt x="368045" y="256539"/>
                </a:lnTo>
                <a:lnTo>
                  <a:pt x="367538" y="257682"/>
                </a:lnTo>
                <a:lnTo>
                  <a:pt x="367156" y="258698"/>
                </a:lnTo>
                <a:lnTo>
                  <a:pt x="366902" y="259587"/>
                </a:lnTo>
                <a:lnTo>
                  <a:pt x="365887" y="263651"/>
                </a:lnTo>
                <a:lnTo>
                  <a:pt x="366521" y="266953"/>
                </a:lnTo>
                <a:lnTo>
                  <a:pt x="370839" y="271779"/>
                </a:lnTo>
                <a:lnTo>
                  <a:pt x="374014" y="272922"/>
                </a:lnTo>
                <a:lnTo>
                  <a:pt x="378078" y="272541"/>
                </a:lnTo>
                <a:lnTo>
                  <a:pt x="385571" y="272033"/>
                </a:lnTo>
                <a:lnTo>
                  <a:pt x="405935" y="227562"/>
                </a:lnTo>
                <a:lnTo>
                  <a:pt x="418157" y="176964"/>
                </a:lnTo>
                <a:lnTo>
                  <a:pt x="419909" y="169306"/>
                </a:lnTo>
                <a:lnTo>
                  <a:pt x="421447" y="162815"/>
                </a:lnTo>
                <a:lnTo>
                  <a:pt x="422782" y="157479"/>
                </a:lnTo>
                <a:lnTo>
                  <a:pt x="431351" y="127381"/>
                </a:lnTo>
                <a:close/>
              </a:path>
              <a:path w="960119" h="283210">
                <a:moveTo>
                  <a:pt x="605027" y="75818"/>
                </a:moveTo>
                <a:lnTo>
                  <a:pt x="554182" y="96928"/>
                </a:lnTo>
                <a:lnTo>
                  <a:pt x="528147" y="125599"/>
                </a:lnTo>
                <a:lnTo>
                  <a:pt x="506983" y="173354"/>
                </a:lnTo>
                <a:lnTo>
                  <a:pt x="504465" y="190071"/>
                </a:lnTo>
                <a:lnTo>
                  <a:pt x="504745" y="204787"/>
                </a:lnTo>
                <a:lnTo>
                  <a:pt x="529923" y="240776"/>
                </a:lnTo>
                <a:lnTo>
                  <a:pt x="551814" y="243712"/>
                </a:lnTo>
                <a:lnTo>
                  <a:pt x="567176" y="240833"/>
                </a:lnTo>
                <a:lnTo>
                  <a:pt x="581834" y="234680"/>
                </a:lnTo>
                <a:lnTo>
                  <a:pt x="595802" y="225264"/>
                </a:lnTo>
                <a:lnTo>
                  <a:pt x="608026" y="213613"/>
                </a:lnTo>
                <a:lnTo>
                  <a:pt x="550926" y="213613"/>
                </a:lnTo>
                <a:lnTo>
                  <a:pt x="544068" y="210819"/>
                </a:lnTo>
                <a:lnTo>
                  <a:pt x="539241" y="204469"/>
                </a:lnTo>
                <a:lnTo>
                  <a:pt x="535838" y="198090"/>
                </a:lnTo>
                <a:lnTo>
                  <a:pt x="534209" y="190388"/>
                </a:lnTo>
                <a:lnTo>
                  <a:pt x="534366" y="181377"/>
                </a:lnTo>
                <a:lnTo>
                  <a:pt x="549376" y="140172"/>
                </a:lnTo>
                <a:lnTo>
                  <a:pt x="584632" y="109005"/>
                </a:lnTo>
                <a:lnTo>
                  <a:pt x="595249" y="106933"/>
                </a:lnTo>
                <a:lnTo>
                  <a:pt x="644252" y="106933"/>
                </a:lnTo>
                <a:lnTo>
                  <a:pt x="642874" y="100075"/>
                </a:lnTo>
                <a:lnTo>
                  <a:pt x="637442" y="88570"/>
                </a:lnTo>
                <a:lnTo>
                  <a:pt x="629332" y="80708"/>
                </a:lnTo>
                <a:lnTo>
                  <a:pt x="618531" y="76465"/>
                </a:lnTo>
                <a:lnTo>
                  <a:pt x="605027" y="75818"/>
                </a:lnTo>
                <a:close/>
              </a:path>
              <a:path w="960119" h="283210">
                <a:moveTo>
                  <a:pt x="644252" y="106933"/>
                </a:moveTo>
                <a:lnTo>
                  <a:pt x="595249" y="106933"/>
                </a:lnTo>
                <a:lnTo>
                  <a:pt x="608679" y="109533"/>
                </a:lnTo>
                <a:lnTo>
                  <a:pt x="615823" y="119824"/>
                </a:lnTo>
                <a:lnTo>
                  <a:pt x="611251" y="163575"/>
                </a:lnTo>
                <a:lnTo>
                  <a:pt x="589152" y="199135"/>
                </a:lnTo>
                <a:lnTo>
                  <a:pt x="550926" y="213613"/>
                </a:lnTo>
                <a:lnTo>
                  <a:pt x="608026" y="213613"/>
                </a:lnTo>
                <a:lnTo>
                  <a:pt x="635488" y="169824"/>
                </a:lnTo>
                <a:lnTo>
                  <a:pt x="645620" y="124269"/>
                </a:lnTo>
                <a:lnTo>
                  <a:pt x="645255" y="113696"/>
                </a:lnTo>
                <a:lnTo>
                  <a:pt x="645146" y="111378"/>
                </a:lnTo>
                <a:lnTo>
                  <a:pt x="644252" y="106933"/>
                </a:lnTo>
                <a:close/>
              </a:path>
              <a:path w="960119" h="283210">
                <a:moveTo>
                  <a:pt x="503046" y="0"/>
                </a:moveTo>
                <a:lnTo>
                  <a:pt x="460916" y="14073"/>
                </a:lnTo>
                <a:lnTo>
                  <a:pt x="434260" y="44481"/>
                </a:lnTo>
                <a:lnTo>
                  <a:pt x="417068" y="84200"/>
                </a:lnTo>
                <a:lnTo>
                  <a:pt x="412622" y="97662"/>
                </a:lnTo>
                <a:lnTo>
                  <a:pt x="398271" y="99313"/>
                </a:lnTo>
                <a:lnTo>
                  <a:pt x="365759" y="127000"/>
                </a:lnTo>
                <a:lnTo>
                  <a:pt x="369569" y="131571"/>
                </a:lnTo>
                <a:lnTo>
                  <a:pt x="382777" y="130556"/>
                </a:lnTo>
                <a:lnTo>
                  <a:pt x="390778" y="129412"/>
                </a:lnTo>
                <a:lnTo>
                  <a:pt x="403351" y="127381"/>
                </a:lnTo>
                <a:lnTo>
                  <a:pt x="431351" y="127381"/>
                </a:lnTo>
                <a:lnTo>
                  <a:pt x="471931" y="117728"/>
                </a:lnTo>
                <a:lnTo>
                  <a:pt x="475869" y="117093"/>
                </a:lnTo>
                <a:lnTo>
                  <a:pt x="487552" y="114172"/>
                </a:lnTo>
                <a:lnTo>
                  <a:pt x="492506" y="109474"/>
                </a:lnTo>
                <a:lnTo>
                  <a:pt x="494410" y="102107"/>
                </a:lnTo>
                <a:lnTo>
                  <a:pt x="494601" y="95559"/>
                </a:lnTo>
                <a:lnTo>
                  <a:pt x="492786" y="93090"/>
                </a:lnTo>
                <a:lnTo>
                  <a:pt x="441578" y="93090"/>
                </a:lnTo>
                <a:lnTo>
                  <a:pt x="444372" y="83693"/>
                </a:lnTo>
                <a:lnTo>
                  <a:pt x="466312" y="44259"/>
                </a:lnTo>
                <a:lnTo>
                  <a:pt x="506231" y="27636"/>
                </a:lnTo>
                <a:lnTo>
                  <a:pt x="512937" y="24431"/>
                </a:lnTo>
                <a:lnTo>
                  <a:pt x="517713" y="19583"/>
                </a:lnTo>
                <a:lnTo>
                  <a:pt x="520572" y="13081"/>
                </a:lnTo>
                <a:lnTo>
                  <a:pt x="520906" y="6750"/>
                </a:lnTo>
                <a:lnTo>
                  <a:pt x="518096" y="2444"/>
                </a:lnTo>
                <a:lnTo>
                  <a:pt x="512143" y="186"/>
                </a:lnTo>
                <a:lnTo>
                  <a:pt x="503046" y="0"/>
                </a:lnTo>
                <a:close/>
              </a:path>
              <a:path w="960119" h="283210">
                <a:moveTo>
                  <a:pt x="474599" y="88772"/>
                </a:moveTo>
                <a:lnTo>
                  <a:pt x="469743" y="89251"/>
                </a:lnTo>
                <a:lnTo>
                  <a:pt x="462613" y="90122"/>
                </a:lnTo>
                <a:lnTo>
                  <a:pt x="441578" y="93090"/>
                </a:lnTo>
                <a:lnTo>
                  <a:pt x="492786" y="93090"/>
                </a:lnTo>
                <a:lnTo>
                  <a:pt x="491363" y="91154"/>
                </a:lnTo>
                <a:lnTo>
                  <a:pt x="484695" y="88892"/>
                </a:lnTo>
                <a:lnTo>
                  <a:pt x="474599" y="88772"/>
                </a:lnTo>
                <a:close/>
              </a:path>
              <a:path w="960119" h="283210">
                <a:moveTo>
                  <a:pt x="711834" y="67563"/>
                </a:moveTo>
                <a:lnTo>
                  <a:pt x="703071" y="68325"/>
                </a:lnTo>
                <a:lnTo>
                  <a:pt x="697483" y="73787"/>
                </a:lnTo>
                <a:lnTo>
                  <a:pt x="694816" y="84074"/>
                </a:lnTo>
                <a:lnTo>
                  <a:pt x="694054" y="87375"/>
                </a:lnTo>
                <a:lnTo>
                  <a:pt x="692657" y="92456"/>
                </a:lnTo>
                <a:lnTo>
                  <a:pt x="690626" y="99187"/>
                </a:lnTo>
                <a:lnTo>
                  <a:pt x="687324" y="110870"/>
                </a:lnTo>
                <a:lnTo>
                  <a:pt x="686434" y="114300"/>
                </a:lnTo>
                <a:lnTo>
                  <a:pt x="659383" y="221233"/>
                </a:lnTo>
                <a:lnTo>
                  <a:pt x="656716" y="231520"/>
                </a:lnTo>
                <a:lnTo>
                  <a:pt x="659764" y="236219"/>
                </a:lnTo>
                <a:lnTo>
                  <a:pt x="678307" y="234822"/>
                </a:lnTo>
                <a:lnTo>
                  <a:pt x="684529" y="229234"/>
                </a:lnTo>
                <a:lnTo>
                  <a:pt x="707897" y="135508"/>
                </a:lnTo>
                <a:lnTo>
                  <a:pt x="714950" y="125817"/>
                </a:lnTo>
                <a:lnTo>
                  <a:pt x="746345" y="98484"/>
                </a:lnTo>
                <a:lnTo>
                  <a:pt x="762565" y="91693"/>
                </a:lnTo>
                <a:lnTo>
                  <a:pt x="720089" y="91693"/>
                </a:lnTo>
                <a:lnTo>
                  <a:pt x="721925" y="80744"/>
                </a:lnTo>
                <a:lnTo>
                  <a:pt x="721153" y="73056"/>
                </a:lnTo>
                <a:lnTo>
                  <a:pt x="717786" y="68655"/>
                </a:lnTo>
                <a:lnTo>
                  <a:pt x="711834" y="67563"/>
                </a:lnTo>
                <a:close/>
              </a:path>
              <a:path w="960119" h="283210">
                <a:moveTo>
                  <a:pt x="806196" y="87375"/>
                </a:moveTo>
                <a:lnTo>
                  <a:pt x="778509" y="87375"/>
                </a:lnTo>
                <a:lnTo>
                  <a:pt x="775715" y="100202"/>
                </a:lnTo>
                <a:lnTo>
                  <a:pt x="774700" y="105282"/>
                </a:lnTo>
                <a:lnTo>
                  <a:pt x="773938" y="108838"/>
                </a:lnTo>
                <a:lnTo>
                  <a:pt x="773398" y="110870"/>
                </a:lnTo>
                <a:lnTo>
                  <a:pt x="770889" y="120903"/>
                </a:lnTo>
                <a:lnTo>
                  <a:pt x="773810" y="125602"/>
                </a:lnTo>
                <a:lnTo>
                  <a:pt x="802513" y="102743"/>
                </a:lnTo>
                <a:lnTo>
                  <a:pt x="803528" y="99187"/>
                </a:lnTo>
                <a:lnTo>
                  <a:pt x="804812" y="93916"/>
                </a:lnTo>
                <a:lnTo>
                  <a:pt x="806196" y="87375"/>
                </a:lnTo>
                <a:close/>
              </a:path>
              <a:path w="960119" h="283210">
                <a:moveTo>
                  <a:pt x="798449" y="57912"/>
                </a:moveTo>
                <a:lnTo>
                  <a:pt x="755507" y="68214"/>
                </a:lnTo>
                <a:lnTo>
                  <a:pt x="720089" y="91693"/>
                </a:lnTo>
                <a:lnTo>
                  <a:pt x="762565" y="91693"/>
                </a:lnTo>
                <a:lnTo>
                  <a:pt x="766867" y="90205"/>
                </a:lnTo>
                <a:lnTo>
                  <a:pt x="778509" y="87375"/>
                </a:lnTo>
                <a:lnTo>
                  <a:pt x="806196" y="87375"/>
                </a:lnTo>
                <a:lnTo>
                  <a:pt x="806658" y="85191"/>
                </a:lnTo>
                <a:lnTo>
                  <a:pt x="807419" y="78245"/>
                </a:lnTo>
                <a:lnTo>
                  <a:pt x="807333" y="73056"/>
                </a:lnTo>
                <a:lnTo>
                  <a:pt x="807281" y="71423"/>
                </a:lnTo>
                <a:lnTo>
                  <a:pt x="806069" y="66420"/>
                </a:lnTo>
                <a:lnTo>
                  <a:pt x="803656" y="60578"/>
                </a:lnTo>
                <a:lnTo>
                  <a:pt x="798449" y="57912"/>
                </a:lnTo>
                <a:close/>
              </a:path>
              <a:path w="960119" h="283210">
                <a:moveTo>
                  <a:pt x="921168" y="50037"/>
                </a:moveTo>
                <a:lnTo>
                  <a:pt x="877093" y="60134"/>
                </a:lnTo>
                <a:lnTo>
                  <a:pt x="836062" y="98831"/>
                </a:lnTo>
                <a:lnTo>
                  <a:pt x="818294" y="132792"/>
                </a:lnTo>
                <a:lnTo>
                  <a:pt x="809577" y="167967"/>
                </a:lnTo>
                <a:lnTo>
                  <a:pt x="810196" y="181911"/>
                </a:lnTo>
                <a:lnTo>
                  <a:pt x="842105" y="214391"/>
                </a:lnTo>
                <a:lnTo>
                  <a:pt x="855654" y="216473"/>
                </a:lnTo>
                <a:lnTo>
                  <a:pt x="871346" y="216280"/>
                </a:lnTo>
                <a:lnTo>
                  <a:pt x="918209" y="202437"/>
                </a:lnTo>
                <a:lnTo>
                  <a:pt x="939598" y="188962"/>
                </a:lnTo>
                <a:lnTo>
                  <a:pt x="870477" y="188962"/>
                </a:lnTo>
                <a:lnTo>
                  <a:pt x="863314" y="188356"/>
                </a:lnTo>
                <a:lnTo>
                  <a:pt x="835278" y="167258"/>
                </a:lnTo>
                <a:lnTo>
                  <a:pt x="890355" y="139445"/>
                </a:lnTo>
                <a:lnTo>
                  <a:pt x="839851" y="139445"/>
                </a:lnTo>
                <a:lnTo>
                  <a:pt x="861139" y="103191"/>
                </a:lnTo>
                <a:lnTo>
                  <a:pt x="893685" y="79398"/>
                </a:lnTo>
                <a:lnTo>
                  <a:pt x="913260" y="77727"/>
                </a:lnTo>
                <a:lnTo>
                  <a:pt x="959687" y="77727"/>
                </a:lnTo>
                <a:lnTo>
                  <a:pt x="959869" y="76416"/>
                </a:lnTo>
                <a:lnTo>
                  <a:pt x="931370" y="50800"/>
                </a:lnTo>
                <a:lnTo>
                  <a:pt x="921168" y="50037"/>
                </a:lnTo>
                <a:close/>
              </a:path>
              <a:path w="960119" h="283210">
                <a:moveTo>
                  <a:pt x="945641" y="158622"/>
                </a:moveTo>
                <a:lnTo>
                  <a:pt x="938402" y="159130"/>
                </a:lnTo>
                <a:lnTo>
                  <a:pt x="934084" y="162178"/>
                </a:lnTo>
                <a:lnTo>
                  <a:pt x="929183" y="167967"/>
                </a:lnTo>
                <a:lnTo>
                  <a:pt x="924996" y="172039"/>
                </a:lnTo>
                <a:lnTo>
                  <a:pt x="889746" y="186848"/>
                </a:lnTo>
                <a:lnTo>
                  <a:pt x="870477" y="188962"/>
                </a:lnTo>
                <a:lnTo>
                  <a:pt x="939598" y="188962"/>
                </a:lnTo>
                <a:lnTo>
                  <a:pt x="952941" y="167258"/>
                </a:lnTo>
                <a:lnTo>
                  <a:pt x="952500" y="164719"/>
                </a:lnTo>
                <a:lnTo>
                  <a:pt x="950468" y="162178"/>
                </a:lnTo>
                <a:lnTo>
                  <a:pt x="948435" y="159765"/>
                </a:lnTo>
                <a:lnTo>
                  <a:pt x="945641" y="158622"/>
                </a:lnTo>
                <a:close/>
              </a:path>
              <a:path w="960119" h="283210">
                <a:moveTo>
                  <a:pt x="959687" y="77727"/>
                </a:moveTo>
                <a:lnTo>
                  <a:pt x="913260" y="77727"/>
                </a:lnTo>
                <a:lnTo>
                  <a:pt x="922242" y="79248"/>
                </a:lnTo>
                <a:lnTo>
                  <a:pt x="929556" y="82387"/>
                </a:lnTo>
                <a:lnTo>
                  <a:pt x="891032" y="113537"/>
                </a:lnTo>
                <a:lnTo>
                  <a:pt x="839851" y="139445"/>
                </a:lnTo>
                <a:lnTo>
                  <a:pt x="890355" y="139445"/>
                </a:lnTo>
                <a:lnTo>
                  <a:pt x="929195" y="119072"/>
                </a:lnTo>
                <a:lnTo>
                  <a:pt x="958469" y="86487"/>
                </a:lnTo>
                <a:lnTo>
                  <a:pt x="959687" y="77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501" y="6229426"/>
            <a:ext cx="1072883" cy="294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5486400"/>
            <a:ext cx="5334000" cy="1371600"/>
          </a:xfrm>
          <a:custGeom>
            <a:avLst/>
            <a:gdLst/>
            <a:ahLst/>
            <a:cxnLst/>
            <a:rect l="l" t="t" r="r" b="b"/>
            <a:pathLst>
              <a:path w="5334000" h="1371600">
                <a:moveTo>
                  <a:pt x="5333999" y="0"/>
                </a:moveTo>
                <a:lnTo>
                  <a:pt x="553973" y="0"/>
                </a:lnTo>
                <a:lnTo>
                  <a:pt x="0" y="1371598"/>
                </a:lnTo>
                <a:lnTo>
                  <a:pt x="5333999" y="1371598"/>
                </a:lnTo>
                <a:lnTo>
                  <a:pt x="5333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1251" y="5670214"/>
            <a:ext cx="441579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365" marR="5080" indent="-622300">
              <a:lnSpc>
                <a:spcPct val="91100"/>
              </a:lnSpc>
            </a:pP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 you tr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1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200" b="1" spc="-495" dirty="0">
                <a:solidFill>
                  <a:srgbClr val="FFFF00"/>
                </a:solidFill>
                <a:latin typeface="Arial"/>
                <a:cs typeface="Arial"/>
              </a:rPr>
              <a:t>ig</a:t>
            </a:r>
            <a:r>
              <a:rPr sz="3200" b="1" spc="-69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3200" b="1" spc="-525" dirty="0">
                <a:solidFill>
                  <a:srgbClr val="FFFF00"/>
                </a:solidFill>
                <a:latin typeface="Arial"/>
                <a:cs typeface="Arial"/>
              </a:rPr>
              <a:t>ore</a:t>
            </a:r>
            <a:r>
              <a:rPr sz="3200" b="1" spc="-4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spc="-66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3200" b="1" spc="-74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3200" b="1" spc="-425" dirty="0">
                <a:solidFill>
                  <a:srgbClr val="FFFF00"/>
                </a:solidFill>
                <a:latin typeface="Arial"/>
                <a:cs typeface="Arial"/>
              </a:rPr>
              <a:t>ur</a:t>
            </a:r>
            <a:r>
              <a:rPr sz="3200" b="1" spc="-4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spc="-52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3200" b="1" spc="-34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200" b="1" spc="-605" dirty="0">
                <a:solidFill>
                  <a:srgbClr val="FFFF00"/>
                </a:solidFill>
                <a:latin typeface="Arial"/>
                <a:cs typeface="Arial"/>
              </a:rPr>
              <a:t>oble</a:t>
            </a:r>
            <a:r>
              <a:rPr sz="3200" b="1" spc="-106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3200" b="1" spc="-66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,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you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wil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l 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ot</a:t>
            </a:r>
            <a:r>
              <a:rPr sz="2100" i="1" spc="-2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bl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100" i="1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fin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go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100" i="1" spc="-60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2100">
              <a:latin typeface="Comic Sans MS"/>
              <a:cs typeface="Comic Sans MS"/>
            </a:endParaRPr>
          </a:p>
          <a:p>
            <a:pPr marL="2355215">
              <a:lnSpc>
                <a:spcPts val="2400"/>
              </a:lnSpc>
            </a:pPr>
            <a:r>
              <a:rPr sz="2100" i="1" spc="-45" dirty="0">
                <a:solidFill>
                  <a:srgbClr val="FFFFFF"/>
                </a:solidFill>
                <a:latin typeface="Comic Sans MS"/>
                <a:cs typeface="Comic Sans MS"/>
              </a:rPr>
              <a:t>solut</a:t>
            </a:r>
            <a:r>
              <a:rPr sz="2100" i="1" spc="-50" dirty="0">
                <a:solidFill>
                  <a:srgbClr val="FFFFFF"/>
                </a:solidFill>
                <a:latin typeface="Comic Sans MS"/>
                <a:cs typeface="Comic Sans MS"/>
              </a:rPr>
              <a:t>ions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sz="21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100" i="1" spc="-65" dirty="0">
                <a:solidFill>
                  <a:srgbClr val="FFFFFF"/>
                </a:solidFill>
                <a:latin typeface="Comic Sans MS"/>
                <a:cs typeface="Comic Sans MS"/>
              </a:rPr>
              <a:t>he</a:t>
            </a:r>
            <a:r>
              <a:rPr sz="2100" i="1" spc="-75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98133" y="4148709"/>
            <a:ext cx="2591435" cy="184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7535" algn="just">
              <a:lnSpc>
                <a:spcPct val="96000"/>
              </a:lnSpc>
            </a:pP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“Ru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ni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aw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500" i="1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fro</a:t>
            </a:r>
            <a:r>
              <a:rPr sz="250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i="1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any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proble</a:t>
            </a:r>
            <a:r>
              <a:rPr sz="250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only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increase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di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anc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500" i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55" dirty="0">
                <a:solidFill>
                  <a:srgbClr val="FFFFFF"/>
                </a:solidFill>
                <a:latin typeface="Comic Sans MS"/>
                <a:cs typeface="Comic Sans MS"/>
              </a:rPr>
              <a:t>fro</a:t>
            </a:r>
            <a:r>
              <a:rPr sz="2500" i="1" spc="-8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500" i="1" spc="-60" dirty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endParaRPr sz="2500">
              <a:latin typeface="Comic Sans MS"/>
              <a:cs typeface="Comic Sans MS"/>
            </a:endParaRPr>
          </a:p>
          <a:p>
            <a:pPr marL="1358265">
              <a:lnSpc>
                <a:spcPts val="2880"/>
              </a:lnSpc>
            </a:pPr>
            <a:r>
              <a:rPr sz="2500" i="1" spc="-5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500" i="1" spc="-6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500" i="1" spc="-45" dirty="0">
                <a:solidFill>
                  <a:srgbClr val="FFFFFF"/>
                </a:solidFill>
                <a:latin typeface="Comic Sans MS"/>
                <a:cs typeface="Comic Sans MS"/>
              </a:rPr>
              <a:t>lution”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7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2608"/>
            <a:ext cx="4780788" cy="471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3051" y="2271902"/>
            <a:ext cx="883919" cy="2146300"/>
          </a:xfrm>
          <a:custGeom>
            <a:avLst/>
            <a:gdLst/>
            <a:ahLst/>
            <a:cxnLst/>
            <a:rect l="l" t="t" r="r" b="b"/>
            <a:pathLst>
              <a:path w="883919" h="2146300">
                <a:moveTo>
                  <a:pt x="875648" y="324738"/>
                </a:moveTo>
                <a:lnTo>
                  <a:pt x="452374" y="324738"/>
                </a:lnTo>
                <a:lnTo>
                  <a:pt x="466967" y="326072"/>
                </a:lnTo>
                <a:lnTo>
                  <a:pt x="480441" y="330073"/>
                </a:lnTo>
                <a:lnTo>
                  <a:pt x="513270" y="357239"/>
                </a:lnTo>
                <a:lnTo>
                  <a:pt x="525272" y="397637"/>
                </a:lnTo>
                <a:lnTo>
                  <a:pt x="525272" y="755904"/>
                </a:lnTo>
                <a:lnTo>
                  <a:pt x="524129" y="784383"/>
                </a:lnTo>
                <a:lnTo>
                  <a:pt x="523748" y="809053"/>
                </a:lnTo>
                <a:lnTo>
                  <a:pt x="524129" y="829913"/>
                </a:lnTo>
                <a:lnTo>
                  <a:pt x="525272" y="846963"/>
                </a:lnTo>
                <a:lnTo>
                  <a:pt x="525599" y="862318"/>
                </a:lnTo>
                <a:lnTo>
                  <a:pt x="523700" y="878078"/>
                </a:lnTo>
                <a:lnTo>
                  <a:pt x="519539" y="894218"/>
                </a:lnTo>
                <a:lnTo>
                  <a:pt x="513080" y="910717"/>
                </a:lnTo>
                <a:lnTo>
                  <a:pt x="485173" y="945651"/>
                </a:lnTo>
                <a:lnTo>
                  <a:pt x="456136" y="983599"/>
                </a:lnTo>
                <a:lnTo>
                  <a:pt x="425979" y="1024570"/>
                </a:lnTo>
                <a:lnTo>
                  <a:pt x="394716" y="1068577"/>
                </a:lnTo>
                <a:lnTo>
                  <a:pt x="366428" y="1109916"/>
                </a:lnTo>
                <a:lnTo>
                  <a:pt x="336248" y="1155064"/>
                </a:lnTo>
                <a:lnTo>
                  <a:pt x="304186" y="1204023"/>
                </a:lnTo>
                <a:lnTo>
                  <a:pt x="270256" y="1256792"/>
                </a:lnTo>
                <a:lnTo>
                  <a:pt x="246706" y="1294162"/>
                </a:lnTo>
                <a:lnTo>
                  <a:pt x="222663" y="1333377"/>
                </a:lnTo>
                <a:lnTo>
                  <a:pt x="198120" y="1374441"/>
                </a:lnTo>
                <a:lnTo>
                  <a:pt x="173068" y="1417357"/>
                </a:lnTo>
                <a:lnTo>
                  <a:pt x="147501" y="1462129"/>
                </a:lnTo>
                <a:lnTo>
                  <a:pt x="121412" y="1508760"/>
                </a:lnTo>
                <a:lnTo>
                  <a:pt x="100965" y="1550479"/>
                </a:lnTo>
                <a:lnTo>
                  <a:pt x="82042" y="1596771"/>
                </a:lnTo>
                <a:lnTo>
                  <a:pt x="66817" y="1641538"/>
                </a:lnTo>
                <a:lnTo>
                  <a:pt x="51689" y="1690878"/>
                </a:lnTo>
                <a:lnTo>
                  <a:pt x="38735" y="1744027"/>
                </a:lnTo>
                <a:lnTo>
                  <a:pt x="30353" y="1800225"/>
                </a:lnTo>
                <a:lnTo>
                  <a:pt x="26181" y="1824894"/>
                </a:lnTo>
                <a:lnTo>
                  <a:pt x="20173" y="1876520"/>
                </a:lnTo>
                <a:lnTo>
                  <a:pt x="17049" y="1926905"/>
                </a:lnTo>
                <a:lnTo>
                  <a:pt x="16287" y="1977717"/>
                </a:lnTo>
                <a:lnTo>
                  <a:pt x="16764" y="2005076"/>
                </a:lnTo>
                <a:lnTo>
                  <a:pt x="20129" y="2061654"/>
                </a:lnTo>
                <a:lnTo>
                  <a:pt x="27305" y="2118995"/>
                </a:lnTo>
                <a:lnTo>
                  <a:pt x="54610" y="2146300"/>
                </a:lnTo>
                <a:lnTo>
                  <a:pt x="856107" y="2146300"/>
                </a:lnTo>
                <a:lnTo>
                  <a:pt x="868088" y="2144587"/>
                </a:lnTo>
                <a:lnTo>
                  <a:pt x="876617" y="2139457"/>
                </a:lnTo>
                <a:lnTo>
                  <a:pt x="881717" y="2130923"/>
                </a:lnTo>
                <a:lnTo>
                  <a:pt x="883412" y="2118995"/>
                </a:lnTo>
                <a:lnTo>
                  <a:pt x="883412" y="1830578"/>
                </a:lnTo>
                <a:lnTo>
                  <a:pt x="881717" y="1818596"/>
                </a:lnTo>
                <a:lnTo>
                  <a:pt x="876617" y="1810067"/>
                </a:lnTo>
                <a:lnTo>
                  <a:pt x="868088" y="1804967"/>
                </a:lnTo>
                <a:lnTo>
                  <a:pt x="856107" y="1803273"/>
                </a:lnTo>
                <a:lnTo>
                  <a:pt x="385572" y="1803273"/>
                </a:lnTo>
                <a:lnTo>
                  <a:pt x="393553" y="1777269"/>
                </a:lnTo>
                <a:lnTo>
                  <a:pt x="411753" y="1724120"/>
                </a:lnTo>
                <a:lnTo>
                  <a:pt x="431851" y="1671734"/>
                </a:lnTo>
                <a:lnTo>
                  <a:pt x="456132" y="1615588"/>
                </a:lnTo>
                <a:lnTo>
                  <a:pt x="486705" y="1552227"/>
                </a:lnTo>
                <a:lnTo>
                  <a:pt x="504745" y="1518618"/>
                </a:lnTo>
                <a:lnTo>
                  <a:pt x="524666" y="1483889"/>
                </a:lnTo>
                <a:lnTo>
                  <a:pt x="551033" y="1440549"/>
                </a:lnTo>
                <a:lnTo>
                  <a:pt x="569213" y="1412273"/>
                </a:lnTo>
                <a:lnTo>
                  <a:pt x="573786" y="1405143"/>
                </a:lnTo>
                <a:lnTo>
                  <a:pt x="578358" y="1397847"/>
                </a:lnTo>
                <a:lnTo>
                  <a:pt x="582930" y="1390396"/>
                </a:lnTo>
                <a:lnTo>
                  <a:pt x="607504" y="1353744"/>
                </a:lnTo>
                <a:lnTo>
                  <a:pt x="632650" y="1316736"/>
                </a:lnTo>
                <a:lnTo>
                  <a:pt x="658368" y="1279346"/>
                </a:lnTo>
                <a:lnTo>
                  <a:pt x="684657" y="1241552"/>
                </a:lnTo>
                <a:lnTo>
                  <a:pt x="710682" y="1203831"/>
                </a:lnTo>
                <a:lnTo>
                  <a:pt x="735790" y="1166479"/>
                </a:lnTo>
                <a:lnTo>
                  <a:pt x="759969" y="1129484"/>
                </a:lnTo>
                <a:lnTo>
                  <a:pt x="783209" y="1092835"/>
                </a:lnTo>
                <a:lnTo>
                  <a:pt x="807231" y="1052828"/>
                </a:lnTo>
                <a:lnTo>
                  <a:pt x="827658" y="1011666"/>
                </a:lnTo>
                <a:lnTo>
                  <a:pt x="844466" y="969337"/>
                </a:lnTo>
                <a:lnTo>
                  <a:pt x="857631" y="925830"/>
                </a:lnTo>
                <a:lnTo>
                  <a:pt x="867612" y="881443"/>
                </a:lnTo>
                <a:lnTo>
                  <a:pt x="874712" y="836295"/>
                </a:lnTo>
                <a:lnTo>
                  <a:pt x="878955" y="790384"/>
                </a:lnTo>
                <a:lnTo>
                  <a:pt x="880364" y="743712"/>
                </a:lnTo>
                <a:lnTo>
                  <a:pt x="880364" y="382524"/>
                </a:lnTo>
                <a:lnTo>
                  <a:pt x="878478" y="343586"/>
                </a:lnTo>
                <a:lnTo>
                  <a:pt x="875648" y="324738"/>
                </a:lnTo>
                <a:close/>
              </a:path>
              <a:path w="883919" h="2146300">
                <a:moveTo>
                  <a:pt x="497840" y="0"/>
                </a:moveTo>
                <a:lnTo>
                  <a:pt x="382524" y="0"/>
                </a:lnTo>
                <a:lnTo>
                  <a:pt x="343642" y="1885"/>
                </a:lnTo>
                <a:lnTo>
                  <a:pt x="305879" y="7556"/>
                </a:lnTo>
                <a:lnTo>
                  <a:pt x="233806" y="30352"/>
                </a:lnTo>
                <a:lnTo>
                  <a:pt x="168529" y="65976"/>
                </a:lnTo>
                <a:lnTo>
                  <a:pt x="112395" y="112268"/>
                </a:lnTo>
                <a:lnTo>
                  <a:pt x="66087" y="168449"/>
                </a:lnTo>
                <a:lnTo>
                  <a:pt x="30353" y="233680"/>
                </a:lnTo>
                <a:lnTo>
                  <a:pt x="7604" y="305815"/>
                </a:lnTo>
                <a:lnTo>
                  <a:pt x="1903" y="343586"/>
                </a:lnTo>
                <a:lnTo>
                  <a:pt x="0" y="382524"/>
                </a:lnTo>
                <a:lnTo>
                  <a:pt x="0" y="695198"/>
                </a:lnTo>
                <a:lnTo>
                  <a:pt x="2474" y="713031"/>
                </a:lnTo>
                <a:lnTo>
                  <a:pt x="9890" y="724042"/>
                </a:lnTo>
                <a:lnTo>
                  <a:pt x="22234" y="728219"/>
                </a:lnTo>
                <a:lnTo>
                  <a:pt x="39497" y="725551"/>
                </a:lnTo>
                <a:lnTo>
                  <a:pt x="315722" y="652652"/>
                </a:lnTo>
                <a:lnTo>
                  <a:pt x="352744" y="617380"/>
                </a:lnTo>
                <a:lnTo>
                  <a:pt x="355219" y="397637"/>
                </a:lnTo>
                <a:lnTo>
                  <a:pt x="356550" y="383043"/>
                </a:lnTo>
                <a:lnTo>
                  <a:pt x="376428" y="346075"/>
                </a:lnTo>
                <a:lnTo>
                  <a:pt x="413468" y="326072"/>
                </a:lnTo>
                <a:lnTo>
                  <a:pt x="428117" y="324738"/>
                </a:lnTo>
                <a:lnTo>
                  <a:pt x="875648" y="324738"/>
                </a:lnTo>
                <a:lnTo>
                  <a:pt x="872807" y="305815"/>
                </a:lnTo>
                <a:lnTo>
                  <a:pt x="850011" y="233680"/>
                </a:lnTo>
                <a:lnTo>
                  <a:pt x="814387" y="168449"/>
                </a:lnTo>
                <a:lnTo>
                  <a:pt x="768096" y="112268"/>
                </a:lnTo>
                <a:lnTo>
                  <a:pt x="711914" y="65976"/>
                </a:lnTo>
                <a:lnTo>
                  <a:pt x="646684" y="30352"/>
                </a:lnTo>
                <a:lnTo>
                  <a:pt x="574548" y="7556"/>
                </a:lnTo>
                <a:lnTo>
                  <a:pt x="536777" y="1885"/>
                </a:lnTo>
                <a:lnTo>
                  <a:pt x="497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7776" y="2334767"/>
            <a:ext cx="6156960" cy="2293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8775" y="2003805"/>
            <a:ext cx="4327525" cy="269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7705"/>
              </a:lnSpc>
            </a:pPr>
            <a:r>
              <a:rPr sz="7200" i="1" spc="-810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7200" i="1" spc="-6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7200" i="1" spc="-44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7200" i="1" spc="-740" dirty="0">
                <a:solidFill>
                  <a:srgbClr val="000000"/>
                </a:solidFill>
                <a:latin typeface="Times New Roman"/>
                <a:cs typeface="Times New Roman"/>
              </a:rPr>
              <a:t>yze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ts val="12865"/>
              </a:lnSpc>
            </a:pPr>
            <a:r>
              <a:rPr sz="11500" spc="-2670" dirty="0">
                <a:solidFill>
                  <a:srgbClr val="FFFFFF"/>
                </a:solidFill>
                <a:latin typeface="Courier New"/>
                <a:cs typeface="Courier New"/>
              </a:rPr>
              <a:t>problems</a:t>
            </a:r>
            <a:endParaRPr sz="1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396</Words>
  <Application>Microsoft Office PowerPoint</Application>
  <PresentationFormat>On-screen Show (4:3)</PresentationFormat>
  <Paragraphs>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Comic Sans MS</vt:lpstr>
      <vt:lpstr>Courier New</vt:lpstr>
      <vt:lpstr>Tahoma</vt:lpstr>
      <vt:lpstr>Times New Roman</vt:lpstr>
      <vt:lpstr>Office Theme</vt:lpstr>
      <vt:lpstr>11Tips on</vt:lpstr>
      <vt:lpstr>Being  able  to  solve  problems  quickly and  efficiently  without  hesitance  or difficulties  is  every  person’s  dream</vt:lpstr>
      <vt:lpstr>PowerPoint Presentation</vt:lpstr>
      <vt:lpstr>Being  able  to  solve  problems  quickly and  efficiently  without  hesitance  or difficulties  is  every  person’s  dream</vt:lpstr>
      <vt:lpstr>Indentify your problems</vt:lpstr>
      <vt:lpstr>PowerPoint Presentation</vt:lpstr>
      <vt:lpstr>PowerPoint Presentation</vt:lpstr>
      <vt:lpstr>PowerPoint Presentation</vt:lpstr>
      <vt:lpstr>Analyze problems</vt:lpstr>
      <vt:lpstr>Analyzing problems thoroughly is one of the most helpful tips on problem solving skills</vt:lpstr>
      <vt:lpstr>PowerPoint Presentation</vt:lpstr>
      <vt:lpstr>PowerPoint Presentation</vt:lpstr>
      <vt:lpstr>Solve important problems</vt:lpstr>
      <vt:lpstr>PowerPoint Presentation</vt:lpstr>
      <vt:lpstr>PowerPoint Presentation</vt:lpstr>
      <vt:lpstr>PowerPoint Presentation</vt:lpstr>
      <vt:lpstr>Do not hesitate to ask for help from other people if you cannot solve problems on your own</vt:lpstr>
      <vt:lpstr>Learn more about this tip</vt:lpstr>
      <vt:lpstr>PowerPoint Presentation</vt:lpstr>
      <vt:lpstr>Do not stick to popular solutions as they may not suit your problems</vt:lpstr>
      <vt:lpstr>PowerPoint Presentation</vt:lpstr>
      <vt:lpstr>PowerPoint Presentation</vt:lpstr>
      <vt:lpstr>Make plans</vt:lpstr>
      <vt:lpstr>PowerPoint Presentation</vt:lpstr>
      <vt:lpstr>PowerPoint Presentation</vt:lpstr>
      <vt:lpstr>PowerPoint Presentation</vt:lpstr>
      <vt:lpstr>PowerPoint Presentation</vt:lpstr>
      <vt:lpstr>Carry Out solutions</vt:lpstr>
      <vt:lpstr>PowerPoint Presentation</vt:lpstr>
      <vt:lpstr>PowerPoint Presentation</vt:lpstr>
      <vt:lpstr>you need to “Fix the problem, not the blame”</vt:lpstr>
      <vt:lpstr>Learn more about this tip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</dc:creator>
  <cp:lastModifiedBy>Minh Nguyen</cp:lastModifiedBy>
  <cp:revision>1</cp:revision>
  <dcterms:created xsi:type="dcterms:W3CDTF">2015-06-18T10:33:47Z</dcterms:created>
  <dcterms:modified xsi:type="dcterms:W3CDTF">2015-06-18T09:46:39Z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2015-06-18T00:00:00Z</vt:filetime>
  </property>
</Properties>
</file>