
<file path=[Content_Types].xml><?xml version="1.0" encoding="utf-8"?>
<Types xmlns="http://schemas.openxmlformats.org/package/2006/content-types">
  <Override PartName="/customXml/itemProps35.xml" ContentType="application/vnd.openxmlformats-officedocument.customXmlProperties+xml"/>
  <Override PartName="/customXml/itemProps53.xml" ContentType="application/vnd.openxmlformats-officedocument.customXmlProperties+xml"/>
  <Override PartName="/customXml/itemProps82.xml" ContentType="application/vnd.openxmlformats-officedocument.customXmlProperties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customXml/itemProps13.xml" ContentType="application/vnd.openxmlformats-officedocument.customXmlProperties+xml"/>
  <Override PartName="/customXml/itemProps24.xml" ContentType="application/vnd.openxmlformats-officedocument.customXmlProperties+xml"/>
  <Override PartName="/customXml/itemProps42.xml" ContentType="application/vnd.openxmlformats-officedocument.customXmlProperties+xml"/>
  <Override PartName="/customXml/itemProps60.xml" ContentType="application/vnd.openxmlformats-officedocument.customXmlProperties+xml"/>
  <Override PartName="/customXml/itemProps71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customXml/itemProps31.xml" ContentType="application/vnd.openxmlformats-officedocument.customXmlPropertie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customXml/itemProps20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customXml/itemProps69.xml" ContentType="application/vnd.openxmlformats-officedocument.customXmlProperties+xml"/>
  <Override PartName="/customXml/itemProps87.xml" ContentType="application/vnd.openxmlformats-officedocument.customXmlProperties+xml"/>
  <Override PartName="/customXml/itemProps6.xml" ContentType="application/vnd.openxmlformats-officedocument.customXmlProperties+xml"/>
  <Override PartName="/customXml/itemProps29.xml" ContentType="application/vnd.openxmlformats-officedocument.customXmlProperties+xml"/>
  <Override PartName="/customXml/itemProps58.xml" ContentType="application/vnd.openxmlformats-officedocument.customXmlProperties+xml"/>
  <Override PartName="/customXml/itemProps76.xml" ContentType="application/vnd.openxmlformats-officedocument.customXmlProperties+xml"/>
  <Default Extension="xlsx" ContentType="application/vnd.openxmlformats-officedocument.spreadsheetml.sheet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customXml/itemProps18.xml" ContentType="application/vnd.openxmlformats-officedocument.customXmlPropertie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customXml/itemProps65.xml" ContentType="application/vnd.openxmlformats-officedocument.customXmlProperties+xml"/>
  <Override PartName="/customXml/itemProps83.xml" ContentType="application/vnd.openxmlformats-officedocument.customXmlPropertie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25.xml" ContentType="application/vnd.openxmlformats-officedocument.customXmlProperties+xml"/>
  <Override PartName="/customXml/itemProps54.xml" ContentType="application/vnd.openxmlformats-officedocument.customXmlProperties+xml"/>
  <Override PartName="/customXml/itemProps7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customXml/itemProps14.xml" ContentType="application/vnd.openxmlformats-officedocument.customXmlProperties+xml"/>
  <Override PartName="/customXml/itemProps23.xml" ContentType="application/vnd.openxmlformats-officedocument.customXmlProperties+xml"/>
  <Override PartName="/customXml/itemProps32.xml" ContentType="application/vnd.openxmlformats-officedocument.customXmlProperties+xml"/>
  <Override PartName="/customXml/itemProps41.xml" ContentType="application/vnd.openxmlformats-officedocument.customXmlProperties+xml"/>
  <Override PartName="/customXml/itemProps43.xml" ContentType="application/vnd.openxmlformats-officedocument.customXmlProperties+xml"/>
  <Override PartName="/customXml/itemProps52.xml" ContentType="application/vnd.openxmlformats-officedocument.customXmlProperties+xml"/>
  <Override PartName="/customXml/itemProps61.xml" ContentType="application/vnd.openxmlformats-officedocument.customXmlProperties+xml"/>
  <Override PartName="/customXml/itemProps70.xml" ContentType="application/vnd.openxmlformats-officedocument.customXmlProperties+xml"/>
  <Override PartName="/customXml/itemProps90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customXml/itemProps12.xml" ContentType="application/vnd.openxmlformats-officedocument.customXmlProperties+xml"/>
  <Override PartName="/customXml/itemProps21.xml" ContentType="application/vnd.openxmlformats-officedocument.customXmlProperties+xml"/>
  <Override PartName="/customXml/itemProps30.xml" ContentType="application/vnd.openxmlformats-officedocument.customXmlProperties+xml"/>
  <Override PartName="/customXml/itemProps50.xml" ContentType="application/vnd.openxmlformats-officedocument.customXmlPropertie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customXml/itemProps9.xml" ContentType="application/vnd.openxmlformats-officedocument.customXmlProperties+xml"/>
  <Override PartName="/customXml/itemProps59.xml" ContentType="application/vnd.openxmlformats-officedocument.customXmlProperties+xml"/>
  <Override PartName="/customXml/itemProps79.xml" ContentType="application/vnd.openxmlformats-officedocument.customXmlProperties+xml"/>
  <Override PartName="/customXml/itemProps88.xml" ContentType="application/vnd.openxmlformats-officedocument.customXmlProperties+xml"/>
  <Override PartName="/ppt/slideLayouts/slideLayout10.xml" ContentType="application/vnd.openxmlformats-officedocument.presentationml.slideLayout+xml"/>
  <Default Extension="gif" ContentType="image/gif"/>
  <Override PartName="/customXml/itemProps7.xml" ContentType="application/vnd.openxmlformats-officedocument.customXmlProperties+xml"/>
  <Override PartName="/customXml/itemProps39.xml" ContentType="application/vnd.openxmlformats-officedocument.customXmlProperties+xml"/>
  <Override PartName="/customXml/itemProps48.xml" ContentType="application/vnd.openxmlformats-officedocument.customXmlProperties+xml"/>
  <Override PartName="/customXml/itemProps57.xml" ContentType="application/vnd.openxmlformats-officedocument.customXmlProperties+xml"/>
  <Override PartName="/customXml/itemProps68.xml" ContentType="application/vnd.openxmlformats-officedocument.customXmlProperties+xml"/>
  <Override PartName="/customXml/itemProps77.xml" ContentType="application/vnd.openxmlformats-officedocument.customXmlProperties+xml"/>
  <Override PartName="/customXml/itemProps86.xml" ContentType="application/vnd.openxmlformats-officedocument.customXmlProperties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customXml/itemProps5.xml" ContentType="application/vnd.openxmlformats-officedocument.customXmlProperties+xml"/>
  <Override PartName="/customXml/itemProps17.xml" ContentType="application/vnd.openxmlformats-officedocument.customXmlProperties+xml"/>
  <Override PartName="/customXml/itemProps19.xml" ContentType="application/vnd.openxmlformats-officedocument.customXmlProperties+xml"/>
  <Override PartName="/customXml/itemProps28.xml" ContentType="application/vnd.openxmlformats-officedocument.customXmlProperties+xml"/>
  <Override PartName="/customXml/itemProps37.xml" ContentType="application/vnd.openxmlformats-officedocument.customXmlProperties+xml"/>
  <Override PartName="/customXml/itemProps46.xml" ContentType="application/vnd.openxmlformats-officedocument.customXmlProperties+xml"/>
  <Override PartName="/customXml/itemProps55.xml" ContentType="application/vnd.openxmlformats-officedocument.customXmlProperties+xml"/>
  <Override PartName="/customXml/itemProps64.xml" ContentType="application/vnd.openxmlformats-officedocument.customXmlProperties+xml"/>
  <Override PartName="/customXml/itemProps66.xml" ContentType="application/vnd.openxmlformats-officedocument.customXmlProperties+xml"/>
  <Override PartName="/customXml/itemProps75.xml" ContentType="application/vnd.openxmlformats-officedocument.customXmlProperties+xml"/>
  <Override PartName="/customXml/itemProps84.xml" ContentType="application/vnd.openxmlformats-officedocument.customXmlProperties+xml"/>
  <Override PartName="/ppt/slides/slide8.xml" ContentType="application/vnd.openxmlformats-officedocument.presentationml.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44.xml" ContentType="application/vnd.openxmlformats-officedocument.customXmlProperties+xml"/>
  <Override PartName="/customXml/itemProps62.xml" ContentType="application/vnd.openxmlformats-officedocument.customXmlProperties+xml"/>
  <Override PartName="/customXml/itemProps7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3.xml" ContentType="application/vnd.openxmlformats-officedocument.customXmlProperties+xml"/>
  <Override PartName="/customXml/itemProps51.xml" ContentType="application/vnd.openxmlformats-officedocument.customXmlProperties+xml"/>
  <Override PartName="/customXml/itemProps80.xml" ContentType="application/vnd.openxmlformats-officedocument.customXml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40.xml" ContentType="application/vnd.openxmlformats-officedocument.customXmlProperties+xml"/>
  <Override PartName="/ppt/slides/slide2.xml" ContentType="application/vnd.openxmlformats-officedocument.presentationml.slide+xml"/>
  <Override PartName="/ppt/theme/themeOverride3.xml" ContentType="application/vnd.openxmlformats-officedocument.themeOverride+xml"/>
  <Default Extension="rels" ContentType="application/vnd.openxmlformats-package.relationship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customXml/itemProps8.xml" ContentType="application/vnd.openxmlformats-officedocument.customXmlProperties+xml"/>
  <Override PartName="/customXml/itemProps78.xml" ContentType="application/vnd.openxmlformats-officedocument.customXmlProperties+xml"/>
  <Override PartName="/customXml/itemProps89.xml" ContentType="application/vnd.openxmlformats-officedocument.customXmlProperties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customXml/itemProps67.xml" ContentType="application/vnd.openxmlformats-officedocument.customXmlProperties+xml"/>
  <Override PartName="/customXml/itemProps85.xml" ContentType="application/vnd.openxmlformats-officedocument.customXmlProperties+xml"/>
  <Override PartName="/ppt/charts/chart5.xml" ContentType="application/vnd.openxmlformats-officedocument.drawingml.chart+xml"/>
  <Override PartName="/customXml/itemProps4.xml" ContentType="application/vnd.openxmlformats-officedocument.customXmlProperties+xml"/>
  <Override PartName="/customXml/itemProps27.xml" ContentType="application/vnd.openxmlformats-officedocument.customXmlProperties+xml"/>
  <Override PartName="/customXml/itemProps56.xml" ContentType="application/vnd.openxmlformats-officedocument.customXmlProperties+xml"/>
  <Override PartName="/customXml/itemProps74.xml" ContentType="application/vnd.openxmlformats-officedocument.customXmlPropertie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customXml/itemProps16.xml" ContentType="application/vnd.openxmlformats-officedocument.customXmlProperties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customXml/itemProps63.xml" ContentType="application/vnd.openxmlformats-officedocument.customXmlProperties+xml"/>
  <Override PartName="/customXml/itemProps81.xml" ContentType="application/vnd.openxmlformats-officedocument.customXmlProperties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1"/>
  </p:sldMasterIdLst>
  <p:notesMasterIdLst>
    <p:notesMasterId r:id="rId104"/>
  </p:notesMasterIdLst>
  <p:sldIdLst>
    <p:sldId id="271" r:id="rId92"/>
    <p:sldId id="270" r:id="rId93"/>
    <p:sldId id="256" r:id="rId94"/>
    <p:sldId id="257" r:id="rId95"/>
    <p:sldId id="258" r:id="rId96"/>
    <p:sldId id="263" r:id="rId97"/>
    <p:sldId id="259" r:id="rId98"/>
    <p:sldId id="261" r:id="rId99"/>
    <p:sldId id="265" r:id="rId100"/>
    <p:sldId id="267" r:id="rId101"/>
    <p:sldId id="268" r:id="rId102"/>
    <p:sldId id="269" r:id="rId10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77" autoAdjust="0"/>
    <p:restoredTop sz="98029" autoAdjust="0"/>
  </p:normalViewPr>
  <p:slideViewPr>
    <p:cSldViewPr>
      <p:cViewPr varScale="1">
        <p:scale>
          <a:sx n="72" d="100"/>
          <a:sy n="72" d="100"/>
        </p:scale>
        <p:origin x="-94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07" Type="http://schemas.openxmlformats.org/officeDocument/2006/relationships/theme" Target="theme/theme1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customXml" Target="../customXml/item87.xml"/><Relationship Id="rId102" Type="http://schemas.openxmlformats.org/officeDocument/2006/relationships/slide" Target="slides/slide11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slide" Target="slides/slide4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slide" Target="slides/slide9.xml"/><Relationship Id="rId105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slide" Target="slides/slide2.xml"/><Relationship Id="rId98" Type="http://schemas.openxmlformats.org/officeDocument/2006/relationships/slide" Target="slides/slide7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slide" Target="slides/slide12.xml"/><Relationship Id="rId108" Type="http://schemas.openxmlformats.org/officeDocument/2006/relationships/tableStyles" Target="tableStyle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slideMaster" Target="slideMasters/slideMaster1.xml"/><Relationship Id="rId96" Type="http://schemas.openxmlformats.org/officeDocument/2006/relationships/slide" Target="slides/slide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viewProps" Target="view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slide" Target="slides/slide3.xml"/><Relationship Id="rId99" Type="http://schemas.openxmlformats.org/officeDocument/2006/relationships/slide" Target="slides/slide8.xml"/><Relationship Id="rId101" Type="http://schemas.openxmlformats.org/officeDocument/2006/relationships/slide" Target="slides/slide10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" Target="slides/slide6.xml"/><Relationship Id="rId10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4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5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</c:ser>
        <c:axId val="257111168"/>
        <c:axId val="257112704"/>
      </c:barChart>
      <c:catAx>
        <c:axId val="257111168"/>
        <c:scaling>
          <c:orientation val="minMax"/>
        </c:scaling>
        <c:axPos val="b"/>
        <c:majorTickMark val="none"/>
        <c:tickLblPos val="none"/>
        <c:spPr>
          <a:ln w="3175"/>
        </c:spPr>
        <c:crossAx val="257112704"/>
        <c:crosses val="autoZero"/>
        <c:auto val="1"/>
        <c:lblAlgn val="ctr"/>
        <c:lblOffset val="100"/>
      </c:catAx>
      <c:valAx>
        <c:axId val="257112704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tickLblPos val="none"/>
        <c:crossAx val="257111168"/>
        <c:crosses val="autoZero"/>
        <c:crossBetween val="between"/>
      </c:valAx>
    </c:plotArea>
    <c:plotVisOnly val="1"/>
    <c:dispBlanksAs val="gap"/>
  </c:chart>
  <c:spPr>
    <a:solidFill>
      <a:sysClr val="window" lastClr="FFFFFF"/>
    </a:solidFill>
  </c:spPr>
  <c:txPr>
    <a:bodyPr/>
    <a:lstStyle/>
    <a:p>
      <a:pPr>
        <a:defRPr sz="1800"/>
      </a:pPr>
      <a:endParaRPr lang="en-US"/>
    </a:p>
  </c:tx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</c:ser>
        <c:axId val="260059520"/>
        <c:axId val="260061056"/>
      </c:barChart>
      <c:catAx>
        <c:axId val="260059520"/>
        <c:scaling>
          <c:orientation val="minMax"/>
        </c:scaling>
        <c:axPos val="b"/>
        <c:majorTickMark val="none"/>
        <c:tickLblPos val="none"/>
        <c:spPr>
          <a:ln w="3175"/>
        </c:spPr>
        <c:crossAx val="260061056"/>
        <c:crosses val="autoZero"/>
        <c:auto val="1"/>
        <c:lblAlgn val="ctr"/>
        <c:lblOffset val="100"/>
      </c:catAx>
      <c:valAx>
        <c:axId val="260061056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tickLblPos val="none"/>
        <c:crossAx val="260059520"/>
        <c:crosses val="autoZero"/>
        <c:crossBetween val="between"/>
      </c:valAx>
    </c:plotArea>
    <c:plotVisOnly val="1"/>
    <c:dispBlanksAs val="gap"/>
  </c:chart>
  <c:spPr>
    <a:solidFill>
      <a:sysClr val="window" lastClr="FFFFFF"/>
    </a:solidFill>
  </c:spPr>
  <c:txPr>
    <a:bodyPr/>
    <a:lstStyle/>
    <a:p>
      <a:pPr>
        <a:defRPr sz="1800"/>
      </a:pPr>
      <a:endParaRPr lang="en-US"/>
    </a:p>
  </c:txPr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</c:ser>
        <c:axId val="260110592"/>
        <c:axId val="260464640"/>
      </c:barChart>
      <c:catAx>
        <c:axId val="260110592"/>
        <c:scaling>
          <c:orientation val="minMax"/>
        </c:scaling>
        <c:axPos val="b"/>
        <c:majorTickMark val="none"/>
        <c:tickLblPos val="none"/>
        <c:spPr>
          <a:ln w="3175"/>
        </c:spPr>
        <c:crossAx val="260464640"/>
        <c:crosses val="autoZero"/>
        <c:auto val="1"/>
        <c:lblAlgn val="ctr"/>
        <c:lblOffset val="100"/>
      </c:catAx>
      <c:valAx>
        <c:axId val="260464640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tickLblPos val="none"/>
        <c:crossAx val="260110592"/>
        <c:crosses val="autoZero"/>
        <c:crossBetween val="between"/>
      </c:valAx>
    </c:plotArea>
    <c:plotVisOnly val="1"/>
    <c:dispBlanksAs val="gap"/>
  </c:chart>
  <c:spPr>
    <a:solidFill>
      <a:sysClr val="window" lastClr="FFFFFF"/>
    </a:solidFill>
  </c:spPr>
  <c:txPr>
    <a:bodyPr/>
    <a:lstStyle/>
    <a:p>
      <a:pPr>
        <a:defRPr sz="1800"/>
      </a:pPr>
      <a:endParaRPr lang="en-US"/>
    </a:p>
  </c:txPr>
  <c:externalData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</c:ser>
        <c:axId val="260350720"/>
        <c:axId val="260352256"/>
      </c:barChart>
      <c:catAx>
        <c:axId val="260350720"/>
        <c:scaling>
          <c:orientation val="minMax"/>
        </c:scaling>
        <c:axPos val="b"/>
        <c:majorTickMark val="none"/>
        <c:tickLblPos val="none"/>
        <c:spPr>
          <a:ln w="3175"/>
        </c:spPr>
        <c:crossAx val="260352256"/>
        <c:crosses val="autoZero"/>
        <c:auto val="1"/>
        <c:lblAlgn val="ctr"/>
        <c:lblOffset val="100"/>
      </c:catAx>
      <c:valAx>
        <c:axId val="260352256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tickLblPos val="none"/>
        <c:crossAx val="260350720"/>
        <c:crosses val="autoZero"/>
        <c:crossBetween val="between"/>
      </c:valAx>
    </c:plotArea>
    <c:plotVisOnly val="1"/>
    <c:dispBlanksAs val="gap"/>
  </c:chart>
  <c:spPr>
    <a:solidFill>
      <a:sysClr val="window" lastClr="FFFFFF"/>
    </a:solidFill>
  </c:spPr>
  <c:txPr>
    <a:bodyPr/>
    <a:lstStyle/>
    <a:p>
      <a:pPr>
        <a:defRPr sz="1800"/>
      </a:pPr>
      <a:endParaRPr lang="en-US"/>
    </a:p>
  </c:txPr>
  <c:externalData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</c:ser>
        <c:axId val="260661248"/>
        <c:axId val="260662784"/>
      </c:barChart>
      <c:catAx>
        <c:axId val="260661248"/>
        <c:scaling>
          <c:orientation val="minMax"/>
        </c:scaling>
        <c:axPos val="b"/>
        <c:majorTickMark val="none"/>
        <c:tickLblPos val="none"/>
        <c:spPr>
          <a:ln w="3175"/>
        </c:spPr>
        <c:crossAx val="260662784"/>
        <c:crosses val="autoZero"/>
        <c:auto val="1"/>
        <c:lblAlgn val="ctr"/>
        <c:lblOffset val="100"/>
      </c:catAx>
      <c:valAx>
        <c:axId val="260662784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tickLblPos val="none"/>
        <c:crossAx val="260661248"/>
        <c:crosses val="autoZero"/>
        <c:crossBetween val="between"/>
      </c:valAx>
    </c:plotArea>
    <c:plotVisOnly val="1"/>
    <c:dispBlanksAs val="gap"/>
  </c:chart>
  <c:spPr>
    <a:solidFill>
      <a:sysClr val="window" lastClr="FFFFFF"/>
    </a:solidFill>
  </c:spPr>
  <c:txPr>
    <a:bodyPr/>
    <a:lstStyle/>
    <a:p>
      <a:pPr>
        <a:defRPr sz="1800"/>
      </a:pPr>
      <a:endParaRPr lang="en-US"/>
    </a:p>
  </c:txPr>
  <c:externalData r:id="rId2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A3104-129B-4468-A8BE-3048EDAD4625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4A689-ED1D-4250-BF45-35198D411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4A689-ED1D-4250-BF45-35198D41173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4A689-ED1D-4250-BF45-35198D41173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4A689-ED1D-4250-BF45-35198D41173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4A689-ED1D-4250-BF45-35198D41173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4A689-ED1D-4250-BF45-35198D41173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4A689-ED1D-4250-BF45-35198D41173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4A689-ED1D-4250-BF45-35198D41173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37DD-AF58-473F-AC97-067747171927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2D50-DA2F-4636-82D0-C97570292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37DD-AF58-473F-AC97-067747171927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2D50-DA2F-4636-82D0-C97570292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37DD-AF58-473F-AC97-067747171927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2D50-DA2F-4636-82D0-C97570292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37DD-AF58-473F-AC97-067747171927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2D50-DA2F-4636-82D0-C97570292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37DD-AF58-473F-AC97-067747171927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2D50-DA2F-4636-82D0-C97570292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37DD-AF58-473F-AC97-067747171927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2D50-DA2F-4636-82D0-C97570292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37DD-AF58-473F-AC97-067747171927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2D50-DA2F-4636-82D0-C97570292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37DD-AF58-473F-AC97-067747171927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2D50-DA2F-4636-82D0-C97570292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37DD-AF58-473F-AC97-067747171927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2D50-DA2F-4636-82D0-C97570292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37DD-AF58-473F-AC97-067747171927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2D50-DA2F-4636-82D0-C97570292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37DD-AF58-473F-AC97-067747171927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2D50-DA2F-4636-82D0-C97570292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037DD-AF58-473F-AC97-067747171927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F2D50-DA2F-4636-82D0-C97570292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89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9.png"/><Relationship Id="rId3" Type="http://schemas.openxmlformats.org/officeDocument/2006/relationships/customXml" Target="../../customXml/item4.xml"/><Relationship Id="rId7" Type="http://schemas.openxmlformats.org/officeDocument/2006/relationships/customXml" Target="../../customXml/item23.xml"/><Relationship Id="rId12" Type="http://schemas.openxmlformats.org/officeDocument/2006/relationships/image" Target="../media/image14.png"/><Relationship Id="rId17" Type="http://schemas.openxmlformats.org/officeDocument/2006/relationships/image" Target="../media/image9.png"/><Relationship Id="rId2" Type="http://schemas.openxmlformats.org/officeDocument/2006/relationships/customXml" Target="../../customXml/item18.xml"/><Relationship Id="rId16" Type="http://schemas.openxmlformats.org/officeDocument/2006/relationships/image" Target="../media/image13.png"/><Relationship Id="rId1" Type="http://schemas.openxmlformats.org/officeDocument/2006/relationships/customXml" Target="../../customXml/item86.xml"/><Relationship Id="rId6" Type="http://schemas.openxmlformats.org/officeDocument/2006/relationships/customXml" Target="../../customXml/item33.xml"/><Relationship Id="rId11" Type="http://schemas.openxmlformats.org/officeDocument/2006/relationships/image" Target="../media/image16.png"/><Relationship Id="rId5" Type="http://schemas.openxmlformats.org/officeDocument/2006/relationships/customXml" Target="../../customXml/item58.xml"/><Relationship Id="rId15" Type="http://schemas.openxmlformats.org/officeDocument/2006/relationships/image" Target="../media/image21.gif"/><Relationship Id="rId10" Type="http://schemas.openxmlformats.org/officeDocument/2006/relationships/image" Target="../media/image5.png"/><Relationship Id="rId4" Type="http://schemas.openxmlformats.org/officeDocument/2006/relationships/customXml" Target="../../customXml/item39.xml"/><Relationship Id="rId9" Type="http://schemas.openxmlformats.org/officeDocument/2006/relationships/notesSlide" Target="../notesSlides/notesSlide5.xml"/><Relationship Id="rId1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6.xml"/><Relationship Id="rId13" Type="http://schemas.openxmlformats.org/officeDocument/2006/relationships/customXml" Target="../../customXml/item9.xml"/><Relationship Id="rId18" Type="http://schemas.openxmlformats.org/officeDocument/2006/relationships/notesSlide" Target="../notesSlides/notesSlide6.xml"/><Relationship Id="rId26" Type="http://schemas.openxmlformats.org/officeDocument/2006/relationships/image" Target="../media/image15.png"/><Relationship Id="rId3" Type="http://schemas.openxmlformats.org/officeDocument/2006/relationships/customXml" Target="../../customXml/item6.xml"/><Relationship Id="rId21" Type="http://schemas.openxmlformats.org/officeDocument/2006/relationships/image" Target="../media/image14.png"/><Relationship Id="rId7" Type="http://schemas.openxmlformats.org/officeDocument/2006/relationships/customXml" Target="../../customXml/item88.xml"/><Relationship Id="rId12" Type="http://schemas.openxmlformats.org/officeDocument/2006/relationships/customXml" Target="../../customXml/item50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9.png"/><Relationship Id="rId2" Type="http://schemas.openxmlformats.org/officeDocument/2006/relationships/customXml" Target="../../customXml/item32.xml"/><Relationship Id="rId16" Type="http://schemas.openxmlformats.org/officeDocument/2006/relationships/customXml" Target="../../customXml/item64.xml"/><Relationship Id="rId20" Type="http://schemas.openxmlformats.org/officeDocument/2006/relationships/image" Target="../media/image16.png"/><Relationship Id="rId29" Type="http://schemas.openxmlformats.org/officeDocument/2006/relationships/image" Target="../media/image13.png"/><Relationship Id="rId1" Type="http://schemas.openxmlformats.org/officeDocument/2006/relationships/customXml" Target="../../customXml/item37.xml"/><Relationship Id="rId6" Type="http://schemas.openxmlformats.org/officeDocument/2006/relationships/customXml" Target="../../customXml/item38.xml"/><Relationship Id="rId11" Type="http://schemas.openxmlformats.org/officeDocument/2006/relationships/customXml" Target="../../customXml/item70.xml"/><Relationship Id="rId24" Type="http://schemas.openxmlformats.org/officeDocument/2006/relationships/image" Target="../media/image11.png"/><Relationship Id="rId5" Type="http://schemas.openxmlformats.org/officeDocument/2006/relationships/customXml" Target="../../customXml/item30.xml"/><Relationship Id="rId15" Type="http://schemas.openxmlformats.org/officeDocument/2006/relationships/customXml" Target="../../customXml/item2.xml"/><Relationship Id="rId23" Type="http://schemas.openxmlformats.org/officeDocument/2006/relationships/image" Target="../media/image10.png"/><Relationship Id="rId28" Type="http://schemas.openxmlformats.org/officeDocument/2006/relationships/image" Target="../media/image12.png"/><Relationship Id="rId10" Type="http://schemas.openxmlformats.org/officeDocument/2006/relationships/customXml" Target="../../customXml/item19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17.xml"/><Relationship Id="rId9" Type="http://schemas.openxmlformats.org/officeDocument/2006/relationships/customXml" Target="../../customXml/item84.xml"/><Relationship Id="rId14" Type="http://schemas.openxmlformats.org/officeDocument/2006/relationships/customXml" Target="../../customXml/item13.xml"/><Relationship Id="rId22" Type="http://schemas.openxmlformats.org/officeDocument/2006/relationships/image" Target="../media/image19.png"/><Relationship Id="rId27" Type="http://schemas.openxmlformats.org/officeDocument/2006/relationships/image" Target="../media/image20.png"/><Relationship Id="rId30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0.xml"/><Relationship Id="rId3" Type="http://schemas.openxmlformats.org/officeDocument/2006/relationships/customXml" Target="../../customXml/item87.xml"/><Relationship Id="rId7" Type="http://schemas.openxmlformats.org/officeDocument/2006/relationships/customXml" Target="../../customXml/item20.xml"/><Relationship Id="rId12" Type="http://schemas.openxmlformats.org/officeDocument/2006/relationships/image" Target="../media/image9.png"/><Relationship Id="rId2" Type="http://schemas.openxmlformats.org/officeDocument/2006/relationships/customXml" Target="../../customXml/item83.xml"/><Relationship Id="rId1" Type="http://schemas.openxmlformats.org/officeDocument/2006/relationships/customXml" Target="../../customXml/item68.xml"/><Relationship Id="rId6" Type="http://schemas.openxmlformats.org/officeDocument/2006/relationships/customXml" Target="../../customXml/item82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74.xml"/><Relationship Id="rId10" Type="http://schemas.openxmlformats.org/officeDocument/2006/relationships/notesSlide" Target="../notesSlides/notesSlide7.xml"/><Relationship Id="rId4" Type="http://schemas.openxmlformats.org/officeDocument/2006/relationships/customXml" Target="../../customXml/item31.xml"/><Relationship Id="rId9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customXml" Target="../../customXml/item90.xml"/><Relationship Id="rId1" Type="http://schemas.openxmlformats.org/officeDocument/2006/relationships/customXml" Target="../../customXml/item79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customXml" Target="../../customXml/item61.xml"/><Relationship Id="rId1" Type="http://schemas.openxmlformats.org/officeDocument/2006/relationships/customXml" Target="../../customXml/item24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44.xml"/><Relationship Id="rId1" Type="http://schemas.openxmlformats.org/officeDocument/2006/relationships/customXml" Target="../../customXml/item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6.xml"/><Relationship Id="rId13" Type="http://schemas.openxmlformats.org/officeDocument/2006/relationships/customXml" Target="../../customXml/item49.xml"/><Relationship Id="rId18" Type="http://schemas.openxmlformats.org/officeDocument/2006/relationships/image" Target="../media/image5.png"/><Relationship Id="rId26" Type="http://schemas.openxmlformats.org/officeDocument/2006/relationships/image" Target="../media/image18.png"/><Relationship Id="rId3" Type="http://schemas.openxmlformats.org/officeDocument/2006/relationships/customXml" Target="../../customXml/item8.xml"/><Relationship Id="rId21" Type="http://schemas.openxmlformats.org/officeDocument/2006/relationships/image" Target="../media/image13.png"/><Relationship Id="rId7" Type="http://schemas.openxmlformats.org/officeDocument/2006/relationships/customXml" Target="../../customXml/item55.xml"/><Relationship Id="rId12" Type="http://schemas.openxmlformats.org/officeDocument/2006/relationships/customXml" Target="../../customXml/item76.xml"/><Relationship Id="rId17" Type="http://schemas.openxmlformats.org/officeDocument/2006/relationships/image" Target="../media/image11.png"/><Relationship Id="rId25" Type="http://schemas.openxmlformats.org/officeDocument/2006/relationships/image" Target="../media/image17.png"/><Relationship Id="rId2" Type="http://schemas.openxmlformats.org/officeDocument/2006/relationships/customXml" Target="../../customXml/item26.xml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customXml" Target="../../customXml/item29.xml"/><Relationship Id="rId6" Type="http://schemas.openxmlformats.org/officeDocument/2006/relationships/customXml" Target="../../customXml/item25.xml"/><Relationship Id="rId11" Type="http://schemas.openxmlformats.org/officeDocument/2006/relationships/customXml" Target="../../customXml/item35.xml"/><Relationship Id="rId24" Type="http://schemas.openxmlformats.org/officeDocument/2006/relationships/image" Target="../media/image16.png"/><Relationship Id="rId5" Type="http://schemas.openxmlformats.org/officeDocument/2006/relationships/customXml" Target="../../customXml/item63.xml"/><Relationship Id="rId15" Type="http://schemas.openxmlformats.org/officeDocument/2006/relationships/slideLayout" Target="../slideLayouts/slideLayout1.xml"/><Relationship Id="rId23" Type="http://schemas.openxmlformats.org/officeDocument/2006/relationships/image" Target="../media/image15.png"/><Relationship Id="rId10" Type="http://schemas.openxmlformats.org/officeDocument/2006/relationships/customXml" Target="../../customXml/item5.xml"/><Relationship Id="rId19" Type="http://schemas.openxmlformats.org/officeDocument/2006/relationships/image" Target="../media/image9.png"/><Relationship Id="rId4" Type="http://schemas.openxmlformats.org/officeDocument/2006/relationships/customXml" Target="../../customXml/item14.xml"/><Relationship Id="rId9" Type="http://schemas.openxmlformats.org/officeDocument/2006/relationships/customXml" Target="../../customXml/item81.xml"/><Relationship Id="rId14" Type="http://schemas.openxmlformats.org/officeDocument/2006/relationships/customXml" Target="../../customXml/item3.xml"/><Relationship Id="rId2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5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9.png"/><Relationship Id="rId3" Type="http://schemas.openxmlformats.org/officeDocument/2006/relationships/customXml" Target="../../customXml/item85.xml"/><Relationship Id="rId21" Type="http://schemas.openxmlformats.org/officeDocument/2006/relationships/image" Target="../media/image9.png"/><Relationship Id="rId7" Type="http://schemas.openxmlformats.org/officeDocument/2006/relationships/customXml" Target="../../customXml/item21.xml"/><Relationship Id="rId12" Type="http://schemas.openxmlformats.org/officeDocument/2006/relationships/customXml" Target="../../customXml/item69.xml"/><Relationship Id="rId17" Type="http://schemas.openxmlformats.org/officeDocument/2006/relationships/image" Target="../media/image14.png"/><Relationship Id="rId2" Type="http://schemas.openxmlformats.org/officeDocument/2006/relationships/customXml" Target="../../customXml/item52.xml"/><Relationship Id="rId16" Type="http://schemas.openxmlformats.org/officeDocument/2006/relationships/image" Target="../media/image16.png"/><Relationship Id="rId20" Type="http://schemas.openxmlformats.org/officeDocument/2006/relationships/image" Target="../media/image11.png"/><Relationship Id="rId1" Type="http://schemas.openxmlformats.org/officeDocument/2006/relationships/customXml" Target="../../customXml/item40.xml"/><Relationship Id="rId6" Type="http://schemas.openxmlformats.org/officeDocument/2006/relationships/customXml" Target="../../customXml/item16.xml"/><Relationship Id="rId11" Type="http://schemas.openxmlformats.org/officeDocument/2006/relationships/customXml" Target="../../customXml/item12.xml"/><Relationship Id="rId5" Type="http://schemas.openxmlformats.org/officeDocument/2006/relationships/customXml" Target="../../customXml/item28.xml"/><Relationship Id="rId15" Type="http://schemas.openxmlformats.org/officeDocument/2006/relationships/image" Target="../media/image5.png"/><Relationship Id="rId23" Type="http://schemas.openxmlformats.org/officeDocument/2006/relationships/image" Target="../media/image20.png"/><Relationship Id="rId10" Type="http://schemas.openxmlformats.org/officeDocument/2006/relationships/customXml" Target="../../customXml/item48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75.xml"/><Relationship Id="rId9" Type="http://schemas.openxmlformats.org/officeDocument/2006/relationships/customXml" Target="../../customXml/item22.xml"/><Relationship Id="rId14" Type="http://schemas.openxmlformats.org/officeDocument/2006/relationships/notesSlide" Target="../notesSlides/notesSlide1.xml"/><Relationship Id="rId2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chart" Target="../charts/chart3.xml"/><Relationship Id="rId3" Type="http://schemas.openxmlformats.org/officeDocument/2006/relationships/customXml" Target="../../customXml/item53.xml"/><Relationship Id="rId7" Type="http://schemas.openxmlformats.org/officeDocument/2006/relationships/customXml" Target="../../customXml/item27.xml"/><Relationship Id="rId12" Type="http://schemas.openxmlformats.org/officeDocument/2006/relationships/chart" Target="../charts/chart2.xml"/><Relationship Id="rId2" Type="http://schemas.openxmlformats.org/officeDocument/2006/relationships/customXml" Target="../../customXml/item1.xml"/><Relationship Id="rId16" Type="http://schemas.openxmlformats.org/officeDocument/2006/relationships/image" Target="../media/image9.png"/><Relationship Id="rId1" Type="http://schemas.openxmlformats.org/officeDocument/2006/relationships/customXml" Target="../../customXml/item41.xml"/><Relationship Id="rId6" Type="http://schemas.openxmlformats.org/officeDocument/2006/relationships/customXml" Target="../../customXml/item57.xml"/><Relationship Id="rId11" Type="http://schemas.openxmlformats.org/officeDocument/2006/relationships/chart" Target="../charts/chart1.xml"/><Relationship Id="rId5" Type="http://schemas.openxmlformats.org/officeDocument/2006/relationships/customXml" Target="../../customXml/item59.xml"/><Relationship Id="rId15" Type="http://schemas.openxmlformats.org/officeDocument/2006/relationships/chart" Target="../charts/chart5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10.xml"/><Relationship Id="rId9" Type="http://schemas.openxmlformats.org/officeDocument/2006/relationships/notesSlide" Target="../notesSlides/notesSlide2.xml"/><Relationship Id="rId1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8.xml"/><Relationship Id="rId13" Type="http://schemas.openxmlformats.org/officeDocument/2006/relationships/image" Target="../media/image14.png"/><Relationship Id="rId3" Type="http://schemas.openxmlformats.org/officeDocument/2006/relationships/customXml" Target="../../customXml/item77.xml"/><Relationship Id="rId7" Type="http://schemas.openxmlformats.org/officeDocument/2006/relationships/customXml" Target="../../customXml/item80.xml"/><Relationship Id="rId12" Type="http://schemas.openxmlformats.org/officeDocument/2006/relationships/image" Target="../media/image16.png"/><Relationship Id="rId2" Type="http://schemas.openxmlformats.org/officeDocument/2006/relationships/customXml" Target="../../customXml/item36.xml"/><Relationship Id="rId16" Type="http://schemas.openxmlformats.org/officeDocument/2006/relationships/image" Target="../media/image9.png"/><Relationship Id="rId1" Type="http://schemas.openxmlformats.org/officeDocument/2006/relationships/customXml" Target="../../customXml/item51.xml"/><Relationship Id="rId6" Type="http://schemas.openxmlformats.org/officeDocument/2006/relationships/customXml" Target="../../customXml/item54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71.xml"/><Relationship Id="rId15" Type="http://schemas.openxmlformats.org/officeDocument/2006/relationships/image" Target="../media/image10.png"/><Relationship Id="rId10" Type="http://schemas.openxmlformats.org/officeDocument/2006/relationships/notesSlide" Target="../notesSlides/notesSlide3.xml"/><Relationship Id="rId4" Type="http://schemas.openxmlformats.org/officeDocument/2006/relationships/customXml" Target="../../customXml/item6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3.xml"/><Relationship Id="rId13" Type="http://schemas.openxmlformats.org/officeDocument/2006/relationships/image" Target="../media/image14.png"/><Relationship Id="rId3" Type="http://schemas.openxmlformats.org/officeDocument/2006/relationships/customXml" Target="../../customXml/item47.xml"/><Relationship Id="rId7" Type="http://schemas.openxmlformats.org/officeDocument/2006/relationships/customXml" Target="../../customXml/item72.xml"/><Relationship Id="rId12" Type="http://schemas.openxmlformats.org/officeDocument/2006/relationships/image" Target="../media/image16.png"/><Relationship Id="rId2" Type="http://schemas.openxmlformats.org/officeDocument/2006/relationships/customXml" Target="../../customXml/item65.xml"/><Relationship Id="rId16" Type="http://schemas.openxmlformats.org/officeDocument/2006/relationships/image" Target="../media/image9.png"/><Relationship Id="rId1" Type="http://schemas.openxmlformats.org/officeDocument/2006/relationships/customXml" Target="../../customXml/item46.xml"/><Relationship Id="rId6" Type="http://schemas.openxmlformats.org/officeDocument/2006/relationships/customXml" Target="../../customXml/item34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42.xml"/><Relationship Id="rId15" Type="http://schemas.openxmlformats.org/officeDocument/2006/relationships/image" Target="../media/image10.png"/><Relationship Id="rId10" Type="http://schemas.openxmlformats.org/officeDocument/2006/relationships/notesSlide" Target="../notesSlides/notesSlide4.xml"/><Relationship Id="rId4" Type="http://schemas.openxmlformats.org/officeDocument/2006/relationships/customXml" Target="../../customXml/item1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3175">
                  <a:solidFill>
                    <a:schemeClr val="tx1"/>
                  </a:solidFill>
                </a:ln>
              </a:rPr>
              <a:t>RUZI</a:t>
            </a:r>
            <a:endParaRPr lang="en-US" sz="2400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95400" y="1600200"/>
            <a:ext cx="6629400" cy="304800"/>
          </a:xfrm>
          <a:prstGeom prst="roundRect">
            <a:avLst/>
          </a:prstGeom>
          <a:noFill/>
          <a:ln w="127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657600" y="2057400"/>
            <a:ext cx="1828800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Rounded MT Bold" pitchFamily="34" charset="0"/>
              </a:rPr>
              <a:t>Search</a:t>
            </a:r>
            <a:endParaRPr lang="en-US" sz="1400" dirty="0">
              <a:latin typeface="Arial Rounded MT Bold" pitchFamily="34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838200" y="3810000"/>
            <a:ext cx="7315200" cy="1295400"/>
            <a:chOff x="838200" y="3810000"/>
            <a:chExt cx="73152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Rectangle 6"/>
            <p:cNvSpPr/>
            <p:nvPr/>
          </p:nvSpPr>
          <p:spPr>
            <a:xfrm>
              <a:off x="838200" y="3810000"/>
              <a:ext cx="1524000" cy="1295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3200" y="3810000"/>
              <a:ext cx="1524000" cy="1295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24400" y="3810000"/>
              <a:ext cx="1524000" cy="1295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29400" y="3810000"/>
              <a:ext cx="1524000" cy="1295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6"/>
            <p:cNvGrpSpPr/>
            <p:nvPr/>
          </p:nvGrpSpPr>
          <p:grpSpPr>
            <a:xfrm>
              <a:off x="990600" y="4267200"/>
              <a:ext cx="152400" cy="228600"/>
              <a:chOff x="457200" y="2514600"/>
              <a:chExt cx="304800" cy="3048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457200" y="2667000"/>
                <a:ext cx="304800" cy="152400"/>
              </a:xfrm>
              <a:prstGeom prst="line">
                <a:avLst/>
              </a:prstGeom>
              <a:ln w="190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457200" y="2514600"/>
                <a:ext cx="304800" cy="152400"/>
              </a:xfrm>
              <a:prstGeom prst="line">
                <a:avLst/>
              </a:prstGeom>
              <a:ln w="190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27"/>
            <p:cNvGrpSpPr/>
            <p:nvPr/>
          </p:nvGrpSpPr>
          <p:grpSpPr>
            <a:xfrm>
              <a:off x="7696200" y="4343400"/>
              <a:ext cx="228600" cy="228600"/>
              <a:chOff x="2590800" y="2667000"/>
              <a:chExt cx="228600" cy="3048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2590800" y="2667000"/>
                <a:ext cx="228600" cy="152400"/>
              </a:xfrm>
              <a:prstGeom prst="line">
                <a:avLst/>
              </a:prstGeom>
              <a:ln w="190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2590800" y="2819400"/>
                <a:ext cx="228600" cy="152400"/>
              </a:xfrm>
              <a:prstGeom prst="line">
                <a:avLst/>
              </a:prstGeom>
              <a:ln w="190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/>
          <p:cNvSpPr txBox="1"/>
          <p:nvPr/>
        </p:nvSpPr>
        <p:spPr>
          <a:xfrm>
            <a:off x="7467600" y="152400"/>
            <a:ext cx="823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David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7543800" y="533400"/>
            <a:ext cx="6096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8" name="Picture 2" descr="C:\Users\t-dantay\Documents\First24\envelop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48675" y="304800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8786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RUZI</a:t>
            </a:r>
            <a:endParaRPr lang="en-US" sz="2400" dirty="0">
              <a:latin typeface="+mj-lt"/>
            </a:endParaRPr>
          </a:p>
        </p:txBody>
      </p:sp>
      <p:grpSp>
        <p:nvGrpSpPr>
          <p:cNvPr id="2" name="Group 76"/>
          <p:cNvGrpSpPr/>
          <p:nvPr/>
        </p:nvGrpSpPr>
        <p:grpSpPr>
          <a:xfrm>
            <a:off x="152400" y="685800"/>
            <a:ext cx="2819400" cy="5638800"/>
            <a:chOff x="228600" y="1071949"/>
            <a:chExt cx="2819400" cy="5257800"/>
          </a:xfrm>
        </p:grpSpPr>
        <p:sp>
          <p:nvSpPr>
            <p:cNvPr id="78" name="Rectangle 77"/>
            <p:cNvSpPr/>
            <p:nvPr/>
          </p:nvSpPr>
          <p:spPr>
            <a:xfrm>
              <a:off x="228600" y="1071949"/>
              <a:ext cx="2819400" cy="525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57200" y="4114800"/>
              <a:ext cx="1295400" cy="344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105" name="Straight Connector 104"/>
          <p:cNvCxnSpPr/>
          <p:nvPr/>
        </p:nvCxnSpPr>
        <p:spPr>
          <a:xfrm>
            <a:off x="228600" y="4876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28600" y="4876800"/>
            <a:ext cx="2590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28600" y="4876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08"/>
          <p:cNvGrpSpPr/>
          <p:nvPr/>
        </p:nvGrpSpPr>
        <p:grpSpPr>
          <a:xfrm>
            <a:off x="381000" y="4876800"/>
            <a:ext cx="2209800" cy="338554"/>
            <a:chOff x="304800" y="4114800"/>
            <a:chExt cx="2209800" cy="338554"/>
          </a:xfrm>
        </p:grpSpPr>
        <p:sp>
          <p:nvSpPr>
            <p:cNvPr id="110" name="Oval 109"/>
            <p:cNvSpPr/>
            <p:nvPr/>
          </p:nvSpPr>
          <p:spPr>
            <a:xfrm>
              <a:off x="304800" y="41910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3400" y="411480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Sjhdjks </a:t>
              </a:r>
              <a:r>
                <a:rPr lang="en-US" sz="800" dirty="0" err="1" smtClean="0"/>
                <a:t>ksnjkndkls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kjnmd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kjs</a:t>
              </a:r>
              <a:r>
                <a:rPr lang="en-US" sz="800" dirty="0" smtClean="0"/>
                <a:t>  </a:t>
              </a:r>
              <a:r>
                <a:rPr lang="en-US" sz="800" dirty="0" err="1" smtClean="0"/>
                <a:t>js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jjs</a:t>
              </a:r>
              <a:r>
                <a:rPr lang="en-US" sz="800" dirty="0" smtClean="0"/>
                <a:t> s  dm </a:t>
              </a:r>
              <a:r>
                <a:rPr lang="en-US" sz="800" dirty="0" err="1" smtClean="0"/>
                <a:t>sd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sk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ksmldksn</a:t>
              </a:r>
              <a:r>
                <a:rPr lang="en-US" sz="800" dirty="0" smtClean="0"/>
                <a:t> j </a:t>
              </a:r>
              <a:r>
                <a:rPr lang="en-US" sz="800" dirty="0" err="1" smtClean="0"/>
                <a:t>kdsnjdndsmldksmlkdm</a:t>
              </a:r>
              <a:r>
                <a:rPr lang="en-US" sz="800" dirty="0" smtClean="0"/>
                <a:t> </a:t>
              </a:r>
              <a:endParaRPr lang="en-US" sz="800" dirty="0"/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228600" y="5257800"/>
            <a:ext cx="2590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228600" y="5257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14"/>
          <p:cNvGrpSpPr/>
          <p:nvPr/>
        </p:nvGrpSpPr>
        <p:grpSpPr>
          <a:xfrm>
            <a:off x="381000" y="5224046"/>
            <a:ext cx="2209800" cy="338554"/>
            <a:chOff x="304800" y="4114800"/>
            <a:chExt cx="2209800" cy="338554"/>
          </a:xfrm>
        </p:grpSpPr>
        <p:sp>
          <p:nvSpPr>
            <p:cNvPr id="116" name="Oval 115"/>
            <p:cNvSpPr/>
            <p:nvPr/>
          </p:nvSpPr>
          <p:spPr>
            <a:xfrm>
              <a:off x="304800" y="41910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33400" y="411480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Sjhdjks </a:t>
              </a:r>
              <a:r>
                <a:rPr lang="en-US" sz="800" dirty="0" err="1" smtClean="0"/>
                <a:t>ksnjkndkls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kjnmd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kjs</a:t>
              </a:r>
              <a:r>
                <a:rPr lang="en-US" sz="800" dirty="0" smtClean="0"/>
                <a:t>  </a:t>
              </a:r>
              <a:r>
                <a:rPr lang="en-US" sz="800" dirty="0" err="1" smtClean="0"/>
                <a:t>js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jjs</a:t>
              </a:r>
              <a:r>
                <a:rPr lang="en-US" sz="800" dirty="0" smtClean="0"/>
                <a:t> s  dm </a:t>
              </a:r>
              <a:r>
                <a:rPr lang="en-US" sz="800" dirty="0" err="1" smtClean="0"/>
                <a:t>sd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sk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ksmldksn</a:t>
              </a:r>
              <a:r>
                <a:rPr lang="en-US" sz="800" dirty="0" smtClean="0"/>
                <a:t> j </a:t>
              </a:r>
              <a:r>
                <a:rPr lang="en-US" sz="800" dirty="0" err="1" smtClean="0"/>
                <a:t>kdsnjdndsmldksmlkdm</a:t>
              </a:r>
              <a:r>
                <a:rPr lang="en-US" sz="800" dirty="0" smtClean="0"/>
                <a:t> </a:t>
              </a:r>
              <a:endParaRPr lang="en-US" sz="8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228600" y="2667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Filter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28600" y="5638800"/>
            <a:ext cx="2590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228600" y="6019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28600" y="5638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22"/>
          <p:cNvGrpSpPr/>
          <p:nvPr/>
        </p:nvGrpSpPr>
        <p:grpSpPr>
          <a:xfrm>
            <a:off x="381000" y="5638800"/>
            <a:ext cx="2209800" cy="338554"/>
            <a:chOff x="304800" y="4114800"/>
            <a:chExt cx="2209800" cy="338554"/>
          </a:xfrm>
        </p:grpSpPr>
        <p:sp>
          <p:nvSpPr>
            <p:cNvPr id="124" name="Oval 123"/>
            <p:cNvSpPr/>
            <p:nvPr/>
          </p:nvSpPr>
          <p:spPr>
            <a:xfrm>
              <a:off x="304800" y="41910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33400" y="411480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Sjhdjks </a:t>
              </a:r>
              <a:r>
                <a:rPr lang="en-US" sz="800" dirty="0" err="1" smtClean="0"/>
                <a:t>ksnjkndkls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kjnmd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kjs</a:t>
              </a:r>
              <a:r>
                <a:rPr lang="en-US" sz="800" dirty="0" smtClean="0"/>
                <a:t>  </a:t>
              </a:r>
              <a:r>
                <a:rPr lang="en-US" sz="800" dirty="0" err="1" smtClean="0"/>
                <a:t>js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jjs</a:t>
              </a:r>
              <a:r>
                <a:rPr lang="en-US" sz="800" dirty="0" smtClean="0"/>
                <a:t> s  dm </a:t>
              </a:r>
              <a:r>
                <a:rPr lang="en-US" sz="800" dirty="0" err="1" smtClean="0"/>
                <a:t>sd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sk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ksmldksn</a:t>
              </a:r>
              <a:r>
                <a:rPr lang="en-US" sz="800" dirty="0" smtClean="0"/>
                <a:t> j </a:t>
              </a:r>
              <a:r>
                <a:rPr lang="en-US" sz="800" dirty="0" err="1" smtClean="0"/>
                <a:t>kdsnjdndsmldksmlkdm</a:t>
              </a:r>
              <a:r>
                <a:rPr lang="en-US" sz="800" dirty="0" smtClean="0"/>
                <a:t> </a:t>
              </a:r>
              <a:endParaRPr lang="en-US" sz="800" dirty="0"/>
            </a:p>
          </p:txBody>
        </p:sp>
      </p:grpSp>
      <p:sp>
        <p:nvSpPr>
          <p:cNvPr id="129" name="Flowchart: Merge 128"/>
          <p:cNvSpPr/>
          <p:nvPr/>
        </p:nvSpPr>
        <p:spPr>
          <a:xfrm>
            <a:off x="1600200" y="3200400"/>
            <a:ext cx="76200" cy="76200"/>
          </a:xfrm>
          <a:prstGeom prst="flowChartMerg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Merge 129"/>
          <p:cNvSpPr/>
          <p:nvPr/>
        </p:nvSpPr>
        <p:spPr>
          <a:xfrm>
            <a:off x="2590800" y="3200400"/>
            <a:ext cx="76200" cy="76200"/>
          </a:xfrm>
          <a:prstGeom prst="flowChartMerg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lowchart: Merge 130"/>
          <p:cNvSpPr/>
          <p:nvPr/>
        </p:nvSpPr>
        <p:spPr>
          <a:xfrm>
            <a:off x="762000" y="3200400"/>
            <a:ext cx="76200" cy="76200"/>
          </a:xfrm>
          <a:prstGeom prst="flowChartMerg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228600" y="30758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dobe Fangsong Std R" pitchFamily="18" charset="-128"/>
                <a:ea typeface="Adobe Fangsong Std R" pitchFamily="18" charset="-128"/>
              </a:rPr>
              <a:t>Class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990600" y="30758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dobe Fangsong Std R" pitchFamily="18" charset="-128"/>
                <a:ea typeface="Adobe Fangsong Std R" pitchFamily="18" charset="-128"/>
              </a:rPr>
              <a:t>Term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905000" y="30758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dobe Fangsong Std R" pitchFamily="18" charset="-128"/>
                <a:ea typeface="Adobe Fangsong Std R" pitchFamily="18" charset="-128"/>
              </a:rPr>
              <a:t>session</a:t>
            </a:r>
            <a:endParaRPr lang="en-US" sz="1200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147" name="Picture 2" descr="C:\Users\t-dantay\Documents\First24\envelop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28600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56" name="Straight Connector 155"/>
          <p:cNvCxnSpPr/>
          <p:nvPr/>
        </p:nvCxnSpPr>
        <p:spPr>
          <a:xfrm>
            <a:off x="7010400" y="685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191000" y="45273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dobe Fangsong Std R" pitchFamily="18" charset="-128"/>
                <a:ea typeface="Adobe Fangsong Std R" pitchFamily="18" charset="-128"/>
              </a:rPr>
              <a:t>Result Management</a:t>
            </a:r>
            <a:endParaRPr lang="en-US" sz="2400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>
            <a:off x="7010400" y="7620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58" idx="1"/>
          </p:cNvCxnSpPr>
          <p:nvPr/>
        </p:nvCxnSpPr>
        <p:spPr>
          <a:xfrm flipH="1">
            <a:off x="3124200" y="683568"/>
            <a:ext cx="1066800" cy="2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3124200" y="7620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8839200" y="762000"/>
            <a:ext cx="76200" cy="563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8991600" y="1600200"/>
            <a:ext cx="45719" cy="48006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8991600" y="1600200"/>
            <a:ext cx="45719" cy="190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3124200" y="762000"/>
            <a:ext cx="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124200" y="6324600"/>
            <a:ext cx="5791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3200400" y="8382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3200400" y="838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3200400" y="11430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8763000" y="838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7010400" y="8382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305800" y="914400"/>
            <a:ext cx="381000" cy="152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min</a:t>
            </a:r>
            <a:endParaRPr lang="en-US" sz="800" dirty="0"/>
          </a:p>
        </p:txBody>
      </p:sp>
      <p:sp>
        <p:nvSpPr>
          <p:cNvPr id="73" name="Rectangle 72"/>
          <p:cNvSpPr/>
          <p:nvPr/>
        </p:nvSpPr>
        <p:spPr>
          <a:xfrm>
            <a:off x="7772400" y="914400"/>
            <a:ext cx="381000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max</a:t>
            </a:r>
            <a:endParaRPr lang="en-US" sz="800" dirty="0"/>
          </a:p>
        </p:txBody>
      </p:sp>
      <p:graphicFrame>
        <p:nvGraphicFramePr>
          <p:cNvPr id="109" name="Table 108"/>
          <p:cNvGraphicFramePr>
            <a:graphicFrameLocks noGrp="1"/>
          </p:cNvGraphicFramePr>
          <p:nvPr/>
        </p:nvGraphicFramePr>
        <p:xfrm>
          <a:off x="3200400" y="1905000"/>
          <a:ext cx="3301476" cy="436301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28"/>
                <a:gridCol w="595059"/>
                <a:gridCol w="338959"/>
                <a:gridCol w="338959"/>
                <a:gridCol w="246995"/>
                <a:gridCol w="116840"/>
                <a:gridCol w="338959"/>
                <a:gridCol w="338959"/>
                <a:gridCol w="338959"/>
                <a:gridCol w="338959"/>
              </a:tblGrid>
              <a:tr h="38443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443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217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2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217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122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122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122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1224">
                <a:tc gridSpan="10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1224">
                <a:tc gridSpan="5">
                  <a:txBody>
                    <a:bodyPr/>
                    <a:lstStyle/>
                    <a:p>
                      <a:r>
                        <a:rPr lang="en-US" sz="800" dirty="0" smtClean="0"/>
                        <a:t>TOTAL SCORE</a:t>
                      </a:r>
                      <a:r>
                        <a:rPr lang="en-US" sz="800" baseline="0" dirty="0" smtClean="0"/>
                        <a:t> OBTAINED 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800" dirty="0" smtClean="0"/>
                        <a:t>OUT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OF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1224">
                <a:tc gridSpan="5">
                  <a:txBody>
                    <a:bodyPr/>
                    <a:lstStyle/>
                    <a:p>
                      <a:r>
                        <a:rPr lang="en-US" sz="800" dirty="0" smtClean="0"/>
                        <a:t>AVERAGE</a:t>
                      </a:r>
                      <a:r>
                        <a:rPr lang="en-US" sz="800" baseline="0" dirty="0" smtClean="0"/>
                        <a:t> PERCENTAGE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1224">
                <a:tc gridSpan="3">
                  <a:txBody>
                    <a:bodyPr/>
                    <a:lstStyle/>
                    <a:p>
                      <a:r>
                        <a:rPr lang="en-US" sz="800" dirty="0" smtClean="0"/>
                        <a:t>GRADE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15" name="Picture 114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906777"/>
            <a:ext cx="167642" cy="167642"/>
          </a:xfrm>
          <a:prstGeom prst="rect">
            <a:avLst/>
          </a:prstGeom>
        </p:spPr>
      </p:pic>
      <p:pic>
        <p:nvPicPr>
          <p:cNvPr id="119" name="Picture 2" descr="C:\Users\t-dantay\Documents\Placeholders\file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910829"/>
            <a:ext cx="114082" cy="1559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C:\Users\t-dantay\Documents\Placeholders\Save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1" y="914400"/>
            <a:ext cx="152748" cy="1513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 descr="C:\Users\t-dantay\Documents\Placeholders\Edit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839" y="944760"/>
            <a:ext cx="120162" cy="1220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148"/>
          <p:cNvGrpSpPr/>
          <p:nvPr/>
        </p:nvGrpSpPr>
        <p:grpSpPr>
          <a:xfrm>
            <a:off x="381000" y="914400"/>
            <a:ext cx="2362200" cy="261610"/>
            <a:chOff x="381000" y="1524000"/>
            <a:chExt cx="2362200" cy="261610"/>
          </a:xfrm>
        </p:grpSpPr>
        <p:sp>
          <p:nvSpPr>
            <p:cNvPr id="150" name="Rounded Rectangle 149"/>
            <p:cNvSpPr/>
            <p:nvPr/>
          </p:nvSpPr>
          <p:spPr>
            <a:xfrm>
              <a:off x="381000" y="1524000"/>
              <a:ext cx="2362200" cy="2286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33400" y="1524000"/>
              <a:ext cx="838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Search</a:t>
              </a:r>
              <a:endParaRPr lang="en-US" sz="1100" dirty="0"/>
            </a:p>
          </p:txBody>
        </p:sp>
      </p:grpSp>
      <p:graphicFrame>
        <p:nvGraphicFramePr>
          <p:cNvPr id="70" name="Table 69"/>
          <p:cNvGraphicFramePr>
            <a:graphicFrameLocks noGrp="1"/>
          </p:cNvGraphicFramePr>
          <p:nvPr/>
        </p:nvGraphicFramePr>
        <p:xfrm>
          <a:off x="6629402" y="2209800"/>
          <a:ext cx="2133599" cy="106680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27653"/>
                <a:gridCol w="278295"/>
                <a:gridCol w="278295"/>
                <a:gridCol w="371061"/>
                <a:gridCol w="278295"/>
              </a:tblGrid>
              <a:tr h="27900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00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00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78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6629400" y="3886200"/>
          <a:ext cx="2057401" cy="99059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94523"/>
                <a:gridCol w="268356"/>
                <a:gridCol w="268356"/>
                <a:gridCol w="357810"/>
                <a:gridCol w="268356"/>
              </a:tblGrid>
              <a:tr h="25907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07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07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7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6629400" y="18288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dobe Fangsong Std R" pitchFamily="18" charset="-128"/>
                <a:ea typeface="Adobe Fangsong Std R" pitchFamily="18" charset="-128"/>
              </a:rPr>
              <a:t>Affective Areas</a:t>
            </a:r>
            <a:endParaRPr lang="en-US" sz="1400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553200" y="35052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dobe Fangsong Std R" pitchFamily="18" charset="-128"/>
                <a:ea typeface="Adobe Fangsong Std R" pitchFamily="18" charset="-128"/>
              </a:rPr>
              <a:t>Pshycomotor</a:t>
            </a:r>
            <a:r>
              <a:rPr lang="en-US" sz="1400" dirty="0" smtClean="0">
                <a:latin typeface="Adobe Fangsong Std R" pitchFamily="18" charset="-128"/>
                <a:ea typeface="Adobe Fangsong Std R" pitchFamily="18" charset="-128"/>
              </a:rPr>
              <a:t> skills </a:t>
            </a:r>
            <a:endParaRPr lang="en-US" sz="1400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200400" y="1295400"/>
            <a:ext cx="2133600" cy="228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     AGALA VICTORIA</a:t>
            </a:r>
            <a:endParaRPr lang="en-US" sz="800" dirty="0"/>
          </a:p>
        </p:txBody>
      </p:sp>
      <p:pic>
        <p:nvPicPr>
          <p:cNvPr id="1026" name="Picture 2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920363" y="1219200"/>
            <a:ext cx="690237" cy="533400"/>
          </a:xfrm>
          <a:prstGeom prst="rect">
            <a:avLst/>
          </a:prstGeom>
          <a:noFill/>
        </p:spPr>
      </p:pic>
      <p:sp>
        <p:nvSpPr>
          <p:cNvPr id="81" name="Rectangle 80"/>
          <p:cNvSpPr/>
          <p:nvPr/>
        </p:nvSpPr>
        <p:spPr>
          <a:xfrm>
            <a:off x="3200400" y="1600200"/>
            <a:ext cx="129540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REG NO: MGIS/NUR/0001</a:t>
            </a:r>
            <a:endParaRPr lang="en-US" sz="800" dirty="0"/>
          </a:p>
        </p:txBody>
      </p:sp>
      <p:pic>
        <p:nvPicPr>
          <p:cNvPr id="82" name="Picture 2" descr="C:\Users\t-dantay\Documents\First24\paperclip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371600"/>
            <a:ext cx="71717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-dantay\Documents\Placeholders\hom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91991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8786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RUZI</a:t>
            </a:r>
            <a:endParaRPr lang="en-US" sz="2400" dirty="0">
              <a:latin typeface="+mj-lt"/>
            </a:endParaRPr>
          </a:p>
        </p:txBody>
      </p:sp>
      <p:pic>
        <p:nvPicPr>
          <p:cNvPr id="147" name="Picture 2" descr="C:\Users\t-dantay\Documents\First24\envelop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28600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56" name="Straight Connector 155"/>
          <p:cNvCxnSpPr/>
          <p:nvPr/>
        </p:nvCxnSpPr>
        <p:spPr>
          <a:xfrm>
            <a:off x="7010400" y="685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191000" y="45273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dobe Fangsong Std R" pitchFamily="18" charset="-128"/>
                <a:ea typeface="Adobe Fangsong Std R" pitchFamily="18" charset="-128"/>
              </a:rPr>
              <a:t>Result Management</a:t>
            </a:r>
            <a:endParaRPr lang="en-US" sz="2400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>
            <a:off x="7010400" y="7620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3124200" y="7620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8839200" y="762000"/>
            <a:ext cx="76200" cy="563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124200" y="6400800"/>
            <a:ext cx="57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3200400" y="8382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3200400" y="838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3200400" y="11430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8763000" y="838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7010400" y="8382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305800" y="914400"/>
            <a:ext cx="381000" cy="152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min</a:t>
            </a:r>
            <a:endParaRPr lang="en-US" sz="800" dirty="0"/>
          </a:p>
        </p:txBody>
      </p:sp>
      <p:sp>
        <p:nvSpPr>
          <p:cNvPr id="73" name="Rectangle 72"/>
          <p:cNvSpPr/>
          <p:nvPr/>
        </p:nvSpPr>
        <p:spPr>
          <a:xfrm>
            <a:off x="7772400" y="914400"/>
            <a:ext cx="381000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max</a:t>
            </a:r>
            <a:endParaRPr lang="en-US" sz="800" dirty="0"/>
          </a:p>
        </p:txBody>
      </p:sp>
      <p:pic>
        <p:nvPicPr>
          <p:cNvPr id="115" name="Picture 114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906777"/>
            <a:ext cx="167642" cy="167642"/>
          </a:xfrm>
          <a:prstGeom prst="rect">
            <a:avLst/>
          </a:prstGeom>
        </p:spPr>
      </p:pic>
      <p:pic>
        <p:nvPicPr>
          <p:cNvPr id="119" name="Picture 2" descr="C:\Users\t-dantay\Documents\Placeholders\file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910829"/>
            <a:ext cx="114082" cy="1559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C:\Users\t-dantay\Documents\Placeholders\Save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1" y="914400"/>
            <a:ext cx="152748" cy="1513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 descr="C:\Users\t-dantay\Documents\Placeholders\Edit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839" y="944760"/>
            <a:ext cx="120162" cy="1220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3" name="Straight Connector 152"/>
          <p:cNvCxnSpPr/>
          <p:nvPr/>
        </p:nvCxnSpPr>
        <p:spPr>
          <a:xfrm flipV="1">
            <a:off x="3124200" y="762000"/>
            <a:ext cx="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2" descr="C:\Users\t-dantay\Documents\First24\folderopen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 rotWithShape="1">
          <a:blip r:embed="rId2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4648200" y="914400"/>
            <a:ext cx="198452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" descr="C:\Users\t-dantay\Documents\Placeholders\hom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91991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55"/>
          <p:cNvGrpSpPr/>
          <p:nvPr/>
        </p:nvGrpSpPr>
        <p:grpSpPr>
          <a:xfrm>
            <a:off x="76200" y="685800"/>
            <a:ext cx="3124200" cy="5715000"/>
            <a:chOff x="76200" y="762000"/>
            <a:chExt cx="3124200" cy="5715000"/>
          </a:xfrm>
        </p:grpSpPr>
        <p:grpSp>
          <p:nvGrpSpPr>
            <p:cNvPr id="3" name="Group 103"/>
            <p:cNvGrpSpPr/>
            <p:nvPr/>
          </p:nvGrpSpPr>
          <p:grpSpPr>
            <a:xfrm>
              <a:off x="76200" y="762000"/>
              <a:ext cx="3124200" cy="5715000"/>
              <a:chOff x="304800" y="1143000"/>
              <a:chExt cx="2971800" cy="52578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304800" y="1143000"/>
                <a:ext cx="2819399" cy="5257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85800" y="1382375"/>
                <a:ext cx="1752600" cy="339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dobe Fangsong Std R" pitchFamily="18" charset="-128"/>
                    <a:ea typeface="Adobe Fangsong Std R" pitchFamily="18" charset="-128"/>
                  </a:rPr>
                  <a:t>Affective/</a:t>
                </a:r>
                <a:r>
                  <a:rPr lang="en-US" dirty="0" err="1" smtClean="0">
                    <a:latin typeface="Adobe Fangsong Std R" pitchFamily="18" charset="-128"/>
                    <a:ea typeface="Adobe Fangsong Std R" pitchFamily="18" charset="-128"/>
                  </a:rPr>
                  <a:t>Psyco</a:t>
                </a:r>
                <a:endParaRPr lang="en-US" dirty="0">
                  <a:latin typeface="Adobe Fangsong Std R" pitchFamily="18" charset="-128"/>
                  <a:ea typeface="Adobe Fangsong Std R" pitchFamily="18" charset="-128"/>
                </a:endParaRPr>
              </a:p>
            </p:txBody>
          </p:sp>
          <p:sp>
            <p:nvSpPr>
              <p:cNvPr id="74" name="Up Arrow Callout 73"/>
              <p:cNvSpPr/>
              <p:nvPr/>
            </p:nvSpPr>
            <p:spPr>
              <a:xfrm>
                <a:off x="457200" y="1447800"/>
                <a:ext cx="228600" cy="228600"/>
              </a:xfrm>
              <a:prstGeom prst="up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 smtClean="0"/>
                  <a:t>vo</a:t>
                </a:r>
                <a:endParaRPr lang="en-US" sz="24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53483" y="1844040"/>
                <a:ext cx="1445941" cy="339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81000" y="5943600"/>
                <a:ext cx="2590800" cy="304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UNAPPROVED</a:t>
                </a:r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57200" y="3456432"/>
                <a:ext cx="1524000" cy="339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latin typeface="Adobe Fangsong Std R" pitchFamily="18" charset="-128"/>
                    <a:ea typeface="Adobe Fangsong Std R" pitchFamily="18" charset="-128"/>
                  </a:rPr>
                  <a:t>infography</a:t>
                </a:r>
                <a:endParaRPr lang="en-US" dirty="0">
                  <a:latin typeface="Adobe Fangsong Std R" pitchFamily="18" charset="-128"/>
                  <a:ea typeface="Adobe Fangsong Std R" pitchFamily="18" charset="-128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533400" y="3831337"/>
                <a:ext cx="2362200" cy="45719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11459" y="3831337"/>
                <a:ext cx="1143000" cy="4571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590800" y="3880473"/>
                <a:ext cx="685800" cy="254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Adobe Fangsong Std R" pitchFamily="18" charset="-128"/>
                    <a:ea typeface="Adobe Fangsong Std R" pitchFamily="18" charset="-128"/>
                  </a:rPr>
                  <a:t>view</a:t>
                </a:r>
                <a:endParaRPr lang="en-US" sz="1200" dirty="0">
                  <a:latin typeface="Adobe Fangsong Std R" pitchFamily="18" charset="-128"/>
                  <a:ea typeface="Adobe Fangsong Std R" pitchFamily="18" charset="-128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49766" y="4297680"/>
                <a:ext cx="1295400" cy="339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dobe Fangsong Std R" pitchFamily="18" charset="-128"/>
                    <a:ea typeface="Adobe Fangsong Std R" pitchFamily="18" charset="-128"/>
                  </a:rPr>
                  <a:t>Guidelines</a:t>
                </a:r>
                <a:endParaRPr lang="en-US" dirty="0">
                  <a:latin typeface="Adobe Fangsong Std R" pitchFamily="18" charset="-128"/>
                  <a:ea typeface="Adobe Fangsong Std R" pitchFamily="18" charset="-128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449766" y="4718304"/>
                <a:ext cx="2445834" cy="1072896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8" name="Straight Connector 57"/>
            <p:cNvCxnSpPr/>
            <p:nvPr/>
          </p:nvCxnSpPr>
          <p:spPr>
            <a:xfrm>
              <a:off x="2590800" y="129540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3200400" y="990600"/>
              <a:ext cx="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3124200" y="914400"/>
              <a:ext cx="0" cy="5562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2" descr="C:\Users\t-dantay\Documents\First24\folderopen1.png"/>
            <p:cNvPicPr>
              <a:picLocks noChangeAspect="1" noChangeArrowheads="1"/>
            </p:cNvPicPr>
            <p:nvPr>
              <p:custDataLst>
                <p:custData r:id="rId14"/>
              </p:custDataLst>
            </p:nvPr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23865" r="33389"/>
            <a:stretch/>
          </p:blipFill>
          <p:spPr bwMode="auto">
            <a:xfrm>
              <a:off x="266700" y="1905000"/>
              <a:ext cx="190500" cy="14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533400" y="1828800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dobe Fangsong Std R" pitchFamily="18" charset="-128"/>
                  <a:ea typeface="Adobe Fangsong Std R" pitchFamily="18" charset="-128"/>
                </a:rPr>
                <a:t>Primary one</a:t>
              </a:r>
              <a:endParaRPr lang="en-US" sz="1400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pic>
          <p:nvPicPr>
            <p:cNvPr id="64" name="Picture 2" descr="C:\Users\t-dantay\Documents\Placeholders\file.png"/>
            <p:cNvPicPr>
              <a:picLocks noChangeAspect="1" noChangeArrowheads="1"/>
            </p:cNvPicPr>
            <p:nvPr>
              <p:custDataLst>
                <p:custData r:id="rId15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1" y="2209801"/>
              <a:ext cx="11147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/>
            <p:cNvSpPr txBox="1"/>
            <p:nvPr/>
          </p:nvSpPr>
          <p:spPr>
            <a:xfrm>
              <a:off x="762000" y="2209800"/>
              <a:ext cx="1752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>
                  <a:solidFill>
                    <a:srgbClr val="00B050"/>
                  </a:solidFill>
                  <a:latin typeface="Adobe Fangsong Std R" pitchFamily="18" charset="-128"/>
                  <a:ea typeface="Adobe Fangsong Std R" pitchFamily="18" charset="-128"/>
                </a:rPr>
                <a:t>Agala</a:t>
              </a:r>
              <a:r>
                <a:rPr lang="en-US" sz="800" dirty="0" smtClean="0">
                  <a:solidFill>
                    <a:srgbClr val="00B050"/>
                  </a:solidFill>
                  <a:latin typeface="Adobe Fangsong Std R" pitchFamily="18" charset="-128"/>
                  <a:ea typeface="Adobe Fangsong Std R" pitchFamily="18" charset="-128"/>
                </a:rPr>
                <a:t> Victoria</a:t>
              </a:r>
              <a:endParaRPr lang="en-US" sz="800" dirty="0">
                <a:solidFill>
                  <a:srgbClr val="00B050"/>
                </a:solidFill>
                <a:latin typeface="Adobe Fangsong Std R" pitchFamily="18" charset="-128"/>
                <a:ea typeface="Adobe Fangsong Std R" pitchFamily="18" charset="-128"/>
              </a:endParaRPr>
            </a:p>
          </p:txBody>
        </p:sp>
        <p:pic>
          <p:nvPicPr>
            <p:cNvPr id="68" name="Picture 2" descr="C:\Users\t-dantay\Documents\First24\folder1.png"/>
            <p:cNvPicPr>
              <a:picLocks noChangeAspect="1" noChangeArrowheads="1"/>
            </p:cNvPicPr>
            <p:nvPr>
              <p:custDataLst>
                <p:custData r:id="rId16"/>
              </p:custDataLst>
            </p:nvPr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" t="31579" r="35741"/>
            <a:stretch/>
          </p:blipFill>
          <p:spPr bwMode="auto">
            <a:xfrm>
              <a:off x="228600" y="2500471"/>
              <a:ext cx="210723" cy="166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152400" y="15240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dobe Fangsong Std R" pitchFamily="18" charset="-128"/>
                  <a:ea typeface="Adobe Fangsong Std R" pitchFamily="18" charset="-128"/>
                </a:rPr>
                <a:t>Desk</a:t>
              </a:r>
              <a:endParaRPr lang="en-US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57200" y="2438400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dobe Fangsong Std R" pitchFamily="18" charset="-128"/>
                  <a:ea typeface="Adobe Fangsong Std R" pitchFamily="18" charset="-128"/>
                </a:rPr>
                <a:t>Primary Four</a:t>
              </a:r>
              <a:endParaRPr lang="en-US" sz="1400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</p:grpSp>
      <p:pic>
        <p:nvPicPr>
          <p:cNvPr id="96" name="Picture 2" descr="C:\Users\t-dantay\Documents\First24\calendar1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3400" y="912018"/>
            <a:ext cx="152400" cy="1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ounded Rectangle 82"/>
          <p:cNvSpPr/>
          <p:nvPr/>
        </p:nvSpPr>
        <p:spPr>
          <a:xfrm>
            <a:off x="3429000" y="1981200"/>
            <a:ext cx="1905000" cy="15240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3429000" y="2286000"/>
            <a:ext cx="2667750" cy="3657600"/>
            <a:chOff x="3352800" y="2286000"/>
            <a:chExt cx="2789679" cy="3733800"/>
          </a:xfrm>
        </p:grpSpPr>
        <p:sp>
          <p:nvSpPr>
            <p:cNvPr id="85" name="Rounded Rectangle 84"/>
            <p:cNvSpPr/>
            <p:nvPr/>
          </p:nvSpPr>
          <p:spPr>
            <a:xfrm>
              <a:off x="6095998" y="2362200"/>
              <a:ext cx="46481" cy="3657600"/>
            </a:xfrm>
            <a:prstGeom prst="round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6096000" y="2286000"/>
              <a:ext cx="45719" cy="27432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3352800" y="2590800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3352800" y="2895600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3352800" y="2286000"/>
              <a:ext cx="1905000" cy="282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Adobe Fangsong Std R" pitchFamily="18" charset="-128"/>
                  <a:ea typeface="Adobe Fangsong Std R" pitchFamily="18" charset="-128"/>
                </a:rPr>
                <a:t>Agala</a:t>
              </a:r>
              <a:r>
                <a:rPr lang="en-US" sz="1200" dirty="0" smtClean="0">
                  <a:latin typeface="Adobe Fangsong Std R" pitchFamily="18" charset="-128"/>
                  <a:ea typeface="Adobe Fangsong Std R" pitchFamily="18" charset="-128"/>
                </a:rPr>
                <a:t> Victoria</a:t>
              </a:r>
              <a:endParaRPr lang="en-US" sz="1200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3352800" y="2286000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352800" y="3200400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352800" y="3505200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352800" y="3810000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352800" y="4114800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352800" y="4419600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352800" y="4724400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352800" y="5029200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352800" y="5334000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3352800" y="5638800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3352800" y="5943600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ctangle 111"/>
          <p:cNvSpPr/>
          <p:nvPr/>
        </p:nvSpPr>
        <p:spPr>
          <a:xfrm>
            <a:off x="6172200" y="2286000"/>
            <a:ext cx="2667000" cy="35814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6553200" y="2373868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dobe Fangsong Std R" pitchFamily="18" charset="-128"/>
                <a:ea typeface="Adobe Fangsong Std R" pitchFamily="18" charset="-128"/>
              </a:rPr>
              <a:t>Agala</a:t>
            </a:r>
            <a:r>
              <a:rPr lang="en-US" sz="1600" dirty="0" smtClean="0">
                <a:latin typeface="Adobe Fangsong Std R" pitchFamily="18" charset="-128"/>
                <a:ea typeface="Adobe Fangsong Std R" pitchFamily="18" charset="-128"/>
              </a:rPr>
              <a:t> Victoria</a:t>
            </a:r>
            <a:endParaRPr lang="en-US" sz="1600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382000" y="2481590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edit</a:t>
            </a:r>
            <a:endParaRPr lang="en-US" sz="1100" dirty="0"/>
          </a:p>
        </p:txBody>
      </p:sp>
      <p:pic>
        <p:nvPicPr>
          <p:cNvPr id="122" name="Picture 2" descr="C:\Users\t-dantay\Documents\Placeholders\Edit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537221"/>
            <a:ext cx="127782" cy="12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362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 descr="C:\Users\t-dantay\Documents\First24\paperclip1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448790"/>
            <a:ext cx="21515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TextBox 126"/>
          <p:cNvSpPr txBox="1"/>
          <p:nvPr/>
        </p:nvSpPr>
        <p:spPr>
          <a:xfrm>
            <a:off x="3352800" y="1600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Fangsong Std R" pitchFamily="18" charset="-128"/>
                <a:ea typeface="Adobe Fangsong Std R" pitchFamily="18" charset="-128"/>
              </a:rPr>
              <a:t>Records</a:t>
            </a:r>
            <a:endParaRPr lang="en-US" sz="1600" dirty="0">
              <a:latin typeface="Adobe Fangsong Std R" pitchFamily="18" charset="-128"/>
              <a:ea typeface="Adobe Fangsong Std R" pitchFamily="18" charset="-128"/>
            </a:endParaRPr>
          </a:p>
        </p:txBody>
      </p:sp>
      <p:graphicFrame>
        <p:nvGraphicFramePr>
          <p:cNvPr id="143" name="Table 142"/>
          <p:cNvGraphicFramePr>
            <a:graphicFrameLocks noGrp="1"/>
          </p:cNvGraphicFramePr>
          <p:nvPr/>
        </p:nvGraphicFramePr>
        <p:xfrm>
          <a:off x="6248400" y="2819400"/>
          <a:ext cx="24384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28600"/>
                <a:gridCol w="228600"/>
                <a:gridCol w="228600"/>
                <a:gridCol w="228600"/>
                <a:gridCol w="228600"/>
              </a:tblGrid>
              <a:tr h="22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325">
                <a:tc gridSpan="6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4" name="Rectangle 143"/>
          <p:cNvSpPr/>
          <p:nvPr/>
        </p:nvSpPr>
        <p:spPr>
          <a:xfrm>
            <a:off x="8763000" y="2819400"/>
            <a:ext cx="45719" cy="29718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8763000" y="2819400"/>
            <a:ext cx="45719" cy="2209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CheckBoxChecked"/>
          <p:cNvGrpSpPr/>
          <p:nvPr>
            <p:custDataLst>
              <p:custData r:id="rId12"/>
            </p:custDataLst>
          </p:nvPr>
        </p:nvGrpSpPr>
        <p:grpSpPr>
          <a:xfrm>
            <a:off x="7787344" y="3246908"/>
            <a:ext cx="249818" cy="230832"/>
            <a:chOff x="4317072" y="3312427"/>
            <a:chExt cx="249818" cy="230832"/>
          </a:xfrm>
        </p:grpSpPr>
        <p:grpSp>
          <p:nvGrpSpPr>
            <p:cNvPr id="148" name="Group 147"/>
            <p:cNvGrpSpPr/>
            <p:nvPr/>
          </p:nvGrpSpPr>
          <p:grpSpPr>
            <a:xfrm>
              <a:off x="4354460" y="3312427"/>
              <a:ext cx="212430" cy="230832"/>
              <a:chOff x="5179838" y="2087451"/>
              <a:chExt cx="199089" cy="216403"/>
            </a:xfrm>
          </p:grpSpPr>
          <p:sp>
            <p:nvSpPr>
              <p:cNvPr id="150" name="Content"/>
              <p:cNvSpPr txBox="1"/>
              <p:nvPr/>
            </p:nvSpPr>
            <p:spPr>
              <a:xfrm>
                <a:off x="5179838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1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9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2" name="CheckBoxChecked"/>
          <p:cNvGrpSpPr/>
          <p:nvPr>
            <p:custDataLst>
              <p:custData r:id="rId13"/>
            </p:custDataLst>
          </p:nvPr>
        </p:nvGrpSpPr>
        <p:grpSpPr>
          <a:xfrm>
            <a:off x="7583838" y="3627909"/>
            <a:ext cx="264762" cy="230831"/>
            <a:chOff x="4302128" y="3312427"/>
            <a:chExt cx="264762" cy="230831"/>
          </a:xfrm>
        </p:grpSpPr>
        <p:grpSp>
          <p:nvGrpSpPr>
            <p:cNvPr id="154" name="Group 153"/>
            <p:cNvGrpSpPr/>
            <p:nvPr/>
          </p:nvGrpSpPr>
          <p:grpSpPr>
            <a:xfrm>
              <a:off x="4339513" y="3312427"/>
              <a:ext cx="227377" cy="230831"/>
              <a:chOff x="5165822" y="2087450"/>
              <a:chExt cx="213097" cy="216402"/>
            </a:xfrm>
          </p:grpSpPr>
          <p:sp>
            <p:nvSpPr>
              <p:cNvPr id="161" name="Content"/>
              <p:cNvSpPr txBox="1">
                <a:spLocks/>
              </p:cNvSpPr>
              <p:nvPr/>
            </p:nvSpPr>
            <p:spPr>
              <a:xfrm>
                <a:off x="5165822" y="2087450"/>
                <a:ext cx="213097" cy="21640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2" name="CheckBox"/>
              <p:cNvSpPr>
                <a:spLocks/>
              </p:cNvSpPr>
              <p:nvPr/>
            </p:nvSpPr>
            <p:spPr>
              <a:xfrm>
                <a:off x="5165822" y="2146835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5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2128" y="3336403"/>
              <a:ext cx="182879" cy="182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8786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RUZI</a:t>
            </a:r>
            <a:endParaRPr lang="en-US" sz="2400" dirty="0">
              <a:latin typeface="+mj-lt"/>
            </a:endParaRPr>
          </a:p>
        </p:txBody>
      </p:sp>
      <p:grpSp>
        <p:nvGrpSpPr>
          <p:cNvPr id="2" name="Group 76"/>
          <p:cNvGrpSpPr/>
          <p:nvPr/>
        </p:nvGrpSpPr>
        <p:grpSpPr>
          <a:xfrm>
            <a:off x="152400" y="685800"/>
            <a:ext cx="2819400" cy="5638800"/>
            <a:chOff x="228600" y="1071949"/>
            <a:chExt cx="2819400" cy="5257800"/>
          </a:xfrm>
        </p:grpSpPr>
        <p:sp>
          <p:nvSpPr>
            <p:cNvPr id="78" name="Rectangle 77"/>
            <p:cNvSpPr/>
            <p:nvPr/>
          </p:nvSpPr>
          <p:spPr>
            <a:xfrm>
              <a:off x="228600" y="1071949"/>
              <a:ext cx="2819400" cy="525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4800" y="3842951"/>
              <a:ext cx="1524000" cy="344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dobe Fangsong Std R" pitchFamily="18" charset="-128"/>
                  <a:ea typeface="Adobe Fangsong Std R" pitchFamily="18" charset="-128"/>
                </a:rPr>
                <a:t>Mesage</a:t>
              </a:r>
              <a:endParaRPr lang="en-US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57200" y="4114800"/>
              <a:ext cx="1295400" cy="344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04800" y="4269260"/>
              <a:ext cx="2590800" cy="3552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97"/>
          <p:cNvGrpSpPr/>
          <p:nvPr/>
        </p:nvGrpSpPr>
        <p:grpSpPr>
          <a:xfrm>
            <a:off x="381000" y="4114800"/>
            <a:ext cx="2209800" cy="338554"/>
            <a:chOff x="304800" y="4114800"/>
            <a:chExt cx="2209800" cy="338554"/>
          </a:xfrm>
        </p:grpSpPr>
        <p:sp>
          <p:nvSpPr>
            <p:cNvPr id="96" name="Oval 95"/>
            <p:cNvSpPr/>
            <p:nvPr/>
          </p:nvSpPr>
          <p:spPr>
            <a:xfrm>
              <a:off x="304800" y="41910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33400" y="411480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Sjhdjks </a:t>
              </a:r>
              <a:r>
                <a:rPr lang="en-US" sz="800" dirty="0" err="1" smtClean="0"/>
                <a:t>ksnjkndkls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kjnmd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kjs</a:t>
              </a:r>
              <a:r>
                <a:rPr lang="en-US" sz="800" dirty="0" smtClean="0"/>
                <a:t>  </a:t>
              </a:r>
              <a:r>
                <a:rPr lang="en-US" sz="800" dirty="0" err="1" smtClean="0"/>
                <a:t>js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jjs</a:t>
              </a:r>
              <a:r>
                <a:rPr lang="en-US" sz="800" dirty="0" smtClean="0"/>
                <a:t> s  dm </a:t>
              </a:r>
              <a:r>
                <a:rPr lang="en-US" sz="800" dirty="0" err="1" smtClean="0"/>
                <a:t>sd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sk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ksmldksn</a:t>
              </a:r>
              <a:r>
                <a:rPr lang="en-US" sz="800" dirty="0" smtClean="0"/>
                <a:t> j </a:t>
              </a:r>
              <a:r>
                <a:rPr lang="en-US" sz="800" dirty="0" err="1" smtClean="0"/>
                <a:t>kdsnjdndsmldksmlkdm</a:t>
              </a:r>
              <a:r>
                <a:rPr lang="en-US" sz="800" dirty="0" smtClean="0"/>
                <a:t> </a:t>
              </a:r>
              <a:endParaRPr lang="en-US" sz="800" dirty="0"/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228600" y="4495800"/>
            <a:ext cx="2590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98"/>
          <p:cNvGrpSpPr/>
          <p:nvPr/>
        </p:nvGrpSpPr>
        <p:grpSpPr>
          <a:xfrm>
            <a:off x="381000" y="4495800"/>
            <a:ext cx="2209800" cy="338554"/>
            <a:chOff x="304800" y="4114800"/>
            <a:chExt cx="2209800" cy="338554"/>
          </a:xfrm>
        </p:grpSpPr>
        <p:sp>
          <p:nvSpPr>
            <p:cNvPr id="100" name="Oval 99"/>
            <p:cNvSpPr/>
            <p:nvPr/>
          </p:nvSpPr>
          <p:spPr>
            <a:xfrm>
              <a:off x="304800" y="41910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33400" y="411480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Sjhdjks </a:t>
              </a:r>
              <a:r>
                <a:rPr lang="en-US" sz="800" dirty="0" err="1" smtClean="0"/>
                <a:t>ksnjkndkls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kjnmd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kjs</a:t>
              </a:r>
              <a:r>
                <a:rPr lang="en-US" sz="800" dirty="0" smtClean="0"/>
                <a:t>  </a:t>
              </a:r>
              <a:r>
                <a:rPr lang="en-US" sz="800" dirty="0" err="1" smtClean="0"/>
                <a:t>js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jjs</a:t>
              </a:r>
              <a:r>
                <a:rPr lang="en-US" sz="800" dirty="0" smtClean="0"/>
                <a:t> s  dm </a:t>
              </a:r>
              <a:r>
                <a:rPr lang="en-US" sz="800" dirty="0" err="1" smtClean="0"/>
                <a:t>sd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sk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ksmldksn</a:t>
              </a:r>
              <a:r>
                <a:rPr lang="en-US" sz="800" dirty="0" smtClean="0"/>
                <a:t> j </a:t>
              </a:r>
              <a:r>
                <a:rPr lang="en-US" sz="800" dirty="0" err="1" smtClean="0"/>
                <a:t>kdsnjdndsmldksmlkdm</a:t>
              </a:r>
              <a:r>
                <a:rPr lang="en-US" sz="800" dirty="0" smtClean="0"/>
                <a:t> </a:t>
              </a:r>
              <a:endParaRPr lang="en-US" sz="800" dirty="0"/>
            </a:p>
          </p:txBody>
        </p:sp>
      </p:grpSp>
      <p:cxnSp>
        <p:nvCxnSpPr>
          <p:cNvPr id="104" name="Straight Connector 103"/>
          <p:cNvCxnSpPr/>
          <p:nvPr/>
        </p:nvCxnSpPr>
        <p:spPr>
          <a:xfrm>
            <a:off x="228600" y="4495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28600" y="4876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28600" y="4876800"/>
            <a:ext cx="2590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28600" y="4876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08"/>
          <p:cNvGrpSpPr/>
          <p:nvPr/>
        </p:nvGrpSpPr>
        <p:grpSpPr>
          <a:xfrm>
            <a:off x="381000" y="4876800"/>
            <a:ext cx="2209800" cy="338554"/>
            <a:chOff x="304800" y="4114800"/>
            <a:chExt cx="2209800" cy="338554"/>
          </a:xfrm>
        </p:grpSpPr>
        <p:sp>
          <p:nvSpPr>
            <p:cNvPr id="110" name="Oval 109"/>
            <p:cNvSpPr/>
            <p:nvPr/>
          </p:nvSpPr>
          <p:spPr>
            <a:xfrm>
              <a:off x="304800" y="41910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3400" y="411480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Sjhdjks </a:t>
              </a:r>
              <a:r>
                <a:rPr lang="en-US" sz="800" dirty="0" err="1" smtClean="0"/>
                <a:t>ksnjkndkls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kjnmd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kjs</a:t>
              </a:r>
              <a:r>
                <a:rPr lang="en-US" sz="800" dirty="0" smtClean="0"/>
                <a:t>  </a:t>
              </a:r>
              <a:r>
                <a:rPr lang="en-US" sz="800" dirty="0" err="1" smtClean="0"/>
                <a:t>js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jjs</a:t>
              </a:r>
              <a:r>
                <a:rPr lang="en-US" sz="800" dirty="0" smtClean="0"/>
                <a:t> s  dm </a:t>
              </a:r>
              <a:r>
                <a:rPr lang="en-US" sz="800" dirty="0" err="1" smtClean="0"/>
                <a:t>sd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sk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ksmldksn</a:t>
              </a:r>
              <a:r>
                <a:rPr lang="en-US" sz="800" dirty="0" smtClean="0"/>
                <a:t> j </a:t>
              </a:r>
              <a:r>
                <a:rPr lang="en-US" sz="800" dirty="0" err="1" smtClean="0"/>
                <a:t>kdsnjdndsmldksmlkdm</a:t>
              </a:r>
              <a:r>
                <a:rPr lang="en-US" sz="800" dirty="0" smtClean="0"/>
                <a:t> </a:t>
              </a:r>
              <a:endParaRPr lang="en-US" sz="800" dirty="0"/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228600" y="5257800"/>
            <a:ext cx="2590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228600" y="5257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14"/>
          <p:cNvGrpSpPr/>
          <p:nvPr/>
        </p:nvGrpSpPr>
        <p:grpSpPr>
          <a:xfrm>
            <a:off x="381000" y="5224046"/>
            <a:ext cx="2209800" cy="338554"/>
            <a:chOff x="304800" y="4114800"/>
            <a:chExt cx="2209800" cy="338554"/>
          </a:xfrm>
        </p:grpSpPr>
        <p:sp>
          <p:nvSpPr>
            <p:cNvPr id="116" name="Oval 115"/>
            <p:cNvSpPr/>
            <p:nvPr/>
          </p:nvSpPr>
          <p:spPr>
            <a:xfrm>
              <a:off x="304800" y="41910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33400" y="411480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Sjhdjks </a:t>
              </a:r>
              <a:r>
                <a:rPr lang="en-US" sz="800" dirty="0" err="1" smtClean="0"/>
                <a:t>ksnjkndkls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kjnmd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kjs</a:t>
              </a:r>
              <a:r>
                <a:rPr lang="en-US" sz="800" dirty="0" smtClean="0"/>
                <a:t>  </a:t>
              </a:r>
              <a:r>
                <a:rPr lang="en-US" sz="800" dirty="0" err="1" smtClean="0"/>
                <a:t>js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jjs</a:t>
              </a:r>
              <a:r>
                <a:rPr lang="en-US" sz="800" dirty="0" smtClean="0"/>
                <a:t> s  dm </a:t>
              </a:r>
              <a:r>
                <a:rPr lang="en-US" sz="800" dirty="0" err="1" smtClean="0"/>
                <a:t>sd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sk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ksmldksn</a:t>
              </a:r>
              <a:r>
                <a:rPr lang="en-US" sz="800" dirty="0" smtClean="0"/>
                <a:t> j </a:t>
              </a:r>
              <a:r>
                <a:rPr lang="en-US" sz="800" dirty="0" err="1" smtClean="0"/>
                <a:t>kdsnjdndsmldksmlkdm</a:t>
              </a:r>
              <a:r>
                <a:rPr lang="en-US" sz="800" dirty="0" smtClean="0"/>
                <a:t> </a:t>
              </a:r>
              <a:endParaRPr lang="en-US" sz="8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228600" y="2667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Filter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28600" y="5638800"/>
            <a:ext cx="2590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228600" y="6019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28600" y="5638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22"/>
          <p:cNvGrpSpPr/>
          <p:nvPr/>
        </p:nvGrpSpPr>
        <p:grpSpPr>
          <a:xfrm>
            <a:off x="381000" y="5638800"/>
            <a:ext cx="2209800" cy="338554"/>
            <a:chOff x="304800" y="4114800"/>
            <a:chExt cx="2209800" cy="338554"/>
          </a:xfrm>
        </p:grpSpPr>
        <p:sp>
          <p:nvSpPr>
            <p:cNvPr id="124" name="Oval 123"/>
            <p:cNvSpPr/>
            <p:nvPr/>
          </p:nvSpPr>
          <p:spPr>
            <a:xfrm>
              <a:off x="304800" y="41910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33400" y="411480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Sjhdjks </a:t>
              </a:r>
              <a:r>
                <a:rPr lang="en-US" sz="800" dirty="0" err="1" smtClean="0"/>
                <a:t>ksnjkndkls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kjnmd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kjs</a:t>
              </a:r>
              <a:r>
                <a:rPr lang="en-US" sz="800" dirty="0" smtClean="0"/>
                <a:t>  </a:t>
              </a:r>
              <a:r>
                <a:rPr lang="en-US" sz="800" dirty="0" err="1" smtClean="0"/>
                <a:t>js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jjs</a:t>
              </a:r>
              <a:r>
                <a:rPr lang="en-US" sz="800" dirty="0" smtClean="0"/>
                <a:t> s  dm </a:t>
              </a:r>
              <a:r>
                <a:rPr lang="en-US" sz="800" dirty="0" err="1" smtClean="0"/>
                <a:t>sd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sk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ksmldksn</a:t>
              </a:r>
              <a:r>
                <a:rPr lang="en-US" sz="800" dirty="0" smtClean="0"/>
                <a:t> j </a:t>
              </a:r>
              <a:r>
                <a:rPr lang="en-US" sz="800" dirty="0" err="1" smtClean="0"/>
                <a:t>kdsnjdndsmldksmlkdm</a:t>
              </a:r>
              <a:r>
                <a:rPr lang="en-US" sz="800" dirty="0" smtClean="0"/>
                <a:t> </a:t>
              </a:r>
              <a:endParaRPr lang="en-US" sz="800" dirty="0"/>
            </a:p>
          </p:txBody>
        </p:sp>
      </p:grpSp>
      <p:sp>
        <p:nvSpPr>
          <p:cNvPr id="129" name="Flowchart: Merge 128"/>
          <p:cNvSpPr/>
          <p:nvPr/>
        </p:nvSpPr>
        <p:spPr>
          <a:xfrm>
            <a:off x="1600200" y="3200400"/>
            <a:ext cx="76200" cy="76200"/>
          </a:xfrm>
          <a:prstGeom prst="flowChartMerg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Merge 129"/>
          <p:cNvSpPr/>
          <p:nvPr/>
        </p:nvSpPr>
        <p:spPr>
          <a:xfrm>
            <a:off x="2590800" y="3200400"/>
            <a:ext cx="76200" cy="76200"/>
          </a:xfrm>
          <a:prstGeom prst="flowChartMerg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lowchart: Merge 130"/>
          <p:cNvSpPr/>
          <p:nvPr/>
        </p:nvSpPr>
        <p:spPr>
          <a:xfrm>
            <a:off x="762000" y="3200400"/>
            <a:ext cx="76200" cy="76200"/>
          </a:xfrm>
          <a:prstGeom prst="flowChartMerg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228600" y="30758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dobe Fangsong Std R" pitchFamily="18" charset="-128"/>
                <a:ea typeface="Adobe Fangsong Std R" pitchFamily="18" charset="-128"/>
              </a:rPr>
              <a:t>Class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990600" y="30758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dobe Fangsong Std R" pitchFamily="18" charset="-128"/>
                <a:ea typeface="Adobe Fangsong Std R" pitchFamily="18" charset="-128"/>
              </a:rPr>
              <a:t>Term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905000" y="30758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dobe Fangsong Std R" pitchFamily="18" charset="-128"/>
                <a:ea typeface="Adobe Fangsong Std R" pitchFamily="18" charset="-128"/>
              </a:rPr>
              <a:t>session</a:t>
            </a:r>
            <a:endParaRPr lang="en-US" sz="1200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147" name="Picture 2" descr="C:\Users\t-dantay\Documents\First24\envelop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28600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Rounded Rectangle 149"/>
          <p:cNvSpPr/>
          <p:nvPr/>
        </p:nvSpPr>
        <p:spPr>
          <a:xfrm>
            <a:off x="381000" y="914400"/>
            <a:ext cx="2362200" cy="22860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7010400" y="685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191000" y="45273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dobe Fangsong Std R" pitchFamily="18" charset="-128"/>
                <a:ea typeface="Adobe Fangsong Std R" pitchFamily="18" charset="-128"/>
              </a:rPr>
              <a:t>Result Management</a:t>
            </a:r>
            <a:endParaRPr lang="en-US" sz="2400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>
            <a:off x="7010400" y="7620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58" idx="1"/>
          </p:cNvCxnSpPr>
          <p:nvPr/>
        </p:nvCxnSpPr>
        <p:spPr>
          <a:xfrm flipH="1">
            <a:off x="3124200" y="683568"/>
            <a:ext cx="1066800" cy="2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3124200" y="7620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8839200" y="762000"/>
            <a:ext cx="7620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8991600" y="1600200"/>
            <a:ext cx="45719" cy="48006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8991600" y="1828800"/>
            <a:ext cx="45719" cy="190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3124200" y="762000"/>
            <a:ext cx="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124200" y="6324600"/>
            <a:ext cx="57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3200400" y="8382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3200400" y="838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3200400" y="11430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8763000" y="838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7010400" y="8382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124200" y="12192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First term of 2020/2021 Academic Session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305800" y="914400"/>
            <a:ext cx="381000" cy="152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min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00400" y="2390001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dobe Fangsong Std R" pitchFamily="18" charset="-128"/>
                <a:ea typeface="Adobe Fangsong Std R" pitchFamily="18" charset="-128"/>
              </a:rPr>
              <a:t>Pre-nursery 	           view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00400" y="3048000"/>
            <a:ext cx="434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dobe Fangsong Std R" pitchFamily="18" charset="-128"/>
                <a:ea typeface="Adobe Fangsong Std R" pitchFamily="18" charset="-128"/>
              </a:rPr>
              <a:t>Nursery one	          view	</a:t>
            </a:r>
            <a:endParaRPr lang="en-US" sz="1200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00400" y="3761601"/>
            <a:ext cx="358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dobe Fangsong Std R" pitchFamily="18" charset="-128"/>
                <a:ea typeface="Adobe Fangsong Std R" pitchFamily="18" charset="-128"/>
              </a:rPr>
              <a:t>Nursery two            view</a:t>
            </a:r>
            <a:endParaRPr lang="en-US" sz="1200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00400" y="444740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dobe Fangsong Std R" pitchFamily="18" charset="-128"/>
                <a:ea typeface="Adobe Fangsong Std R" pitchFamily="18" charset="-128"/>
              </a:rPr>
              <a:t>Primary one            view</a:t>
            </a:r>
            <a:endParaRPr lang="en-US" sz="1200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00400" y="5105400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dobe Fangsong Std R" pitchFamily="18" charset="-128"/>
                <a:ea typeface="Adobe Fangsong Std R" pitchFamily="18" charset="-128"/>
              </a:rPr>
              <a:t>Primary three          view</a:t>
            </a:r>
            <a:endParaRPr lang="en-US" sz="1200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200" y="8813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Search</a:t>
            </a:r>
            <a:endParaRPr lang="en-US" sz="1100" dirty="0"/>
          </a:p>
        </p:txBody>
      </p:sp>
      <p:sp>
        <p:nvSpPr>
          <p:cNvPr id="73" name="Rectangle 72"/>
          <p:cNvSpPr/>
          <p:nvPr/>
        </p:nvSpPr>
        <p:spPr>
          <a:xfrm>
            <a:off x="7772400" y="914400"/>
            <a:ext cx="381000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max</a:t>
            </a:r>
            <a:endParaRPr lang="en-US" sz="800" dirty="0"/>
          </a:p>
        </p:txBody>
      </p:sp>
      <p:sp>
        <p:nvSpPr>
          <p:cNvPr id="74" name="Content"/>
          <p:cNvSpPr/>
          <p:nvPr>
            <p:custDataLst>
              <p:custData r:id="rId2"/>
            </p:custDataLst>
          </p:nvPr>
        </p:nvSpPr>
        <p:spPr>
          <a:xfrm>
            <a:off x="7772400" y="1295400"/>
            <a:ext cx="954192" cy="228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Publish  all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3"/>
            </p:custDataLst>
          </p:nvPr>
        </p:nvSpPr>
        <p:spPr>
          <a:xfrm>
            <a:off x="7543800" y="2438400"/>
            <a:ext cx="1106592" cy="228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publish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4"/>
            </p:custDataLst>
          </p:nvPr>
        </p:nvSpPr>
        <p:spPr>
          <a:xfrm>
            <a:off x="7467600" y="3048000"/>
            <a:ext cx="1143000" cy="228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publish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5"/>
            </p:custDataLst>
          </p:nvPr>
        </p:nvSpPr>
        <p:spPr>
          <a:xfrm>
            <a:off x="7467600" y="3810000"/>
            <a:ext cx="1143000" cy="228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publish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0" name="Content"/>
          <p:cNvSpPr/>
          <p:nvPr>
            <p:custDataLst>
              <p:custData r:id="rId6"/>
            </p:custDataLst>
          </p:nvPr>
        </p:nvSpPr>
        <p:spPr>
          <a:xfrm>
            <a:off x="7504008" y="4572000"/>
            <a:ext cx="1106592" cy="228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publish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5" name="Content"/>
          <p:cNvSpPr/>
          <p:nvPr>
            <p:custDataLst>
              <p:custData r:id="rId7"/>
            </p:custDataLst>
          </p:nvPr>
        </p:nvSpPr>
        <p:spPr>
          <a:xfrm>
            <a:off x="7504008" y="5181600"/>
            <a:ext cx="1106592" cy="228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publish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5" name="Picture 2" descr="C:\Users\t-dantay\Documents\Placeholders\home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91991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3175">
                  <a:solidFill>
                    <a:schemeClr val="tx1"/>
                  </a:solidFill>
                </a:ln>
              </a:rPr>
              <a:t>RUZI</a:t>
            </a:r>
            <a:endParaRPr lang="en-US" sz="2400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95400" y="1600200"/>
            <a:ext cx="6629400" cy="304800"/>
          </a:xfrm>
          <a:prstGeom prst="roundRect">
            <a:avLst/>
          </a:prstGeom>
          <a:noFill/>
          <a:ln w="127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657600" y="2057400"/>
            <a:ext cx="1828800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Rounded MT Bold" pitchFamily="34" charset="0"/>
              </a:rPr>
              <a:t>Search</a:t>
            </a:r>
            <a:endParaRPr lang="en-US" sz="1400" dirty="0">
              <a:latin typeface="Arial Rounded MT Bold" pitchFamily="34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838200" y="3810000"/>
            <a:ext cx="7315200" cy="1295400"/>
            <a:chOff x="838200" y="3810000"/>
            <a:chExt cx="73152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Rectangle 6"/>
            <p:cNvSpPr/>
            <p:nvPr/>
          </p:nvSpPr>
          <p:spPr>
            <a:xfrm>
              <a:off x="838200" y="3810000"/>
              <a:ext cx="1524000" cy="1295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3200" y="3810000"/>
              <a:ext cx="1524000" cy="1295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24400" y="3810000"/>
              <a:ext cx="1524000" cy="1295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29400" y="3810000"/>
              <a:ext cx="1524000" cy="1295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6"/>
            <p:cNvGrpSpPr/>
            <p:nvPr/>
          </p:nvGrpSpPr>
          <p:grpSpPr>
            <a:xfrm>
              <a:off x="990600" y="4267200"/>
              <a:ext cx="152400" cy="228600"/>
              <a:chOff x="457200" y="2514600"/>
              <a:chExt cx="304800" cy="3048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457200" y="2667000"/>
                <a:ext cx="304800" cy="152400"/>
              </a:xfrm>
              <a:prstGeom prst="line">
                <a:avLst/>
              </a:prstGeom>
              <a:ln w="190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457200" y="2514600"/>
                <a:ext cx="304800" cy="152400"/>
              </a:xfrm>
              <a:prstGeom prst="line">
                <a:avLst/>
              </a:prstGeom>
              <a:ln w="190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27"/>
            <p:cNvGrpSpPr/>
            <p:nvPr/>
          </p:nvGrpSpPr>
          <p:grpSpPr>
            <a:xfrm>
              <a:off x="7696200" y="4343400"/>
              <a:ext cx="228600" cy="228600"/>
              <a:chOff x="2590800" y="2667000"/>
              <a:chExt cx="228600" cy="3048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2590800" y="2667000"/>
                <a:ext cx="228600" cy="152400"/>
              </a:xfrm>
              <a:prstGeom prst="line">
                <a:avLst/>
              </a:prstGeom>
              <a:ln w="190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2590800" y="2819400"/>
                <a:ext cx="228600" cy="152400"/>
              </a:xfrm>
              <a:prstGeom prst="line">
                <a:avLst/>
              </a:prstGeom>
              <a:ln w="190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/>
          <p:cNvSpPr txBox="1"/>
          <p:nvPr/>
        </p:nvSpPr>
        <p:spPr>
          <a:xfrm>
            <a:off x="7467600" y="152400"/>
            <a:ext cx="823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David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7543800" y="533400"/>
            <a:ext cx="609600" cy="76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8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09600"/>
            <a:ext cx="172123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-dantay\Documents\First24\envelope1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48675" y="304800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3175">
                  <a:solidFill>
                    <a:schemeClr val="tx1"/>
                  </a:solidFill>
                </a:ln>
              </a:rPr>
              <a:t>RUZI</a:t>
            </a:r>
            <a:endParaRPr lang="en-US" sz="2400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95400" y="1600200"/>
            <a:ext cx="6629400" cy="304800"/>
          </a:xfrm>
          <a:prstGeom prst="roundRect">
            <a:avLst/>
          </a:prstGeom>
          <a:noFill/>
          <a:ln w="127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657600" y="2057400"/>
            <a:ext cx="1828800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Rounded MT Bold" pitchFamily="34" charset="0"/>
              </a:rPr>
              <a:t>Search</a:t>
            </a:r>
            <a:endParaRPr lang="en-US" sz="1400" dirty="0">
              <a:latin typeface="Arial Rounded MT Bold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38200" y="3810000"/>
            <a:ext cx="7315200" cy="1295400"/>
            <a:chOff x="838200" y="3810000"/>
            <a:chExt cx="73152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Rectangle 6"/>
            <p:cNvSpPr/>
            <p:nvPr/>
          </p:nvSpPr>
          <p:spPr>
            <a:xfrm>
              <a:off x="838200" y="3810000"/>
              <a:ext cx="1524000" cy="1295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3200" y="3810000"/>
              <a:ext cx="1524000" cy="1295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24400" y="3810000"/>
              <a:ext cx="1524000" cy="1295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29400" y="3810000"/>
              <a:ext cx="1524000" cy="1295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90600" y="4267200"/>
              <a:ext cx="152400" cy="228600"/>
              <a:chOff x="457200" y="2514600"/>
              <a:chExt cx="304800" cy="3048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457200" y="2667000"/>
                <a:ext cx="304800" cy="152400"/>
              </a:xfrm>
              <a:prstGeom prst="line">
                <a:avLst/>
              </a:prstGeom>
              <a:ln w="190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457200" y="2514600"/>
                <a:ext cx="304800" cy="152400"/>
              </a:xfrm>
              <a:prstGeom prst="line">
                <a:avLst/>
              </a:prstGeom>
              <a:ln w="190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7696200" y="4343400"/>
              <a:ext cx="228600" cy="228600"/>
              <a:chOff x="2590800" y="2667000"/>
              <a:chExt cx="228600" cy="3048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2590800" y="2667000"/>
                <a:ext cx="228600" cy="152400"/>
              </a:xfrm>
              <a:prstGeom prst="line">
                <a:avLst/>
              </a:prstGeom>
              <a:ln w="190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2590800" y="2819400"/>
                <a:ext cx="228600" cy="152400"/>
              </a:xfrm>
              <a:prstGeom prst="line">
                <a:avLst/>
              </a:prstGeom>
              <a:ln w="190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/>
          <p:cNvSpPr txBox="1"/>
          <p:nvPr/>
        </p:nvSpPr>
        <p:spPr>
          <a:xfrm>
            <a:off x="7391400" y="152400"/>
            <a:ext cx="823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David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7467600" y="533400"/>
            <a:ext cx="609600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62800" y="685800"/>
            <a:ext cx="14478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914400"/>
            <a:ext cx="228600" cy="228600"/>
          </a:xfrm>
          <a:prstGeom prst="rect">
            <a:avLst/>
          </a:prstGeom>
        </p:spPr>
      </p:pic>
      <p:pic>
        <p:nvPicPr>
          <p:cNvPr id="30" name="Picture 2" descr="C:\Users\t-dantay\Documents\First24\envelope1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72666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RUZI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9906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dobe Fangsong Std R" pitchFamily="18" charset="-128"/>
                <a:ea typeface="Adobe Fangsong Std R" pitchFamily="18" charset="-128"/>
              </a:rPr>
              <a:t>Result Management</a:t>
            </a:r>
            <a:endParaRPr lang="en-US" sz="2800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524000"/>
            <a:ext cx="42672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dobe Fangsong Std R" pitchFamily="18" charset="-128"/>
                <a:ea typeface="Adobe Fangsong Std R" pitchFamily="18" charset="-128"/>
              </a:rPr>
              <a:t>   Get a student result</a:t>
            </a:r>
          </a:p>
          <a:p>
            <a:endParaRPr lang="en-US" sz="1200" dirty="0" smtClean="0">
              <a:latin typeface="Adobe Fangsong Std R" pitchFamily="18" charset="-128"/>
              <a:ea typeface="Adobe Fangsong Std R" pitchFamily="18" charset="-128"/>
            </a:endParaRPr>
          </a:p>
          <a:p>
            <a:r>
              <a:rPr lang="en-US" sz="1400" dirty="0" smtClean="0">
                <a:latin typeface="Adobe Fangsong Std R" pitchFamily="18" charset="-128"/>
                <a:ea typeface="Adobe Fangsong Std R" pitchFamily="18" charset="-128"/>
              </a:rPr>
              <a:t>    Publish result</a:t>
            </a:r>
          </a:p>
          <a:p>
            <a:endParaRPr lang="en-US" sz="1400" dirty="0">
              <a:latin typeface="Adobe Fangsong Std R" pitchFamily="18" charset="-128"/>
              <a:ea typeface="Adobe Fangsong Std R" pitchFamily="18" charset="-128"/>
            </a:endParaRPr>
          </a:p>
          <a:p>
            <a:r>
              <a:rPr lang="en-US" sz="1400" dirty="0" smtClean="0">
                <a:latin typeface="Adobe Fangsong Std R" pitchFamily="18" charset="-128"/>
                <a:ea typeface="Adobe Fangsong Std R" pitchFamily="18" charset="-128"/>
              </a:rPr>
              <a:t>     Result Statistics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4953000"/>
            <a:ext cx="3505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dobe Fangsong Std R" pitchFamily="18" charset="-128"/>
                <a:ea typeface="Adobe Fangsong Std R" pitchFamily="18" charset="-128"/>
              </a:rPr>
              <a:t>Cognitive data sheet</a:t>
            </a:r>
          </a:p>
          <a:p>
            <a:endParaRPr lang="en-US" sz="1400" dirty="0" smtClean="0">
              <a:latin typeface="Adobe Fangsong Std R" pitchFamily="18" charset="-128"/>
              <a:ea typeface="Adobe Fangsong Std R" pitchFamily="18" charset="-128"/>
            </a:endParaRPr>
          </a:p>
          <a:p>
            <a:r>
              <a:rPr lang="en-US" sz="1400" dirty="0" err="1" smtClean="0">
                <a:latin typeface="Adobe Fangsong Std R" pitchFamily="18" charset="-128"/>
                <a:ea typeface="Adobe Fangsong Std R" pitchFamily="18" charset="-128"/>
              </a:rPr>
              <a:t>Pyschomotor</a:t>
            </a:r>
            <a:r>
              <a:rPr lang="en-US" sz="1400" dirty="0" smtClean="0">
                <a:latin typeface="Adobe Fangsong Std R" pitchFamily="18" charset="-128"/>
                <a:ea typeface="Adobe Fangsong Std R" pitchFamily="18" charset="-128"/>
              </a:rPr>
              <a:t> /Affective areas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37338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dobe Fangsong Std R" pitchFamily="18" charset="-128"/>
                <a:ea typeface="Adobe Fangsong Std R" pitchFamily="18" charset="-128"/>
              </a:rPr>
              <a:t>Data sheet</a:t>
            </a:r>
            <a:endParaRPr lang="en-US" sz="2800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43600" y="4495800"/>
            <a:ext cx="2743200" cy="1752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t-dantay\Documents\First24\envelop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48675" y="405408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home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63735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RUZI</a:t>
            </a:r>
            <a:endParaRPr lang="en-US" sz="2400" dirty="0"/>
          </a:p>
        </p:txBody>
      </p:sp>
      <p:sp>
        <p:nvSpPr>
          <p:cNvPr id="37" name="Rounded Rectangle 36"/>
          <p:cNvSpPr/>
          <p:nvPr/>
        </p:nvSpPr>
        <p:spPr>
          <a:xfrm>
            <a:off x="3429000" y="1981200"/>
            <a:ext cx="1905000" cy="15240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3429000" y="2286000"/>
            <a:ext cx="2667750" cy="3657600"/>
            <a:chOff x="3352800" y="2286000"/>
            <a:chExt cx="2789679" cy="3733800"/>
          </a:xfrm>
        </p:grpSpPr>
        <p:sp>
          <p:nvSpPr>
            <p:cNvPr id="47" name="Rounded Rectangle 46"/>
            <p:cNvSpPr/>
            <p:nvPr/>
          </p:nvSpPr>
          <p:spPr>
            <a:xfrm>
              <a:off x="6095998" y="2362200"/>
              <a:ext cx="46481" cy="3657600"/>
            </a:xfrm>
            <a:prstGeom prst="round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096000" y="2286000"/>
              <a:ext cx="45719" cy="27432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352800" y="2590800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352800" y="2895600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52800" y="2286000"/>
              <a:ext cx="1905000" cy="282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Adobe Fangsong Std R" pitchFamily="18" charset="-128"/>
                  <a:ea typeface="Adobe Fangsong Std R" pitchFamily="18" charset="-128"/>
                </a:rPr>
                <a:t>Adiele</a:t>
              </a:r>
              <a:r>
                <a:rPr lang="en-US" sz="1200" dirty="0" smtClean="0">
                  <a:latin typeface="Adobe Fangsong Std R" pitchFamily="18" charset="-128"/>
                  <a:ea typeface="Adobe Fangsong Std R" pitchFamily="18" charset="-128"/>
                </a:rPr>
                <a:t> </a:t>
              </a:r>
              <a:r>
                <a:rPr lang="en-US" sz="1200" dirty="0" err="1" smtClean="0">
                  <a:latin typeface="Adobe Fangsong Std R" pitchFamily="18" charset="-128"/>
                  <a:ea typeface="Adobe Fangsong Std R" pitchFamily="18" charset="-128"/>
                </a:rPr>
                <a:t>chika</a:t>
              </a:r>
              <a:endParaRPr lang="en-US" sz="1200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3352800" y="2286000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352800" y="3200400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352800" y="3505200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352800" y="3810000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352800" y="4114800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352800" y="4419600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352800" y="4724400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352800" y="5029200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352800" y="5334000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52800" y="5638800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352800" y="5943600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/>
          <p:cNvSpPr/>
          <p:nvPr/>
        </p:nvSpPr>
        <p:spPr>
          <a:xfrm>
            <a:off x="6172200" y="2286000"/>
            <a:ext cx="2667000" cy="35814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553200" y="2373868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dobe Fangsong Std R" pitchFamily="18" charset="-128"/>
                <a:ea typeface="Adobe Fangsong Std R" pitchFamily="18" charset="-128"/>
              </a:rPr>
              <a:t>Adiele</a:t>
            </a:r>
            <a:r>
              <a:rPr lang="en-US" sz="1600" dirty="0" smtClean="0">
                <a:latin typeface="Adobe Fangsong Std R" pitchFamily="18" charset="-128"/>
                <a:ea typeface="Adobe Fangsong Std R" pitchFamily="18" charset="-128"/>
              </a:rPr>
              <a:t> Chika</a:t>
            </a:r>
            <a:endParaRPr lang="en-US" sz="1600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010400" y="5486400"/>
            <a:ext cx="5334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848600" y="5486400"/>
            <a:ext cx="5334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086600" y="54380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Next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848600" y="5438001"/>
            <a:ext cx="533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Back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382000" y="2481590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edit</a:t>
            </a:r>
            <a:endParaRPr lang="en-US" sz="1100" dirty="0"/>
          </a:p>
        </p:txBody>
      </p:sp>
      <p:pic>
        <p:nvPicPr>
          <p:cNvPr id="80" name="Picture 2" descr="C:\Users\t-dantay\Documents\Placeholders\Edit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537221"/>
            <a:ext cx="127782" cy="12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Users\t-dantay\Documents\First24\folderopen1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865" r="33389"/>
          <a:stretch/>
        </p:blipFill>
        <p:spPr bwMode="auto">
          <a:xfrm>
            <a:off x="4876800" y="1066800"/>
            <a:ext cx="297678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C:\Users\t-dantay\Documents\First24\envelope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48675" y="405408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C:\Users\t-dantay\Documents\Placeholders\home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63735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C:\Users\t-dantay\Documents\First24\arrowsimple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362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C:\Users\t-dantay\Documents\First24\paperclip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448790"/>
            <a:ext cx="21515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/>
          <p:cNvCxnSpPr/>
          <p:nvPr/>
        </p:nvCxnSpPr>
        <p:spPr>
          <a:xfrm flipH="1">
            <a:off x="6705600" y="838200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953000" y="6096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dobe Fangsong Std R" pitchFamily="18" charset="-128"/>
                <a:ea typeface="Adobe Fangsong Std R" pitchFamily="18" charset="-128"/>
              </a:rPr>
              <a:t>Records</a:t>
            </a:r>
            <a:endParaRPr lang="en-US" sz="2400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6781800" y="9906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8915400" y="9906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3200400" y="13716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200400" y="9906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8305800" y="1066800"/>
            <a:ext cx="381000" cy="152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min</a:t>
            </a:r>
            <a:endParaRPr lang="en-US" sz="600" dirty="0"/>
          </a:p>
        </p:txBody>
      </p:sp>
      <p:sp>
        <p:nvSpPr>
          <p:cNvPr id="127" name="Rectangle 126"/>
          <p:cNvSpPr/>
          <p:nvPr/>
        </p:nvSpPr>
        <p:spPr>
          <a:xfrm>
            <a:off x="7772400" y="1066800"/>
            <a:ext cx="381000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max</a:t>
            </a:r>
            <a:endParaRPr lang="en-US" sz="600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6705600" y="914400"/>
            <a:ext cx="228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8991600" y="914400"/>
            <a:ext cx="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124200" y="6477000"/>
            <a:ext cx="586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124200" y="9144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352800" y="1600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Fangsong Std R" pitchFamily="18" charset="-128"/>
                <a:ea typeface="Adobe Fangsong Std R" pitchFamily="18" charset="-128"/>
              </a:rPr>
              <a:t>Records</a:t>
            </a:r>
            <a:endParaRPr lang="en-US" sz="1600" dirty="0">
              <a:latin typeface="Adobe Fangsong Std R" pitchFamily="18" charset="-128"/>
              <a:ea typeface="Adobe Fangsong Std R" pitchFamily="18" charset="-128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76200" y="762000"/>
            <a:ext cx="3124200" cy="5715000"/>
            <a:chOff x="76200" y="762000"/>
            <a:chExt cx="3124200" cy="57150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76200" y="762000"/>
              <a:ext cx="3124200" cy="5715000"/>
              <a:chOff x="304800" y="1143000"/>
              <a:chExt cx="2971800" cy="52578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04800" y="1143000"/>
                <a:ext cx="2819400" cy="5257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85800" y="1382375"/>
                <a:ext cx="175260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Adobe Fangsong Std R" pitchFamily="18" charset="-128"/>
                    <a:ea typeface="Adobe Fangsong Std R" pitchFamily="18" charset="-128"/>
                  </a:rPr>
                  <a:t>Cognitive</a:t>
                </a:r>
                <a:endParaRPr lang="en-US" sz="2400" dirty="0">
                  <a:latin typeface="Adobe Fangsong Std R" pitchFamily="18" charset="-128"/>
                  <a:ea typeface="Adobe Fangsong Std R" pitchFamily="18" charset="-128"/>
                </a:endParaRPr>
              </a:p>
            </p:txBody>
          </p:sp>
          <p:sp>
            <p:nvSpPr>
              <p:cNvPr id="75" name="Up Arrow Callout 74"/>
              <p:cNvSpPr/>
              <p:nvPr/>
            </p:nvSpPr>
            <p:spPr>
              <a:xfrm>
                <a:off x="457200" y="1447800"/>
                <a:ext cx="228600" cy="228600"/>
              </a:xfrm>
              <a:prstGeom prst="up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 smtClean="0"/>
                  <a:t>vo</a:t>
                </a:r>
                <a:endParaRPr lang="en-US" sz="24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53483" y="1844040"/>
                <a:ext cx="1445941" cy="339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81000" y="5943600"/>
                <a:ext cx="2590800" cy="304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UNAPPROVED</a:t>
                </a:r>
                <a:endParaRPr lang="en-US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57200" y="3456432"/>
                <a:ext cx="1524000" cy="339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latin typeface="Adobe Fangsong Std R" pitchFamily="18" charset="-128"/>
                    <a:ea typeface="Adobe Fangsong Std R" pitchFamily="18" charset="-128"/>
                  </a:rPr>
                  <a:t>infography</a:t>
                </a:r>
                <a:endParaRPr lang="en-US" dirty="0">
                  <a:latin typeface="Adobe Fangsong Std R" pitchFamily="18" charset="-128"/>
                  <a:ea typeface="Adobe Fangsong Std R" pitchFamily="18" charset="-128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33400" y="3831337"/>
                <a:ext cx="2362200" cy="45719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11459" y="3831337"/>
                <a:ext cx="1143000" cy="4571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590800" y="3880473"/>
                <a:ext cx="685800" cy="254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Adobe Fangsong Std R" pitchFamily="18" charset="-128"/>
                    <a:ea typeface="Adobe Fangsong Std R" pitchFamily="18" charset="-128"/>
                  </a:rPr>
                  <a:t>view</a:t>
                </a:r>
                <a:endParaRPr lang="en-US" sz="1200" dirty="0">
                  <a:latin typeface="Adobe Fangsong Std R" pitchFamily="18" charset="-128"/>
                  <a:ea typeface="Adobe Fangsong Std R" pitchFamily="18" charset="-128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49766" y="4297680"/>
                <a:ext cx="1295400" cy="339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dobe Fangsong Std R" pitchFamily="18" charset="-128"/>
                    <a:ea typeface="Adobe Fangsong Std R" pitchFamily="18" charset="-128"/>
                  </a:rPr>
                  <a:t>Guidelines</a:t>
                </a:r>
                <a:endParaRPr lang="en-US" dirty="0">
                  <a:latin typeface="Adobe Fangsong Std R" pitchFamily="18" charset="-128"/>
                  <a:ea typeface="Adobe Fangsong Std R" pitchFamily="18" charset="-128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49766" y="4718304"/>
                <a:ext cx="2445834" cy="1072896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0" name="Straight Connector 99"/>
            <p:cNvCxnSpPr>
              <a:endCxn id="68" idx="1"/>
            </p:cNvCxnSpPr>
            <p:nvPr/>
          </p:nvCxnSpPr>
          <p:spPr>
            <a:xfrm>
              <a:off x="2590800" y="129540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3200400" y="99060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3124200" y="914400"/>
              <a:ext cx="0" cy="5562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" name="Picture 2" descr="C:\Users\t-dantay\Documents\First24\folderopen1.png"/>
            <p:cNvPicPr>
              <a:picLocks noChangeAspect="1" noChangeArrowheads="1"/>
            </p:cNvPicPr>
            <p:nvPr>
              <p:custDataLst>
                <p:custData r:id="rId11"/>
              </p:custDataLst>
            </p:nvPr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23865" r="33389"/>
            <a:stretch/>
          </p:blipFill>
          <p:spPr bwMode="auto">
            <a:xfrm>
              <a:off x="266700" y="1905000"/>
              <a:ext cx="190500" cy="14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4" name="TextBox 153"/>
            <p:cNvSpPr txBox="1"/>
            <p:nvPr/>
          </p:nvSpPr>
          <p:spPr>
            <a:xfrm>
              <a:off x="533400" y="1828800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dobe Fangsong Std R" pitchFamily="18" charset="-128"/>
                  <a:ea typeface="Adobe Fangsong Std R" pitchFamily="18" charset="-128"/>
                </a:rPr>
                <a:t>Primary one</a:t>
              </a:r>
              <a:endParaRPr lang="en-US" sz="1400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pic>
          <p:nvPicPr>
            <p:cNvPr id="155" name="Picture 2" descr="C:\Users\t-dantay\Documents\Placeholders\file.png"/>
            <p:cNvPicPr>
              <a:picLocks noChangeAspect="1" noChangeArrowheads="1"/>
            </p:cNvPicPr>
            <p:nvPr>
              <p:custDataLst>
                <p:custData r:id="rId12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1" y="2209801"/>
              <a:ext cx="11147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0" name="TextBox 159"/>
            <p:cNvSpPr txBox="1"/>
            <p:nvPr/>
          </p:nvSpPr>
          <p:spPr>
            <a:xfrm>
              <a:off x="762000" y="2209800"/>
              <a:ext cx="1752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00B050"/>
                  </a:solidFill>
                  <a:latin typeface="Adobe Fangsong Std R" pitchFamily="18" charset="-128"/>
                  <a:ea typeface="Adobe Fangsong Std R" pitchFamily="18" charset="-128"/>
                </a:rPr>
                <a:t>Hand writing</a:t>
              </a:r>
              <a:endParaRPr lang="en-US" sz="800" dirty="0">
                <a:solidFill>
                  <a:srgbClr val="00B050"/>
                </a:solidFill>
                <a:latin typeface="Adobe Fangsong Std R" pitchFamily="18" charset="-128"/>
                <a:ea typeface="Adobe Fangsong Std R" pitchFamily="18" charset="-128"/>
              </a:endParaRPr>
            </a:p>
          </p:txBody>
        </p:sp>
        <p:pic>
          <p:nvPicPr>
            <p:cNvPr id="161" name="Picture 2" descr="C:\Users\t-dantay\Documents\Placeholders\file.png"/>
            <p:cNvPicPr>
              <a:picLocks noChangeAspect="1" noChangeArrowheads="1"/>
            </p:cNvPicPr>
            <p:nvPr>
              <p:custDataLst>
                <p:custData r:id="rId13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2438400"/>
              <a:ext cx="11147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TextBox 161"/>
            <p:cNvSpPr txBox="1"/>
            <p:nvPr/>
          </p:nvSpPr>
          <p:spPr>
            <a:xfrm>
              <a:off x="762000" y="2438400"/>
              <a:ext cx="1752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dobe Fangsong Std R" pitchFamily="18" charset="-128"/>
                  <a:ea typeface="Adobe Fangsong Std R" pitchFamily="18" charset="-128"/>
                </a:rPr>
                <a:t>Spelling and </a:t>
              </a:r>
              <a:r>
                <a:rPr lang="en-US" sz="800" dirty="0" err="1" smtClean="0">
                  <a:latin typeface="Adobe Fangsong Std R" pitchFamily="18" charset="-128"/>
                  <a:ea typeface="Adobe Fangsong Std R" pitchFamily="18" charset="-128"/>
                </a:rPr>
                <a:t>detation</a:t>
              </a:r>
              <a:endParaRPr lang="en-US" sz="800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pic>
          <p:nvPicPr>
            <p:cNvPr id="163" name="Picture 2" descr="C:\Users\t-dantay\Documents\First24\folder1.png"/>
            <p:cNvPicPr>
              <a:picLocks noChangeAspect="1" noChangeArrowheads="1"/>
            </p:cNvPicPr>
            <p:nvPr>
              <p:custDataLst>
                <p:custData r:id="rId14"/>
              </p:custDataLst>
            </p:nvPr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" t="31579" r="35741"/>
            <a:stretch/>
          </p:blipFill>
          <p:spPr bwMode="auto">
            <a:xfrm>
              <a:off x="254000" y="2805271"/>
              <a:ext cx="210723" cy="166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" name="TextBox 163"/>
            <p:cNvSpPr txBox="1"/>
            <p:nvPr/>
          </p:nvSpPr>
          <p:spPr>
            <a:xfrm>
              <a:off x="152400" y="15240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dobe Fangsong Std R" pitchFamily="18" charset="-128"/>
                  <a:ea typeface="Adobe Fangsong Std R" pitchFamily="18" charset="-128"/>
                </a:rPr>
                <a:t>Desk</a:t>
              </a:r>
              <a:endParaRPr lang="en-US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33400" y="2743200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dobe Fangsong Std R" pitchFamily="18" charset="-128"/>
                  <a:ea typeface="Adobe Fangsong Std R" pitchFamily="18" charset="-128"/>
                </a:rPr>
                <a:t>Primary Four</a:t>
              </a:r>
              <a:endParaRPr lang="en-US" sz="1400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</p:grpSp>
      <p:pic>
        <p:nvPicPr>
          <p:cNvPr id="166" name="Picture 2" descr="C:\Users\t-dantay\Documents\Placeholders\Edit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094622"/>
            <a:ext cx="168864" cy="17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167"/>
          <p:cNvPicPr>
            <a:picLocks noChangeAspect="1"/>
          </p:cNvPicPr>
          <p:nvPr>
            <p:custDataLst>
              <p:custData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38600" y="1076325"/>
            <a:ext cx="228600" cy="228600"/>
          </a:xfrm>
          <a:prstGeom prst="rect">
            <a:avLst/>
          </a:prstGeom>
        </p:spPr>
      </p:pic>
      <p:pic>
        <p:nvPicPr>
          <p:cNvPr id="169" name="Picture 2" descr="C:\Users\t-dantay\Documents\Placeholders\table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66800"/>
            <a:ext cx="22167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 descr="C:\Users\t-dantay\Documents\Placeholders\trash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9522" y="1083245"/>
            <a:ext cx="176678" cy="18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4" name="Straight Connector 173"/>
          <p:cNvCxnSpPr/>
          <p:nvPr/>
        </p:nvCxnSpPr>
        <p:spPr>
          <a:xfrm>
            <a:off x="6324600" y="2971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6324600" y="38100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8686800" y="2971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7162800" y="29718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6324600" y="2971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6477000" y="2832556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dobe Fangsong Std R" pitchFamily="18" charset="-128"/>
                <a:ea typeface="Adobe Fangsong Std R" pitchFamily="18" charset="-128"/>
              </a:rPr>
              <a:t>Assignment</a:t>
            </a:r>
            <a:endParaRPr lang="en-US" sz="800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98" name="Straight Connector 197"/>
          <p:cNvCxnSpPr/>
          <p:nvPr/>
        </p:nvCxnSpPr>
        <p:spPr>
          <a:xfrm>
            <a:off x="8686800" y="40386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6324600" y="47244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6324600" y="40386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6324600" y="40386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6477000" y="3899356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Exam</a:t>
            </a:r>
            <a:endParaRPr lang="en-US" sz="800" dirty="0"/>
          </a:p>
        </p:txBody>
      </p:sp>
      <p:cxnSp>
        <p:nvCxnSpPr>
          <p:cNvPr id="218" name="Straight Connector 217"/>
          <p:cNvCxnSpPr/>
          <p:nvPr/>
        </p:nvCxnSpPr>
        <p:spPr>
          <a:xfrm flipH="1">
            <a:off x="7086600" y="40386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6324600" y="4800600"/>
            <a:ext cx="23622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8786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RUZI</a:t>
            </a:r>
            <a:endParaRPr lang="en-US" sz="2400" dirty="0">
              <a:latin typeface="+mj-lt"/>
            </a:endParaRPr>
          </a:p>
        </p:txBody>
      </p:sp>
      <p:pic>
        <p:nvPicPr>
          <p:cNvPr id="147" name="Picture 2" descr="C:\Users\t-dantay\Documents\First24\envelop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28600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56" name="Straight Connector 155"/>
          <p:cNvCxnSpPr/>
          <p:nvPr/>
        </p:nvCxnSpPr>
        <p:spPr>
          <a:xfrm>
            <a:off x="7010400" y="685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191000" y="45273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dobe Fangsong Std R" pitchFamily="18" charset="-128"/>
                <a:ea typeface="Adobe Fangsong Std R" pitchFamily="18" charset="-128"/>
              </a:rPr>
              <a:t>Result Management</a:t>
            </a:r>
            <a:endParaRPr lang="en-US" sz="2400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>
            <a:off x="7010400" y="7620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58" idx="1"/>
          </p:cNvCxnSpPr>
          <p:nvPr/>
        </p:nvCxnSpPr>
        <p:spPr>
          <a:xfrm flipH="1">
            <a:off x="3124200" y="683568"/>
            <a:ext cx="1066800" cy="2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3124200" y="7620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8839200" y="762000"/>
            <a:ext cx="76200" cy="563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8991600" y="1600200"/>
            <a:ext cx="45719" cy="48006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8991600" y="1828800"/>
            <a:ext cx="45719" cy="190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Connector 185"/>
          <p:cNvCxnSpPr/>
          <p:nvPr/>
        </p:nvCxnSpPr>
        <p:spPr>
          <a:xfrm>
            <a:off x="3124200" y="6400800"/>
            <a:ext cx="57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3200400" y="8382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3200400" y="838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3200400" y="11430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8763000" y="838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7010400" y="8382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305800" y="914400"/>
            <a:ext cx="381000" cy="152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min</a:t>
            </a:r>
            <a:endParaRPr lang="en-US" sz="800" dirty="0"/>
          </a:p>
        </p:txBody>
      </p:sp>
      <p:sp>
        <p:nvSpPr>
          <p:cNvPr id="73" name="Rectangle 72"/>
          <p:cNvSpPr/>
          <p:nvPr/>
        </p:nvSpPr>
        <p:spPr>
          <a:xfrm>
            <a:off x="7772400" y="914400"/>
            <a:ext cx="381000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max</a:t>
            </a:r>
            <a:endParaRPr 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3200400" y="1186934"/>
            <a:ext cx="762000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/>
              <a:t>search</a:t>
            </a:r>
            <a:endParaRPr lang="en-US" sz="600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3124200" y="15240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124200" y="1308556"/>
            <a:ext cx="30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 smtClean="0"/>
              <a:t>sn</a:t>
            </a:r>
            <a:endParaRPr lang="en-US" sz="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3505200" y="12954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name</a:t>
            </a:r>
            <a:endParaRPr lang="en-US" sz="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791200" y="12954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test 1 </a:t>
            </a:r>
            <a:endParaRPr lang="en-US" sz="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553200" y="12954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test 2</a:t>
            </a:r>
            <a:endParaRPr lang="en-US" sz="8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7086600" y="12954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Exam</a:t>
            </a:r>
            <a:endParaRPr lang="en-US" sz="8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696200" y="12954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total</a:t>
            </a:r>
            <a:endParaRPr lang="en-US" sz="8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8305800" y="12954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grade </a:t>
            </a:r>
            <a:endParaRPr lang="en-US" sz="800" b="1" dirty="0"/>
          </a:p>
        </p:txBody>
      </p:sp>
      <p:graphicFrame>
        <p:nvGraphicFramePr>
          <p:cNvPr id="109" name="Table 108"/>
          <p:cNvGraphicFramePr>
            <a:graphicFrameLocks noGrp="1"/>
          </p:cNvGraphicFramePr>
          <p:nvPr/>
        </p:nvGraphicFramePr>
        <p:xfrm>
          <a:off x="3124200" y="1600200"/>
          <a:ext cx="5714999" cy="4480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1194"/>
                <a:gridCol w="2217762"/>
                <a:gridCol w="767687"/>
                <a:gridCol w="597089"/>
                <a:gridCol w="597089"/>
                <a:gridCol w="597089"/>
                <a:gridCol w="597089"/>
              </a:tblGrid>
              <a:tr h="28003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03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03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03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03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03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03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03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03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03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03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03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03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03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03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03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15" name="Picture 114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906777"/>
            <a:ext cx="167642" cy="167642"/>
          </a:xfrm>
          <a:prstGeom prst="rect">
            <a:avLst/>
          </a:prstGeom>
        </p:spPr>
      </p:pic>
      <p:pic>
        <p:nvPicPr>
          <p:cNvPr id="119" name="Picture 2" descr="C:\Users\t-dantay\Documents\Placeholders\file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910829"/>
            <a:ext cx="114082" cy="1559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C:\Users\t-dantay\Documents\Placeholders\Save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1" y="914400"/>
            <a:ext cx="152748" cy="1513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 descr="C:\Users\t-dantay\Documents\Placeholders\Edit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839" y="944760"/>
            <a:ext cx="120162" cy="1220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3" name="Straight Connector 152"/>
          <p:cNvCxnSpPr/>
          <p:nvPr/>
        </p:nvCxnSpPr>
        <p:spPr>
          <a:xfrm flipV="1">
            <a:off x="3124200" y="762000"/>
            <a:ext cx="0" cy="563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2" descr="C:\Users\t-dantay\Documents\First24\folderopen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 rotWithShape="1"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4648200" y="914400"/>
            <a:ext cx="198452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" descr="C:\Users\t-dantay\Documents\Placeholders\hom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91991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/>
        </p:nvGrpSpPr>
        <p:grpSpPr>
          <a:xfrm>
            <a:off x="76200" y="685800"/>
            <a:ext cx="3124200" cy="5715000"/>
            <a:chOff x="76200" y="762000"/>
            <a:chExt cx="3124200" cy="5715000"/>
          </a:xfrm>
        </p:grpSpPr>
        <p:grpSp>
          <p:nvGrpSpPr>
            <p:cNvPr id="57" name="Group 103"/>
            <p:cNvGrpSpPr/>
            <p:nvPr/>
          </p:nvGrpSpPr>
          <p:grpSpPr>
            <a:xfrm>
              <a:off x="76200" y="762000"/>
              <a:ext cx="3124200" cy="5715000"/>
              <a:chOff x="304800" y="1143000"/>
              <a:chExt cx="2971800" cy="52578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304800" y="1143000"/>
                <a:ext cx="2819399" cy="5257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85800" y="1382375"/>
                <a:ext cx="175260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Adobe Fangsong Std R" pitchFamily="18" charset="-128"/>
                    <a:ea typeface="Adobe Fangsong Std R" pitchFamily="18" charset="-128"/>
                  </a:rPr>
                  <a:t>Cognitive</a:t>
                </a:r>
                <a:endParaRPr lang="en-US" sz="2400" dirty="0">
                  <a:latin typeface="Adobe Fangsong Std R" pitchFamily="18" charset="-128"/>
                  <a:ea typeface="Adobe Fangsong Std R" pitchFamily="18" charset="-128"/>
                </a:endParaRPr>
              </a:p>
            </p:txBody>
          </p:sp>
          <p:sp>
            <p:nvSpPr>
              <p:cNvPr id="74" name="Up Arrow Callout 73"/>
              <p:cNvSpPr/>
              <p:nvPr/>
            </p:nvSpPr>
            <p:spPr>
              <a:xfrm>
                <a:off x="457200" y="1447800"/>
                <a:ext cx="228600" cy="228600"/>
              </a:xfrm>
              <a:prstGeom prst="up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 smtClean="0"/>
                  <a:t>vo</a:t>
                </a:r>
                <a:endParaRPr lang="en-US" sz="24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53483" y="1844040"/>
                <a:ext cx="1445941" cy="339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81000" y="5943600"/>
                <a:ext cx="2590800" cy="304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UNAPPROVED</a:t>
                </a:r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57200" y="3456432"/>
                <a:ext cx="1524000" cy="339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latin typeface="Adobe Fangsong Std R" pitchFamily="18" charset="-128"/>
                    <a:ea typeface="Adobe Fangsong Std R" pitchFamily="18" charset="-128"/>
                  </a:rPr>
                  <a:t>infography</a:t>
                </a:r>
                <a:endParaRPr lang="en-US" dirty="0">
                  <a:latin typeface="Adobe Fangsong Std R" pitchFamily="18" charset="-128"/>
                  <a:ea typeface="Adobe Fangsong Std R" pitchFamily="18" charset="-128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533400" y="3831337"/>
                <a:ext cx="2362200" cy="45719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11459" y="3831337"/>
                <a:ext cx="1143000" cy="4571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590800" y="3880473"/>
                <a:ext cx="685800" cy="254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Adobe Fangsong Std R" pitchFamily="18" charset="-128"/>
                    <a:ea typeface="Adobe Fangsong Std R" pitchFamily="18" charset="-128"/>
                  </a:rPr>
                  <a:t>view</a:t>
                </a:r>
                <a:endParaRPr lang="en-US" sz="1200" dirty="0">
                  <a:latin typeface="Adobe Fangsong Std R" pitchFamily="18" charset="-128"/>
                  <a:ea typeface="Adobe Fangsong Std R" pitchFamily="18" charset="-128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49766" y="4297680"/>
                <a:ext cx="1295400" cy="339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dobe Fangsong Std R" pitchFamily="18" charset="-128"/>
                    <a:ea typeface="Adobe Fangsong Std R" pitchFamily="18" charset="-128"/>
                  </a:rPr>
                  <a:t>Guidelines</a:t>
                </a:r>
                <a:endParaRPr lang="en-US" dirty="0">
                  <a:latin typeface="Adobe Fangsong Std R" pitchFamily="18" charset="-128"/>
                  <a:ea typeface="Adobe Fangsong Std R" pitchFamily="18" charset="-128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449766" y="4718304"/>
                <a:ext cx="2445834" cy="1072896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8" name="Straight Connector 57"/>
            <p:cNvCxnSpPr/>
            <p:nvPr/>
          </p:nvCxnSpPr>
          <p:spPr>
            <a:xfrm>
              <a:off x="2590800" y="129540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2" descr="C:\Users\t-dantay\Documents\First24\folderopen1.png"/>
            <p:cNvPicPr>
              <a:picLocks noChangeAspect="1" noChangeArrowheads="1"/>
            </p:cNvPicPr>
            <p:nvPr>
              <p:custDataLst>
                <p:custData r:id="rId9"/>
              </p:custDataLst>
            </p:nvPr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23865" r="33389"/>
            <a:stretch/>
          </p:blipFill>
          <p:spPr bwMode="auto">
            <a:xfrm>
              <a:off x="266700" y="1905000"/>
              <a:ext cx="190500" cy="14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533400" y="1828800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dobe Fangsong Std R" pitchFamily="18" charset="-128"/>
                  <a:ea typeface="Adobe Fangsong Std R" pitchFamily="18" charset="-128"/>
                </a:rPr>
                <a:t>Primary one</a:t>
              </a:r>
              <a:endParaRPr lang="en-US" sz="1400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pic>
          <p:nvPicPr>
            <p:cNvPr id="64" name="Picture 2" descr="C:\Users\t-dantay\Documents\Placeholders\file.png"/>
            <p:cNvPicPr>
              <a:picLocks noChangeAspect="1" noChangeArrowheads="1"/>
            </p:cNvPicPr>
            <p:nvPr>
              <p:custDataLst>
                <p:custData r:id="rId10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1" y="2209801"/>
              <a:ext cx="11147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/>
            <p:cNvSpPr txBox="1"/>
            <p:nvPr/>
          </p:nvSpPr>
          <p:spPr>
            <a:xfrm>
              <a:off x="762000" y="2209800"/>
              <a:ext cx="1752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00B050"/>
                  </a:solidFill>
                  <a:latin typeface="Adobe Fangsong Std R" pitchFamily="18" charset="-128"/>
                  <a:ea typeface="Adobe Fangsong Std R" pitchFamily="18" charset="-128"/>
                </a:rPr>
                <a:t>Hand writing</a:t>
              </a:r>
              <a:endParaRPr lang="en-US" sz="800" dirty="0">
                <a:solidFill>
                  <a:srgbClr val="00B050"/>
                </a:solidFill>
                <a:latin typeface="Adobe Fangsong Std R" pitchFamily="18" charset="-128"/>
                <a:ea typeface="Adobe Fangsong Std R" pitchFamily="18" charset="-128"/>
              </a:endParaRPr>
            </a:p>
          </p:txBody>
        </p:sp>
        <p:pic>
          <p:nvPicPr>
            <p:cNvPr id="66" name="Picture 2" descr="C:\Users\t-dantay\Documents\Placeholders\file.png"/>
            <p:cNvPicPr>
              <a:picLocks noChangeAspect="1" noChangeArrowheads="1"/>
            </p:cNvPicPr>
            <p:nvPr>
              <p:custDataLst>
                <p:custData r:id="rId11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2438400"/>
              <a:ext cx="11147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762000" y="2438400"/>
              <a:ext cx="1752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dobe Fangsong Std R" pitchFamily="18" charset="-128"/>
                  <a:ea typeface="Adobe Fangsong Std R" pitchFamily="18" charset="-128"/>
                </a:rPr>
                <a:t>Spelling and </a:t>
              </a:r>
              <a:r>
                <a:rPr lang="en-US" sz="800" dirty="0" err="1" smtClean="0">
                  <a:latin typeface="Adobe Fangsong Std R" pitchFamily="18" charset="-128"/>
                  <a:ea typeface="Adobe Fangsong Std R" pitchFamily="18" charset="-128"/>
                </a:rPr>
                <a:t>detation</a:t>
              </a:r>
              <a:endParaRPr lang="en-US" sz="800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pic>
          <p:nvPicPr>
            <p:cNvPr id="68" name="Picture 2" descr="C:\Users\t-dantay\Documents\First24\folder1.png"/>
            <p:cNvPicPr>
              <a:picLocks noChangeAspect="1" noChangeArrowheads="1"/>
            </p:cNvPicPr>
            <p:nvPr>
              <p:custDataLst>
                <p:custData r:id="rId12"/>
              </p:custDataLst>
            </p:nvPr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" t="31579" r="35741"/>
            <a:stretch/>
          </p:blipFill>
          <p:spPr bwMode="auto">
            <a:xfrm>
              <a:off x="254000" y="2805271"/>
              <a:ext cx="210723" cy="166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152400" y="15240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dobe Fangsong Std R" pitchFamily="18" charset="-128"/>
                  <a:ea typeface="Adobe Fangsong Std R" pitchFamily="18" charset="-128"/>
                </a:rPr>
                <a:t>Desk</a:t>
              </a:r>
              <a:endParaRPr lang="en-US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3400" y="2743200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dobe Fangsong Std R" pitchFamily="18" charset="-128"/>
                  <a:ea typeface="Adobe Fangsong Std R" pitchFamily="18" charset="-128"/>
                </a:rPr>
                <a:t>Primary Four</a:t>
              </a:r>
              <a:endParaRPr lang="en-US" sz="1400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</p:grpSp>
      <p:pic>
        <p:nvPicPr>
          <p:cNvPr id="96" name="Picture 2" descr="C:\Users\t-dantay\Documents\First24\calendar1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3400" y="912018"/>
            <a:ext cx="152400" cy="1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8786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RUZI</a:t>
            </a:r>
            <a:endParaRPr lang="en-US" sz="2400" dirty="0">
              <a:latin typeface="+mj-lt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52400" y="685800"/>
            <a:ext cx="2819400" cy="5638800"/>
            <a:chOff x="228600" y="1071949"/>
            <a:chExt cx="2819400" cy="5257800"/>
          </a:xfrm>
        </p:grpSpPr>
        <p:sp>
          <p:nvSpPr>
            <p:cNvPr id="78" name="Rectangle 77"/>
            <p:cNvSpPr/>
            <p:nvPr/>
          </p:nvSpPr>
          <p:spPr>
            <a:xfrm>
              <a:off x="228600" y="1071949"/>
              <a:ext cx="2819400" cy="525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4800" y="3842951"/>
              <a:ext cx="1524000" cy="344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dobe Fangsong Std R" pitchFamily="18" charset="-128"/>
                  <a:ea typeface="Adobe Fangsong Std R" pitchFamily="18" charset="-128"/>
                </a:rPr>
                <a:t>Mesage</a:t>
              </a:r>
              <a:endParaRPr lang="en-US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57200" y="4114800"/>
              <a:ext cx="1295400" cy="344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04800" y="4269260"/>
              <a:ext cx="2590800" cy="3552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81000" y="4114800"/>
            <a:ext cx="2209800" cy="338554"/>
            <a:chOff x="304800" y="4114800"/>
            <a:chExt cx="2209800" cy="338554"/>
          </a:xfrm>
        </p:grpSpPr>
        <p:sp>
          <p:nvSpPr>
            <p:cNvPr id="96" name="Oval 95"/>
            <p:cNvSpPr/>
            <p:nvPr/>
          </p:nvSpPr>
          <p:spPr>
            <a:xfrm>
              <a:off x="304800" y="41910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33400" y="411480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Sjhdjks </a:t>
              </a:r>
              <a:r>
                <a:rPr lang="en-US" sz="800" dirty="0" err="1" smtClean="0"/>
                <a:t>ksnjkndkls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kjnmd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kjs</a:t>
              </a:r>
              <a:r>
                <a:rPr lang="en-US" sz="800" dirty="0" smtClean="0"/>
                <a:t>  </a:t>
              </a:r>
              <a:r>
                <a:rPr lang="en-US" sz="800" dirty="0" err="1" smtClean="0"/>
                <a:t>js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jjs</a:t>
              </a:r>
              <a:r>
                <a:rPr lang="en-US" sz="800" dirty="0" smtClean="0"/>
                <a:t> s  dm </a:t>
              </a:r>
              <a:r>
                <a:rPr lang="en-US" sz="800" dirty="0" err="1" smtClean="0"/>
                <a:t>sd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sk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ksmldksn</a:t>
              </a:r>
              <a:r>
                <a:rPr lang="en-US" sz="800" dirty="0" smtClean="0"/>
                <a:t> j </a:t>
              </a:r>
              <a:r>
                <a:rPr lang="en-US" sz="800" dirty="0" err="1" smtClean="0"/>
                <a:t>kdsnjdndsmldksmlkdm</a:t>
              </a:r>
              <a:r>
                <a:rPr lang="en-US" sz="800" dirty="0" smtClean="0"/>
                <a:t> </a:t>
              </a:r>
              <a:endParaRPr lang="en-US" sz="800" dirty="0"/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228600" y="4495800"/>
            <a:ext cx="2590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381000" y="4495800"/>
            <a:ext cx="2209800" cy="338554"/>
            <a:chOff x="304800" y="4114800"/>
            <a:chExt cx="2209800" cy="338554"/>
          </a:xfrm>
        </p:grpSpPr>
        <p:sp>
          <p:nvSpPr>
            <p:cNvPr id="100" name="Oval 99"/>
            <p:cNvSpPr/>
            <p:nvPr/>
          </p:nvSpPr>
          <p:spPr>
            <a:xfrm>
              <a:off x="304800" y="41910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33400" y="411480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Sjhdjks </a:t>
              </a:r>
              <a:r>
                <a:rPr lang="en-US" sz="800" dirty="0" err="1" smtClean="0"/>
                <a:t>ksnjkndkls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kjnmd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kjs</a:t>
              </a:r>
              <a:r>
                <a:rPr lang="en-US" sz="800" dirty="0" smtClean="0"/>
                <a:t>  </a:t>
              </a:r>
              <a:r>
                <a:rPr lang="en-US" sz="800" dirty="0" err="1" smtClean="0"/>
                <a:t>js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jjs</a:t>
              </a:r>
              <a:r>
                <a:rPr lang="en-US" sz="800" dirty="0" smtClean="0"/>
                <a:t> s  dm </a:t>
              </a:r>
              <a:r>
                <a:rPr lang="en-US" sz="800" dirty="0" err="1" smtClean="0"/>
                <a:t>sd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sk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ksmldksn</a:t>
              </a:r>
              <a:r>
                <a:rPr lang="en-US" sz="800" dirty="0" smtClean="0"/>
                <a:t> j </a:t>
              </a:r>
              <a:r>
                <a:rPr lang="en-US" sz="800" dirty="0" err="1" smtClean="0"/>
                <a:t>kdsnjdndsmldksmlkdm</a:t>
              </a:r>
              <a:r>
                <a:rPr lang="en-US" sz="800" dirty="0" smtClean="0"/>
                <a:t> </a:t>
              </a:r>
              <a:endParaRPr lang="en-US" sz="800" dirty="0"/>
            </a:p>
          </p:txBody>
        </p:sp>
      </p:grpSp>
      <p:cxnSp>
        <p:nvCxnSpPr>
          <p:cNvPr id="104" name="Straight Connector 103"/>
          <p:cNvCxnSpPr/>
          <p:nvPr/>
        </p:nvCxnSpPr>
        <p:spPr>
          <a:xfrm>
            <a:off x="228600" y="4495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28600" y="4876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28600" y="4876800"/>
            <a:ext cx="2590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28600" y="4876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381000" y="4876800"/>
            <a:ext cx="2209800" cy="338554"/>
            <a:chOff x="304800" y="4114800"/>
            <a:chExt cx="2209800" cy="338554"/>
          </a:xfrm>
        </p:grpSpPr>
        <p:sp>
          <p:nvSpPr>
            <p:cNvPr id="110" name="Oval 109"/>
            <p:cNvSpPr/>
            <p:nvPr/>
          </p:nvSpPr>
          <p:spPr>
            <a:xfrm>
              <a:off x="304800" y="41910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3400" y="411480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Sjhdjks </a:t>
              </a:r>
              <a:r>
                <a:rPr lang="en-US" sz="800" dirty="0" err="1" smtClean="0"/>
                <a:t>ksnjkndkls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kjnmd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kjs</a:t>
              </a:r>
              <a:r>
                <a:rPr lang="en-US" sz="800" dirty="0" smtClean="0"/>
                <a:t>  </a:t>
              </a:r>
              <a:r>
                <a:rPr lang="en-US" sz="800" dirty="0" err="1" smtClean="0"/>
                <a:t>js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jjs</a:t>
              </a:r>
              <a:r>
                <a:rPr lang="en-US" sz="800" dirty="0" smtClean="0"/>
                <a:t> s  dm </a:t>
              </a:r>
              <a:r>
                <a:rPr lang="en-US" sz="800" dirty="0" err="1" smtClean="0"/>
                <a:t>sd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sk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ksmldksn</a:t>
              </a:r>
              <a:r>
                <a:rPr lang="en-US" sz="800" dirty="0" smtClean="0"/>
                <a:t> j </a:t>
              </a:r>
              <a:r>
                <a:rPr lang="en-US" sz="800" dirty="0" err="1" smtClean="0"/>
                <a:t>kdsnjdndsmldksmlkdm</a:t>
              </a:r>
              <a:r>
                <a:rPr lang="en-US" sz="800" dirty="0" smtClean="0"/>
                <a:t> </a:t>
              </a:r>
              <a:endParaRPr lang="en-US" sz="800" dirty="0"/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228600" y="5257800"/>
            <a:ext cx="2590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228600" y="5257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381000" y="5224046"/>
            <a:ext cx="2209800" cy="338554"/>
            <a:chOff x="304800" y="4114800"/>
            <a:chExt cx="2209800" cy="338554"/>
          </a:xfrm>
        </p:grpSpPr>
        <p:sp>
          <p:nvSpPr>
            <p:cNvPr id="116" name="Oval 115"/>
            <p:cNvSpPr/>
            <p:nvPr/>
          </p:nvSpPr>
          <p:spPr>
            <a:xfrm>
              <a:off x="304800" y="41910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33400" y="411480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Sjhdjks </a:t>
              </a:r>
              <a:r>
                <a:rPr lang="en-US" sz="800" dirty="0" err="1" smtClean="0"/>
                <a:t>ksnjkndkls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kjnmd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kjs</a:t>
              </a:r>
              <a:r>
                <a:rPr lang="en-US" sz="800" dirty="0" smtClean="0"/>
                <a:t>  </a:t>
              </a:r>
              <a:r>
                <a:rPr lang="en-US" sz="800" dirty="0" err="1" smtClean="0"/>
                <a:t>js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jjs</a:t>
              </a:r>
              <a:r>
                <a:rPr lang="en-US" sz="800" dirty="0" smtClean="0"/>
                <a:t> s  dm </a:t>
              </a:r>
              <a:r>
                <a:rPr lang="en-US" sz="800" dirty="0" err="1" smtClean="0"/>
                <a:t>sd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sk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ksmldksn</a:t>
              </a:r>
              <a:r>
                <a:rPr lang="en-US" sz="800" dirty="0" smtClean="0"/>
                <a:t> j </a:t>
              </a:r>
              <a:r>
                <a:rPr lang="en-US" sz="800" dirty="0" err="1" smtClean="0"/>
                <a:t>kdsnjdndsmldksmlkdm</a:t>
              </a:r>
              <a:r>
                <a:rPr lang="en-US" sz="800" dirty="0" smtClean="0"/>
                <a:t> </a:t>
              </a:r>
              <a:endParaRPr lang="en-US" sz="8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228600" y="2667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Filter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28600" y="5638800"/>
            <a:ext cx="2590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228600" y="6019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28600" y="5638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381000" y="5638800"/>
            <a:ext cx="2209800" cy="338554"/>
            <a:chOff x="304800" y="4114800"/>
            <a:chExt cx="2209800" cy="338554"/>
          </a:xfrm>
        </p:grpSpPr>
        <p:sp>
          <p:nvSpPr>
            <p:cNvPr id="124" name="Oval 123"/>
            <p:cNvSpPr/>
            <p:nvPr/>
          </p:nvSpPr>
          <p:spPr>
            <a:xfrm>
              <a:off x="304800" y="41910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33400" y="411480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Sjhdjks </a:t>
              </a:r>
              <a:r>
                <a:rPr lang="en-US" sz="800" dirty="0" err="1" smtClean="0"/>
                <a:t>ksnjkndkls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kjnmd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kjs</a:t>
              </a:r>
              <a:r>
                <a:rPr lang="en-US" sz="800" dirty="0" smtClean="0"/>
                <a:t>  </a:t>
              </a:r>
              <a:r>
                <a:rPr lang="en-US" sz="800" dirty="0" err="1" smtClean="0"/>
                <a:t>js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jjs</a:t>
              </a:r>
              <a:r>
                <a:rPr lang="en-US" sz="800" dirty="0" smtClean="0"/>
                <a:t> s  dm </a:t>
              </a:r>
              <a:r>
                <a:rPr lang="en-US" sz="800" dirty="0" err="1" smtClean="0"/>
                <a:t>sd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sk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ksmldksn</a:t>
              </a:r>
              <a:r>
                <a:rPr lang="en-US" sz="800" dirty="0" smtClean="0"/>
                <a:t> j </a:t>
              </a:r>
              <a:r>
                <a:rPr lang="en-US" sz="800" dirty="0" err="1" smtClean="0"/>
                <a:t>kdsnjdndsmldksmlkdm</a:t>
              </a:r>
              <a:r>
                <a:rPr lang="en-US" sz="800" dirty="0" smtClean="0"/>
                <a:t> </a:t>
              </a:r>
              <a:endParaRPr lang="en-US" sz="800" dirty="0"/>
            </a:p>
          </p:txBody>
        </p:sp>
      </p:grpSp>
      <p:sp>
        <p:nvSpPr>
          <p:cNvPr id="129" name="Flowchart: Merge 128"/>
          <p:cNvSpPr/>
          <p:nvPr/>
        </p:nvSpPr>
        <p:spPr>
          <a:xfrm>
            <a:off x="1600200" y="3200400"/>
            <a:ext cx="76200" cy="76200"/>
          </a:xfrm>
          <a:prstGeom prst="flowChartMerg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Merge 129"/>
          <p:cNvSpPr/>
          <p:nvPr/>
        </p:nvSpPr>
        <p:spPr>
          <a:xfrm>
            <a:off x="2590800" y="3200400"/>
            <a:ext cx="76200" cy="76200"/>
          </a:xfrm>
          <a:prstGeom prst="flowChartMerg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lowchart: Merge 130"/>
          <p:cNvSpPr/>
          <p:nvPr/>
        </p:nvSpPr>
        <p:spPr>
          <a:xfrm>
            <a:off x="762000" y="3200400"/>
            <a:ext cx="76200" cy="76200"/>
          </a:xfrm>
          <a:prstGeom prst="flowChartMerg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228600" y="30758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dobe Fangsong Std R" pitchFamily="18" charset="-128"/>
                <a:ea typeface="Adobe Fangsong Std R" pitchFamily="18" charset="-128"/>
              </a:rPr>
              <a:t>Class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990600" y="30758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dobe Fangsong Std R" pitchFamily="18" charset="-128"/>
                <a:ea typeface="Adobe Fangsong Std R" pitchFamily="18" charset="-128"/>
              </a:rPr>
              <a:t>Term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905000" y="30758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dobe Fangsong Std R" pitchFamily="18" charset="-128"/>
                <a:ea typeface="Adobe Fangsong Std R" pitchFamily="18" charset="-128"/>
              </a:rPr>
              <a:t>session</a:t>
            </a:r>
            <a:endParaRPr lang="en-US" sz="1200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147" name="Picture 2" descr="C:\Users\t-dantay\Documents\First24\envelop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28600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Rounded Rectangle 149"/>
          <p:cNvSpPr/>
          <p:nvPr/>
        </p:nvSpPr>
        <p:spPr>
          <a:xfrm>
            <a:off x="381000" y="914400"/>
            <a:ext cx="2362200" cy="22860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7010400" y="685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191000" y="45273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dobe Fangsong Std R" pitchFamily="18" charset="-128"/>
                <a:ea typeface="Adobe Fangsong Std R" pitchFamily="18" charset="-128"/>
              </a:rPr>
              <a:t>Result Management</a:t>
            </a:r>
            <a:endParaRPr lang="en-US" sz="2400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>
            <a:off x="7010400" y="7620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58" idx="1"/>
          </p:cNvCxnSpPr>
          <p:nvPr/>
        </p:nvCxnSpPr>
        <p:spPr>
          <a:xfrm flipH="1">
            <a:off x="3124200" y="683568"/>
            <a:ext cx="1066800" cy="2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3124200" y="7620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8839200" y="762000"/>
            <a:ext cx="76200" cy="563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8991600" y="1600200"/>
            <a:ext cx="45719" cy="48006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8991600" y="1828800"/>
            <a:ext cx="45719" cy="190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3124200" y="762000"/>
            <a:ext cx="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124200" y="6324600"/>
            <a:ext cx="5791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3200400" y="8382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3200400" y="838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3200400" y="11430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8763000" y="838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7010400" y="8382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124200" y="12192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First term of 2020/2021 Academic Session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305800" y="914400"/>
            <a:ext cx="381000" cy="152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min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00400" y="2466201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dobe Fangsong Std R" pitchFamily="18" charset="-128"/>
                <a:ea typeface="Adobe Fangsong Std R" pitchFamily="18" charset="-128"/>
              </a:rPr>
              <a:t>Pre-nursery 	           unapproved	view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00400" y="3276601"/>
            <a:ext cx="434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dobe Fangsong Std R" pitchFamily="18" charset="-128"/>
                <a:ea typeface="Adobe Fangsong Std R" pitchFamily="18" charset="-128"/>
              </a:rPr>
              <a:t>Nursery one	          unapproved 	view</a:t>
            </a:r>
            <a:endParaRPr lang="en-US" sz="1200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00400" y="4038601"/>
            <a:ext cx="358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dobe Fangsong Std R" pitchFamily="18" charset="-128"/>
                <a:ea typeface="Adobe Fangsong Std R" pitchFamily="18" charset="-128"/>
              </a:rPr>
              <a:t>Nursery two            unapproved               view</a:t>
            </a:r>
            <a:endParaRPr lang="en-US" sz="1200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00400" y="4876800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dobe Fangsong Std R" pitchFamily="18" charset="-128"/>
                <a:ea typeface="Adobe Fangsong Std R" pitchFamily="18" charset="-128"/>
              </a:rPr>
              <a:t>Primary one            unapproved                view</a:t>
            </a:r>
            <a:endParaRPr lang="en-US" sz="1200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00400" y="5638801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dobe Fangsong Std R" pitchFamily="18" charset="-128"/>
                <a:ea typeface="Adobe Fangsong Std R" pitchFamily="18" charset="-128"/>
              </a:rPr>
              <a:t>Primary three          unapproved                view</a:t>
            </a:r>
            <a:endParaRPr lang="en-US" sz="1200" dirty="0">
              <a:latin typeface="Adobe Fangsong Std R" pitchFamily="18" charset="-128"/>
              <a:ea typeface="Adobe Fangsong Std R" pitchFamily="18" charset="-128"/>
            </a:endParaRPr>
          </a:p>
        </p:txBody>
      </p:sp>
      <p:graphicFrame>
        <p:nvGraphicFramePr>
          <p:cNvPr id="67" name="VerticalBarChart"/>
          <p:cNvGraphicFramePr/>
          <p:nvPr>
            <p:custDataLst>
              <p:custData r:id="rId2"/>
            </p:custDataLst>
            <p:extLst>
              <p:ext uri="{D42A27DB-BD31-4B8C-83A1-F6EECF244321}">
                <p14:modId xmlns="" xmlns:p14="http://schemas.microsoft.com/office/powerpoint/2010/main" val="1433295736"/>
              </p:ext>
            </p:extLst>
          </p:nvPr>
        </p:nvGraphicFramePr>
        <p:xfrm>
          <a:off x="7315200" y="3200400"/>
          <a:ext cx="914400" cy="53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68" name="VerticalBarChart"/>
          <p:cNvGraphicFramePr/>
          <p:nvPr>
            <p:custDataLst>
              <p:custData r:id="rId3"/>
            </p:custDataLst>
            <p:extLst>
              <p:ext uri="{D42A27DB-BD31-4B8C-83A1-F6EECF244321}">
                <p14:modId xmlns="" xmlns:p14="http://schemas.microsoft.com/office/powerpoint/2010/main" val="1433295736"/>
              </p:ext>
            </p:extLst>
          </p:nvPr>
        </p:nvGraphicFramePr>
        <p:xfrm>
          <a:off x="7315200" y="2286000"/>
          <a:ext cx="838200" cy="60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69" name="VerticalBarChart"/>
          <p:cNvGraphicFramePr/>
          <p:nvPr>
            <p:custDataLst>
              <p:custData r:id="rId4"/>
            </p:custDataLst>
            <p:extLst>
              <p:ext uri="{D42A27DB-BD31-4B8C-83A1-F6EECF244321}">
                <p14:modId xmlns="" xmlns:p14="http://schemas.microsoft.com/office/powerpoint/2010/main" val="1433295736"/>
              </p:ext>
            </p:extLst>
          </p:nvPr>
        </p:nvGraphicFramePr>
        <p:xfrm>
          <a:off x="7315200" y="3962400"/>
          <a:ext cx="914400" cy="53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70" name="VerticalBarChart"/>
          <p:cNvGraphicFramePr/>
          <p:nvPr>
            <p:custDataLst>
              <p:custData r:id="rId5"/>
            </p:custDataLst>
            <p:extLst>
              <p:ext uri="{D42A27DB-BD31-4B8C-83A1-F6EECF244321}">
                <p14:modId xmlns="" xmlns:p14="http://schemas.microsoft.com/office/powerpoint/2010/main" val="1433295736"/>
              </p:ext>
            </p:extLst>
          </p:nvPr>
        </p:nvGraphicFramePr>
        <p:xfrm>
          <a:off x="7315200" y="4724400"/>
          <a:ext cx="914400" cy="53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71" name="VerticalBarChart"/>
          <p:cNvGraphicFramePr/>
          <p:nvPr>
            <p:custDataLst>
              <p:custData r:id="rId6"/>
            </p:custDataLst>
            <p:extLst>
              <p:ext uri="{D42A27DB-BD31-4B8C-83A1-F6EECF244321}">
                <p14:modId xmlns="" xmlns:p14="http://schemas.microsoft.com/office/powerpoint/2010/main" val="1433295736"/>
              </p:ext>
            </p:extLst>
          </p:nvPr>
        </p:nvGraphicFramePr>
        <p:xfrm>
          <a:off x="7315200" y="5486400"/>
          <a:ext cx="914400" cy="53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457200" y="8813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Search</a:t>
            </a:r>
            <a:endParaRPr lang="en-US" sz="1100" dirty="0"/>
          </a:p>
        </p:txBody>
      </p:sp>
      <p:sp>
        <p:nvSpPr>
          <p:cNvPr id="73" name="Rectangle 72"/>
          <p:cNvSpPr/>
          <p:nvPr/>
        </p:nvSpPr>
        <p:spPr>
          <a:xfrm>
            <a:off x="7772400" y="914400"/>
            <a:ext cx="381000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max</a:t>
            </a:r>
            <a:endParaRPr lang="en-US" sz="800" dirty="0"/>
          </a:p>
        </p:txBody>
      </p:sp>
      <p:pic>
        <p:nvPicPr>
          <p:cNvPr id="74" name="Picture 2" descr="C:\Users\t-dantay\Documents\Placeholders\hom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91991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8786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RUZI</a:t>
            </a:r>
            <a:endParaRPr lang="en-US" sz="2400" dirty="0">
              <a:latin typeface="+mj-lt"/>
            </a:endParaRPr>
          </a:p>
        </p:txBody>
      </p:sp>
      <p:grpSp>
        <p:nvGrpSpPr>
          <p:cNvPr id="2" name="Group 76"/>
          <p:cNvGrpSpPr/>
          <p:nvPr/>
        </p:nvGrpSpPr>
        <p:grpSpPr>
          <a:xfrm>
            <a:off x="152400" y="685800"/>
            <a:ext cx="2819400" cy="5638800"/>
            <a:chOff x="228600" y="1071949"/>
            <a:chExt cx="2819400" cy="5257800"/>
          </a:xfrm>
        </p:grpSpPr>
        <p:sp>
          <p:nvSpPr>
            <p:cNvPr id="78" name="Rectangle 77"/>
            <p:cNvSpPr/>
            <p:nvPr/>
          </p:nvSpPr>
          <p:spPr>
            <a:xfrm>
              <a:off x="228600" y="1071949"/>
              <a:ext cx="2819400" cy="525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4800" y="3842951"/>
              <a:ext cx="1524000" cy="344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dobe Fangsong Std R" pitchFamily="18" charset="-128"/>
                  <a:ea typeface="Adobe Fangsong Std R" pitchFamily="18" charset="-128"/>
                </a:rPr>
                <a:t>Mesage</a:t>
              </a:r>
              <a:endParaRPr lang="en-US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57200" y="4114800"/>
              <a:ext cx="1295400" cy="344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04800" y="4269260"/>
              <a:ext cx="2590800" cy="3552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97"/>
          <p:cNvGrpSpPr/>
          <p:nvPr/>
        </p:nvGrpSpPr>
        <p:grpSpPr>
          <a:xfrm>
            <a:off x="381000" y="4114800"/>
            <a:ext cx="2209800" cy="338554"/>
            <a:chOff x="304800" y="4114800"/>
            <a:chExt cx="2209800" cy="338554"/>
          </a:xfrm>
        </p:grpSpPr>
        <p:sp>
          <p:nvSpPr>
            <p:cNvPr id="96" name="Oval 95"/>
            <p:cNvSpPr/>
            <p:nvPr/>
          </p:nvSpPr>
          <p:spPr>
            <a:xfrm>
              <a:off x="304800" y="41910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33400" y="411480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Sjhdjks </a:t>
              </a:r>
              <a:r>
                <a:rPr lang="en-US" sz="800" dirty="0" err="1" smtClean="0"/>
                <a:t>ksnjkndkls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kjnmd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kjs</a:t>
              </a:r>
              <a:r>
                <a:rPr lang="en-US" sz="800" dirty="0" smtClean="0"/>
                <a:t>  </a:t>
              </a:r>
              <a:r>
                <a:rPr lang="en-US" sz="800" dirty="0" err="1" smtClean="0"/>
                <a:t>js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jjs</a:t>
              </a:r>
              <a:r>
                <a:rPr lang="en-US" sz="800" dirty="0" smtClean="0"/>
                <a:t> s  dm </a:t>
              </a:r>
              <a:r>
                <a:rPr lang="en-US" sz="800" dirty="0" err="1" smtClean="0"/>
                <a:t>sd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sk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ksmldksn</a:t>
              </a:r>
              <a:r>
                <a:rPr lang="en-US" sz="800" dirty="0" smtClean="0"/>
                <a:t> j </a:t>
              </a:r>
              <a:r>
                <a:rPr lang="en-US" sz="800" dirty="0" err="1" smtClean="0"/>
                <a:t>kdsnjdndsmldksmlkdm</a:t>
              </a:r>
              <a:r>
                <a:rPr lang="en-US" sz="800" dirty="0" smtClean="0"/>
                <a:t> </a:t>
              </a:r>
              <a:endParaRPr lang="en-US" sz="800" dirty="0"/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228600" y="4495800"/>
            <a:ext cx="2590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98"/>
          <p:cNvGrpSpPr/>
          <p:nvPr/>
        </p:nvGrpSpPr>
        <p:grpSpPr>
          <a:xfrm>
            <a:off x="381000" y="4495800"/>
            <a:ext cx="2209800" cy="338554"/>
            <a:chOff x="304800" y="4114800"/>
            <a:chExt cx="2209800" cy="338554"/>
          </a:xfrm>
        </p:grpSpPr>
        <p:sp>
          <p:nvSpPr>
            <p:cNvPr id="100" name="Oval 99"/>
            <p:cNvSpPr/>
            <p:nvPr/>
          </p:nvSpPr>
          <p:spPr>
            <a:xfrm>
              <a:off x="304800" y="41910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33400" y="411480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Sjhdjks </a:t>
              </a:r>
              <a:r>
                <a:rPr lang="en-US" sz="800" dirty="0" err="1" smtClean="0"/>
                <a:t>ksnjkndkls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kjnmd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kjs</a:t>
              </a:r>
              <a:r>
                <a:rPr lang="en-US" sz="800" dirty="0" smtClean="0"/>
                <a:t>  </a:t>
              </a:r>
              <a:r>
                <a:rPr lang="en-US" sz="800" dirty="0" err="1" smtClean="0"/>
                <a:t>js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jjs</a:t>
              </a:r>
              <a:r>
                <a:rPr lang="en-US" sz="800" dirty="0" smtClean="0"/>
                <a:t> s  dm </a:t>
              </a:r>
              <a:r>
                <a:rPr lang="en-US" sz="800" dirty="0" err="1" smtClean="0"/>
                <a:t>sd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sk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ksmldksn</a:t>
              </a:r>
              <a:r>
                <a:rPr lang="en-US" sz="800" dirty="0" smtClean="0"/>
                <a:t> j </a:t>
              </a:r>
              <a:r>
                <a:rPr lang="en-US" sz="800" dirty="0" err="1" smtClean="0"/>
                <a:t>kdsnjdndsmldksmlkdm</a:t>
              </a:r>
              <a:r>
                <a:rPr lang="en-US" sz="800" dirty="0" smtClean="0"/>
                <a:t> </a:t>
              </a:r>
              <a:endParaRPr lang="en-US" sz="800" dirty="0"/>
            </a:p>
          </p:txBody>
        </p:sp>
      </p:grpSp>
      <p:cxnSp>
        <p:nvCxnSpPr>
          <p:cNvPr id="104" name="Straight Connector 103"/>
          <p:cNvCxnSpPr/>
          <p:nvPr/>
        </p:nvCxnSpPr>
        <p:spPr>
          <a:xfrm>
            <a:off x="228600" y="4495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28600" y="4876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28600" y="4876800"/>
            <a:ext cx="2590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28600" y="4876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08"/>
          <p:cNvGrpSpPr/>
          <p:nvPr/>
        </p:nvGrpSpPr>
        <p:grpSpPr>
          <a:xfrm>
            <a:off x="381000" y="4876800"/>
            <a:ext cx="2209800" cy="338554"/>
            <a:chOff x="304800" y="4114800"/>
            <a:chExt cx="2209800" cy="338554"/>
          </a:xfrm>
        </p:grpSpPr>
        <p:sp>
          <p:nvSpPr>
            <p:cNvPr id="110" name="Oval 109"/>
            <p:cNvSpPr/>
            <p:nvPr/>
          </p:nvSpPr>
          <p:spPr>
            <a:xfrm>
              <a:off x="304800" y="41910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3400" y="411480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Sjhdjks </a:t>
              </a:r>
              <a:r>
                <a:rPr lang="en-US" sz="800" dirty="0" err="1" smtClean="0"/>
                <a:t>ksnjkndkls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kjnmd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kjs</a:t>
              </a:r>
              <a:r>
                <a:rPr lang="en-US" sz="800" dirty="0" smtClean="0"/>
                <a:t>  </a:t>
              </a:r>
              <a:r>
                <a:rPr lang="en-US" sz="800" dirty="0" err="1" smtClean="0"/>
                <a:t>js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jjs</a:t>
              </a:r>
              <a:r>
                <a:rPr lang="en-US" sz="800" dirty="0" smtClean="0"/>
                <a:t> s  dm </a:t>
              </a:r>
              <a:r>
                <a:rPr lang="en-US" sz="800" dirty="0" err="1" smtClean="0"/>
                <a:t>sd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sk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ksmldksn</a:t>
              </a:r>
              <a:r>
                <a:rPr lang="en-US" sz="800" dirty="0" smtClean="0"/>
                <a:t> j </a:t>
              </a:r>
              <a:r>
                <a:rPr lang="en-US" sz="800" dirty="0" err="1" smtClean="0"/>
                <a:t>kdsnjdndsmldksmlkdm</a:t>
              </a:r>
              <a:r>
                <a:rPr lang="en-US" sz="800" dirty="0" smtClean="0"/>
                <a:t> </a:t>
              </a:r>
              <a:endParaRPr lang="en-US" sz="800" dirty="0"/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228600" y="5257800"/>
            <a:ext cx="2590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228600" y="5257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14"/>
          <p:cNvGrpSpPr/>
          <p:nvPr/>
        </p:nvGrpSpPr>
        <p:grpSpPr>
          <a:xfrm>
            <a:off x="381000" y="5224046"/>
            <a:ext cx="2209800" cy="338554"/>
            <a:chOff x="304800" y="4114800"/>
            <a:chExt cx="2209800" cy="338554"/>
          </a:xfrm>
        </p:grpSpPr>
        <p:sp>
          <p:nvSpPr>
            <p:cNvPr id="116" name="Oval 115"/>
            <p:cNvSpPr/>
            <p:nvPr/>
          </p:nvSpPr>
          <p:spPr>
            <a:xfrm>
              <a:off x="304800" y="41910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33400" y="411480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Sjhdjks </a:t>
              </a:r>
              <a:r>
                <a:rPr lang="en-US" sz="800" dirty="0" err="1" smtClean="0"/>
                <a:t>ksnjkndkls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kjnmd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kjs</a:t>
              </a:r>
              <a:r>
                <a:rPr lang="en-US" sz="800" dirty="0" smtClean="0"/>
                <a:t>  </a:t>
              </a:r>
              <a:r>
                <a:rPr lang="en-US" sz="800" dirty="0" err="1" smtClean="0"/>
                <a:t>js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jjs</a:t>
              </a:r>
              <a:r>
                <a:rPr lang="en-US" sz="800" dirty="0" smtClean="0"/>
                <a:t> s  dm </a:t>
              </a:r>
              <a:r>
                <a:rPr lang="en-US" sz="800" dirty="0" err="1" smtClean="0"/>
                <a:t>sd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sk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ksmldksn</a:t>
              </a:r>
              <a:r>
                <a:rPr lang="en-US" sz="800" dirty="0" smtClean="0"/>
                <a:t> j </a:t>
              </a:r>
              <a:r>
                <a:rPr lang="en-US" sz="800" dirty="0" err="1" smtClean="0"/>
                <a:t>kdsnjdndsmldksmlkdm</a:t>
              </a:r>
              <a:r>
                <a:rPr lang="en-US" sz="800" dirty="0" smtClean="0"/>
                <a:t> </a:t>
              </a:r>
              <a:endParaRPr lang="en-US" sz="8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228600" y="2667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Filter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28600" y="5638800"/>
            <a:ext cx="2590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228600" y="6019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28600" y="5638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22"/>
          <p:cNvGrpSpPr/>
          <p:nvPr/>
        </p:nvGrpSpPr>
        <p:grpSpPr>
          <a:xfrm>
            <a:off x="381000" y="5638800"/>
            <a:ext cx="2209800" cy="338554"/>
            <a:chOff x="304800" y="4114800"/>
            <a:chExt cx="2209800" cy="338554"/>
          </a:xfrm>
        </p:grpSpPr>
        <p:sp>
          <p:nvSpPr>
            <p:cNvPr id="124" name="Oval 123"/>
            <p:cNvSpPr/>
            <p:nvPr/>
          </p:nvSpPr>
          <p:spPr>
            <a:xfrm>
              <a:off x="304800" y="41910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33400" y="411480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Sjhdjks </a:t>
              </a:r>
              <a:r>
                <a:rPr lang="en-US" sz="800" dirty="0" err="1" smtClean="0"/>
                <a:t>ksnjkndkls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kjnmd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kjs</a:t>
              </a:r>
              <a:r>
                <a:rPr lang="en-US" sz="800" dirty="0" smtClean="0"/>
                <a:t>  </a:t>
              </a:r>
              <a:r>
                <a:rPr lang="en-US" sz="800" dirty="0" err="1" smtClean="0"/>
                <a:t>js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jjs</a:t>
              </a:r>
              <a:r>
                <a:rPr lang="en-US" sz="800" dirty="0" smtClean="0"/>
                <a:t> s  dm </a:t>
              </a:r>
              <a:r>
                <a:rPr lang="en-US" sz="800" dirty="0" err="1" smtClean="0"/>
                <a:t>sd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sk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ksmldksn</a:t>
              </a:r>
              <a:r>
                <a:rPr lang="en-US" sz="800" dirty="0" smtClean="0"/>
                <a:t> j </a:t>
              </a:r>
              <a:r>
                <a:rPr lang="en-US" sz="800" dirty="0" err="1" smtClean="0"/>
                <a:t>kdsnjdndsmldksmlkdm</a:t>
              </a:r>
              <a:r>
                <a:rPr lang="en-US" sz="800" dirty="0" smtClean="0"/>
                <a:t> </a:t>
              </a:r>
              <a:endParaRPr lang="en-US" sz="800" dirty="0"/>
            </a:p>
          </p:txBody>
        </p:sp>
      </p:grpSp>
      <p:sp>
        <p:nvSpPr>
          <p:cNvPr id="129" name="Flowchart: Merge 128"/>
          <p:cNvSpPr/>
          <p:nvPr/>
        </p:nvSpPr>
        <p:spPr>
          <a:xfrm>
            <a:off x="1600200" y="3200400"/>
            <a:ext cx="76200" cy="76200"/>
          </a:xfrm>
          <a:prstGeom prst="flowChartMerg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Merge 129"/>
          <p:cNvSpPr/>
          <p:nvPr/>
        </p:nvSpPr>
        <p:spPr>
          <a:xfrm>
            <a:off x="2590800" y="3200400"/>
            <a:ext cx="76200" cy="76200"/>
          </a:xfrm>
          <a:prstGeom prst="flowChartMerg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lowchart: Merge 130"/>
          <p:cNvSpPr/>
          <p:nvPr/>
        </p:nvSpPr>
        <p:spPr>
          <a:xfrm>
            <a:off x="762000" y="3200400"/>
            <a:ext cx="76200" cy="76200"/>
          </a:xfrm>
          <a:prstGeom prst="flowChartMerg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228600" y="30758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dobe Fangsong Std R" pitchFamily="18" charset="-128"/>
                <a:ea typeface="Adobe Fangsong Std R" pitchFamily="18" charset="-128"/>
              </a:rPr>
              <a:t>Class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990600" y="30758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dobe Fangsong Std R" pitchFamily="18" charset="-128"/>
                <a:ea typeface="Adobe Fangsong Std R" pitchFamily="18" charset="-128"/>
              </a:rPr>
              <a:t>Term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905000" y="30758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dobe Fangsong Std R" pitchFamily="18" charset="-128"/>
                <a:ea typeface="Adobe Fangsong Std R" pitchFamily="18" charset="-128"/>
              </a:rPr>
              <a:t>session</a:t>
            </a:r>
            <a:endParaRPr lang="en-US" sz="1200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147" name="Picture 2" descr="C:\Users\t-dantay\Documents\First24\envelop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28600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56" name="Straight Connector 155"/>
          <p:cNvCxnSpPr/>
          <p:nvPr/>
        </p:nvCxnSpPr>
        <p:spPr>
          <a:xfrm>
            <a:off x="7010400" y="685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191000" y="45273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dobe Fangsong Std R" pitchFamily="18" charset="-128"/>
                <a:ea typeface="Adobe Fangsong Std R" pitchFamily="18" charset="-128"/>
              </a:rPr>
              <a:t>Result Management</a:t>
            </a:r>
            <a:endParaRPr lang="en-US" sz="2400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>
            <a:off x="7010400" y="7620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58" idx="1"/>
          </p:cNvCxnSpPr>
          <p:nvPr/>
        </p:nvCxnSpPr>
        <p:spPr>
          <a:xfrm flipH="1">
            <a:off x="3124200" y="683568"/>
            <a:ext cx="1066800" cy="2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3124200" y="7620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8839200" y="762000"/>
            <a:ext cx="76200" cy="563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8991600" y="1600200"/>
            <a:ext cx="45719" cy="48006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8991600" y="1828800"/>
            <a:ext cx="45719" cy="190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3124200" y="762000"/>
            <a:ext cx="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124200" y="6324600"/>
            <a:ext cx="5791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3200400" y="8382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3200400" y="838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3200400" y="11430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8763000" y="838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7010400" y="8382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305800" y="914400"/>
            <a:ext cx="381000" cy="152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min</a:t>
            </a:r>
            <a:endParaRPr lang="en-US" sz="800" dirty="0"/>
          </a:p>
        </p:txBody>
      </p:sp>
      <p:sp>
        <p:nvSpPr>
          <p:cNvPr id="73" name="Rectangle 72"/>
          <p:cNvSpPr/>
          <p:nvPr/>
        </p:nvSpPr>
        <p:spPr>
          <a:xfrm>
            <a:off x="7772400" y="914400"/>
            <a:ext cx="381000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max</a:t>
            </a:r>
            <a:endParaRPr 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3200400" y="1186934"/>
            <a:ext cx="762000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/>
              <a:t>search</a:t>
            </a:r>
            <a:endParaRPr lang="en-US" sz="600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3124200" y="15240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124200" y="1308556"/>
            <a:ext cx="30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 smtClean="0"/>
              <a:t>sn</a:t>
            </a:r>
            <a:endParaRPr lang="en-US" sz="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3505200" y="12954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name</a:t>
            </a:r>
            <a:endParaRPr lang="en-US" sz="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486400" y="12954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test 1 </a:t>
            </a:r>
            <a:endParaRPr lang="en-US" sz="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096000" y="12954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test 2</a:t>
            </a:r>
            <a:endParaRPr lang="en-US" sz="8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629400" y="12954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Exam</a:t>
            </a:r>
            <a:endParaRPr lang="en-US" sz="8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162800" y="12954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total</a:t>
            </a:r>
            <a:endParaRPr lang="en-US" sz="8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696200" y="12954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grade </a:t>
            </a:r>
            <a:endParaRPr lang="en-US" sz="8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8305800" y="12954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pos </a:t>
            </a:r>
            <a:endParaRPr lang="en-US" sz="800" b="1" dirty="0"/>
          </a:p>
        </p:txBody>
      </p:sp>
      <p:graphicFrame>
        <p:nvGraphicFramePr>
          <p:cNvPr id="109" name="Table 108"/>
          <p:cNvGraphicFramePr>
            <a:graphicFrameLocks noGrp="1"/>
          </p:cNvGraphicFramePr>
          <p:nvPr/>
        </p:nvGraphicFramePr>
        <p:xfrm>
          <a:off x="3124202" y="1724025"/>
          <a:ext cx="5714998" cy="15525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45"/>
                <a:gridCol w="2007491"/>
                <a:gridCol w="694901"/>
                <a:gridCol w="540478"/>
                <a:gridCol w="540478"/>
                <a:gridCol w="540478"/>
                <a:gridCol w="540478"/>
                <a:gridCol w="541849"/>
              </a:tblGrid>
              <a:tr h="43243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03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03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03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03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15" name="Picture 114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906777"/>
            <a:ext cx="167642" cy="167642"/>
          </a:xfrm>
          <a:prstGeom prst="rect">
            <a:avLst/>
          </a:prstGeom>
        </p:spPr>
      </p:pic>
      <p:pic>
        <p:nvPicPr>
          <p:cNvPr id="119" name="Picture 2" descr="C:\Users\t-dantay\Documents\Placeholders\file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910829"/>
            <a:ext cx="114082" cy="1559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C:\Users\t-dantay\Documents\Placeholders\Save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1" y="914400"/>
            <a:ext cx="152748" cy="1513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 descr="C:\Users\t-dantay\Documents\Placeholders\Edit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839" y="944760"/>
            <a:ext cx="120162" cy="1220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/>
          <p:cNvSpPr txBox="1"/>
          <p:nvPr/>
        </p:nvSpPr>
        <p:spPr>
          <a:xfrm>
            <a:off x="5257800" y="1524000"/>
            <a:ext cx="16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dobe Fangsong Std R" pitchFamily="18" charset="-128"/>
                <a:ea typeface="Adobe Fangsong Std R" pitchFamily="18" charset="-128"/>
              </a:rPr>
              <a:t>Agricultural Science</a:t>
            </a:r>
            <a:endParaRPr lang="en-US" sz="900" dirty="0">
              <a:latin typeface="Adobe Fangsong Std R" pitchFamily="18" charset="-128"/>
              <a:ea typeface="Adobe Fangsong Std R" pitchFamily="18" charset="-128"/>
            </a:endParaRPr>
          </a:p>
        </p:txBody>
      </p:sp>
      <p:grpSp>
        <p:nvGrpSpPr>
          <p:cNvPr id="137" name="RadioButtonUnselected"/>
          <p:cNvGrpSpPr/>
          <p:nvPr>
            <p:custDataLst>
              <p:custData r:id="rId6"/>
            </p:custDataLst>
          </p:nvPr>
        </p:nvGrpSpPr>
        <p:grpSpPr>
          <a:xfrm>
            <a:off x="3440188" y="5591145"/>
            <a:ext cx="1118063" cy="169277"/>
            <a:chOff x="4356895" y="3365428"/>
            <a:chExt cx="1118063" cy="169277"/>
          </a:xfrm>
        </p:grpSpPr>
        <p:sp>
          <p:nvSpPr>
            <p:cNvPr id="138" name="Content"/>
            <p:cNvSpPr txBox="1"/>
            <p:nvPr/>
          </p:nvSpPr>
          <p:spPr>
            <a:xfrm>
              <a:off x="4356895" y="3365428"/>
              <a:ext cx="1118063" cy="169277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 agree to this result</a:t>
              </a:r>
              <a:endParaRPr lang="en-US" sz="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9" name="Circle"/>
            <p:cNvSpPr/>
            <p:nvPr/>
          </p:nvSpPr>
          <p:spPr>
            <a:xfrm>
              <a:off x="4356895" y="3413083"/>
              <a:ext cx="65012" cy="7843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0" name="Content"/>
          <p:cNvSpPr/>
          <p:nvPr>
            <p:custDataLst>
              <p:custData r:id="rId7"/>
            </p:custDataLst>
          </p:nvPr>
        </p:nvSpPr>
        <p:spPr>
          <a:xfrm>
            <a:off x="3590078" y="5791200"/>
            <a:ext cx="829522" cy="1524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800" dirty="0" smtClean="0">
                <a:latin typeface="Segoe UI" pitchFamily="34" charset="0"/>
                <a:cs typeface="Segoe UI" pitchFamily="34" charset="0"/>
              </a:rPr>
              <a:t>Verify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141" name="Table 140"/>
          <p:cNvGraphicFramePr>
            <a:graphicFrameLocks noGrp="1"/>
          </p:cNvGraphicFramePr>
          <p:nvPr/>
        </p:nvGraphicFramePr>
        <p:xfrm>
          <a:off x="5410200" y="3352800"/>
          <a:ext cx="34290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647700"/>
                <a:gridCol w="1485900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baseline="0" dirty="0" err="1" smtClean="0">
                          <a:solidFill>
                            <a:schemeClr val="tx1"/>
                          </a:solidFill>
                        </a:rPr>
                        <a:t>performane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77.5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Highest</a:t>
                      </a:r>
                      <a:r>
                        <a:rPr lang="en-US" sz="800" baseline="0" dirty="0" smtClean="0"/>
                        <a:t> score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98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Alphonsus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err="1" smtClean="0"/>
                        <a:t>Nwa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Lowest</a:t>
                      </a:r>
                      <a:r>
                        <a:rPr lang="en-US" sz="800" baseline="0" dirty="0" smtClean="0"/>
                        <a:t> score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Anonnymous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Record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above </a:t>
                      </a:r>
                      <a:r>
                        <a:rPr lang="en-US" sz="800" dirty="0" err="1" smtClean="0"/>
                        <a:t>avg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55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Record below </a:t>
                      </a:r>
                      <a:r>
                        <a:rPr lang="en-US" sz="800" dirty="0" err="1" smtClean="0"/>
                        <a:t>avg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2"/>
                          </a:solidFill>
                        </a:rPr>
                        <a:t>20</a:t>
                      </a:r>
                      <a:endParaRPr lang="en-US" sz="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Teacher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800" dirty="0" err="1" smtClean="0"/>
                        <a:t>Mr</a:t>
                      </a:r>
                      <a:r>
                        <a:rPr lang="en-US" sz="800" dirty="0" smtClean="0"/>
                        <a:t> Benson</a:t>
                      </a:r>
                      <a:r>
                        <a:rPr lang="en-US" sz="800" baseline="0" dirty="0" smtClean="0"/>
                        <a:t> Fright 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Status</a:t>
                      </a:r>
                      <a:endParaRPr lang="en-US" sz="8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6"/>
                          </a:solidFill>
                        </a:rPr>
                        <a:t>Pending</a:t>
                      </a:r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9" name="Group 148"/>
          <p:cNvGrpSpPr/>
          <p:nvPr/>
        </p:nvGrpSpPr>
        <p:grpSpPr>
          <a:xfrm>
            <a:off x="381000" y="914400"/>
            <a:ext cx="2362200" cy="261610"/>
            <a:chOff x="381000" y="1524000"/>
            <a:chExt cx="2362200" cy="261610"/>
          </a:xfrm>
        </p:grpSpPr>
        <p:sp>
          <p:nvSpPr>
            <p:cNvPr id="150" name="Rounded Rectangle 149"/>
            <p:cNvSpPr/>
            <p:nvPr/>
          </p:nvSpPr>
          <p:spPr>
            <a:xfrm>
              <a:off x="381000" y="1524000"/>
              <a:ext cx="2362200" cy="2286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33400" y="1524000"/>
              <a:ext cx="838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Search</a:t>
              </a:r>
              <a:endParaRPr lang="en-US" sz="1100" dirty="0"/>
            </a:p>
          </p:txBody>
        </p:sp>
      </p:grpSp>
      <p:pic>
        <p:nvPicPr>
          <p:cNvPr id="82" name="Picture 2" descr="C:\Users\t-dantay\Documents\Placeholders\home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91991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8786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RUZI</a:t>
            </a:r>
            <a:endParaRPr lang="en-US" sz="2400" dirty="0">
              <a:latin typeface="+mj-lt"/>
            </a:endParaRPr>
          </a:p>
        </p:txBody>
      </p:sp>
      <p:grpSp>
        <p:nvGrpSpPr>
          <p:cNvPr id="2" name="Group 76"/>
          <p:cNvGrpSpPr/>
          <p:nvPr/>
        </p:nvGrpSpPr>
        <p:grpSpPr>
          <a:xfrm>
            <a:off x="152400" y="685800"/>
            <a:ext cx="2819400" cy="5638800"/>
            <a:chOff x="228600" y="1071949"/>
            <a:chExt cx="2819400" cy="5257800"/>
          </a:xfrm>
        </p:grpSpPr>
        <p:sp>
          <p:nvSpPr>
            <p:cNvPr id="78" name="Rectangle 77"/>
            <p:cNvSpPr/>
            <p:nvPr/>
          </p:nvSpPr>
          <p:spPr>
            <a:xfrm>
              <a:off x="228600" y="1071949"/>
              <a:ext cx="2819400" cy="525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4800" y="3842951"/>
              <a:ext cx="1524000" cy="344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dobe Fangsong Std R" pitchFamily="18" charset="-128"/>
                  <a:ea typeface="Adobe Fangsong Std R" pitchFamily="18" charset="-128"/>
                </a:rPr>
                <a:t>Mesage</a:t>
              </a:r>
              <a:endParaRPr lang="en-US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57200" y="4114800"/>
              <a:ext cx="1295400" cy="344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04800" y="4269260"/>
              <a:ext cx="2590800" cy="3552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97"/>
          <p:cNvGrpSpPr/>
          <p:nvPr/>
        </p:nvGrpSpPr>
        <p:grpSpPr>
          <a:xfrm>
            <a:off x="381000" y="4114800"/>
            <a:ext cx="2209800" cy="338554"/>
            <a:chOff x="304800" y="4114800"/>
            <a:chExt cx="2209800" cy="338554"/>
          </a:xfrm>
        </p:grpSpPr>
        <p:sp>
          <p:nvSpPr>
            <p:cNvPr id="96" name="Oval 95"/>
            <p:cNvSpPr/>
            <p:nvPr/>
          </p:nvSpPr>
          <p:spPr>
            <a:xfrm>
              <a:off x="304800" y="41910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33400" y="411480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Sjhdjks </a:t>
              </a:r>
              <a:r>
                <a:rPr lang="en-US" sz="800" dirty="0" err="1" smtClean="0"/>
                <a:t>ksnjkndkls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kjnmd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kjs</a:t>
              </a:r>
              <a:r>
                <a:rPr lang="en-US" sz="800" dirty="0" smtClean="0"/>
                <a:t>  </a:t>
              </a:r>
              <a:r>
                <a:rPr lang="en-US" sz="800" dirty="0" err="1" smtClean="0"/>
                <a:t>js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jjs</a:t>
              </a:r>
              <a:r>
                <a:rPr lang="en-US" sz="800" dirty="0" smtClean="0"/>
                <a:t> s  dm </a:t>
              </a:r>
              <a:r>
                <a:rPr lang="en-US" sz="800" dirty="0" err="1" smtClean="0"/>
                <a:t>sd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sk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ksmldksn</a:t>
              </a:r>
              <a:r>
                <a:rPr lang="en-US" sz="800" dirty="0" smtClean="0"/>
                <a:t> j </a:t>
              </a:r>
              <a:r>
                <a:rPr lang="en-US" sz="800" dirty="0" err="1" smtClean="0"/>
                <a:t>kdsnjdndsmldksmlkdm</a:t>
              </a:r>
              <a:r>
                <a:rPr lang="en-US" sz="800" dirty="0" smtClean="0"/>
                <a:t> </a:t>
              </a:r>
              <a:endParaRPr lang="en-US" sz="800" dirty="0"/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228600" y="4495800"/>
            <a:ext cx="2590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98"/>
          <p:cNvGrpSpPr/>
          <p:nvPr/>
        </p:nvGrpSpPr>
        <p:grpSpPr>
          <a:xfrm>
            <a:off x="381000" y="4495800"/>
            <a:ext cx="2209800" cy="338554"/>
            <a:chOff x="304800" y="4114800"/>
            <a:chExt cx="2209800" cy="338554"/>
          </a:xfrm>
        </p:grpSpPr>
        <p:sp>
          <p:nvSpPr>
            <p:cNvPr id="100" name="Oval 99"/>
            <p:cNvSpPr/>
            <p:nvPr/>
          </p:nvSpPr>
          <p:spPr>
            <a:xfrm>
              <a:off x="304800" y="41910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33400" y="411480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Sjhdjks </a:t>
              </a:r>
              <a:r>
                <a:rPr lang="en-US" sz="800" dirty="0" err="1" smtClean="0"/>
                <a:t>ksnjkndkls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kjnmd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kjs</a:t>
              </a:r>
              <a:r>
                <a:rPr lang="en-US" sz="800" dirty="0" smtClean="0"/>
                <a:t>  </a:t>
              </a:r>
              <a:r>
                <a:rPr lang="en-US" sz="800" dirty="0" err="1" smtClean="0"/>
                <a:t>js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jjs</a:t>
              </a:r>
              <a:r>
                <a:rPr lang="en-US" sz="800" dirty="0" smtClean="0"/>
                <a:t> s  dm </a:t>
              </a:r>
              <a:r>
                <a:rPr lang="en-US" sz="800" dirty="0" err="1" smtClean="0"/>
                <a:t>sd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sk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ksmldksn</a:t>
              </a:r>
              <a:r>
                <a:rPr lang="en-US" sz="800" dirty="0" smtClean="0"/>
                <a:t> j </a:t>
              </a:r>
              <a:r>
                <a:rPr lang="en-US" sz="800" dirty="0" err="1" smtClean="0"/>
                <a:t>kdsnjdndsmldksmlkdm</a:t>
              </a:r>
              <a:r>
                <a:rPr lang="en-US" sz="800" dirty="0" smtClean="0"/>
                <a:t> </a:t>
              </a:r>
              <a:endParaRPr lang="en-US" sz="800" dirty="0"/>
            </a:p>
          </p:txBody>
        </p:sp>
      </p:grpSp>
      <p:cxnSp>
        <p:nvCxnSpPr>
          <p:cNvPr id="104" name="Straight Connector 103"/>
          <p:cNvCxnSpPr/>
          <p:nvPr/>
        </p:nvCxnSpPr>
        <p:spPr>
          <a:xfrm>
            <a:off x="228600" y="4495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28600" y="4876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28600" y="4876800"/>
            <a:ext cx="2590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28600" y="4876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08"/>
          <p:cNvGrpSpPr/>
          <p:nvPr/>
        </p:nvGrpSpPr>
        <p:grpSpPr>
          <a:xfrm>
            <a:off x="381000" y="4876800"/>
            <a:ext cx="2209800" cy="338554"/>
            <a:chOff x="304800" y="4114800"/>
            <a:chExt cx="2209800" cy="338554"/>
          </a:xfrm>
        </p:grpSpPr>
        <p:sp>
          <p:nvSpPr>
            <p:cNvPr id="110" name="Oval 109"/>
            <p:cNvSpPr/>
            <p:nvPr/>
          </p:nvSpPr>
          <p:spPr>
            <a:xfrm>
              <a:off x="304800" y="41910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3400" y="411480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Sjhdjks </a:t>
              </a:r>
              <a:r>
                <a:rPr lang="en-US" sz="800" dirty="0" err="1" smtClean="0"/>
                <a:t>ksnjkndkls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kjnmd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kjs</a:t>
              </a:r>
              <a:r>
                <a:rPr lang="en-US" sz="800" dirty="0" smtClean="0"/>
                <a:t>  </a:t>
              </a:r>
              <a:r>
                <a:rPr lang="en-US" sz="800" dirty="0" err="1" smtClean="0"/>
                <a:t>js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jjs</a:t>
              </a:r>
              <a:r>
                <a:rPr lang="en-US" sz="800" dirty="0" smtClean="0"/>
                <a:t> s  dm </a:t>
              </a:r>
              <a:r>
                <a:rPr lang="en-US" sz="800" dirty="0" err="1" smtClean="0"/>
                <a:t>sd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sk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ksmldksn</a:t>
              </a:r>
              <a:r>
                <a:rPr lang="en-US" sz="800" dirty="0" smtClean="0"/>
                <a:t> j </a:t>
              </a:r>
              <a:r>
                <a:rPr lang="en-US" sz="800" dirty="0" err="1" smtClean="0"/>
                <a:t>kdsnjdndsmldksmlkdm</a:t>
              </a:r>
              <a:r>
                <a:rPr lang="en-US" sz="800" dirty="0" smtClean="0"/>
                <a:t> </a:t>
              </a:r>
              <a:endParaRPr lang="en-US" sz="800" dirty="0"/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228600" y="5257800"/>
            <a:ext cx="2590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228600" y="5257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14"/>
          <p:cNvGrpSpPr/>
          <p:nvPr/>
        </p:nvGrpSpPr>
        <p:grpSpPr>
          <a:xfrm>
            <a:off x="381000" y="5224046"/>
            <a:ext cx="2209800" cy="338554"/>
            <a:chOff x="304800" y="4114800"/>
            <a:chExt cx="2209800" cy="338554"/>
          </a:xfrm>
        </p:grpSpPr>
        <p:sp>
          <p:nvSpPr>
            <p:cNvPr id="116" name="Oval 115"/>
            <p:cNvSpPr/>
            <p:nvPr/>
          </p:nvSpPr>
          <p:spPr>
            <a:xfrm>
              <a:off x="304800" y="41910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33400" y="411480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Sjhdjks </a:t>
              </a:r>
              <a:r>
                <a:rPr lang="en-US" sz="800" dirty="0" err="1" smtClean="0"/>
                <a:t>ksnjkndkls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kjnmd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kjs</a:t>
              </a:r>
              <a:r>
                <a:rPr lang="en-US" sz="800" dirty="0" smtClean="0"/>
                <a:t>  </a:t>
              </a:r>
              <a:r>
                <a:rPr lang="en-US" sz="800" dirty="0" err="1" smtClean="0"/>
                <a:t>js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jjs</a:t>
              </a:r>
              <a:r>
                <a:rPr lang="en-US" sz="800" dirty="0" smtClean="0"/>
                <a:t> s  dm </a:t>
              </a:r>
              <a:r>
                <a:rPr lang="en-US" sz="800" dirty="0" err="1" smtClean="0"/>
                <a:t>sd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sk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ksmldksn</a:t>
              </a:r>
              <a:r>
                <a:rPr lang="en-US" sz="800" dirty="0" smtClean="0"/>
                <a:t> j </a:t>
              </a:r>
              <a:r>
                <a:rPr lang="en-US" sz="800" dirty="0" err="1" smtClean="0"/>
                <a:t>kdsnjdndsmldksmlkdm</a:t>
              </a:r>
              <a:r>
                <a:rPr lang="en-US" sz="800" dirty="0" smtClean="0"/>
                <a:t> </a:t>
              </a:r>
              <a:endParaRPr lang="en-US" sz="8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228600" y="2667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Filter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28600" y="5638800"/>
            <a:ext cx="2590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228600" y="6019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28600" y="5638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22"/>
          <p:cNvGrpSpPr/>
          <p:nvPr/>
        </p:nvGrpSpPr>
        <p:grpSpPr>
          <a:xfrm>
            <a:off x="381000" y="5638800"/>
            <a:ext cx="2209800" cy="338554"/>
            <a:chOff x="304800" y="4114800"/>
            <a:chExt cx="2209800" cy="338554"/>
          </a:xfrm>
        </p:grpSpPr>
        <p:sp>
          <p:nvSpPr>
            <p:cNvPr id="124" name="Oval 123"/>
            <p:cNvSpPr/>
            <p:nvPr/>
          </p:nvSpPr>
          <p:spPr>
            <a:xfrm>
              <a:off x="304800" y="41910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33400" y="411480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Sjhdjks </a:t>
              </a:r>
              <a:r>
                <a:rPr lang="en-US" sz="800" dirty="0" err="1" smtClean="0"/>
                <a:t>ksnjkndkls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kjnmd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kjs</a:t>
              </a:r>
              <a:r>
                <a:rPr lang="en-US" sz="800" dirty="0" smtClean="0"/>
                <a:t>  </a:t>
              </a:r>
              <a:r>
                <a:rPr lang="en-US" sz="800" dirty="0" err="1" smtClean="0"/>
                <a:t>js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jjs</a:t>
              </a:r>
              <a:r>
                <a:rPr lang="en-US" sz="800" dirty="0" smtClean="0"/>
                <a:t> s  dm </a:t>
              </a:r>
              <a:r>
                <a:rPr lang="en-US" sz="800" dirty="0" err="1" smtClean="0"/>
                <a:t>sd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sk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ksmldksn</a:t>
              </a:r>
              <a:r>
                <a:rPr lang="en-US" sz="800" dirty="0" smtClean="0"/>
                <a:t> j </a:t>
              </a:r>
              <a:r>
                <a:rPr lang="en-US" sz="800" dirty="0" err="1" smtClean="0"/>
                <a:t>kdsnjdndsmldksmlkdm</a:t>
              </a:r>
              <a:r>
                <a:rPr lang="en-US" sz="800" dirty="0" smtClean="0"/>
                <a:t> </a:t>
              </a:r>
              <a:endParaRPr lang="en-US" sz="800" dirty="0"/>
            </a:p>
          </p:txBody>
        </p:sp>
      </p:grpSp>
      <p:sp>
        <p:nvSpPr>
          <p:cNvPr id="129" name="Flowchart: Merge 128"/>
          <p:cNvSpPr/>
          <p:nvPr/>
        </p:nvSpPr>
        <p:spPr>
          <a:xfrm>
            <a:off x="1600200" y="3200400"/>
            <a:ext cx="76200" cy="76200"/>
          </a:xfrm>
          <a:prstGeom prst="flowChartMerg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Merge 129"/>
          <p:cNvSpPr/>
          <p:nvPr/>
        </p:nvSpPr>
        <p:spPr>
          <a:xfrm>
            <a:off x="2590800" y="3200400"/>
            <a:ext cx="76200" cy="76200"/>
          </a:xfrm>
          <a:prstGeom prst="flowChartMerg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lowchart: Merge 130"/>
          <p:cNvSpPr/>
          <p:nvPr/>
        </p:nvSpPr>
        <p:spPr>
          <a:xfrm>
            <a:off x="762000" y="3200400"/>
            <a:ext cx="76200" cy="76200"/>
          </a:xfrm>
          <a:prstGeom prst="flowChartMerg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228600" y="30758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dobe Fangsong Std R" pitchFamily="18" charset="-128"/>
                <a:ea typeface="Adobe Fangsong Std R" pitchFamily="18" charset="-128"/>
              </a:rPr>
              <a:t>Class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990600" y="30758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dobe Fangsong Std R" pitchFamily="18" charset="-128"/>
                <a:ea typeface="Adobe Fangsong Std R" pitchFamily="18" charset="-128"/>
              </a:rPr>
              <a:t>Term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905000" y="30758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dobe Fangsong Std R" pitchFamily="18" charset="-128"/>
                <a:ea typeface="Adobe Fangsong Std R" pitchFamily="18" charset="-128"/>
              </a:rPr>
              <a:t>session</a:t>
            </a:r>
            <a:endParaRPr lang="en-US" sz="1200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147" name="Picture 2" descr="C:\Users\t-dantay\Documents\First24\envelop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28600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56" name="Straight Connector 155"/>
          <p:cNvCxnSpPr/>
          <p:nvPr/>
        </p:nvCxnSpPr>
        <p:spPr>
          <a:xfrm>
            <a:off x="7010400" y="685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191000" y="45273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dobe Fangsong Std R" pitchFamily="18" charset="-128"/>
                <a:ea typeface="Adobe Fangsong Std R" pitchFamily="18" charset="-128"/>
              </a:rPr>
              <a:t>Result Management</a:t>
            </a:r>
            <a:endParaRPr lang="en-US" sz="2400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>
            <a:off x="7010400" y="7620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58" idx="1"/>
          </p:cNvCxnSpPr>
          <p:nvPr/>
        </p:nvCxnSpPr>
        <p:spPr>
          <a:xfrm flipH="1">
            <a:off x="3124200" y="683568"/>
            <a:ext cx="1066800" cy="2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3124200" y="7620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8839200" y="762000"/>
            <a:ext cx="76200" cy="563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8991600" y="1600200"/>
            <a:ext cx="45719" cy="48006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8991600" y="1828800"/>
            <a:ext cx="45719" cy="190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3124200" y="762000"/>
            <a:ext cx="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124200" y="6324600"/>
            <a:ext cx="5791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3200400" y="8382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3200400" y="838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3200400" y="11430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8763000" y="838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7010400" y="8382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305800" y="914400"/>
            <a:ext cx="381000" cy="152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min</a:t>
            </a:r>
            <a:endParaRPr lang="en-US" sz="800" dirty="0"/>
          </a:p>
        </p:txBody>
      </p:sp>
      <p:sp>
        <p:nvSpPr>
          <p:cNvPr id="73" name="Rectangle 72"/>
          <p:cNvSpPr/>
          <p:nvPr/>
        </p:nvSpPr>
        <p:spPr>
          <a:xfrm>
            <a:off x="7772400" y="914400"/>
            <a:ext cx="381000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max</a:t>
            </a:r>
            <a:endParaRPr 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3200400" y="1186934"/>
            <a:ext cx="762000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/>
              <a:t>search</a:t>
            </a:r>
            <a:endParaRPr lang="en-US" sz="600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3124200" y="15240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124200" y="1308556"/>
            <a:ext cx="30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 smtClean="0"/>
              <a:t>sn</a:t>
            </a:r>
            <a:endParaRPr lang="en-US" sz="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3505200" y="12954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name</a:t>
            </a:r>
            <a:endParaRPr lang="en-US" sz="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105400" y="13085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English </a:t>
            </a:r>
            <a:endParaRPr lang="en-US" sz="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638800" y="12954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Math</a:t>
            </a:r>
            <a:endParaRPr lang="en-US" sz="8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096000" y="12954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Physic</a:t>
            </a:r>
            <a:endParaRPr lang="en-US" sz="8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477000" y="12954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 smtClean="0"/>
              <a:t>chem</a:t>
            </a:r>
            <a:endParaRPr lang="en-US" sz="8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010400" y="12954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bio</a:t>
            </a:r>
            <a:endParaRPr lang="en-US" sz="8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467600" y="12954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 smtClean="0"/>
              <a:t>lite</a:t>
            </a:r>
            <a:r>
              <a:rPr lang="en-US" sz="800" b="1" dirty="0" smtClean="0"/>
              <a:t> </a:t>
            </a:r>
            <a:endParaRPr lang="en-US" sz="800" b="1" dirty="0"/>
          </a:p>
        </p:txBody>
      </p:sp>
      <p:graphicFrame>
        <p:nvGraphicFramePr>
          <p:cNvPr id="109" name="Table 108"/>
          <p:cNvGraphicFramePr>
            <a:graphicFrameLocks noGrp="1"/>
          </p:cNvGraphicFramePr>
          <p:nvPr/>
        </p:nvGraphicFramePr>
        <p:xfrm>
          <a:off x="3124202" y="1524000"/>
          <a:ext cx="5714997" cy="15525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9721"/>
                <a:gridCol w="1688182"/>
                <a:gridCol w="584371"/>
                <a:gridCol w="454510"/>
                <a:gridCol w="454510"/>
                <a:gridCol w="454510"/>
                <a:gridCol w="454510"/>
                <a:gridCol w="454510"/>
                <a:gridCol w="454510"/>
                <a:gridCol w="455663"/>
              </a:tblGrid>
              <a:tr h="43243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03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03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03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03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15" name="Picture 114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906777"/>
            <a:ext cx="167642" cy="167642"/>
          </a:xfrm>
          <a:prstGeom prst="rect">
            <a:avLst/>
          </a:prstGeom>
        </p:spPr>
      </p:pic>
      <p:pic>
        <p:nvPicPr>
          <p:cNvPr id="119" name="Picture 2" descr="C:\Users\t-dantay\Documents\Placeholders\file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910829"/>
            <a:ext cx="114082" cy="1559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C:\Users\t-dantay\Documents\Placeholders\Save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1" y="914400"/>
            <a:ext cx="152748" cy="1513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 descr="C:\Users\t-dantay\Documents\Placeholders\Edit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839" y="944760"/>
            <a:ext cx="120162" cy="1220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RadioButtonUnselected"/>
          <p:cNvGrpSpPr/>
          <p:nvPr>
            <p:custDataLst>
              <p:custData r:id="rId6"/>
            </p:custDataLst>
          </p:nvPr>
        </p:nvGrpSpPr>
        <p:grpSpPr>
          <a:xfrm>
            <a:off x="3440188" y="5591145"/>
            <a:ext cx="1118063" cy="169277"/>
            <a:chOff x="4356895" y="3365428"/>
            <a:chExt cx="1118063" cy="169277"/>
          </a:xfrm>
        </p:grpSpPr>
        <p:sp>
          <p:nvSpPr>
            <p:cNvPr id="138" name="Content"/>
            <p:cNvSpPr txBox="1"/>
            <p:nvPr/>
          </p:nvSpPr>
          <p:spPr>
            <a:xfrm>
              <a:off x="4356895" y="3365428"/>
              <a:ext cx="1118063" cy="169277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 agree to this result</a:t>
              </a:r>
              <a:endParaRPr lang="en-US" sz="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9" name="Circle"/>
            <p:cNvSpPr/>
            <p:nvPr/>
          </p:nvSpPr>
          <p:spPr>
            <a:xfrm>
              <a:off x="4356895" y="3413083"/>
              <a:ext cx="65012" cy="7843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0" name="Content"/>
          <p:cNvSpPr/>
          <p:nvPr>
            <p:custDataLst>
              <p:custData r:id="rId7"/>
            </p:custDataLst>
          </p:nvPr>
        </p:nvSpPr>
        <p:spPr>
          <a:xfrm>
            <a:off x="3590078" y="5791200"/>
            <a:ext cx="829522" cy="1524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800" dirty="0" smtClean="0">
                <a:latin typeface="Segoe UI" pitchFamily="34" charset="0"/>
                <a:cs typeface="Segoe UI" pitchFamily="34" charset="0"/>
              </a:rPr>
              <a:t>Verify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141" name="Table 140"/>
          <p:cNvGraphicFramePr>
            <a:graphicFrameLocks noGrp="1"/>
          </p:cNvGraphicFramePr>
          <p:nvPr/>
        </p:nvGraphicFramePr>
        <p:xfrm>
          <a:off x="5410200" y="3124200"/>
          <a:ext cx="34290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647700"/>
                <a:gridCol w="1485900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baseline="0" dirty="0" err="1" smtClean="0">
                          <a:solidFill>
                            <a:schemeClr val="tx1"/>
                          </a:solidFill>
                        </a:rPr>
                        <a:t>performane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77.5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Highest</a:t>
                      </a:r>
                      <a:r>
                        <a:rPr lang="en-US" sz="800" baseline="0" dirty="0" smtClean="0"/>
                        <a:t> Average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98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Alphonsus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err="1" smtClean="0"/>
                        <a:t>Nwa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Lowest</a:t>
                      </a:r>
                      <a:r>
                        <a:rPr lang="en-US" sz="800" baseline="0" dirty="0" smtClean="0"/>
                        <a:t> Average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Anonnymous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Record</a:t>
                      </a:r>
                      <a:r>
                        <a:rPr lang="en-US" sz="800" baseline="0" dirty="0" smtClean="0"/>
                        <a:t>s </a:t>
                      </a:r>
                      <a:r>
                        <a:rPr lang="en-US" sz="800" dirty="0" smtClean="0"/>
                        <a:t>above </a:t>
                      </a:r>
                      <a:r>
                        <a:rPr lang="en-US" sz="800" dirty="0" err="1" smtClean="0"/>
                        <a:t>avg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55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Records below </a:t>
                      </a:r>
                      <a:r>
                        <a:rPr lang="en-US" sz="800" dirty="0" err="1" smtClean="0"/>
                        <a:t>avg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2"/>
                          </a:solidFill>
                        </a:rPr>
                        <a:t>20</a:t>
                      </a:r>
                      <a:endParaRPr lang="en-US" sz="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Class</a:t>
                      </a:r>
                      <a:r>
                        <a:rPr lang="en-US" sz="800" baseline="0" dirty="0" smtClean="0"/>
                        <a:t> Teacher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800" dirty="0" err="1" smtClean="0"/>
                        <a:t>Mr</a:t>
                      </a:r>
                      <a:r>
                        <a:rPr lang="en-US" sz="800" dirty="0" smtClean="0"/>
                        <a:t> Benson</a:t>
                      </a:r>
                      <a:r>
                        <a:rPr lang="en-US" sz="800" baseline="0" dirty="0" smtClean="0"/>
                        <a:t> Fright 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Status</a:t>
                      </a:r>
                      <a:endParaRPr lang="en-US" sz="8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accent6"/>
                          </a:solidFill>
                        </a:rPr>
                        <a:t>unverified</a:t>
                      </a:r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oup 148"/>
          <p:cNvGrpSpPr/>
          <p:nvPr/>
        </p:nvGrpSpPr>
        <p:grpSpPr>
          <a:xfrm>
            <a:off x="381000" y="914400"/>
            <a:ext cx="2362200" cy="261610"/>
            <a:chOff x="381000" y="1524000"/>
            <a:chExt cx="2362200" cy="261610"/>
          </a:xfrm>
        </p:grpSpPr>
        <p:sp>
          <p:nvSpPr>
            <p:cNvPr id="150" name="Rounded Rectangle 149"/>
            <p:cNvSpPr/>
            <p:nvPr/>
          </p:nvSpPr>
          <p:spPr>
            <a:xfrm>
              <a:off x="381000" y="1524000"/>
              <a:ext cx="2362200" cy="2286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33400" y="1524000"/>
              <a:ext cx="838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Search</a:t>
              </a:r>
              <a:endParaRPr lang="en-US" sz="1100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7924800" y="12954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 smtClean="0"/>
              <a:t>avg</a:t>
            </a:r>
            <a:r>
              <a:rPr lang="en-US" sz="800" b="1" dirty="0" smtClean="0"/>
              <a:t> </a:t>
            </a:r>
            <a:endParaRPr lang="en-US" sz="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8382000" y="12954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pos </a:t>
            </a:r>
            <a:endParaRPr lang="en-US" sz="800" b="1" dirty="0"/>
          </a:p>
        </p:txBody>
      </p:sp>
      <p:pic>
        <p:nvPicPr>
          <p:cNvPr id="85" name="Picture 2" descr="C:\Users\t-dantay\Documents\Placeholders\home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91991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item1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10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11.xml><?xml version="1.0" encoding="utf-8"?>
<Control xmlns="http://schemas.microsoft.com/VisualStudio/2011/storyboarding/control">
  <Id Name="System.Storyboarding.Icons.Save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Icons.Save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9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2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2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4.xml><?xml version="1.0" encoding="utf-8"?>
<Control xmlns="http://schemas.microsoft.com/VisualStudio/2011/storyboarding/control">
  <Id Name="System.Storyboarding.Icons.Shutdown" Revision="1" Stencil="System.Storyboarding.Icons" StencilVersion="0.1"/>
</Control>
</file>

<file path=customXml/item25.xml><?xml version="1.0" encoding="utf-8"?>
<Control xmlns="http://schemas.microsoft.com/VisualStudio/2011/storyboarding/control">
  <Id Name="System.Storyboarding.Icons.Paperclip" Revision="1" Stencil="System.Storyboarding.Icons" StencilVersion="0.1"/>
</Control>
</file>

<file path=customXml/item26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27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8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29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Folder" Revision="1" Stencil="System.Storyboarding.Icons" StencilVersion="0.1"/>
</Control>
</file>

<file path=customXml/item30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3.xml><?xml version="1.0" encoding="utf-8"?>
<Control xmlns="http://schemas.microsoft.com/VisualStudio/2011/storyboarding/control">
  <Id Name="System.Storyboarding.Icons.Paperclip" Revision="1" Stencil="System.Storyboarding.Icons" StencilVersion="0.1"/>
</Control>
</file>

<file path=customXml/item3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3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7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38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39.xml><?xml version="1.0" encoding="utf-8"?>
<Control xmlns="http://schemas.microsoft.com/VisualStudio/2011/storyboarding/control">
  <Id Name="System.Storyboarding.Icons.Save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40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41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42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4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5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46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47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48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49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5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5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53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5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5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57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58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59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6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6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61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6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64.xml><?xml version="1.0" encoding="utf-8"?>
<Control xmlns="http://schemas.microsoft.com/VisualStudio/2011/storyboarding/control">
  <Id Name="System.Storyboarding.Icons.Folder" Revision="1" Stencil="System.Storyboarding.Icons" StencilVersion="0.1"/>
</Control>
</file>

<file path=customXml/item65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66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67.xml><?xml version="1.0" encoding="utf-8"?>
<Control xmlns="http://schemas.microsoft.com/VisualStudio/2011/storyboarding/control">
  <Id Name="System.Storyboarding.Icons.Save" Revision="1" Stencil="System.Storyboarding.Icons" StencilVersion="0.1"/>
</Control>
</file>

<file path=customXml/item68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69.xml><?xml version="1.0" encoding="utf-8"?>
<Control xmlns="http://schemas.microsoft.com/VisualStudio/2011/storyboarding/control">
  <Id Name="System.Storyboarding.Icons.Folder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70.xml><?xml version="1.0" encoding="utf-8"?>
<Control xmlns="http://schemas.microsoft.com/VisualStudio/2011/storyboarding/control">
  <Id Name="System.Storyboarding.Icons.Paperclip" Revision="1" Stencil="System.Storyboarding.Icons" StencilVersion="0.1"/>
</Control>
</file>

<file path=customXml/item71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Icons.Save" Revision="1" Stencil="System.Storyboarding.Icons" StencilVersion="0.1"/>
</Control>
</file>

<file path=customXml/item76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77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7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79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85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86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89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Props1.xml><?xml version="1.0" encoding="utf-8"?>
<ds:datastoreItem xmlns:ds="http://schemas.openxmlformats.org/officeDocument/2006/customXml" ds:itemID="{8BAE0F6D-5CC8-49DC-BB27-E275BA75953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7F216CF-6969-4570-AECF-2CF714CB7BE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F12D441-E505-4B35-86B6-724EAE5AF28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26173ADF-7BD7-498A-B078-A0A2100DEBA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11DDD41-6984-48F0-970A-E4031F01590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0123B2D-AABB-48FD-9D06-5715E36F364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42DA40B-88BA-45C1-8BE6-4AADBAB86DA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9DFC15B-D378-4930-9208-B12BB573128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FE4FA83-757B-481E-8E89-5DACE757518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D04A47E-4123-4C5D-8676-2159290B312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78304BE-5FDF-4224-93AF-CC0C28E4B2B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7EA9F08-9C99-400F-87B0-452B8CAE8386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18EB83A-A333-491C-9A1E-F7497A1C0F5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906943C-2D8F-4075-A967-6F0B0FFD376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13905E8-B38B-4383-8D4B-C123414A0E71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27F0A08B-6971-497C-8DC9-3DBE584A975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DBD3AC4-99AE-43EF-82D1-44938DE0F8F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95909A15-170F-4DAD-BDFA-D6D48C00F3E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37457B1-7EFB-426E-A6BA-1B1BA37880E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7AD11836-BCD3-4545-A378-7CA79A729532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52267A0-B791-45CF-AE66-50AFD5ED2E3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5183D605-6AC9-4190-8EB6-3DB5C9DC104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50B7CE1-B60A-4C6E-BA17-85402A66A4E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76B74B85-7968-4839-B51C-9AB625E55708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9AC782D-91C9-4C0A-9154-EA225E963DA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D7E070A-13C2-4DF5-84B4-C87944B9FE1C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938A207-7FB1-425E-871F-0850B7151213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C7F5666-1E13-4F57-ACD5-A9F08C6E8B9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0485C20E-F757-4033-8E06-87C2952BE5C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0AE48E53-958A-47F1-AD7C-60D2721B60A9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84959B7F-B435-4598-BDAA-CB677F0DE9D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661E683F-8F67-4E22-94AB-08E705584BB3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2495791-6CA2-45F8-A37A-1034C5B6C68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CDEBC35-3892-4B36-8061-002F93F229BE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910795A-2B40-4284-A120-0251281ECF6A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36926460-83D9-4A8A-B890-80D4943C8BD4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A38B2832-1AB9-4FD0-B934-BAE5D89BC264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3A1C0C12-41FE-4EA5-82F9-99E32135509D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A9A0BD1B-E289-4B48-AF60-7908588A9D86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44A58687-726B-41F3-8C74-2AA738FB2ABD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26C96A7D-5D44-4476-8449-406C216C9D29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F1C9716E-B56F-4E6D-99A1-ABF149458C89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25065EB-6F76-44E3-B42B-C774C7671AFE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40F2BD6C-FC78-443B-B1E8-89026FF3799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673657E-4AAA-459C-8756-5235DAA84E96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AA055C26-C889-45EF-A3E8-DB15655FE43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7525DB3-D731-494E-B328-DB8A7C05ADC7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C445F7EA-7D33-4329-ABEA-FB8139E1602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339858FE-F421-42C0-B835-2A1A80974FB6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E82C3428-6FF4-4E7D-B95F-5123164CA91C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F8FE3E8F-470F-4C8E-A15B-60AAD940736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DDBE8E3F-07EE-4F25-9E1F-286B59B25BB4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87E7BCCC-BF74-40AF-9C2A-8824ED5BCB0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222241F5-5FAF-4703-B9A6-62B1F000B3AA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8B1B87C4-D6F8-4B24-B5D7-D1129F109C5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E4EEEAD-4527-4DEB-8F41-A1058B4E841E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8A1D30A6-A9B1-4653-8050-44797E7B960C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7208EC45-E350-4214-AA95-EE3608537622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9781FA95-69D4-4C34-8A43-AAF0A50E753B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CE89CCEF-AD9C-4AF5-A5F6-3FA1258E981C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FE6A40B1-5836-42B8-BBE8-D033C91979DB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0E63DDB9-51B0-4F42-8EF8-C4B249B79A67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CC35345D-0E13-46F0-8AA4-1EE10A63E8B8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887D03BE-C020-4AD6-8E0A-90C003D86BCC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495F8B40-BEF0-456D-BEB9-87CA8FF3DF31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A30E8CD-37FD-4CC1-A809-01D68A31781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E604907-F5C9-405D-9153-CB7EBF1393B7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23ABF04B-14CC-441E-9A7F-542234DE233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1F0437E7-3D19-41AD-9439-52023411439B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8203226B-CFBE-4B29-AD9C-A4C5531954AF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A9A8414E-4B22-4E63-9ECC-AE7CAD5CE42C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89FEBFF9-D9EE-45F0-BD2B-5FAEE23078FC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78D03241-398C-4273-84BA-8847E6DD05E4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E9BAC1FF-A079-40C3-B794-89DD90080838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F83A6538-5D13-4E9B-AF33-929DAAB3CD59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F96F1970-CCBA-4F4E-8551-A92192917BCD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CA0F7C57-ADF6-48EC-B795-D9AEC3DD445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D56463E-EB4A-4656-ADCF-11CC2C9A5E0C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9EB1BCAD-E4F5-461A-A780-8BCC7A957E8A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AE5093FA-A358-4F00-8CF6-341F6CE39AF1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B4BD13BE-714D-429E-9B50-3485DB7259DE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E696C900-E8F0-4E34-9A0A-8B32028A2F97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718420EA-A1CA-4B64-A927-4B333E645D58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A3DFA4CA-20BA-4C17-84F1-ACF8D98DF922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DF9851BF-60AA-4871-9C8C-608464F00537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82CCE083-6C3D-4821-92C3-D6BA2AA90758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F6BF1633-7E52-40C0-A912-3210C9C23A8D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23DCBC68-AA2C-4B20-AD56-3CF3CD49BB3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326FC34-DA2D-419E-8D55-38D2938FF582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A186BA55-313B-4257-8D38-8E622E772B2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655</Words>
  <Application>Microsoft Office PowerPoint</Application>
  <PresentationFormat>On-screen Show (4:3)</PresentationFormat>
  <Paragraphs>272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Nabai Alphonsus</dc:creator>
  <cp:lastModifiedBy>Nabai Alphonsus</cp:lastModifiedBy>
  <cp:revision>205</cp:revision>
  <dcterms:created xsi:type="dcterms:W3CDTF">2020-07-10T15:22:13Z</dcterms:created>
  <dcterms:modified xsi:type="dcterms:W3CDTF">2020-08-21T22:19:22Z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