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0.xml" ContentType="application/vnd.openxmlformats-officedocument.customXmlPropertie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Layouts/slideLayout10.xml" ContentType="application/vnd.openxmlformats-officedocument.presentationml.slideLayout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1"/>
  </p:sldMasterIdLst>
  <p:sldIdLst>
    <p:sldId id="256" r:id="rId12"/>
    <p:sldId id="259" r:id="rId13"/>
    <p:sldId id="258" r:id="rId14"/>
    <p:sldId id="260" r:id="rId15"/>
    <p:sldId id="261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2" autoAdjust="0"/>
    <p:restoredTop sz="94624" autoAdjust="0"/>
  </p:normalViewPr>
  <p:slideViewPr>
    <p:cSldViewPr>
      <p:cViewPr>
        <p:scale>
          <a:sx n="75" d="100"/>
          <a:sy n="75" d="100"/>
        </p:scale>
        <p:origin x="-72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10" Type="http://schemas.openxmlformats.org/officeDocument/2006/relationships/customXml" Target="../customXml/item10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AAD0-FF0C-405C-ABA8-E5063C094E3C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FA2D-DADC-4AE2-A4CD-0FD07FC2F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AAD0-FF0C-405C-ABA8-E5063C094E3C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FA2D-DADC-4AE2-A4CD-0FD07FC2F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AAD0-FF0C-405C-ABA8-E5063C094E3C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FA2D-DADC-4AE2-A4CD-0FD07FC2F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AAD0-FF0C-405C-ABA8-E5063C094E3C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FA2D-DADC-4AE2-A4CD-0FD07FC2F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AAD0-FF0C-405C-ABA8-E5063C094E3C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FA2D-DADC-4AE2-A4CD-0FD07FC2F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AAD0-FF0C-405C-ABA8-E5063C094E3C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FA2D-DADC-4AE2-A4CD-0FD07FC2F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AAD0-FF0C-405C-ABA8-E5063C094E3C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FA2D-DADC-4AE2-A4CD-0FD07FC2F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AAD0-FF0C-405C-ABA8-E5063C094E3C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FA2D-DADC-4AE2-A4CD-0FD07FC2F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AAD0-FF0C-405C-ABA8-E5063C094E3C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FA2D-DADC-4AE2-A4CD-0FD07FC2F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AAD0-FF0C-405C-ABA8-E5063C094E3C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FA2D-DADC-4AE2-A4CD-0FD07FC2F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AAD0-FF0C-405C-ABA8-E5063C094E3C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FA2D-DADC-4AE2-A4CD-0FD07FC2F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EAAD0-FF0C-405C-ABA8-E5063C094E3C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2FA2D-DADC-4AE2-A4CD-0FD07FC2F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2.xml"/><Relationship Id="rId5" Type="http://schemas.openxmlformats.org/officeDocument/2006/relationships/slideLayout" Target="../slideLayouts/slideLayout2.xml"/><Relationship Id="rId4" Type="http://schemas.openxmlformats.org/officeDocument/2006/relationships/customXml" Target="../../customXml/item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524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RUZI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752600" y="1752600"/>
            <a:ext cx="5638800" cy="2514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962400" y="2743200"/>
            <a:ext cx="1828800" cy="3048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95600" y="2743200"/>
            <a:ext cx="1066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mail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t-dantay\Documents\Placeholders\print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607594"/>
            <a:ext cx="362952" cy="4310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752600" y="4876800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Obtain student result by providing an activated email account,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activate an email</a:t>
            </a:r>
          </a:p>
          <a:p>
            <a:endParaRPr lang="en-US" dirty="0"/>
          </a:p>
          <a:p>
            <a:r>
              <a:rPr lang="en-US" dirty="0" smtClean="0"/>
              <a:t>Obtain student result by using student digital Identity card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524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RUZI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752600" y="1752600"/>
            <a:ext cx="5638800" cy="2514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962400" y="2743200"/>
            <a:ext cx="1828800" cy="3048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28800" y="2743200"/>
            <a:ext cx="2133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Adminssion</a:t>
            </a:r>
            <a:r>
              <a:rPr lang="en-US" dirty="0" smtClean="0">
                <a:solidFill>
                  <a:schemeClr val="tx1"/>
                </a:solidFill>
              </a:rPr>
              <a:t> number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2600" y="4876800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Obtain student result by providing an activated email account,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activate an email</a:t>
            </a:r>
          </a:p>
          <a:p>
            <a:endParaRPr lang="en-US" dirty="0"/>
          </a:p>
          <a:p>
            <a:r>
              <a:rPr lang="en-US" dirty="0" smtClean="0"/>
              <a:t>Obtain student result by using student digital Identity card </a:t>
            </a:r>
            <a:endParaRPr lang="en-US" dirty="0"/>
          </a:p>
        </p:txBody>
      </p:sp>
      <p:pic>
        <p:nvPicPr>
          <p:cNvPr id="8" name="Picture 2" descr="C:\Users\t-dantay\Documents\Placeholders\print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607594"/>
            <a:ext cx="362952" cy="4310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0" y="5334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Email Activation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106269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Students can also access their result, by providing a recognized email instead of using the student digital Identity card. Provide the details below to link  an email to a student</a:t>
            </a:r>
            <a:endParaRPr lang="en-US" dirty="0"/>
          </a:p>
        </p:txBody>
      </p:sp>
      <p:sp>
        <p:nvSpPr>
          <p:cNvPr id="6" name="Content"/>
          <p:cNvSpPr/>
          <p:nvPr>
            <p:custDataLst>
              <p:custData r:id="rId1"/>
            </p:custDataLst>
          </p:nvPr>
        </p:nvSpPr>
        <p:spPr>
          <a:xfrm>
            <a:off x="2563385" y="2514600"/>
            <a:ext cx="4447015" cy="3047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2362200"/>
            <a:ext cx="1600200" cy="457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3048000"/>
            <a:ext cx="2362200" cy="381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Admission number</a:t>
            </a:r>
            <a:endParaRPr lang="en-US" dirty="0"/>
          </a:p>
        </p:txBody>
      </p:sp>
      <p:sp>
        <p:nvSpPr>
          <p:cNvPr id="10" name="Content"/>
          <p:cNvSpPr/>
          <p:nvPr>
            <p:custDataLst>
              <p:custData r:id="rId2"/>
            </p:custDataLst>
          </p:nvPr>
        </p:nvSpPr>
        <p:spPr>
          <a:xfrm>
            <a:off x="2590800" y="3124201"/>
            <a:ext cx="4447015" cy="3047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" y="3810000"/>
            <a:ext cx="1524000" cy="304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D.O.B</a:t>
            </a:r>
            <a:endParaRPr lang="en-US" dirty="0"/>
          </a:p>
        </p:txBody>
      </p:sp>
      <p:sp>
        <p:nvSpPr>
          <p:cNvPr id="12" name="Content"/>
          <p:cNvSpPr/>
          <p:nvPr>
            <p:custDataLst>
              <p:custData r:id="rId3"/>
            </p:custDataLst>
          </p:nvPr>
        </p:nvSpPr>
        <p:spPr>
          <a:xfrm>
            <a:off x="2639585" y="3810001"/>
            <a:ext cx="4447015" cy="3047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Content"/>
          <p:cNvSpPr/>
          <p:nvPr>
            <p:custDataLst>
              <p:custData r:id="rId4"/>
            </p:custDataLst>
          </p:nvPr>
        </p:nvSpPr>
        <p:spPr>
          <a:xfrm>
            <a:off x="6007160" y="4876800"/>
            <a:ext cx="1106592" cy="32662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Next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0" y="5334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Email Activation</a:t>
            </a:r>
            <a:endParaRPr lang="en-US" sz="2400" dirty="0"/>
          </a:p>
        </p:txBody>
      </p:sp>
      <p:sp>
        <p:nvSpPr>
          <p:cNvPr id="6" name="Content"/>
          <p:cNvSpPr/>
          <p:nvPr>
            <p:custDataLst>
              <p:custData r:id="rId1"/>
            </p:custDataLst>
          </p:nvPr>
        </p:nvSpPr>
        <p:spPr>
          <a:xfrm>
            <a:off x="2286000" y="2667000"/>
            <a:ext cx="4447015" cy="3047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24200" y="2057400"/>
            <a:ext cx="2362200" cy="457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Verification code</a:t>
            </a:r>
            <a:endParaRPr lang="en-US" dirty="0"/>
          </a:p>
        </p:txBody>
      </p:sp>
      <p:sp>
        <p:nvSpPr>
          <p:cNvPr id="13" name="Content"/>
          <p:cNvSpPr/>
          <p:nvPr>
            <p:custDataLst>
              <p:custData r:id="rId2"/>
            </p:custDataLst>
          </p:nvPr>
        </p:nvSpPr>
        <p:spPr>
          <a:xfrm>
            <a:off x="6007160" y="4876800"/>
            <a:ext cx="1106592" cy="32662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Next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11430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verification code has been sent to your email.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524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RUZI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752600" y="1752600"/>
            <a:ext cx="5638800" cy="2514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2600" y="4876800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Obtain student result by providing an activated email account,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activate an email</a:t>
            </a:r>
          </a:p>
          <a:p>
            <a:endParaRPr lang="en-US" dirty="0"/>
          </a:p>
          <a:p>
            <a:r>
              <a:rPr lang="en-US" dirty="0" smtClean="0"/>
              <a:t>Obtain student result by using student digital Identity card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33800" y="2209800"/>
            <a:ext cx="1752600" cy="1295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00400" y="3700790"/>
            <a:ext cx="3657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Scan the digital code at the back of your ID card </a:t>
            </a:r>
            <a:endParaRPr lang="en-US" sz="1100" dirty="0"/>
          </a:p>
        </p:txBody>
      </p:sp>
      <p:pic>
        <p:nvPicPr>
          <p:cNvPr id="10" name="Picture 2" descr="C:\Users\t-dantay\Documents\First24\error1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17170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524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RUZI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752600" y="1752600"/>
            <a:ext cx="5638800" cy="2514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19400" y="27432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Registered phone number</a:t>
            </a:r>
            <a:endParaRPr lang="en-US" dirty="0"/>
          </a:p>
        </p:txBody>
      </p:sp>
      <p:sp>
        <p:nvSpPr>
          <p:cNvPr id="10" name="Content"/>
          <p:cNvSpPr/>
          <p:nvPr>
            <p:custDataLst>
              <p:custData r:id="rId1"/>
            </p:custDataLst>
          </p:nvPr>
        </p:nvSpPr>
        <p:spPr>
          <a:xfrm>
            <a:off x="6172200" y="3810000"/>
            <a:ext cx="871951" cy="21820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next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Icons.Print" Revision="1" Stencil="System.Storyboarding.Icons" StencilVersion="0.1"/>
</Control>
</file>

<file path=customXml/item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Icons.Print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Props1.xml><?xml version="1.0" encoding="utf-8"?>
<ds:datastoreItem xmlns:ds="http://schemas.openxmlformats.org/officeDocument/2006/customXml" ds:itemID="{FEF0C913-662B-4B3F-80A9-3C2779E170E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DDA08E2-7C90-402E-BEBA-8D575C6C690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C1CAD86-DE1F-4FAC-915B-C6E65E4A4FD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53641E1-32CC-4AF5-90AD-8F671E08F49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89DE035-EA97-4FDB-9AAC-F3B6F1215CF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3C9E0BD-B718-431D-90E2-99CD1C23F64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55946C4B-FEE0-4C21-8D3A-CF15792C4CE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C75F4597-272C-486A-A453-C6EBC51EA9B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95728A0-3B49-43FD-8718-8716E047525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4AFB1B75-385A-47F2-B224-542EDA92DBD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143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Nabai Alphonsus</dc:creator>
  <cp:lastModifiedBy>Nabai Alphonsus</cp:lastModifiedBy>
  <cp:revision>13</cp:revision>
  <dcterms:created xsi:type="dcterms:W3CDTF">2020-07-17T23:44:49Z</dcterms:created>
  <dcterms:modified xsi:type="dcterms:W3CDTF">2020-07-19T23:19:15Z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