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CC57D-CF7B-4530-8C55-83D0033BB93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469F6-9D75-4FB0-9EAA-BC46D7FB17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4FE7-8ECE-491A-A57C-92D05E4950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D218-8256-4E08-846A-C736207C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4FE7-8ECE-491A-A57C-92D05E4950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D218-8256-4E08-846A-C736207C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4FE7-8ECE-491A-A57C-92D05E4950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D218-8256-4E08-846A-C736207C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4FE7-8ECE-491A-A57C-92D05E4950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D218-8256-4E08-846A-C736207C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4FE7-8ECE-491A-A57C-92D05E4950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D218-8256-4E08-846A-C736207C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4FE7-8ECE-491A-A57C-92D05E4950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D218-8256-4E08-846A-C736207C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4FE7-8ECE-491A-A57C-92D05E4950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D218-8256-4E08-846A-C736207C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4FE7-8ECE-491A-A57C-92D05E4950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D218-8256-4E08-846A-C736207C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4FE7-8ECE-491A-A57C-92D05E4950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D218-8256-4E08-846A-C736207C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4FE7-8ECE-491A-A57C-92D05E4950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D218-8256-4E08-846A-C736207C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4FE7-8ECE-491A-A57C-92D05E4950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D218-8256-4E08-846A-C736207C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4FE7-8ECE-491A-A57C-92D05E49504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7D218-8256-4E08-846A-C736207CC7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RUZI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</a:t>
            </a:r>
          </a:p>
          <a:p>
            <a:endParaRPr lang="en-US" dirty="0"/>
          </a:p>
          <a:p>
            <a:r>
              <a:rPr lang="en-US" dirty="0" smtClean="0"/>
              <a:t>To submit </a:t>
            </a:r>
            <a:r>
              <a:rPr lang="en-US" dirty="0" err="1" smtClean="0"/>
              <a:t>asssigment</a:t>
            </a:r>
            <a:r>
              <a:rPr lang="en-US" dirty="0" smtClean="0"/>
              <a:t>/get </a:t>
            </a:r>
            <a:r>
              <a:rPr lang="en-US" dirty="0" err="1" smtClean="0"/>
              <a:t>assigment</a:t>
            </a:r>
            <a:endParaRPr lang="en-US" dirty="0" smtClean="0"/>
          </a:p>
          <a:p>
            <a:r>
              <a:rPr lang="en-US" dirty="0" smtClean="0"/>
              <a:t>Get teachers note</a:t>
            </a:r>
          </a:p>
          <a:p>
            <a:r>
              <a:rPr lang="en-US" dirty="0" smtClean="0"/>
              <a:t>Talk to a teacher</a:t>
            </a:r>
          </a:p>
          <a:p>
            <a:endParaRPr lang="en-US" dirty="0" smtClean="0"/>
          </a:p>
          <a:p>
            <a:r>
              <a:rPr lang="en-US" dirty="0" smtClean="0"/>
              <a:t>Timetable</a:t>
            </a:r>
          </a:p>
          <a:p>
            <a:endParaRPr lang="en-US" dirty="0"/>
          </a:p>
          <a:p>
            <a:r>
              <a:rPr lang="en-US" dirty="0" smtClean="0"/>
              <a:t>classes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RUZI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105400" y="19812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19812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9812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room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600" y="19812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Assistance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3962400"/>
            <a:ext cx="7848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Tiime</a:t>
            </a:r>
            <a:r>
              <a:rPr lang="en-US" dirty="0" smtClean="0"/>
              <a:t> table/ events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479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RUZI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26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Nabai Alphonsus</dc:creator>
  <cp:lastModifiedBy>Nabai Alphonsus</cp:lastModifiedBy>
  <cp:revision>30</cp:revision>
  <dcterms:created xsi:type="dcterms:W3CDTF">2020-07-21T20:10:15Z</dcterms:created>
  <dcterms:modified xsi:type="dcterms:W3CDTF">2020-07-22T01:11:20Z</dcterms:modified>
</cp:coreProperties>
</file>