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Layouts/slideLayout10.xml" ContentType="application/vnd.openxmlformats-officedocument.presentationml.slideLayout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1"/>
  </p:sldMasterIdLst>
  <p:notesMasterIdLst>
    <p:notesMasterId r:id="rId15"/>
  </p:notesMasterIdLst>
  <p:sldIdLst>
    <p:sldId id="256" r:id="rId12"/>
    <p:sldId id="257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>
      <p:cViewPr>
        <p:scale>
          <a:sx n="100" d="100"/>
          <a:sy n="100" d="100"/>
        </p:scale>
        <p:origin x="120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7438D-B00A-45DF-9A2F-EA9996E09327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F6DF2-D136-45A9-80F9-DE36E3226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4A689-ED1D-4250-BF45-35198D41173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24E7-8FA2-4D16-B5BD-90E2B5C286FB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0096-E568-4B35-8353-ABB5996D6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24E7-8FA2-4D16-B5BD-90E2B5C286FB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0096-E568-4B35-8353-ABB5996D6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24E7-8FA2-4D16-B5BD-90E2B5C286FB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0096-E568-4B35-8353-ABB5996D6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24E7-8FA2-4D16-B5BD-90E2B5C286FB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0096-E568-4B35-8353-ABB5996D6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24E7-8FA2-4D16-B5BD-90E2B5C286FB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0096-E568-4B35-8353-ABB5996D6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24E7-8FA2-4D16-B5BD-90E2B5C286FB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0096-E568-4B35-8353-ABB5996D6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24E7-8FA2-4D16-B5BD-90E2B5C286FB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0096-E568-4B35-8353-ABB5996D6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24E7-8FA2-4D16-B5BD-90E2B5C286FB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0096-E568-4B35-8353-ABB5996D6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24E7-8FA2-4D16-B5BD-90E2B5C286FB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0096-E568-4B35-8353-ABB5996D6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24E7-8FA2-4D16-B5BD-90E2B5C286FB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0096-E568-4B35-8353-ABB5996D6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24E7-8FA2-4D16-B5BD-90E2B5C286FB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0096-E568-4B35-8353-ABB5996D6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E24E7-8FA2-4D16-B5BD-90E2B5C286FB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60096-E568-4B35-8353-ABB5996D6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1.xml"/><Relationship Id="rId7" Type="http://schemas.openxmlformats.org/officeDocument/2006/relationships/customXml" Target="../../customXml/item2.xml"/><Relationship Id="rId12" Type="http://schemas.openxmlformats.org/officeDocument/2006/relationships/image" Target="../media/image3.png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4.xml"/><Relationship Id="rId6" Type="http://schemas.openxmlformats.org/officeDocument/2006/relationships/customXml" Target="../../customXml/item5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6.xml"/><Relationship Id="rId10" Type="http://schemas.openxmlformats.org/officeDocument/2006/relationships/image" Target="../media/image1.png"/><Relationship Id="rId4" Type="http://schemas.openxmlformats.org/officeDocument/2006/relationships/customXml" Target="../../customXml/item7.xml"/><Relationship Id="rId9" Type="http://schemas.openxmlformats.org/officeDocument/2006/relationships/notesSlide" Target="../notesSlides/notesSlide1.xml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0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8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5600" y="609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Notification wireframe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00200" y="2286000"/>
            <a:ext cx="7239000" cy="1371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2362200"/>
            <a:ext cx="1219200" cy="12192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752600" y="2438401"/>
            <a:ext cx="1066800" cy="1066800"/>
            <a:chOff x="1981200" y="2590800"/>
            <a:chExt cx="685800" cy="685801"/>
          </a:xfrm>
        </p:grpSpPr>
        <p:sp>
          <p:nvSpPr>
            <p:cNvPr id="9" name="Rectangle 8"/>
            <p:cNvSpPr/>
            <p:nvPr/>
          </p:nvSpPr>
          <p:spPr>
            <a:xfrm>
              <a:off x="1981200" y="2590800"/>
              <a:ext cx="685800" cy="6858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81200" y="2590801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A</a:t>
              </a:r>
              <a:endParaRPr lang="en-US" sz="4400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2895600" y="2362200"/>
            <a:ext cx="5867400" cy="12192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71800" y="2438400"/>
            <a:ext cx="59103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Benjamin- </a:t>
            </a:r>
            <a:r>
              <a:rPr lang="en-US" sz="2000" dirty="0" smtClean="0"/>
              <a:t>considering the new marking scheme </a:t>
            </a:r>
          </a:p>
          <a:p>
            <a:r>
              <a:rPr lang="en-US" sz="2000" dirty="0" smtClean="0"/>
              <a:t>created, Students are bound to excel in this year </a:t>
            </a:r>
          </a:p>
          <a:p>
            <a:r>
              <a:rPr lang="en-US" sz="2000" dirty="0" smtClean="0"/>
              <a:t>examination, but I  Appeal for the addition of another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43000" y="4038600"/>
            <a:ext cx="7424664" cy="13716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04864" y="4114800"/>
            <a:ext cx="1143000" cy="12192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447800" y="4191000"/>
            <a:ext cx="1066800" cy="1066800"/>
            <a:chOff x="1981200" y="2590800"/>
            <a:chExt cx="685800" cy="685800"/>
          </a:xfrm>
        </p:grpSpPr>
        <p:sp>
          <p:nvSpPr>
            <p:cNvPr id="18" name="Rectangle 17"/>
            <p:cNvSpPr/>
            <p:nvPr/>
          </p:nvSpPr>
          <p:spPr>
            <a:xfrm>
              <a:off x="1981200" y="2590800"/>
              <a:ext cx="685800" cy="6858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981200" y="2590800"/>
              <a:ext cx="685800" cy="685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A</a:t>
              </a:r>
              <a:endParaRPr lang="en-US" sz="44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2624064" y="4114800"/>
            <a:ext cx="5867400" cy="12192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00264" y="4191000"/>
            <a:ext cx="59103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Benjamin- </a:t>
            </a:r>
            <a:r>
              <a:rPr lang="en-US" sz="2000" dirty="0" smtClean="0"/>
              <a:t>considering the new marking scheme </a:t>
            </a:r>
          </a:p>
          <a:p>
            <a:r>
              <a:rPr lang="en-US" sz="2000" dirty="0" smtClean="0"/>
              <a:t>created, Students are bound to excel in this year </a:t>
            </a:r>
          </a:p>
          <a:p>
            <a:r>
              <a:rPr lang="en-US" sz="2000" dirty="0" smtClean="0"/>
              <a:t>examination, but I  Appeal for the addition of another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8786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RUZI</a:t>
            </a:r>
            <a:endParaRPr lang="en-US" sz="2400" dirty="0">
              <a:latin typeface="+mj-lt"/>
            </a:endParaRPr>
          </a:p>
        </p:txBody>
      </p:sp>
      <p:grpSp>
        <p:nvGrpSpPr>
          <p:cNvPr id="2" name="Group 76"/>
          <p:cNvGrpSpPr/>
          <p:nvPr/>
        </p:nvGrpSpPr>
        <p:grpSpPr>
          <a:xfrm>
            <a:off x="152400" y="685800"/>
            <a:ext cx="2819400" cy="5638800"/>
            <a:chOff x="228600" y="1071949"/>
            <a:chExt cx="2819400" cy="5257800"/>
          </a:xfrm>
        </p:grpSpPr>
        <p:sp>
          <p:nvSpPr>
            <p:cNvPr id="78" name="Rectangle 77"/>
            <p:cNvSpPr/>
            <p:nvPr/>
          </p:nvSpPr>
          <p:spPr>
            <a:xfrm>
              <a:off x="228600" y="1071949"/>
              <a:ext cx="2819400" cy="525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04800" y="3842951"/>
              <a:ext cx="1524000" cy="344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Adobe Fangsong Std R" pitchFamily="18" charset="-128"/>
                  <a:ea typeface="Adobe Fangsong Std R" pitchFamily="18" charset="-128"/>
                </a:rPr>
                <a:t>Mesage</a:t>
              </a:r>
              <a:endParaRPr lang="en-US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57200" y="4114800"/>
              <a:ext cx="1295400" cy="344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04800" y="4269260"/>
              <a:ext cx="2590800" cy="3552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97"/>
          <p:cNvGrpSpPr/>
          <p:nvPr/>
        </p:nvGrpSpPr>
        <p:grpSpPr>
          <a:xfrm>
            <a:off x="381000" y="4114800"/>
            <a:ext cx="2209800" cy="338554"/>
            <a:chOff x="304800" y="4114800"/>
            <a:chExt cx="2209800" cy="338554"/>
          </a:xfrm>
        </p:grpSpPr>
        <p:sp>
          <p:nvSpPr>
            <p:cNvPr id="96" name="Oval 95"/>
            <p:cNvSpPr/>
            <p:nvPr/>
          </p:nvSpPr>
          <p:spPr>
            <a:xfrm>
              <a:off x="304800" y="4191000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33400" y="4114800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Sjhdjks </a:t>
              </a:r>
              <a:r>
                <a:rPr lang="en-US" sz="800" dirty="0" err="1" smtClean="0"/>
                <a:t>ksnjkndkls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kjnmd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kjs</a:t>
              </a:r>
              <a:r>
                <a:rPr lang="en-US" sz="800" dirty="0" smtClean="0"/>
                <a:t>  </a:t>
              </a:r>
              <a:r>
                <a:rPr lang="en-US" sz="800" dirty="0" err="1" smtClean="0"/>
                <a:t>js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jjs</a:t>
              </a:r>
              <a:r>
                <a:rPr lang="en-US" sz="800" dirty="0" smtClean="0"/>
                <a:t> s  dm </a:t>
              </a:r>
              <a:r>
                <a:rPr lang="en-US" sz="800" dirty="0" err="1" smtClean="0"/>
                <a:t>sd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sk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ksmldksn</a:t>
              </a:r>
              <a:r>
                <a:rPr lang="en-US" sz="800" dirty="0" smtClean="0"/>
                <a:t> j </a:t>
              </a:r>
              <a:r>
                <a:rPr lang="en-US" sz="800" dirty="0" err="1" smtClean="0"/>
                <a:t>kdsnjdndsmldksmlkdm</a:t>
              </a:r>
              <a:r>
                <a:rPr lang="en-US" sz="800" dirty="0" smtClean="0"/>
                <a:t> </a:t>
              </a:r>
              <a:endParaRPr lang="en-US" sz="800" dirty="0"/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228600" y="4495800"/>
            <a:ext cx="2590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98"/>
          <p:cNvGrpSpPr/>
          <p:nvPr/>
        </p:nvGrpSpPr>
        <p:grpSpPr>
          <a:xfrm>
            <a:off x="381000" y="4495800"/>
            <a:ext cx="2209800" cy="338554"/>
            <a:chOff x="304800" y="4114800"/>
            <a:chExt cx="2209800" cy="338554"/>
          </a:xfrm>
        </p:grpSpPr>
        <p:sp>
          <p:nvSpPr>
            <p:cNvPr id="100" name="Oval 99"/>
            <p:cNvSpPr/>
            <p:nvPr/>
          </p:nvSpPr>
          <p:spPr>
            <a:xfrm>
              <a:off x="304800" y="4191000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33400" y="4114800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Sjhdjks </a:t>
              </a:r>
              <a:r>
                <a:rPr lang="en-US" sz="800" dirty="0" err="1" smtClean="0"/>
                <a:t>ksnjkndkls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kjnmd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kjs</a:t>
              </a:r>
              <a:r>
                <a:rPr lang="en-US" sz="800" dirty="0" smtClean="0"/>
                <a:t>  </a:t>
              </a:r>
              <a:r>
                <a:rPr lang="en-US" sz="800" dirty="0" err="1" smtClean="0"/>
                <a:t>js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jjs</a:t>
              </a:r>
              <a:r>
                <a:rPr lang="en-US" sz="800" dirty="0" smtClean="0"/>
                <a:t> s  dm </a:t>
              </a:r>
              <a:r>
                <a:rPr lang="en-US" sz="800" dirty="0" err="1" smtClean="0"/>
                <a:t>sd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sk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ksmldksn</a:t>
              </a:r>
              <a:r>
                <a:rPr lang="en-US" sz="800" dirty="0" smtClean="0"/>
                <a:t> j </a:t>
              </a:r>
              <a:r>
                <a:rPr lang="en-US" sz="800" dirty="0" err="1" smtClean="0"/>
                <a:t>kdsnjdndsmldksmlkdm</a:t>
              </a:r>
              <a:r>
                <a:rPr lang="en-US" sz="800" dirty="0" smtClean="0"/>
                <a:t> </a:t>
              </a:r>
              <a:endParaRPr lang="en-US" sz="800" dirty="0"/>
            </a:p>
          </p:txBody>
        </p:sp>
      </p:grpSp>
      <p:cxnSp>
        <p:nvCxnSpPr>
          <p:cNvPr id="104" name="Straight Connector 103"/>
          <p:cNvCxnSpPr/>
          <p:nvPr/>
        </p:nvCxnSpPr>
        <p:spPr>
          <a:xfrm>
            <a:off x="228600" y="4495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28600" y="4876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28600" y="4876800"/>
            <a:ext cx="2590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28600" y="4876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108"/>
          <p:cNvGrpSpPr/>
          <p:nvPr/>
        </p:nvGrpSpPr>
        <p:grpSpPr>
          <a:xfrm>
            <a:off x="381000" y="4876800"/>
            <a:ext cx="2209800" cy="338554"/>
            <a:chOff x="304800" y="4114800"/>
            <a:chExt cx="2209800" cy="338554"/>
          </a:xfrm>
        </p:grpSpPr>
        <p:sp>
          <p:nvSpPr>
            <p:cNvPr id="110" name="Oval 109"/>
            <p:cNvSpPr/>
            <p:nvPr/>
          </p:nvSpPr>
          <p:spPr>
            <a:xfrm>
              <a:off x="304800" y="4191000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3400" y="4114800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Sjhdjks </a:t>
              </a:r>
              <a:r>
                <a:rPr lang="en-US" sz="800" dirty="0" err="1" smtClean="0"/>
                <a:t>ksnjkndkls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kjnmd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kjs</a:t>
              </a:r>
              <a:r>
                <a:rPr lang="en-US" sz="800" dirty="0" smtClean="0"/>
                <a:t>  </a:t>
              </a:r>
              <a:r>
                <a:rPr lang="en-US" sz="800" dirty="0" err="1" smtClean="0"/>
                <a:t>js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jjs</a:t>
              </a:r>
              <a:r>
                <a:rPr lang="en-US" sz="800" dirty="0" smtClean="0"/>
                <a:t> s  dm </a:t>
              </a:r>
              <a:r>
                <a:rPr lang="en-US" sz="800" dirty="0" err="1" smtClean="0"/>
                <a:t>sd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sk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ksmldksn</a:t>
              </a:r>
              <a:r>
                <a:rPr lang="en-US" sz="800" dirty="0" smtClean="0"/>
                <a:t> j </a:t>
              </a:r>
              <a:r>
                <a:rPr lang="en-US" sz="800" dirty="0" err="1" smtClean="0"/>
                <a:t>kdsnjdndsmldksmlkdm</a:t>
              </a:r>
              <a:r>
                <a:rPr lang="en-US" sz="800" dirty="0" smtClean="0"/>
                <a:t> </a:t>
              </a:r>
              <a:endParaRPr lang="en-US" sz="800" dirty="0"/>
            </a:p>
          </p:txBody>
        </p:sp>
      </p:grpSp>
      <p:sp>
        <p:nvSpPr>
          <p:cNvPr id="114" name="Rectangle 113"/>
          <p:cNvSpPr/>
          <p:nvPr/>
        </p:nvSpPr>
        <p:spPr>
          <a:xfrm>
            <a:off x="228600" y="5257800"/>
            <a:ext cx="2590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228600" y="5257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14"/>
          <p:cNvGrpSpPr/>
          <p:nvPr/>
        </p:nvGrpSpPr>
        <p:grpSpPr>
          <a:xfrm>
            <a:off x="381000" y="5224046"/>
            <a:ext cx="2209800" cy="338554"/>
            <a:chOff x="304800" y="4114800"/>
            <a:chExt cx="2209800" cy="338554"/>
          </a:xfrm>
        </p:grpSpPr>
        <p:sp>
          <p:nvSpPr>
            <p:cNvPr id="116" name="Oval 115"/>
            <p:cNvSpPr/>
            <p:nvPr/>
          </p:nvSpPr>
          <p:spPr>
            <a:xfrm>
              <a:off x="304800" y="4191000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33400" y="4114800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Sjhdjks </a:t>
              </a:r>
              <a:r>
                <a:rPr lang="en-US" sz="800" dirty="0" err="1" smtClean="0"/>
                <a:t>ksnjkndkls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kjnmd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kjs</a:t>
              </a:r>
              <a:r>
                <a:rPr lang="en-US" sz="800" dirty="0" smtClean="0"/>
                <a:t>  </a:t>
              </a:r>
              <a:r>
                <a:rPr lang="en-US" sz="800" dirty="0" err="1" smtClean="0"/>
                <a:t>js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jjs</a:t>
              </a:r>
              <a:r>
                <a:rPr lang="en-US" sz="800" dirty="0" smtClean="0"/>
                <a:t> s  dm </a:t>
              </a:r>
              <a:r>
                <a:rPr lang="en-US" sz="800" dirty="0" err="1" smtClean="0"/>
                <a:t>sd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sk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ksmldksn</a:t>
              </a:r>
              <a:r>
                <a:rPr lang="en-US" sz="800" dirty="0" smtClean="0"/>
                <a:t> j </a:t>
              </a:r>
              <a:r>
                <a:rPr lang="en-US" sz="800" dirty="0" err="1" smtClean="0"/>
                <a:t>kdsnjdndsmldksmlkdm</a:t>
              </a:r>
              <a:r>
                <a:rPr lang="en-US" sz="800" dirty="0" smtClean="0"/>
                <a:t> </a:t>
              </a:r>
              <a:endParaRPr lang="en-US" sz="8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228600" y="2667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Filter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28600" y="5638800"/>
            <a:ext cx="2590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228600" y="6019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28600" y="5638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22"/>
          <p:cNvGrpSpPr/>
          <p:nvPr/>
        </p:nvGrpSpPr>
        <p:grpSpPr>
          <a:xfrm>
            <a:off x="381000" y="5638800"/>
            <a:ext cx="2209800" cy="338554"/>
            <a:chOff x="304800" y="4114800"/>
            <a:chExt cx="2209800" cy="338554"/>
          </a:xfrm>
        </p:grpSpPr>
        <p:sp>
          <p:nvSpPr>
            <p:cNvPr id="124" name="Oval 123"/>
            <p:cNvSpPr/>
            <p:nvPr/>
          </p:nvSpPr>
          <p:spPr>
            <a:xfrm>
              <a:off x="304800" y="4191000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33400" y="4114800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Sjhdjks </a:t>
              </a:r>
              <a:r>
                <a:rPr lang="en-US" sz="800" dirty="0" err="1" smtClean="0"/>
                <a:t>ksnjkndkls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kjnmd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kjs</a:t>
              </a:r>
              <a:r>
                <a:rPr lang="en-US" sz="800" dirty="0" smtClean="0"/>
                <a:t>  </a:t>
              </a:r>
              <a:r>
                <a:rPr lang="en-US" sz="800" dirty="0" err="1" smtClean="0"/>
                <a:t>js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jjs</a:t>
              </a:r>
              <a:r>
                <a:rPr lang="en-US" sz="800" dirty="0" smtClean="0"/>
                <a:t> s  dm </a:t>
              </a:r>
              <a:r>
                <a:rPr lang="en-US" sz="800" dirty="0" err="1" smtClean="0"/>
                <a:t>sd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sk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ksmldksn</a:t>
              </a:r>
              <a:r>
                <a:rPr lang="en-US" sz="800" dirty="0" smtClean="0"/>
                <a:t> j </a:t>
              </a:r>
              <a:r>
                <a:rPr lang="en-US" sz="800" dirty="0" err="1" smtClean="0"/>
                <a:t>kdsnjdndsmldksmlkdm</a:t>
              </a:r>
              <a:r>
                <a:rPr lang="en-US" sz="800" dirty="0" smtClean="0"/>
                <a:t> </a:t>
              </a:r>
              <a:endParaRPr lang="en-US" sz="800" dirty="0"/>
            </a:p>
          </p:txBody>
        </p:sp>
      </p:grpSp>
      <p:sp>
        <p:nvSpPr>
          <p:cNvPr id="129" name="Flowchart: Merge 128"/>
          <p:cNvSpPr/>
          <p:nvPr/>
        </p:nvSpPr>
        <p:spPr>
          <a:xfrm>
            <a:off x="1600200" y="3200400"/>
            <a:ext cx="76200" cy="76200"/>
          </a:xfrm>
          <a:prstGeom prst="flowChartMerg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lowchart: Merge 129"/>
          <p:cNvSpPr/>
          <p:nvPr/>
        </p:nvSpPr>
        <p:spPr>
          <a:xfrm>
            <a:off x="2590800" y="3200400"/>
            <a:ext cx="76200" cy="76200"/>
          </a:xfrm>
          <a:prstGeom prst="flowChartMerg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lowchart: Merge 130"/>
          <p:cNvSpPr/>
          <p:nvPr/>
        </p:nvSpPr>
        <p:spPr>
          <a:xfrm>
            <a:off x="762000" y="3200400"/>
            <a:ext cx="76200" cy="76200"/>
          </a:xfrm>
          <a:prstGeom prst="flowChartMerg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228600" y="30758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dobe Fangsong Std R" pitchFamily="18" charset="-128"/>
                <a:ea typeface="Adobe Fangsong Std R" pitchFamily="18" charset="-128"/>
              </a:rPr>
              <a:t>Class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990600" y="30758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dobe Fangsong Std R" pitchFamily="18" charset="-128"/>
                <a:ea typeface="Adobe Fangsong Std R" pitchFamily="18" charset="-128"/>
              </a:rPr>
              <a:t>Term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905000" y="30758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dobe Fangsong Std R" pitchFamily="18" charset="-128"/>
                <a:ea typeface="Adobe Fangsong Std R" pitchFamily="18" charset="-128"/>
              </a:rPr>
              <a:t>session</a:t>
            </a:r>
            <a:endParaRPr lang="en-US" sz="1200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147" name="Picture 2" descr="C:\Users\t-dantay\Documents\First24\envelope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28600"/>
            <a:ext cx="228600" cy="1607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6" name="Straight Connector 155"/>
          <p:cNvCxnSpPr/>
          <p:nvPr/>
        </p:nvCxnSpPr>
        <p:spPr>
          <a:xfrm>
            <a:off x="7010400" y="685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4191000" y="452735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dobe Fangsong Std R" pitchFamily="18" charset="-128"/>
                <a:ea typeface="Adobe Fangsong Std R" pitchFamily="18" charset="-128"/>
              </a:rPr>
              <a:t>Result Management</a:t>
            </a:r>
            <a:endParaRPr lang="en-US" sz="2400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>
            <a:off x="7010400" y="7620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58" idx="1"/>
          </p:cNvCxnSpPr>
          <p:nvPr/>
        </p:nvCxnSpPr>
        <p:spPr>
          <a:xfrm flipH="1">
            <a:off x="3124200" y="683568"/>
            <a:ext cx="1066800" cy="2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3124200" y="7620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8839200" y="762000"/>
            <a:ext cx="76200" cy="563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8991600" y="1600200"/>
            <a:ext cx="45719" cy="48006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8991600" y="1828800"/>
            <a:ext cx="45719" cy="1905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3124200" y="762000"/>
            <a:ext cx="0" cy="556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3124200" y="6324600"/>
            <a:ext cx="5791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>
            <a:off x="3200400" y="8382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3200400" y="838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3200400" y="11430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8763000" y="838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7010400" y="8382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305800" y="914400"/>
            <a:ext cx="381000" cy="152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min</a:t>
            </a:r>
            <a:endParaRPr lang="en-US" sz="800" dirty="0"/>
          </a:p>
        </p:txBody>
      </p:sp>
      <p:sp>
        <p:nvSpPr>
          <p:cNvPr id="73" name="Rectangle 72"/>
          <p:cNvSpPr/>
          <p:nvPr/>
        </p:nvSpPr>
        <p:spPr>
          <a:xfrm>
            <a:off x="7772400" y="914400"/>
            <a:ext cx="381000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max</a:t>
            </a:r>
            <a:endParaRPr 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3200400" y="1186934"/>
            <a:ext cx="762000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/>
              <a:t>search</a:t>
            </a:r>
            <a:endParaRPr lang="en-US" sz="600" dirty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3124200" y="1524000"/>
            <a:ext cx="571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124200" y="1308556"/>
            <a:ext cx="304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 smtClean="0"/>
              <a:t>sn</a:t>
            </a:r>
            <a:endParaRPr lang="en-US" sz="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3505200" y="12954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name</a:t>
            </a:r>
            <a:endParaRPr lang="en-US" sz="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5486400" y="12954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test 1 </a:t>
            </a:r>
            <a:endParaRPr lang="en-US" sz="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096000" y="12954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test 2</a:t>
            </a:r>
            <a:endParaRPr lang="en-US" sz="8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6629400" y="12954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Exam</a:t>
            </a:r>
            <a:endParaRPr lang="en-US" sz="8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7162800" y="12954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total</a:t>
            </a:r>
            <a:endParaRPr lang="en-US" sz="8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696200" y="12954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grade </a:t>
            </a:r>
            <a:endParaRPr lang="en-US" sz="8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8305800" y="12954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pos </a:t>
            </a:r>
            <a:endParaRPr lang="en-US" sz="800" b="1" dirty="0"/>
          </a:p>
        </p:txBody>
      </p:sp>
      <p:graphicFrame>
        <p:nvGraphicFramePr>
          <p:cNvPr id="109" name="Table 108"/>
          <p:cNvGraphicFramePr>
            <a:graphicFrameLocks noGrp="1"/>
          </p:cNvGraphicFramePr>
          <p:nvPr/>
        </p:nvGraphicFramePr>
        <p:xfrm>
          <a:off x="3124202" y="1724025"/>
          <a:ext cx="5714998" cy="155257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45"/>
                <a:gridCol w="2007491"/>
                <a:gridCol w="694901"/>
                <a:gridCol w="540478"/>
                <a:gridCol w="540478"/>
                <a:gridCol w="540478"/>
                <a:gridCol w="540478"/>
                <a:gridCol w="541849"/>
              </a:tblGrid>
              <a:tr h="43243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003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003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003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003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15" name="Picture 114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0" y="906777"/>
            <a:ext cx="167642" cy="167642"/>
          </a:xfrm>
          <a:prstGeom prst="rect">
            <a:avLst/>
          </a:prstGeom>
        </p:spPr>
      </p:pic>
      <p:pic>
        <p:nvPicPr>
          <p:cNvPr id="119" name="Picture 2" descr="C:\Users\t-dantay\Documents\Placeholders\file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1400" y="910829"/>
            <a:ext cx="114082" cy="15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 descr="C:\Users\t-dantay\Documents\Placeholders\Save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38601" y="914400"/>
            <a:ext cx="152748" cy="15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 descr="C:\Users\t-dantay\Documents\Placeholders\Edit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08839" y="944760"/>
            <a:ext cx="120162" cy="12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/>
          <p:cNvSpPr txBox="1"/>
          <p:nvPr/>
        </p:nvSpPr>
        <p:spPr>
          <a:xfrm>
            <a:off x="5257800" y="1524000"/>
            <a:ext cx="16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dobe Fangsong Std R" pitchFamily="18" charset="-128"/>
                <a:ea typeface="Adobe Fangsong Std R" pitchFamily="18" charset="-128"/>
              </a:rPr>
              <a:t>Agricultural Science</a:t>
            </a:r>
            <a:endParaRPr lang="en-US" sz="900" dirty="0">
              <a:latin typeface="Adobe Fangsong Std R" pitchFamily="18" charset="-128"/>
              <a:ea typeface="Adobe Fangsong Std R" pitchFamily="18" charset="-128"/>
            </a:endParaRPr>
          </a:p>
        </p:txBody>
      </p:sp>
      <p:grpSp>
        <p:nvGrpSpPr>
          <p:cNvPr id="9" name="RadioButtonUnselected"/>
          <p:cNvGrpSpPr/>
          <p:nvPr>
            <p:custDataLst>
              <p:custData r:id="rId6"/>
            </p:custDataLst>
          </p:nvPr>
        </p:nvGrpSpPr>
        <p:grpSpPr>
          <a:xfrm>
            <a:off x="3440188" y="5591145"/>
            <a:ext cx="1118063" cy="169277"/>
            <a:chOff x="4356895" y="3365428"/>
            <a:chExt cx="1118063" cy="169277"/>
          </a:xfrm>
        </p:grpSpPr>
        <p:sp>
          <p:nvSpPr>
            <p:cNvPr id="138" name="Content"/>
            <p:cNvSpPr txBox="1"/>
            <p:nvPr/>
          </p:nvSpPr>
          <p:spPr>
            <a:xfrm>
              <a:off x="4356895" y="3365428"/>
              <a:ext cx="1118063" cy="169277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I agree to this result</a:t>
              </a:r>
              <a:endParaRPr lang="en-US" sz="8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9" name="Circle"/>
            <p:cNvSpPr/>
            <p:nvPr/>
          </p:nvSpPr>
          <p:spPr>
            <a:xfrm>
              <a:off x="4356895" y="3413083"/>
              <a:ext cx="65012" cy="7843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0" name="Content"/>
          <p:cNvSpPr/>
          <p:nvPr>
            <p:custDataLst>
              <p:custData r:id="rId7"/>
            </p:custDataLst>
          </p:nvPr>
        </p:nvSpPr>
        <p:spPr>
          <a:xfrm>
            <a:off x="3590078" y="5791200"/>
            <a:ext cx="829522" cy="1524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800" dirty="0" smtClean="0">
                <a:latin typeface="Segoe UI" pitchFamily="34" charset="0"/>
                <a:cs typeface="Segoe UI" pitchFamily="34" charset="0"/>
              </a:rPr>
              <a:t>Verify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141" name="Table 140"/>
          <p:cNvGraphicFramePr>
            <a:graphicFrameLocks noGrp="1"/>
          </p:cNvGraphicFramePr>
          <p:nvPr/>
        </p:nvGraphicFramePr>
        <p:xfrm>
          <a:off x="5410200" y="3352800"/>
          <a:ext cx="34290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647700"/>
                <a:gridCol w="1485900"/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r>
                        <a:rPr 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baseline="0" dirty="0" err="1" smtClean="0">
                          <a:solidFill>
                            <a:schemeClr val="tx1"/>
                          </a:solidFill>
                        </a:rPr>
                        <a:t>performane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77.5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Highest</a:t>
                      </a:r>
                      <a:r>
                        <a:rPr lang="en-US" sz="800" baseline="0" dirty="0" smtClean="0"/>
                        <a:t> score</a:t>
                      </a: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98</a:t>
                      </a: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Alphonsus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baseline="0" dirty="0" err="1" smtClean="0"/>
                        <a:t>Nwa</a:t>
                      </a: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Lowest</a:t>
                      </a:r>
                      <a:r>
                        <a:rPr lang="en-US" sz="800" baseline="0" dirty="0" smtClean="0"/>
                        <a:t> score</a:t>
                      </a: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</a:t>
                      </a: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Anonnymous</a:t>
                      </a: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Record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above </a:t>
                      </a:r>
                      <a:r>
                        <a:rPr lang="en-US" sz="800" dirty="0" err="1" smtClean="0"/>
                        <a:t>avg</a:t>
                      </a: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55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Record below </a:t>
                      </a:r>
                      <a:r>
                        <a:rPr lang="en-US" sz="800" dirty="0" err="1" smtClean="0"/>
                        <a:t>avg</a:t>
                      </a: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2"/>
                          </a:solidFill>
                        </a:rPr>
                        <a:t>20</a:t>
                      </a:r>
                      <a:endParaRPr lang="en-US" sz="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Teacher</a:t>
                      </a: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800" dirty="0" err="1" smtClean="0"/>
                        <a:t>Mr</a:t>
                      </a:r>
                      <a:r>
                        <a:rPr lang="en-US" sz="800" dirty="0" smtClean="0"/>
                        <a:t> Benson</a:t>
                      </a:r>
                      <a:r>
                        <a:rPr lang="en-US" sz="800" baseline="0" dirty="0" smtClean="0"/>
                        <a:t> Fright </a:t>
                      </a: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Status</a:t>
                      </a:r>
                      <a:endParaRPr lang="en-US" sz="8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6"/>
                          </a:solidFill>
                        </a:rPr>
                        <a:t>Pending</a:t>
                      </a:r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Group 148"/>
          <p:cNvGrpSpPr/>
          <p:nvPr/>
        </p:nvGrpSpPr>
        <p:grpSpPr>
          <a:xfrm>
            <a:off x="381000" y="914400"/>
            <a:ext cx="2362200" cy="261610"/>
            <a:chOff x="381000" y="1524000"/>
            <a:chExt cx="2362200" cy="261610"/>
          </a:xfrm>
        </p:grpSpPr>
        <p:sp>
          <p:nvSpPr>
            <p:cNvPr id="150" name="Rounded Rectangle 149"/>
            <p:cNvSpPr/>
            <p:nvPr/>
          </p:nvSpPr>
          <p:spPr>
            <a:xfrm>
              <a:off x="381000" y="1524000"/>
              <a:ext cx="2362200" cy="2286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33400" y="1524000"/>
              <a:ext cx="838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Search</a:t>
              </a:r>
              <a:endParaRPr lang="en-US" sz="11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57400" y="1524000"/>
            <a:ext cx="4191000" cy="38862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1676400"/>
            <a:ext cx="3581400" cy="16764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62200" y="1752600"/>
            <a:ext cx="304800" cy="304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62200" y="2133600"/>
            <a:ext cx="2895600" cy="381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95600" y="1752600"/>
            <a:ext cx="2438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90800" y="2209800"/>
            <a:ext cx="228600" cy="228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C:\Users\t-dantay\Documents\First24\folderopen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865" r="33389"/>
          <a:stretch/>
        </p:blipFill>
        <p:spPr bwMode="auto">
          <a:xfrm>
            <a:off x="2362200" y="1828800"/>
            <a:ext cx="297678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667000" y="1828800"/>
            <a:ext cx="157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dobe Garamond Pro" pitchFamily="18" charset="0"/>
                <a:cs typeface="Adobe Arabic" pitchFamily="18" charset="-78"/>
              </a:rPr>
              <a:t>Primary One</a:t>
            </a:r>
            <a:endParaRPr lang="en-US" sz="1400" b="1" dirty="0">
              <a:latin typeface="Adobe Garamond Pro" pitchFamily="18" charset="0"/>
              <a:cs typeface="Adobe Arabic" pitchFamily="18" charset="-78"/>
            </a:endParaRPr>
          </a:p>
        </p:txBody>
      </p:sp>
      <p:pic>
        <p:nvPicPr>
          <p:cNvPr id="14" name="Picture 2" descr="C:\Users\t-dantay\Documents\Placeholders\file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38696" y="2191347"/>
            <a:ext cx="180703" cy="24705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864187" y="2237601"/>
            <a:ext cx="1403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n>
                  <a:solidFill>
                    <a:srgbClr val="00B050"/>
                  </a:solidFill>
                </a:ln>
              </a:rPr>
              <a:t>Agricultural science</a:t>
            </a:r>
            <a:endParaRPr lang="en-US" sz="1200" dirty="0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62200" y="2667000"/>
            <a:ext cx="2895600" cy="381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90800" y="2743200"/>
            <a:ext cx="228600" cy="228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t-dantay\Documents\Placeholders\file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38696" y="2724747"/>
            <a:ext cx="180703" cy="24705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64187" y="2771001"/>
            <a:ext cx="1403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rPr>
              <a:t>Agricultural science</a:t>
            </a:r>
            <a:endParaRPr lang="en-US" sz="12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09800" y="3581400"/>
            <a:ext cx="3581400" cy="16764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0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Icons.Save" Revision="1" Stencil="System.Storyboarding.Icons" StencilVersion="0.1"/>
</Control>
</file>

<file path=customXml/item8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9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Props1.xml><?xml version="1.0" encoding="utf-8"?>
<ds:datastoreItem xmlns:ds="http://schemas.openxmlformats.org/officeDocument/2006/customXml" ds:itemID="{2F2817FF-6EDD-4C4A-A05E-787F9809A25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B2572DF-4A7E-4926-99B8-2E96F1B5889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E3D45C2-4005-4158-88AB-BA6D4B0BBBB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7412331-4037-455C-81D2-0F5ABA85611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B4D6150-EF7E-4350-B943-A9996B4DE8D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8E968B1-4958-4313-BBED-0D889746B48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F8FFD8A-4761-4950-BAA9-E280C14BF87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1D785C8-7D69-43F3-BC94-085FBAAF5C52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E7D0045-7001-4EAD-BBBD-673E0910A43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34148A7-531A-47BB-B6FA-64260C93408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189</Words>
  <Application>Microsoft Office PowerPoint</Application>
  <PresentationFormat>On-screen Show (4:3)</PresentationFormat>
  <Paragraphs>61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Nabai Alphonsus</dc:creator>
  <cp:lastModifiedBy>Nabai Alphonsus</cp:lastModifiedBy>
  <cp:revision>12</cp:revision>
  <dcterms:created xsi:type="dcterms:W3CDTF">2020-07-19T23:33:34Z</dcterms:created>
  <dcterms:modified xsi:type="dcterms:W3CDTF">2020-07-22T01:10:37Z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