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6" r:id="rId4"/>
    <p:sldId id="26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699" autoAdjust="0"/>
  </p:normalViewPr>
  <p:slideViewPr>
    <p:cSldViewPr snapToGrid="0">
      <p:cViewPr>
        <p:scale>
          <a:sx n="60" d="100"/>
          <a:sy n="60" d="100"/>
        </p:scale>
        <p:origin x="1056" y="-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0433-661A-13EE-8B8F-9DEEA33F2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F3062-BF78-DE17-DA44-6AF8B38E0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213F-1798-03F5-3481-37B7AB69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E247-9883-BC7C-5329-DB14F4D52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29C71-C1D5-4670-68BE-FE29BA24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6A90-84CD-667D-C05C-B126BC4A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C397F3-AA6C-0F6C-6CBE-BC35170F6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7B15-F090-82E8-568A-84F0839C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7BB2-6A28-9E1B-3BA9-FDD3F136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8F93A-534E-CAE6-DD72-DB0D480B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E1CA9-23C8-6C42-DDB6-3D545B213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BFF77-7988-87A5-83B0-286F5A94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335E-D875-2C81-D089-4E162BF8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82FE0-8AE4-D460-0AE0-A9056358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B359-0EF1-B875-8283-13507BF1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0926-BD03-9C4C-D626-97A69C6B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74D6-B89E-F170-62EB-EF1BA995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E5DA-CB9E-79A5-7E7B-54F30D74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EE0B-ADA0-082C-4B29-15463C43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B683A-C4CE-D387-063C-2F835025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3DF0-471F-D334-7844-9F6222CE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E5F3-88F1-4A7F-B34A-7720822F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6DB98-030A-8A7B-A2AD-2DF121BD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B7CF-F68F-67A3-6E7E-C52032EF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C8092-21F0-2F79-6D23-E716C64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B914-C676-F305-7E83-88D9DB39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89146-E9FE-FC79-9B53-8F7018714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8E339-EDCC-47A1-C58C-FB27CC766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EE7EDE-6EE0-B375-2630-31CDB99C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FB49E-0654-6AB3-2CE3-77CC0603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5C5A5-47CC-F15B-B78F-952D5701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3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BDD2-C633-F3FC-F20D-F73F63D2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ABDC8-37AD-BC09-9E1D-808A0996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706AC-4D9A-22BE-64AD-FDC096E1A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AA0FA-F4C2-97FB-F5A8-3AD840B70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449B3-347E-4030-57A0-DF4D3F5F8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244DA-3DBB-D827-37B4-915FDB62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B2632-FE6D-B7EC-C917-D06192D1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D365F-166F-DEBA-1407-8AF74CEF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885F-9C1A-B24B-DA9E-8DD6D9E6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89FE5-3879-FCFD-ADBF-87B0BF43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82120-FDA1-F19E-E51C-FB51F506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F4745-0F46-998E-A0C0-6D810A1C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1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AEB25-7449-4C06-ADD8-88A62E18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7FE6A-BDBF-860B-A6FC-F363EE17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276F7-FFE3-47AE-0C0F-9ABED3E1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DE1C-F09F-09C7-AC44-14490520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E278-73B4-ABEE-0EBE-97A828352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C3A39-31B8-668B-C34D-EDBE7068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32367-D7EF-7AB1-499A-5D6A9850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EE3EF-80ED-A7B6-D03C-C621C0E5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9744C-CB67-564E-2720-9E988511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8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BB16-F043-FC0C-71E4-B8EF1169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B87FC-B142-C800-9CFE-927071BBF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29761-BF64-9CEF-FBF8-48B999138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AF504-082A-03A1-3884-D60BDC0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5FEAB-72B7-FF18-9717-ADEB742E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57AEB-FAC5-AF98-6983-0C4030797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9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D2963-39BD-8384-BE29-A30B3454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C5B97-6F5B-0FD5-679D-7C0B458EA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6FF5-FF2B-D66F-4EB5-4A8804B50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EB848-68B5-40A5-A0BC-3795D65A6B8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7A08-0008-2C26-27B8-E027A04F9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EB6D-B79B-9D1A-FECC-F0303DCB4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7EEE-10B8-4B53-9D5E-784EA71BB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4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DE3CA2-4DEC-B0B0-5E54-8212BF79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5DA83F1-67D3-7D4F-C30B-8C290373CDB0}"/>
              </a:ext>
            </a:extLst>
          </p:cNvPr>
          <p:cNvSpPr/>
          <p:nvPr/>
        </p:nvSpPr>
        <p:spPr>
          <a:xfrm>
            <a:off x="2377440" y="2634711"/>
            <a:ext cx="6816435" cy="150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846827-ADF2-037C-F6A7-1586460D0310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D02AE6-0F50-EE4E-4D50-6B2E87532829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283963-182D-A8AC-558B-A9A26E538CF9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58BE89-C260-A217-5688-BD04311DA71F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E16330-59CB-D787-5482-A793F8035023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36DB4F6-34CF-5DF4-E800-7DD3C9E6883D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59183A-113B-BE63-4B4D-766E2FED15E0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5C7F1D-8D43-7FF5-F395-A359204A5F30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E31B18E-2FB9-FD87-EFA7-B6859959D10B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8ACFE8-8E0E-F638-CCCF-E24A644EF15D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4C91F7-9A4F-12CE-8F9C-9B881E90FDE0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5CDDC0-75E7-D143-2795-28A72B8BDCF0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5F3BCC-B6B4-712F-5312-90CA3FFBD105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43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411688-649B-6060-2544-F326256C3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E469B0E-5C95-4E95-6D15-BEBE6E27AF3F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139453-AB54-733E-1ADD-80C8CF5FB609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79642A-63BE-38D1-9472-987DE682458B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B2DA8-5077-1334-EDF7-BE226E2A6B1B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F945EA-68BA-3081-BEE8-DC9D35E420B5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81BC56-728D-7DFB-05F2-BD81602BD6E8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7B5457-A3C3-9C17-A724-B473EE5DCF2C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86E31C3-9FA1-E6E7-9AF8-DBDE20247D6F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39EA2F-5B1A-37F7-2985-E1F478939674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DF2CCF-D450-43D0-57C6-AF154DC43308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26ECB2-2681-D573-050E-3365997FA077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F73652-0552-FF39-8E48-A4098B942346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B9D3A7-F75F-5DE2-618D-365F1908BA44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B978F-E109-A73E-4711-8E1667A8BED2}"/>
              </a:ext>
            </a:extLst>
          </p:cNvPr>
          <p:cNvSpPr/>
          <p:nvPr/>
        </p:nvSpPr>
        <p:spPr>
          <a:xfrm>
            <a:off x="2704249" y="3255532"/>
            <a:ext cx="6692860" cy="881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Actively involved in Rangpur city student welfare Association.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A1A2A1-6292-409D-CD03-9C5C2B6AAFD9}"/>
              </a:ext>
            </a:extLst>
          </p:cNvPr>
          <p:cNvSpPr/>
          <p:nvPr/>
        </p:nvSpPr>
        <p:spPr>
          <a:xfrm>
            <a:off x="4155163" y="2720843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Volunteer Work</a:t>
            </a:r>
          </a:p>
        </p:txBody>
      </p:sp>
    </p:spTree>
    <p:extLst>
      <p:ext uri="{BB962C8B-B14F-4D97-AF65-F5344CB8AC3E}">
        <p14:creationId xmlns:p14="http://schemas.microsoft.com/office/powerpoint/2010/main" val="73527227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11213-A83A-29F2-E4B8-BF2183791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93900D-A00E-FE69-CA18-015F97BE2446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482D92-0702-9A34-1D78-EB4BE98ABA02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DD819A-3700-4DD1-A1FE-7C59EAC9B2AF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9C1CD0-B7CB-388F-B067-0C4BCAFDB5B3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52F9A9-C48F-75D8-B867-EB3E16522B34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14C663-D69F-1B70-11F9-7431B5DDAF7D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54229F-A249-ED78-379C-6BCE3277E9B7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5F1CBC-799A-AC77-A539-82AAC6A43E32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4C7931-386E-E547-04DC-C7CB92A202F1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2BCC6C-D200-A029-D53E-5293F586A3F5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0E29FE-BBF9-98A5-93EC-9CB71DE09D91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553797-BA1A-1618-0273-958D2B60491D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C0488B-3C97-3349-7345-3A2FD6CB8168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98B59B-E9FF-A9C6-269F-D2324281E4E7}"/>
              </a:ext>
            </a:extLst>
          </p:cNvPr>
          <p:cNvSpPr/>
          <p:nvPr/>
        </p:nvSpPr>
        <p:spPr>
          <a:xfrm>
            <a:off x="2440271" y="2106405"/>
            <a:ext cx="7311457" cy="881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to achieve a better life and a better family in the coming years.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299A9-4FA3-1C3D-F08E-F5A5997F66FA}"/>
              </a:ext>
            </a:extLst>
          </p:cNvPr>
          <p:cNvSpPr/>
          <p:nvPr/>
        </p:nvSpPr>
        <p:spPr>
          <a:xfrm>
            <a:off x="3955658" y="1559342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Aspirations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089141-5A48-9ED5-3C02-F857288BA76B}"/>
              </a:ext>
            </a:extLst>
          </p:cNvPr>
          <p:cNvSpPr/>
          <p:nvPr/>
        </p:nvSpPr>
        <p:spPr>
          <a:xfrm>
            <a:off x="3955658" y="3679069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9BC282-9C8E-6B9D-1303-B18E366F3006}"/>
              </a:ext>
            </a:extLst>
          </p:cNvPr>
          <p:cNvSpPr/>
          <p:nvPr/>
        </p:nvSpPr>
        <p:spPr>
          <a:xfrm>
            <a:off x="2440271" y="4413976"/>
            <a:ext cx="7311457" cy="881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Envisions a future where all of my dreams come true. </a:t>
            </a:r>
          </a:p>
        </p:txBody>
      </p:sp>
    </p:spTree>
    <p:extLst>
      <p:ext uri="{BB962C8B-B14F-4D97-AF65-F5344CB8AC3E}">
        <p14:creationId xmlns:p14="http://schemas.microsoft.com/office/powerpoint/2010/main" val="5235676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82C295-1954-C84D-8D13-675E01CB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0AA750E-E993-D793-02D3-B540EF93E217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A45B8E-1347-4AF8-A888-47806698A28B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C8B151-0F9D-3145-ACCD-992C07944A18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7815B-C2B6-D6EA-1717-281F668A0317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8EFF2A-7797-2432-4723-C896841BC9F7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0E942D-2F33-EC6A-EDBC-B1EB0669ACE9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832704-34C8-2479-831B-02B3E88F1509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91D76A-5086-6E5F-BADB-D9C409112ECE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ED939C-DFD3-6A81-3A17-16A47D946830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B28C09-2425-9DAC-5C61-0060A71D3369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8AF0CB-E790-CA79-5CE8-6F6C8D865B54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94B6B0-3AE0-F226-C09E-FA740DEEA7B3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CA31C7-106D-1453-E543-93DE23C1C9FD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E45E9-4273-231C-0141-51128D497724}"/>
              </a:ext>
            </a:extLst>
          </p:cNvPr>
          <p:cNvSpPr/>
          <p:nvPr/>
        </p:nvSpPr>
        <p:spPr>
          <a:xfrm>
            <a:off x="3491346" y="3085934"/>
            <a:ext cx="4655128" cy="881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011916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8540C06-CDF2-967E-06DE-26C90DFE16D3}"/>
              </a:ext>
            </a:extLst>
          </p:cNvPr>
          <p:cNvSpPr/>
          <p:nvPr/>
        </p:nvSpPr>
        <p:spPr>
          <a:xfrm>
            <a:off x="2377440" y="2634711"/>
            <a:ext cx="6816435" cy="150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Assalamu Alaikum everyone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A7701D-8AE9-B911-83C3-A1B45D692A10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7DD27B-3AA8-D256-D880-F1C40EA02649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FFB813-1AFE-2398-31B6-B5A6419500F3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126352-BA9A-804C-7EBD-ED1B71743441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FBA88A-4ED3-52B8-5025-6374B9F1441B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12345A-1084-FFA7-14DB-19211DE23454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C90A50-E582-48B9-DD27-A921BCBB9056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2FC2BF-C40B-4F95-7E7A-A4FECBEDA87F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49A492-E709-05B1-4439-382D40192888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08CBA1-A45E-754F-9C9A-A778D9FDF390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1AF6E03-9066-5EB2-CD47-110B328C4215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3E03AE6-B824-6FE9-AEB1-51405170174B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C9E857-DF72-9489-890A-A09A942573BC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863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DD5F6-6C14-945B-D1E4-5D870E638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0835132C-B937-4781-9DF8-27B6D887BFD4}"/>
              </a:ext>
            </a:extLst>
          </p:cNvPr>
          <p:cNvSpPr/>
          <p:nvPr/>
        </p:nvSpPr>
        <p:spPr>
          <a:xfrm>
            <a:off x="2377440" y="2634711"/>
            <a:ext cx="6816435" cy="1505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see my biography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56874F-24D1-2922-20A5-A45101C6CE35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DA7056-C038-B44B-1B60-C48EFDD315DE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E6F9A4-0A42-3512-3DD4-270F0E52DC0C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02A9F-D1AE-5FCC-A113-888E99DF59B7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F25FE8-6338-1BED-3D25-D77F0595B061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3B188-ACA9-4777-4382-44019FDFAA8E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299BED-369C-607A-53CA-5221FB8AC39D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D5DB39-09D7-9CC6-EA8F-4F2C94F80A75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5133A6-7B26-7669-B05F-B36B104368E5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98B43E-DC70-C914-34A1-5420143C3FF0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99EC5E-8D0D-DA06-88FC-177D59EF5DA6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579560-4345-DCB9-CE90-3590C4DDF089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1F8DC2-59A0-B636-CFA7-616953C26D21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12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CED9CC-FFD2-F89C-1F0F-4F58979A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7920CB5-C495-7DAF-F40D-773EF700102D}"/>
              </a:ext>
            </a:extLst>
          </p:cNvPr>
          <p:cNvSpPr/>
          <p:nvPr/>
        </p:nvSpPr>
        <p:spPr>
          <a:xfrm>
            <a:off x="3809075" y="3258524"/>
            <a:ext cx="3332135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Journey Through my Life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AAE4CB-E385-829B-CE87-5B623245B9C3}"/>
              </a:ext>
            </a:extLst>
          </p:cNvPr>
          <p:cNvSpPr/>
          <p:nvPr/>
        </p:nvSpPr>
        <p:spPr>
          <a:xfrm>
            <a:off x="3592103" y="2634711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MD AMIR HOSSAIN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39B688-C6F5-FE18-1C17-4DB3ACA7DDF4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457CA-D057-7AE0-7BD1-18E6353E3978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6C0216-3BAD-A6B0-E4B9-32449FC54B01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284149-A341-9704-E991-F2327F110E2E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7FE1BE-63B5-D26D-2781-626342D6E490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28CD81-016B-63BC-9095-C0D4DB8BA641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208EC2-F811-24D3-AF8D-FC509DA840F5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9B6DED-A5EC-9823-343A-5B4CC6721061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5443A1-8C7B-C8FF-9ED7-C27B6950EACD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4FF429-99F6-506A-2644-46EA39D19427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2DC475A-8317-ACE5-2F49-8F0952B569FE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7C8D88-FDF6-8439-F1AE-4A72BE82BBF9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38B4BF-C352-624F-A927-796EC243DBFD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AF224-6CCB-E9DB-05F9-89DA7B6D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05003D4-19B7-2A7C-AA6C-C2721AECDF53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4504D8-437A-DEAD-6084-01C429466CE1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0D466B-AF4E-58F6-E547-3160359C4FAF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EFA4D8-19DB-F2EC-C8C7-1F1F0831D152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D0A891-D2B5-38BE-7641-EFDCF770F554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0669B4-3C81-2408-353D-DC51DD13C58B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D0E2B8-D2DE-33F4-07C2-66599868C441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44BABC-5857-E492-506A-6430D1C56490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42F2CE-C4D1-39CE-E573-0EE4E18667AD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70660A-93DF-F06A-24AA-2F3BAF7F8445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E48727-4485-02F7-8D09-B9A0451BF57B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408757-48C6-BB03-9B97-AA999295D03F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53E1F1-BADF-5B86-6A9D-E7EDE6966C5D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C1328-21C0-DD7A-15CC-84CF9D950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018" y="1078519"/>
            <a:ext cx="3276554" cy="3142123"/>
          </a:xfrm>
          <a:prstGeom prst="ellipse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8FBBC8-0C6E-9D54-C869-E9347AD314DB}"/>
              </a:ext>
            </a:extLst>
          </p:cNvPr>
          <p:cNvSpPr/>
          <p:nvPr/>
        </p:nvSpPr>
        <p:spPr>
          <a:xfrm>
            <a:off x="3613254" y="4310168"/>
            <a:ext cx="3828081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 AMIR HOSSAIN</a:t>
            </a:r>
          </a:p>
        </p:txBody>
      </p:sp>
    </p:spTree>
    <p:extLst>
      <p:ext uri="{BB962C8B-B14F-4D97-AF65-F5344CB8AC3E}">
        <p14:creationId xmlns:p14="http://schemas.microsoft.com/office/powerpoint/2010/main" val="293303707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01F4CE-D1A2-8E85-FDC3-6C3E41A6B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F8E680-8F36-EA3C-8C97-0634F85B6C80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86CB03-E627-98A7-A3E8-4BCC8DC34637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8ECBD91-9BB7-E4B5-FFFF-2EFB84260A93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BC58E4-AD2B-0B29-A757-070C84EA1F9F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A7BD9E-C99B-9EBB-CFE4-9A72A0CD0696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44604D-EE27-9B9A-CB3B-BD0E9991C7EF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1B3BE2-97E0-BF3D-E494-42F102D732D1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47F083-F996-4B9B-CB0E-EE09AB0B2089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01751C-3383-8F07-89D5-42C3F46827D3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51E61B-DB9D-4DF5-B1E8-3D2339AF1F34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7D474E-66E8-AF0A-FDE8-B9D825761D8F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10FCA6-2372-0D37-9B39-D4075568CD29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2E7460-8DCC-A818-64C4-45CA87D890C3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9D587A-4A24-AE53-009B-11C49740AA7E}"/>
              </a:ext>
            </a:extLst>
          </p:cNvPr>
          <p:cNvSpPr/>
          <p:nvPr/>
        </p:nvSpPr>
        <p:spPr>
          <a:xfrm>
            <a:off x="3302756" y="3166421"/>
            <a:ext cx="5586489" cy="10249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Born in Bahar Kachna Dawaitari in Rangpur. I grew up in a loving family with 5 siblings.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BCBD52-E83C-E9AF-D7A3-4899ADE01F41}"/>
              </a:ext>
            </a:extLst>
          </p:cNvPr>
          <p:cNvSpPr/>
          <p:nvPr/>
        </p:nvSpPr>
        <p:spPr>
          <a:xfrm>
            <a:off x="4155163" y="2666594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 and Family</a:t>
            </a:r>
          </a:p>
        </p:txBody>
      </p:sp>
    </p:spTree>
    <p:extLst>
      <p:ext uri="{BB962C8B-B14F-4D97-AF65-F5344CB8AC3E}">
        <p14:creationId xmlns:p14="http://schemas.microsoft.com/office/powerpoint/2010/main" val="76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6815E-7C40-D7E4-7267-92B5D446C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157B47E4-B1E3-7923-8E45-C76DAF06AEFD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C16988-741C-30B4-6450-048431BC29A2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CB9711-03F1-63C6-5C34-230E71AA89D3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23EBAD-D543-8A46-F9D9-6B338576239C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FE79BB-9D3B-39EF-75D4-28771523A7AA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6D21F2-3A0D-6B0D-A048-08642D760B97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341FF8-CC9F-8B06-69EC-31DB6329DDCD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7CD917F-E7FA-F240-BD4A-528967880710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8137C2-FAD9-D99C-3B93-0E1006626AC0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E1090D9-67D5-963A-8E2F-F1C1E5544885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A6A898-1784-C38F-0500-6F1EED615B5F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FEDE26-0365-EA97-6407-57DF165FE890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92AC11-50D9-FD52-615F-FEAC9909A623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C771F5-083E-CD8D-68BF-1C8EA1BCF6B4}"/>
              </a:ext>
            </a:extLst>
          </p:cNvPr>
          <p:cNvSpPr/>
          <p:nvPr/>
        </p:nvSpPr>
        <p:spPr>
          <a:xfrm>
            <a:off x="3302756" y="3255532"/>
            <a:ext cx="5586489" cy="881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Attended Begum Rokeya University, Rangpur. Where I developed a passion for a better life.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DAB64-0609-56AD-0EA4-727B869A720B}"/>
              </a:ext>
            </a:extLst>
          </p:cNvPr>
          <p:cNvSpPr/>
          <p:nvPr/>
        </p:nvSpPr>
        <p:spPr>
          <a:xfrm>
            <a:off x="4155163" y="2720843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60482267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90D60-F831-E0F2-A642-1B7600070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390549E-E050-7FD3-F01D-C7278A29D589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65F653-1BEB-A031-FC65-23E69A6DA8A3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3A709-1308-CF97-FD89-3079C9FF6EB1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15415-13CF-4A1A-D14A-495EBA767DAE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718DE2-0906-1B84-5D25-4BE14769E0A2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8CDB09-0A73-6496-AF0D-384EE87B7F9E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C25593-D874-684F-1665-C4DC3F333B5A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E67A6C-976D-D858-E74B-4634ED9198B6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960D79-3D97-7C09-75A2-F9CE54345B70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ADAEE-7221-5E07-B4F9-3B6AF10D72BF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931EB1-574F-A13A-4085-1CD4984C267D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A1D16B-53FB-6C55-F5A5-5B6759643DA3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69E31F-2404-038C-C298-272E148FA98D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9BE5C5-8AC1-6409-070E-447B95F7BACC}"/>
              </a:ext>
            </a:extLst>
          </p:cNvPr>
          <p:cNvSpPr/>
          <p:nvPr/>
        </p:nvSpPr>
        <p:spPr>
          <a:xfrm>
            <a:off x="2903752" y="3255532"/>
            <a:ext cx="6510832" cy="881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my career at Vivo company as a vivo brand advisor.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079145-4C47-799A-4908-579B216DB5EB}"/>
              </a:ext>
            </a:extLst>
          </p:cNvPr>
          <p:cNvSpPr/>
          <p:nvPr/>
        </p:nvSpPr>
        <p:spPr>
          <a:xfrm>
            <a:off x="4155163" y="2720843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Job</a:t>
            </a:r>
          </a:p>
        </p:txBody>
      </p:sp>
    </p:spTree>
    <p:extLst>
      <p:ext uri="{BB962C8B-B14F-4D97-AF65-F5344CB8AC3E}">
        <p14:creationId xmlns:p14="http://schemas.microsoft.com/office/powerpoint/2010/main" val="28985984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DA1C06-F203-2E39-ED1E-6C1AA2751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645B2A4-E53A-FC67-E85A-F5FD18B4E7F5}"/>
              </a:ext>
            </a:extLst>
          </p:cNvPr>
          <p:cNvSpPr/>
          <p:nvPr/>
        </p:nvSpPr>
        <p:spPr>
          <a:xfrm flipH="1">
            <a:off x="10532974" y="0"/>
            <a:ext cx="1624747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0D5ABE-6A01-1105-4438-F394486F7CF5}"/>
              </a:ext>
            </a:extLst>
          </p:cNvPr>
          <p:cNvSpPr/>
          <p:nvPr/>
        </p:nvSpPr>
        <p:spPr>
          <a:xfrm>
            <a:off x="11004383" y="1884807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6C8DC8-6FAC-1CAE-571E-88A5F962550A}"/>
              </a:ext>
            </a:extLst>
          </p:cNvPr>
          <p:cNvSpPr/>
          <p:nvPr/>
        </p:nvSpPr>
        <p:spPr>
          <a:xfrm>
            <a:off x="11081875" y="2014296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430C05-D3BB-C92C-EC60-D716BE623751}"/>
              </a:ext>
            </a:extLst>
          </p:cNvPr>
          <p:cNvSpPr/>
          <p:nvPr/>
        </p:nvSpPr>
        <p:spPr>
          <a:xfrm>
            <a:off x="11423477" y="2904155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8DF20E-4748-1973-06C7-89ACD936255C}"/>
              </a:ext>
            </a:extLst>
          </p:cNvPr>
          <p:cNvSpPr/>
          <p:nvPr/>
        </p:nvSpPr>
        <p:spPr>
          <a:xfrm>
            <a:off x="11500969" y="3033644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6A8F87E-E2CD-B0E6-092C-B8EA5C6A526D}"/>
              </a:ext>
            </a:extLst>
          </p:cNvPr>
          <p:cNvSpPr/>
          <p:nvPr/>
        </p:nvSpPr>
        <p:spPr>
          <a:xfrm>
            <a:off x="11221359" y="2417728"/>
            <a:ext cx="216976" cy="15498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6C1816-3C4A-F506-A039-EDD9444B55C6}"/>
              </a:ext>
            </a:extLst>
          </p:cNvPr>
          <p:cNvSpPr/>
          <p:nvPr/>
        </p:nvSpPr>
        <p:spPr>
          <a:xfrm>
            <a:off x="11298851" y="2547217"/>
            <a:ext cx="77494" cy="129085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2575D5-A547-59FD-96DF-B50FCC8FF7D7}"/>
              </a:ext>
            </a:extLst>
          </p:cNvPr>
          <p:cNvSpPr/>
          <p:nvPr/>
        </p:nvSpPr>
        <p:spPr>
          <a:xfrm rot="5400000">
            <a:off x="11218607" y="-391350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33ED1B-75B1-7EEA-DBBD-0CA35B4AB00F}"/>
              </a:ext>
            </a:extLst>
          </p:cNvPr>
          <p:cNvSpPr/>
          <p:nvPr/>
        </p:nvSpPr>
        <p:spPr>
          <a:xfrm rot="5400000">
            <a:off x="11226357" y="-4001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46E7F07-A04C-27D1-151B-0234F9F5F2B4}"/>
              </a:ext>
            </a:extLst>
          </p:cNvPr>
          <p:cNvSpPr/>
          <p:nvPr/>
        </p:nvSpPr>
        <p:spPr>
          <a:xfrm rot="5400000">
            <a:off x="11196317" y="235696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C65254-DD57-B663-EDCA-1CFF8AC99F35}"/>
              </a:ext>
            </a:extLst>
          </p:cNvPr>
          <p:cNvSpPr/>
          <p:nvPr/>
        </p:nvSpPr>
        <p:spPr>
          <a:xfrm rot="5400000">
            <a:off x="11218608" y="6119266"/>
            <a:ext cx="237980" cy="113008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C786AA-264A-FEC9-A66A-9DD1D5CFFDC9}"/>
              </a:ext>
            </a:extLst>
          </p:cNvPr>
          <p:cNvSpPr/>
          <p:nvPr/>
        </p:nvSpPr>
        <p:spPr>
          <a:xfrm rot="5400000">
            <a:off x="11226358" y="6075187"/>
            <a:ext cx="237982" cy="80590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414C09-8AFF-0F54-DF35-857A82C96B3F}"/>
              </a:ext>
            </a:extLst>
          </p:cNvPr>
          <p:cNvSpPr/>
          <p:nvPr/>
        </p:nvSpPr>
        <p:spPr>
          <a:xfrm rot="5400000">
            <a:off x="11196317" y="6010297"/>
            <a:ext cx="237981" cy="5263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B4124C-7953-0E4B-3B90-F0CE34A27BAE}"/>
              </a:ext>
            </a:extLst>
          </p:cNvPr>
          <p:cNvSpPr/>
          <p:nvPr/>
        </p:nvSpPr>
        <p:spPr>
          <a:xfrm>
            <a:off x="2903752" y="2440895"/>
            <a:ext cx="6510832" cy="881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enjoys sports, traveling, cooking, reading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FDF1D-A9BF-F186-7BE0-B0C8CBEA3F07}"/>
              </a:ext>
            </a:extLst>
          </p:cNvPr>
          <p:cNvSpPr/>
          <p:nvPr/>
        </p:nvSpPr>
        <p:spPr>
          <a:xfrm>
            <a:off x="4272837" y="1896288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Hobbies and Interests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8EBD4A-D68B-6D52-08D9-787A0282E7A5}"/>
              </a:ext>
            </a:extLst>
          </p:cNvPr>
          <p:cNvSpPr/>
          <p:nvPr/>
        </p:nvSpPr>
        <p:spPr>
          <a:xfrm>
            <a:off x="4155163" y="3999030"/>
            <a:ext cx="3843579" cy="650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641BC-CFBA-8044-B94A-2E8530932FA0}"/>
              </a:ext>
            </a:extLst>
          </p:cNvPr>
          <p:cNvSpPr/>
          <p:nvPr/>
        </p:nvSpPr>
        <p:spPr>
          <a:xfrm>
            <a:off x="2903752" y="4433834"/>
            <a:ext cx="6510832" cy="881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yet married</a:t>
            </a:r>
          </a:p>
        </p:txBody>
      </p:sp>
    </p:spTree>
    <p:extLst>
      <p:ext uri="{BB962C8B-B14F-4D97-AF65-F5344CB8AC3E}">
        <p14:creationId xmlns:p14="http://schemas.microsoft.com/office/powerpoint/2010/main" val="657654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132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2025-01-06T08:10:04Z</dcterms:created>
  <dcterms:modified xsi:type="dcterms:W3CDTF">2025-01-06T09:23:22Z</dcterms:modified>
</cp:coreProperties>
</file>