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5" r:id="rId6"/>
    <p:sldId id="266" r:id="rId7"/>
    <p:sldId id="267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4320" userDrawn="1">
          <p15:clr>
            <a:srgbClr val="A4A3A4"/>
          </p15:clr>
        </p15:guide>
        <p15:guide id="4" orient="horz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DEE"/>
    <a:srgbClr val="DBCDFF"/>
    <a:srgbClr val="CEFEEC"/>
    <a:srgbClr val="FF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>
        <p:guide orient="horz" pos="2160"/>
        <p:guide pos="3840"/>
        <p:guide orient="horz" pos="4320"/>
        <p:guide orient="horz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820E4-6969-8EDF-A2A8-2E78AECA93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57F751-FFC4-D329-4FF6-740DF6A4A4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AB7851-D8E8-62FC-7A14-262F5C98F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F81BB-B474-4C5D-B140-7FBFAE4C79F9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9A4E28-BFB6-3164-3B07-B43377195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D44654-236C-7CD2-9A53-6066AE498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39A6D-4994-41BF-9CDD-C8EB8BA25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883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D2815-33C7-31A8-C565-587FFB9EA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5B4D78-F660-F582-E2B8-B3D2F3A9C9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686509-6652-B332-0829-EC73CE466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F81BB-B474-4C5D-B140-7FBFAE4C79F9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72A9EF-59C1-9AF8-4225-477A8FCF2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625637-F2E6-87E7-E32E-E567A788A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39A6D-4994-41BF-9CDD-C8EB8BA25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818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24E014-E85D-64A3-BE1F-D4E98F2ED4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AB8B97-CCB2-B754-796F-843D2A0F12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55EBB7-A6B0-F2F2-A798-A1E84AD1E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F81BB-B474-4C5D-B140-7FBFAE4C79F9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BFC4E-DEBA-7D34-F5C7-0AE40F0B3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579343-1E34-C4E5-59D1-88E7F5164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39A6D-4994-41BF-9CDD-C8EB8BA25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276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46E82-D224-0B72-90F7-2190D47D6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FC2DDD-2416-E3BB-B0CF-2FA2F792C7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5D5B13-8539-39E0-687B-82128A462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F81BB-B474-4C5D-B140-7FBFAE4C79F9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E3489F-8642-7287-B96A-67A6E64E9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F1E1A2-E8DA-8F59-E8C3-C602749E0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39A6D-4994-41BF-9CDD-C8EB8BA25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763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D4B75-3F2F-53E4-F847-B64B269B5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593E14-44BA-9FD3-6482-F0B2CD6E2A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645BF5-887A-CA1C-325F-EEC7C732A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F81BB-B474-4C5D-B140-7FBFAE4C79F9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E3DAD4-2C9E-FFF2-18E3-A3EDF87E8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D846BD-163E-7EDE-DC6E-69AA32C82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39A6D-4994-41BF-9CDD-C8EB8BA25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892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98E81-5F1E-DEE3-E146-FE0D1EE38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BE0DB4-497E-3139-2ED6-8B6166B905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4DAF0-E809-5E3C-7A13-14C98A0431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4BC99-25F2-583F-49AD-543FF2B54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F81BB-B474-4C5D-B140-7FBFAE4C79F9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07A370-B672-B7C5-8398-39F0A02E8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CD5D23-2E3F-084E-6048-D2C22EA9E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39A6D-4994-41BF-9CDD-C8EB8BA25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66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4670A-2E56-CAE0-A697-EEF369DE5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0A4741-7CA8-C73F-77FC-7E0CF248DF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CFE5D6-3AC4-FB24-1C51-116C502E16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C89D52-3B1E-ECE9-6A82-709E431C81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12D954-5C14-E3ED-776E-1944294793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583C30-8B97-9E20-1677-CB5CE29D9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F81BB-B474-4C5D-B140-7FBFAE4C79F9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D0A76C-0AAC-632C-9EBF-572495DF8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B3108A-2B5E-2CDA-6E58-CBF7E2A45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39A6D-4994-41BF-9CDD-C8EB8BA25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936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B53B8-30B4-13C1-2FA0-20E8BF546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B4B2B6-66E6-7648-BF2E-BB6DC4320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F81BB-B474-4C5D-B140-7FBFAE4C79F9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2437CF-9615-3CBF-E632-3A7D4FFD3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FB70E7-8358-6AEA-0D80-99375C5E9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39A6D-4994-41BF-9CDD-C8EB8BA25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895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A47A06-C214-5B72-2295-C9BF81982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F81BB-B474-4C5D-B140-7FBFAE4C79F9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B97FE4-6AB4-EDE8-8C77-62D5529D9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B49D8F-1E9F-F0BA-2F9B-68D92F403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39A6D-4994-41BF-9CDD-C8EB8BA25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958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4E37-423F-C0E2-7935-ABF121043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8FA706-8F55-BF7E-BE9A-57CD7A065F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1EEA34-6536-E423-56E0-F9B0253066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DD8E53-A0ED-BF70-50B1-39E3F3805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F81BB-B474-4C5D-B140-7FBFAE4C79F9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5A5017-2459-C047-F4FB-26B44D5DD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5D1EC6-419E-2FD1-A78C-E1C77E91E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39A6D-4994-41BF-9CDD-C8EB8BA25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991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2C121-DD64-0BDC-5E04-F919F3148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A30BAD-3455-496A-1C7B-2F40DE983C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19989E-8F69-1837-BAD5-A0D3FAFA4C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383BEF-483A-0BF7-7400-DABB09E5D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F81BB-B474-4C5D-B140-7FBFAE4C79F9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48AFED-FCCC-6E1C-174A-33F139861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615AAD-32A9-E37F-1E19-776E65189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39A6D-4994-41BF-9CDD-C8EB8BA25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480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8C6F99-903E-84BE-3695-12C192C85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AAF07C-0A9C-C580-8882-DA929253CA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5B260D-1A96-9C4D-3789-3E3DC0B39A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CF81BB-B474-4C5D-B140-7FBFAE4C79F9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007B43-155D-0570-DD7C-EF2BAEDB46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C64AA8-F268-7B71-CAF4-E1F0935F7A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C39A6D-4994-41BF-9CDD-C8EB8BA25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569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ED4A5BF-E038-DC47-76B3-1911F2C3F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005" y="272527"/>
            <a:ext cx="7007989" cy="1325563"/>
          </a:xfr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>
                <a:latin typeface="Sitka Text Semibold" pitchFamily="2" charset="0"/>
              </a:rPr>
              <a:t>COS-209 Final Project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4109C2-41FF-32A8-1206-1751DEF5281B}"/>
              </a:ext>
            </a:extLst>
          </p:cNvPr>
          <p:cNvSpPr txBox="1"/>
          <p:nvPr/>
        </p:nvSpPr>
        <p:spPr>
          <a:xfrm>
            <a:off x="5741043" y="2002420"/>
            <a:ext cx="4734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>
                <a:latin typeface="Verdana" panose="020B0604030504040204" pitchFamily="34" charset="0"/>
                <a:ea typeface="Verdana" panose="020B0604030504040204" pitchFamily="34" charset="0"/>
              </a:rPr>
              <a:t>PrizeMania</a:t>
            </a:r>
            <a:r>
              <a:rPr lang="en-GB" dirty="0">
                <a:latin typeface="Verdana" panose="020B0604030504040204" pitchFamily="34" charset="0"/>
                <a:ea typeface="Verdana" panose="020B0604030504040204" pitchFamily="34" charset="0"/>
              </a:rPr>
              <a:t> Program</a:t>
            </a:r>
            <a:endParaRPr lang="en-US" sz="28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989DA17-7710-C8E7-E8BD-6842BB2D3155}"/>
              </a:ext>
            </a:extLst>
          </p:cNvPr>
          <p:cNvSpPr txBox="1"/>
          <p:nvPr/>
        </p:nvSpPr>
        <p:spPr>
          <a:xfrm>
            <a:off x="8470641" y="6015326"/>
            <a:ext cx="2883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 Narrow" panose="020B0606020202030204" pitchFamily="34" charset="0"/>
              </a:rPr>
              <a:t>By Aung Min </a:t>
            </a:r>
            <a:r>
              <a:rPr lang="en-US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 Narrow" panose="020B0606020202030204" pitchFamily="34" charset="0"/>
              </a:rPr>
              <a:t>Khant</a:t>
            </a:r>
            <a:r>
              <a:rPr lang="en-US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 Narrow" panose="020B0606020202030204" pitchFamily="34" charset="0"/>
              </a:rPr>
              <a:t>, ID-00732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CC54FB6-E25A-A376-C34E-B6305838E7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48654"/>
            <a:ext cx="4616117" cy="435133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177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6728423-13ED-9794-EC06-68B6F28698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487" y="926698"/>
            <a:ext cx="9668670" cy="449025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263201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562AFC2-CC59-D52E-5F4A-EC1D64149691}"/>
              </a:ext>
            </a:extLst>
          </p:cNvPr>
          <p:cNvSpPr txBox="1"/>
          <p:nvPr/>
        </p:nvSpPr>
        <p:spPr>
          <a:xfrm>
            <a:off x="1134319" y="501493"/>
            <a:ext cx="5764192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Berlin Sans FB" panose="020E0602020502020306" pitchFamily="34" charset="0"/>
              </a:rPr>
              <a:t>Content of our System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C1CBDA-CE56-5B23-FFC0-1E048C5F5C37}"/>
              </a:ext>
            </a:extLst>
          </p:cNvPr>
          <p:cNvSpPr txBox="1"/>
          <p:nvPr/>
        </p:nvSpPr>
        <p:spPr>
          <a:xfrm>
            <a:off x="1394851" y="1325265"/>
            <a:ext cx="5764192" cy="5181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800" dirty="0">
                <a:latin typeface="Gabriola" panose="04040605051002020D02" pitchFamily="82" charset="0"/>
              </a:rPr>
              <a:t>System Overview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800" dirty="0">
                <a:latin typeface="Gabriola" panose="04040605051002020D02" pitchFamily="82" charset="0"/>
              </a:rPr>
              <a:t>Diagram of the whole system (Use Case)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800" dirty="0">
                <a:latin typeface="Gabriola" panose="04040605051002020D02" pitchFamily="82" charset="0"/>
              </a:rPr>
              <a:t>ER Diagram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800" dirty="0">
                <a:latin typeface="Gabriola" panose="04040605051002020D02" pitchFamily="82" charset="0"/>
              </a:rPr>
              <a:t>Sequence Diagram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800" dirty="0">
                <a:latin typeface="Gabriola" panose="04040605051002020D02" pitchFamily="82" charset="0"/>
              </a:rPr>
              <a:t>Activity Diagram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800" dirty="0">
                <a:latin typeface="Gabriola" panose="04040605051002020D02" pitchFamily="82" charset="0"/>
              </a:rPr>
              <a:t>System Testing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800" dirty="0">
                <a:latin typeface="Gabriola" panose="04040605051002020D02" pitchFamily="82" charset="0"/>
              </a:rPr>
              <a:t>Q &amp; A Section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800" dirty="0">
                <a:latin typeface="Gabriola" panose="04040605051002020D02" pitchFamily="82" charset="0"/>
              </a:rPr>
              <a:t>Appreciation</a:t>
            </a:r>
          </a:p>
        </p:txBody>
      </p:sp>
    </p:spTree>
    <p:extLst>
      <p:ext uri="{BB962C8B-B14F-4D97-AF65-F5344CB8AC3E}">
        <p14:creationId xmlns:p14="http://schemas.microsoft.com/office/powerpoint/2010/main" val="902745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4659912-5567-5DB8-4749-AF936C4C048B}"/>
              </a:ext>
            </a:extLst>
          </p:cNvPr>
          <p:cNvSpPr txBox="1"/>
          <p:nvPr/>
        </p:nvSpPr>
        <p:spPr>
          <a:xfrm>
            <a:off x="810228" y="428263"/>
            <a:ext cx="6354502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Arial Rounded MT Bold" panose="020F0704030504030204" pitchFamily="34" charset="0"/>
              </a:rPr>
              <a:t>Overview of the System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EFBA12-DFAD-2E5D-92D9-E4A89CE0AB44}"/>
              </a:ext>
            </a:extLst>
          </p:cNvPr>
          <p:cNvSpPr txBox="1"/>
          <p:nvPr/>
        </p:nvSpPr>
        <p:spPr>
          <a:xfrm>
            <a:off x="810228" y="1689904"/>
            <a:ext cx="6065134" cy="4265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800" dirty="0">
                <a:latin typeface="Gabriola" panose="04040605051002020D02" pitchFamily="82" charset="0"/>
              </a:rPr>
              <a:t>To create a web application for people 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800" dirty="0">
                <a:latin typeface="Gabriola" panose="04040605051002020D02" pitchFamily="82" charset="0"/>
              </a:rPr>
              <a:t>To participate an online lucky draw program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800" dirty="0">
                <a:latin typeface="Gabriola" panose="04040605051002020D02" pitchFamily="82" charset="0"/>
              </a:rPr>
              <a:t>To get high value demanding electronic devices with an affordable ticket price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800" dirty="0">
                <a:latin typeface="Gabriola" panose="04040605051002020D02" pitchFamily="82" charset="0"/>
              </a:rPr>
              <a:t>Can easily access to our page with easy registration </a:t>
            </a:r>
          </a:p>
        </p:txBody>
      </p:sp>
      <p:pic>
        <p:nvPicPr>
          <p:cNvPr id="1026" name="Picture 2" descr="Page 16 | Quality Checklist Images - Free Download on Freepik">
            <a:extLst>
              <a:ext uri="{FF2B5EF4-FFF2-40B4-BE49-F238E27FC236}">
                <a16:creationId xmlns:a16="http://schemas.microsoft.com/office/drawing/2014/main" id="{D818EA5F-ACCB-6DE4-8F84-41FB65077A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1086" y="1689904"/>
            <a:ext cx="3742360" cy="3742360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030772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4808FDC-6F5F-AC8B-09A8-E234A2A6968A}"/>
              </a:ext>
            </a:extLst>
          </p:cNvPr>
          <p:cNvSpPr txBox="1"/>
          <p:nvPr/>
        </p:nvSpPr>
        <p:spPr>
          <a:xfrm>
            <a:off x="497709" y="329878"/>
            <a:ext cx="5598289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Berlin Sans FB" panose="020E0602020502020306" pitchFamily="34" charset="0"/>
              </a:rPr>
              <a:t>The whole system Diagram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E4A8CB9-17B8-2F6D-5FDF-7FD492A391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0245" y="971232"/>
            <a:ext cx="5731510" cy="4915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5402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33E3F6D-6A92-5C87-0588-1785C6BBC38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434" y="1721935"/>
            <a:ext cx="5731510" cy="39274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9721A52-E486-1A16-4230-A23DBFDED3D8}"/>
              </a:ext>
            </a:extLst>
          </p:cNvPr>
          <p:cNvSpPr txBox="1"/>
          <p:nvPr/>
        </p:nvSpPr>
        <p:spPr>
          <a:xfrm>
            <a:off x="503852" y="671804"/>
            <a:ext cx="41323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ER Diagram</a:t>
            </a:r>
          </a:p>
        </p:txBody>
      </p:sp>
    </p:spTree>
    <p:extLst>
      <p:ext uri="{BB962C8B-B14F-4D97-AF65-F5344CB8AC3E}">
        <p14:creationId xmlns:p14="http://schemas.microsoft.com/office/powerpoint/2010/main" val="1558699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FE30B64-4115-213B-6DBD-2846EDB026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9724" y="222250"/>
            <a:ext cx="5682615" cy="64135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9F8A0E4-0A8C-6E3E-BED7-778DE8D421BF}"/>
              </a:ext>
            </a:extLst>
          </p:cNvPr>
          <p:cNvSpPr txBox="1"/>
          <p:nvPr/>
        </p:nvSpPr>
        <p:spPr>
          <a:xfrm>
            <a:off x="208547" y="649523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Sequence Diagram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9254241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F3C53D6-0CBB-BF63-7225-8A63815BA4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9111" y="1"/>
            <a:ext cx="5448935" cy="672164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6DC4F5A-C3EE-21E2-616E-5CBADC5DCA22}"/>
              </a:ext>
            </a:extLst>
          </p:cNvPr>
          <p:cNvSpPr txBox="1"/>
          <p:nvPr/>
        </p:nvSpPr>
        <p:spPr>
          <a:xfrm>
            <a:off x="208547" y="649523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Activity Diagram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9244196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95D8B52-AFDB-94F5-2E1D-5F5F97DC831A}"/>
              </a:ext>
            </a:extLst>
          </p:cNvPr>
          <p:cNvSpPr txBox="1"/>
          <p:nvPr/>
        </p:nvSpPr>
        <p:spPr>
          <a:xfrm>
            <a:off x="3275636" y="2193418"/>
            <a:ext cx="9182582" cy="1015663"/>
          </a:xfrm>
          <a:prstGeom prst="rect">
            <a:avLst/>
          </a:prstGeom>
          <a:noFill/>
          <a:scene3d>
            <a:camera prst="perspectiveHeroicExtremeRightFacing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sz="6000" dirty="0">
                <a:effectLst>
                  <a:reflection blurRad="6350" stA="50000" endA="300" endPos="50000" dist="29997" dir="5400000" sy="-100000" algn="bl" rotWithShape="0"/>
                </a:effectLst>
                <a:latin typeface="Copperplate Gothic Bold" panose="020E0705020206020404" pitchFamily="34" charset="0"/>
              </a:rPr>
              <a:t>System Testing…</a:t>
            </a:r>
          </a:p>
        </p:txBody>
      </p:sp>
    </p:spTree>
    <p:extLst>
      <p:ext uri="{BB962C8B-B14F-4D97-AF65-F5344CB8AC3E}">
        <p14:creationId xmlns:p14="http://schemas.microsoft.com/office/powerpoint/2010/main" val="2311309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C8DF695-84F8-EB9C-32DD-28685D5F5662}"/>
              </a:ext>
            </a:extLst>
          </p:cNvPr>
          <p:cNvSpPr txBox="1"/>
          <p:nvPr/>
        </p:nvSpPr>
        <p:spPr>
          <a:xfrm>
            <a:off x="1412109" y="925975"/>
            <a:ext cx="10590835" cy="1015663"/>
          </a:xfrm>
          <a:prstGeom prst="rect">
            <a:avLst/>
          </a:prstGeom>
          <a:noFill/>
          <a:effectLst>
            <a:reflection blurRad="6350" stA="50000" endA="295" endPos="92000" dist="101600" dir="5400000" sy="-100000" algn="bl" rotWithShape="0"/>
          </a:effectLst>
        </p:spPr>
        <p:txBody>
          <a:bodyPr wrap="square" rtlCol="0">
            <a:spAutoFit/>
          </a:bodyPr>
          <a:lstStyle/>
          <a:p>
            <a:r>
              <a:rPr lang="en-US" sz="6000" dirty="0"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Berlin Sans FB" panose="020E0602020502020306" pitchFamily="34" charset="0"/>
              </a:rPr>
              <a:t>Question And Answer Section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7CB437-0CB1-0DF9-563C-B69F5A610D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1282" y="2690932"/>
            <a:ext cx="4620834" cy="3270928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246282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</TotalTime>
  <Words>95</Words>
  <Application>Microsoft Office PowerPoint</Application>
  <PresentationFormat>Widescreen</PresentationFormat>
  <Paragraphs>23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2" baseType="lpstr">
      <vt:lpstr>Arial</vt:lpstr>
      <vt:lpstr>Arial Narrow</vt:lpstr>
      <vt:lpstr>Arial Rounded MT Bold</vt:lpstr>
      <vt:lpstr>Berlin Sans FB</vt:lpstr>
      <vt:lpstr>Calibri</vt:lpstr>
      <vt:lpstr>Calibri Light</vt:lpstr>
      <vt:lpstr>Copperplate Gothic Bold</vt:lpstr>
      <vt:lpstr>Gabriola</vt:lpstr>
      <vt:lpstr>Sitka Text Semibold</vt:lpstr>
      <vt:lpstr>Verdana</vt:lpstr>
      <vt:lpstr>Wingdings</vt:lpstr>
      <vt:lpstr>Office Theme</vt:lpstr>
      <vt:lpstr>COS-209 Final Project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COS-209 Final Project</dc:title>
  <dc:creator>Htet Arkar</dc:creator>
  <cp:lastModifiedBy>Htet Arkar</cp:lastModifiedBy>
  <cp:revision>15</cp:revision>
  <dcterms:created xsi:type="dcterms:W3CDTF">2023-04-24T16:18:15Z</dcterms:created>
  <dcterms:modified xsi:type="dcterms:W3CDTF">2023-05-15T07:37:56Z</dcterms:modified>
</cp:coreProperties>
</file>