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97" r:id="rId7"/>
    <p:sldId id="296" r:id="rId8"/>
    <p:sldId id="261" r:id="rId9"/>
    <p:sldId id="262" r:id="rId10"/>
    <p:sldId id="263" r:id="rId11"/>
    <p:sldId id="264" r:id="rId12"/>
    <p:sldId id="265" r:id="rId13"/>
    <p:sldId id="292" r:id="rId14"/>
    <p:sldId id="266" r:id="rId15"/>
    <p:sldId id="267" r:id="rId16"/>
    <p:sldId id="268" r:id="rId17"/>
    <p:sldId id="273" r:id="rId18"/>
    <p:sldId id="283" r:id="rId19"/>
    <p:sldId id="269" r:id="rId20"/>
    <p:sldId id="271" r:id="rId21"/>
    <p:sldId id="286" r:id="rId22"/>
    <p:sldId id="272" r:id="rId23"/>
    <p:sldId id="274" r:id="rId24"/>
    <p:sldId id="275" r:id="rId25"/>
    <p:sldId id="276" r:id="rId26"/>
    <p:sldId id="270" r:id="rId27"/>
    <p:sldId id="277" r:id="rId28"/>
    <p:sldId id="284" r:id="rId29"/>
    <p:sldId id="278" r:id="rId30"/>
    <p:sldId id="279" r:id="rId31"/>
    <p:sldId id="280" r:id="rId32"/>
    <p:sldId id="281" r:id="rId33"/>
    <p:sldId id="288" r:id="rId34"/>
    <p:sldId id="287" r:id="rId35"/>
    <p:sldId id="290" r:id="rId36"/>
    <p:sldId id="293" r:id="rId37"/>
    <p:sldId id="291" r:id="rId38"/>
    <p:sldId id="294" r:id="rId39"/>
    <p:sldId id="29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FED"/>
    <a:srgbClr val="D48E59"/>
    <a:srgbClr val="FEE68B"/>
    <a:srgbClr val="FFBB69"/>
    <a:srgbClr val="5D3019"/>
    <a:srgbClr val="4F2815"/>
    <a:srgbClr val="CE7B0C"/>
    <a:srgbClr val="3C1F10"/>
    <a:srgbClr val="BA8966"/>
    <a:srgbClr val="FEF0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5" autoAdjust="0"/>
    <p:restoredTop sz="83794" autoAdjust="0"/>
  </p:normalViewPr>
  <p:slideViewPr>
    <p:cSldViewPr snapToGrid="0">
      <p:cViewPr varScale="1">
        <p:scale>
          <a:sx n="61" d="100"/>
          <a:sy n="61" d="100"/>
        </p:scale>
        <p:origin x="168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85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D68919-44AA-444E-9AB5-FA2BE9DAE3B8}" type="doc">
      <dgm:prSet loTypeId="urn:microsoft.com/office/officeart/2005/8/layout/hierarchy6" loCatId="hierarchy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633C271A-F6A0-48C3-AB81-70310A0FD3F3}">
      <dgm:prSet phldrT="[Text]" custT="1"/>
      <dgm:spPr/>
      <dgm:t>
        <a:bodyPr/>
        <a:lstStyle/>
        <a:p>
          <a:r>
            <a:rPr lang="fa-IR" sz="2000" dirty="0">
              <a:solidFill>
                <a:srgbClr val="000000"/>
              </a:solidFill>
              <a:latin typeface="Calibri"/>
              <a:cs typeface="B Nazanin" pitchFamily="2" charset="-78"/>
            </a:rPr>
            <a:t>برهم‌کنش‌های دارویی</a:t>
          </a:r>
          <a:endParaRPr lang="en-US" sz="2000" dirty="0">
            <a:cs typeface="B Nazanin" pitchFamily="2" charset="-78"/>
          </a:endParaRPr>
        </a:p>
      </dgm:t>
    </dgm:pt>
    <dgm:pt modelId="{65D0AFBF-FF27-4458-91CA-3C7F9FAE62D2}" type="parTrans" cxnId="{DC43FF22-632C-4C8A-9BFA-DEFE6C805B6C}">
      <dgm:prSet/>
      <dgm:spPr/>
      <dgm:t>
        <a:bodyPr/>
        <a:lstStyle/>
        <a:p>
          <a:endParaRPr lang="en-US"/>
        </a:p>
      </dgm:t>
    </dgm:pt>
    <dgm:pt modelId="{3885E1DC-0F60-47B0-9DB7-03461CCB4D20}" type="sibTrans" cxnId="{DC43FF22-632C-4C8A-9BFA-DEFE6C805B6C}">
      <dgm:prSet/>
      <dgm:spPr/>
      <dgm:t>
        <a:bodyPr/>
        <a:lstStyle/>
        <a:p>
          <a:endParaRPr lang="en-US"/>
        </a:p>
      </dgm:t>
    </dgm:pt>
    <dgm:pt modelId="{1F8A8637-01BC-45E1-973A-003E2BCB03FD}">
      <dgm:prSet phldrT="[Text]" custT="1"/>
      <dgm:spPr/>
      <dgm:t>
        <a:bodyPr/>
        <a:lstStyle/>
        <a:p>
          <a:r>
            <a:rPr lang="fa-IR" sz="2000" dirty="0">
              <a:cs typeface="B Nazanin" pitchFamily="2" charset="-78"/>
            </a:rPr>
            <a:t>فارماکوداینامیک</a:t>
          </a:r>
          <a:endParaRPr lang="en-US" sz="2000" dirty="0">
            <a:cs typeface="B Nazanin" pitchFamily="2" charset="-78"/>
          </a:endParaRPr>
        </a:p>
      </dgm:t>
    </dgm:pt>
    <dgm:pt modelId="{C95119B0-516D-471A-81C3-E2A66D0A61CF}" type="parTrans" cxnId="{46DB02E1-6814-4D01-BEB6-BEB10C696D3F}">
      <dgm:prSet/>
      <dgm:spPr/>
      <dgm:t>
        <a:bodyPr/>
        <a:lstStyle/>
        <a:p>
          <a:endParaRPr lang="en-US"/>
        </a:p>
      </dgm:t>
    </dgm:pt>
    <dgm:pt modelId="{9D0867D5-4EBE-4689-BFBB-3C5EEEFC7522}" type="sibTrans" cxnId="{46DB02E1-6814-4D01-BEB6-BEB10C696D3F}">
      <dgm:prSet/>
      <dgm:spPr/>
      <dgm:t>
        <a:bodyPr/>
        <a:lstStyle/>
        <a:p>
          <a:endParaRPr lang="en-US"/>
        </a:p>
      </dgm:t>
    </dgm:pt>
    <dgm:pt modelId="{02E4030E-0637-474F-9BFC-F44C93490977}">
      <dgm:prSet phldrT="[Text]" custT="1"/>
      <dgm:spPr/>
      <dgm:t>
        <a:bodyPr/>
        <a:lstStyle/>
        <a:p>
          <a:r>
            <a:rPr lang="fa-IR" sz="1800" dirty="0">
              <a:cs typeface="B Nazanin" pitchFamily="2" charset="-78"/>
            </a:rPr>
            <a:t>سینرژیسم</a:t>
          </a:r>
          <a:endParaRPr lang="en-US" sz="1800" dirty="0">
            <a:cs typeface="B Nazanin" pitchFamily="2" charset="-78"/>
          </a:endParaRPr>
        </a:p>
      </dgm:t>
    </dgm:pt>
    <dgm:pt modelId="{3BCE5C43-4868-4252-A912-E7A05AA35CBD}" type="parTrans" cxnId="{196D8F29-AE67-4FB7-95E3-09560C0A5631}">
      <dgm:prSet/>
      <dgm:spPr/>
      <dgm:t>
        <a:bodyPr/>
        <a:lstStyle/>
        <a:p>
          <a:endParaRPr lang="en-US"/>
        </a:p>
      </dgm:t>
    </dgm:pt>
    <dgm:pt modelId="{1EAB9803-A60D-4228-A19A-8E49AE32586B}" type="sibTrans" cxnId="{196D8F29-AE67-4FB7-95E3-09560C0A5631}">
      <dgm:prSet/>
      <dgm:spPr/>
      <dgm:t>
        <a:bodyPr/>
        <a:lstStyle/>
        <a:p>
          <a:endParaRPr lang="en-US"/>
        </a:p>
      </dgm:t>
    </dgm:pt>
    <dgm:pt modelId="{927EBF23-A0BB-454A-B682-7766432224B5}">
      <dgm:prSet phldrT="[Text]" custT="1"/>
      <dgm:spPr/>
      <dgm:t>
        <a:bodyPr/>
        <a:lstStyle/>
        <a:p>
          <a:r>
            <a:rPr lang="fa-IR" sz="1800" dirty="0">
              <a:cs typeface="B Nazanin" pitchFamily="2" charset="-78"/>
            </a:rPr>
            <a:t>آنتاگونیسم</a:t>
          </a:r>
          <a:endParaRPr lang="en-US" sz="1800" dirty="0">
            <a:cs typeface="B Nazanin" pitchFamily="2" charset="-78"/>
          </a:endParaRPr>
        </a:p>
      </dgm:t>
    </dgm:pt>
    <dgm:pt modelId="{E6CD8932-9699-4D85-8F22-997CDE6B4B8E}" type="parTrans" cxnId="{9C96DABA-6E0D-429A-B5DD-D3C3D8E9A5CE}">
      <dgm:prSet/>
      <dgm:spPr/>
      <dgm:t>
        <a:bodyPr/>
        <a:lstStyle/>
        <a:p>
          <a:endParaRPr lang="en-US"/>
        </a:p>
      </dgm:t>
    </dgm:pt>
    <dgm:pt modelId="{59B7C228-7F80-48D8-823F-E92255CF18E1}" type="sibTrans" cxnId="{9C96DABA-6E0D-429A-B5DD-D3C3D8E9A5CE}">
      <dgm:prSet/>
      <dgm:spPr/>
      <dgm:t>
        <a:bodyPr/>
        <a:lstStyle/>
        <a:p>
          <a:endParaRPr lang="en-US"/>
        </a:p>
      </dgm:t>
    </dgm:pt>
    <dgm:pt modelId="{A0ACDCAD-6E3D-4574-8E21-84AFF60FB332}">
      <dgm:prSet phldrT="[Text]" custT="1"/>
      <dgm:spPr/>
      <dgm:t>
        <a:bodyPr/>
        <a:lstStyle/>
        <a:p>
          <a:r>
            <a:rPr lang="fa-IR" sz="1800" b="1" dirty="0">
              <a:cs typeface="B Nazanin" pitchFamily="2" charset="-78"/>
            </a:rPr>
            <a:t>فارماکوکنتیک</a:t>
          </a:r>
          <a:endParaRPr lang="en-US" sz="1800" b="1" dirty="0">
            <a:cs typeface="B Nazanin" pitchFamily="2" charset="-78"/>
          </a:endParaRPr>
        </a:p>
      </dgm:t>
    </dgm:pt>
    <dgm:pt modelId="{F59E2A9C-F845-4206-8D59-5FFF5F3ED09A}" type="parTrans" cxnId="{8F51D5C5-B5BA-4A91-B70F-5E2CDAFDE19B}">
      <dgm:prSet/>
      <dgm:spPr/>
      <dgm:t>
        <a:bodyPr/>
        <a:lstStyle/>
        <a:p>
          <a:endParaRPr lang="en-US"/>
        </a:p>
      </dgm:t>
    </dgm:pt>
    <dgm:pt modelId="{D77EAABA-8176-4FE3-8DB5-3A69360743C3}" type="sibTrans" cxnId="{8F51D5C5-B5BA-4A91-B70F-5E2CDAFDE19B}">
      <dgm:prSet/>
      <dgm:spPr/>
      <dgm:t>
        <a:bodyPr/>
        <a:lstStyle/>
        <a:p>
          <a:endParaRPr lang="en-US"/>
        </a:p>
      </dgm:t>
    </dgm:pt>
    <dgm:pt modelId="{795C3798-871A-4857-8165-7BCF8F360630}">
      <dgm:prSet phldrT="[Text]" custT="1"/>
      <dgm:spPr/>
      <dgm:t>
        <a:bodyPr/>
        <a:lstStyle/>
        <a:p>
          <a:r>
            <a:rPr lang="fa-IR" sz="2000" dirty="0">
              <a:cs typeface="B Nazanin" pitchFamily="2" charset="-78"/>
            </a:rPr>
            <a:t>دفع</a:t>
          </a:r>
          <a:endParaRPr lang="en-US" sz="2000" dirty="0">
            <a:cs typeface="B Nazanin" pitchFamily="2" charset="-78"/>
          </a:endParaRPr>
        </a:p>
      </dgm:t>
    </dgm:pt>
    <dgm:pt modelId="{E3B7D8B8-E14D-4D86-98CD-F0AB5B3CD938}" type="parTrans" cxnId="{0CFE693F-E84E-40C4-9F6C-DA220A419B04}">
      <dgm:prSet/>
      <dgm:spPr/>
      <dgm:t>
        <a:bodyPr/>
        <a:lstStyle/>
        <a:p>
          <a:endParaRPr lang="en-US"/>
        </a:p>
      </dgm:t>
    </dgm:pt>
    <dgm:pt modelId="{C7488D4F-225A-42FE-A0F4-C22BC316CBFD}" type="sibTrans" cxnId="{0CFE693F-E84E-40C4-9F6C-DA220A419B04}">
      <dgm:prSet/>
      <dgm:spPr/>
      <dgm:t>
        <a:bodyPr/>
        <a:lstStyle/>
        <a:p>
          <a:endParaRPr lang="en-US"/>
        </a:p>
      </dgm:t>
    </dgm:pt>
    <dgm:pt modelId="{1435F673-0135-42EA-A4C5-C28EAEAF7CED}">
      <dgm:prSet phldrT="[Text]" custT="1"/>
      <dgm:spPr/>
      <dgm:t>
        <a:bodyPr/>
        <a:lstStyle/>
        <a:p>
          <a:r>
            <a:rPr lang="fa-IR" sz="2000" b="0" dirty="0">
              <a:cs typeface="B Nazanin" pitchFamily="2" charset="-78"/>
            </a:rPr>
            <a:t>توزیع</a:t>
          </a:r>
          <a:endParaRPr lang="en-US" sz="2000" b="0" dirty="0">
            <a:cs typeface="B Nazanin" pitchFamily="2" charset="-78"/>
          </a:endParaRPr>
        </a:p>
      </dgm:t>
    </dgm:pt>
    <dgm:pt modelId="{776656C8-CA6D-4441-8E1B-707EEEDFB5D3}" type="parTrans" cxnId="{4A6A23ED-EF33-4AAE-A8F9-502EE4417E3E}">
      <dgm:prSet/>
      <dgm:spPr/>
      <dgm:t>
        <a:bodyPr/>
        <a:lstStyle/>
        <a:p>
          <a:endParaRPr lang="en-US"/>
        </a:p>
      </dgm:t>
    </dgm:pt>
    <dgm:pt modelId="{FCB1E8F5-2A83-44C4-B720-CD1FB1AFF934}" type="sibTrans" cxnId="{4A6A23ED-EF33-4AAE-A8F9-502EE4417E3E}">
      <dgm:prSet/>
      <dgm:spPr/>
      <dgm:t>
        <a:bodyPr/>
        <a:lstStyle/>
        <a:p>
          <a:endParaRPr lang="en-US"/>
        </a:p>
      </dgm:t>
    </dgm:pt>
    <dgm:pt modelId="{32BE5F57-133D-4F94-A518-AB4C5BEC67C5}">
      <dgm:prSet phldrT="[Text]" custT="1"/>
      <dgm:spPr/>
      <dgm:t>
        <a:bodyPr/>
        <a:lstStyle/>
        <a:p>
          <a:r>
            <a:rPr lang="fa-IR" sz="2000" dirty="0">
              <a:cs typeface="B Nazanin" pitchFamily="2" charset="-78"/>
            </a:rPr>
            <a:t>متابولیسم</a:t>
          </a:r>
          <a:endParaRPr lang="en-US" sz="1800" dirty="0">
            <a:cs typeface="B Nazanin" pitchFamily="2" charset="-78"/>
          </a:endParaRPr>
        </a:p>
      </dgm:t>
    </dgm:pt>
    <dgm:pt modelId="{95081297-CA53-4A1D-9FC0-3DD28FF8E354}" type="parTrans" cxnId="{A4C86984-E64D-4710-8316-E7604B28C061}">
      <dgm:prSet/>
      <dgm:spPr/>
      <dgm:t>
        <a:bodyPr/>
        <a:lstStyle/>
        <a:p>
          <a:endParaRPr lang="en-US"/>
        </a:p>
      </dgm:t>
    </dgm:pt>
    <dgm:pt modelId="{94434805-64A4-4E92-BD9F-37B6821F3C19}" type="sibTrans" cxnId="{A4C86984-E64D-4710-8316-E7604B28C061}">
      <dgm:prSet/>
      <dgm:spPr/>
      <dgm:t>
        <a:bodyPr/>
        <a:lstStyle/>
        <a:p>
          <a:endParaRPr lang="en-US"/>
        </a:p>
      </dgm:t>
    </dgm:pt>
    <dgm:pt modelId="{D3CAF571-8F11-4CDB-97F0-21B2800994E8}">
      <dgm:prSet phldrT="[Text]" custT="1"/>
      <dgm:spPr/>
      <dgm:t>
        <a:bodyPr/>
        <a:lstStyle/>
        <a:p>
          <a:r>
            <a:rPr lang="fa-IR" sz="2000" dirty="0">
              <a:cs typeface="B Nazanin" pitchFamily="2" charset="-78"/>
            </a:rPr>
            <a:t>جذب</a:t>
          </a:r>
          <a:endParaRPr lang="en-US" sz="2000" dirty="0">
            <a:cs typeface="B Nazanin" pitchFamily="2" charset="-78"/>
          </a:endParaRPr>
        </a:p>
      </dgm:t>
    </dgm:pt>
    <dgm:pt modelId="{A8E07A72-7CA8-4A22-B481-BF4F8559E26F}" type="parTrans" cxnId="{2FAB2A3B-0C5F-497B-8DF8-D26045C9A77D}">
      <dgm:prSet/>
      <dgm:spPr/>
      <dgm:t>
        <a:bodyPr/>
        <a:lstStyle/>
        <a:p>
          <a:endParaRPr lang="en-US"/>
        </a:p>
      </dgm:t>
    </dgm:pt>
    <dgm:pt modelId="{47F86F3D-6C15-464D-AD9A-A355917D1A88}" type="sibTrans" cxnId="{2FAB2A3B-0C5F-497B-8DF8-D26045C9A77D}">
      <dgm:prSet/>
      <dgm:spPr/>
      <dgm:t>
        <a:bodyPr/>
        <a:lstStyle/>
        <a:p>
          <a:endParaRPr lang="en-US"/>
        </a:p>
      </dgm:t>
    </dgm:pt>
    <dgm:pt modelId="{87E3FE69-418F-4CAB-84DD-975C4BAB6E79}" type="pres">
      <dgm:prSet presAssocID="{9BD68919-44AA-444E-9AB5-FA2BE9DAE3B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8CE717C-EA3D-429E-8588-7DE633DF13CE}" type="pres">
      <dgm:prSet presAssocID="{9BD68919-44AA-444E-9AB5-FA2BE9DAE3B8}" presName="hierFlow" presStyleCnt="0"/>
      <dgm:spPr/>
    </dgm:pt>
    <dgm:pt modelId="{BB104FFE-81C2-41D6-8EDC-64053EF68EFC}" type="pres">
      <dgm:prSet presAssocID="{9BD68919-44AA-444E-9AB5-FA2BE9DAE3B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B394D9A-3B98-4180-AF4D-17205125296B}" type="pres">
      <dgm:prSet presAssocID="{633C271A-F6A0-48C3-AB81-70310A0FD3F3}" presName="Name14" presStyleCnt="0"/>
      <dgm:spPr/>
    </dgm:pt>
    <dgm:pt modelId="{7B295C6D-67A3-466D-9852-CC976FA14BB4}" type="pres">
      <dgm:prSet presAssocID="{633C271A-F6A0-48C3-AB81-70310A0FD3F3}" presName="level1Shape" presStyleLbl="node0" presStyleIdx="0" presStyleCnt="1" custScaleX="281252" custScaleY="91766" custLinFactNeighborX="33881" custLinFactNeighborY="-4328">
        <dgm:presLayoutVars>
          <dgm:chPref val="3"/>
        </dgm:presLayoutVars>
      </dgm:prSet>
      <dgm:spPr/>
    </dgm:pt>
    <dgm:pt modelId="{8A01ADA6-7EF8-45F6-A8B5-3FCF80621969}" type="pres">
      <dgm:prSet presAssocID="{633C271A-F6A0-48C3-AB81-70310A0FD3F3}" presName="hierChild2" presStyleCnt="0"/>
      <dgm:spPr/>
    </dgm:pt>
    <dgm:pt modelId="{317CBEEA-6342-43CB-AB12-6E55A63BF250}" type="pres">
      <dgm:prSet presAssocID="{C95119B0-516D-471A-81C3-E2A66D0A61CF}" presName="Name19" presStyleLbl="parChTrans1D2" presStyleIdx="0" presStyleCnt="2"/>
      <dgm:spPr/>
    </dgm:pt>
    <dgm:pt modelId="{7CACEEDB-661A-4E83-A78C-70BDE91252ED}" type="pres">
      <dgm:prSet presAssocID="{1F8A8637-01BC-45E1-973A-003E2BCB03FD}" presName="Name21" presStyleCnt="0"/>
      <dgm:spPr/>
    </dgm:pt>
    <dgm:pt modelId="{17FB25A3-D739-4870-AED2-7FED53EB4A54}" type="pres">
      <dgm:prSet presAssocID="{1F8A8637-01BC-45E1-973A-003E2BCB03FD}" presName="level2Shape" presStyleLbl="node2" presStyleIdx="0" presStyleCnt="2" custScaleX="199336" custLinFactNeighborX="20198" custLinFactNeighborY="-8656"/>
      <dgm:spPr/>
    </dgm:pt>
    <dgm:pt modelId="{EE87D6C2-5A88-4E5D-A664-4D0802BA1364}" type="pres">
      <dgm:prSet presAssocID="{1F8A8637-01BC-45E1-973A-003E2BCB03FD}" presName="hierChild3" presStyleCnt="0"/>
      <dgm:spPr/>
    </dgm:pt>
    <dgm:pt modelId="{82E7184A-5CFF-4BF0-A0CA-3E02C6D480F6}" type="pres">
      <dgm:prSet presAssocID="{3BCE5C43-4868-4252-A912-E7A05AA35CBD}" presName="Name19" presStyleLbl="parChTrans1D3" presStyleIdx="0" presStyleCnt="6"/>
      <dgm:spPr/>
    </dgm:pt>
    <dgm:pt modelId="{ADC36435-8696-4301-AF9D-026CEF20BA30}" type="pres">
      <dgm:prSet presAssocID="{02E4030E-0637-474F-9BFC-F44C93490977}" presName="Name21" presStyleCnt="0"/>
      <dgm:spPr/>
    </dgm:pt>
    <dgm:pt modelId="{A4C688B3-2CE5-4160-A60B-177560AD2DFB}" type="pres">
      <dgm:prSet presAssocID="{02E4030E-0637-474F-9BFC-F44C93490977}" presName="level2Shape" presStyleLbl="node3" presStyleIdx="0" presStyleCnt="6" custScaleX="118056"/>
      <dgm:spPr/>
    </dgm:pt>
    <dgm:pt modelId="{C770257E-7C2F-48E7-8A00-DD8B5B0B1C89}" type="pres">
      <dgm:prSet presAssocID="{02E4030E-0637-474F-9BFC-F44C93490977}" presName="hierChild3" presStyleCnt="0"/>
      <dgm:spPr/>
    </dgm:pt>
    <dgm:pt modelId="{D946FED4-1A51-4AC5-96E0-C6A713B6B06C}" type="pres">
      <dgm:prSet presAssocID="{E6CD8932-9699-4D85-8F22-997CDE6B4B8E}" presName="Name19" presStyleLbl="parChTrans1D3" presStyleIdx="1" presStyleCnt="6"/>
      <dgm:spPr/>
    </dgm:pt>
    <dgm:pt modelId="{DF3C3244-4EEF-4462-B2BB-79F40369136E}" type="pres">
      <dgm:prSet presAssocID="{927EBF23-A0BB-454A-B682-7766432224B5}" presName="Name21" presStyleCnt="0"/>
      <dgm:spPr/>
    </dgm:pt>
    <dgm:pt modelId="{77775CCA-C99D-4F54-9728-D7A1F48F5EDE}" type="pres">
      <dgm:prSet presAssocID="{927EBF23-A0BB-454A-B682-7766432224B5}" presName="level2Shape" presStyleLbl="node3" presStyleIdx="1" presStyleCnt="6" custScaleX="120355"/>
      <dgm:spPr/>
    </dgm:pt>
    <dgm:pt modelId="{5BDE3A25-084C-4D4B-BCF2-A50D6D9F2AF9}" type="pres">
      <dgm:prSet presAssocID="{927EBF23-A0BB-454A-B682-7766432224B5}" presName="hierChild3" presStyleCnt="0"/>
      <dgm:spPr/>
    </dgm:pt>
    <dgm:pt modelId="{EBBA651D-BFA8-48C9-B278-433C2AA12781}" type="pres">
      <dgm:prSet presAssocID="{F59E2A9C-F845-4206-8D59-5FFF5F3ED09A}" presName="Name19" presStyleLbl="parChTrans1D2" presStyleIdx="1" presStyleCnt="2"/>
      <dgm:spPr/>
    </dgm:pt>
    <dgm:pt modelId="{7B06D3F7-02BA-4457-A891-365E7620797D}" type="pres">
      <dgm:prSet presAssocID="{A0ACDCAD-6E3D-4574-8E21-84AFF60FB332}" presName="Name21" presStyleCnt="0"/>
      <dgm:spPr/>
    </dgm:pt>
    <dgm:pt modelId="{A1A1BED5-3670-4B04-B3B6-955735EA5D8B}" type="pres">
      <dgm:prSet presAssocID="{A0ACDCAD-6E3D-4574-8E21-84AFF60FB332}" presName="level2Shape" presStyleLbl="node2" presStyleIdx="1" presStyleCnt="2" custScaleX="173440" custLinFactNeighborX="37509" custLinFactNeighborY="-6492"/>
      <dgm:spPr/>
    </dgm:pt>
    <dgm:pt modelId="{E1E5A1AA-1254-439A-A0A1-C8423847B71E}" type="pres">
      <dgm:prSet presAssocID="{A0ACDCAD-6E3D-4574-8E21-84AFF60FB332}" presName="hierChild3" presStyleCnt="0"/>
      <dgm:spPr/>
    </dgm:pt>
    <dgm:pt modelId="{08857593-760D-4AC2-9EC8-E7E3C17C4EB3}" type="pres">
      <dgm:prSet presAssocID="{E3B7D8B8-E14D-4D86-98CD-F0AB5B3CD938}" presName="Name19" presStyleLbl="parChTrans1D3" presStyleIdx="2" presStyleCnt="6"/>
      <dgm:spPr/>
    </dgm:pt>
    <dgm:pt modelId="{D1251B73-9691-4F95-9253-C4243B99A940}" type="pres">
      <dgm:prSet presAssocID="{795C3798-871A-4857-8165-7BCF8F360630}" presName="Name21" presStyleCnt="0"/>
      <dgm:spPr/>
    </dgm:pt>
    <dgm:pt modelId="{D29A4795-9480-4B65-BDDE-DD2DDD1A854E}" type="pres">
      <dgm:prSet presAssocID="{795C3798-871A-4857-8165-7BCF8F360630}" presName="level2Shape" presStyleLbl="node3" presStyleIdx="2" presStyleCnt="6"/>
      <dgm:spPr/>
    </dgm:pt>
    <dgm:pt modelId="{4C234AB3-6808-4A2C-A665-53083EAB6CDD}" type="pres">
      <dgm:prSet presAssocID="{795C3798-871A-4857-8165-7BCF8F360630}" presName="hierChild3" presStyleCnt="0"/>
      <dgm:spPr/>
    </dgm:pt>
    <dgm:pt modelId="{F17E4609-553A-482E-BBB3-F810D206B652}" type="pres">
      <dgm:prSet presAssocID="{95081297-CA53-4A1D-9FC0-3DD28FF8E354}" presName="Name19" presStyleLbl="parChTrans1D3" presStyleIdx="3" presStyleCnt="6"/>
      <dgm:spPr/>
    </dgm:pt>
    <dgm:pt modelId="{8C16B304-D80B-445C-888C-CFA2AB835787}" type="pres">
      <dgm:prSet presAssocID="{32BE5F57-133D-4F94-A518-AB4C5BEC67C5}" presName="Name21" presStyleCnt="0"/>
      <dgm:spPr/>
    </dgm:pt>
    <dgm:pt modelId="{F5CD91B7-55CE-4215-B0C2-363F8180D8B3}" type="pres">
      <dgm:prSet presAssocID="{32BE5F57-133D-4F94-A518-AB4C5BEC67C5}" presName="level2Shape" presStyleLbl="node3" presStyleIdx="3" presStyleCnt="6" custScaleX="132737"/>
      <dgm:spPr/>
    </dgm:pt>
    <dgm:pt modelId="{845DBE35-486E-4B18-8C7D-66914C785E6F}" type="pres">
      <dgm:prSet presAssocID="{32BE5F57-133D-4F94-A518-AB4C5BEC67C5}" presName="hierChild3" presStyleCnt="0"/>
      <dgm:spPr/>
    </dgm:pt>
    <dgm:pt modelId="{8825C567-D335-4847-BEAA-E1DE4D01EF33}" type="pres">
      <dgm:prSet presAssocID="{776656C8-CA6D-4441-8E1B-707EEEDFB5D3}" presName="Name19" presStyleLbl="parChTrans1D3" presStyleIdx="4" presStyleCnt="6"/>
      <dgm:spPr/>
    </dgm:pt>
    <dgm:pt modelId="{DEB82719-1AC1-4570-ACBE-5F0B18615E6C}" type="pres">
      <dgm:prSet presAssocID="{1435F673-0135-42EA-A4C5-C28EAEAF7CED}" presName="Name21" presStyleCnt="0"/>
      <dgm:spPr/>
    </dgm:pt>
    <dgm:pt modelId="{EE75E640-E151-41F3-B9D0-BBF864C26F95}" type="pres">
      <dgm:prSet presAssocID="{1435F673-0135-42EA-A4C5-C28EAEAF7CED}" presName="level2Shape" presStyleLbl="node3" presStyleIdx="4" presStyleCnt="6" custLinFactNeighborX="5771" custLinFactNeighborY="2164"/>
      <dgm:spPr/>
    </dgm:pt>
    <dgm:pt modelId="{B0341C70-514B-4B1D-BAD8-536855AB5608}" type="pres">
      <dgm:prSet presAssocID="{1435F673-0135-42EA-A4C5-C28EAEAF7CED}" presName="hierChild3" presStyleCnt="0"/>
      <dgm:spPr/>
    </dgm:pt>
    <dgm:pt modelId="{5AE9D4CE-1BED-42F2-B3B8-DF31DD4510B9}" type="pres">
      <dgm:prSet presAssocID="{A8E07A72-7CA8-4A22-B481-BF4F8559E26F}" presName="Name19" presStyleLbl="parChTrans1D3" presStyleIdx="5" presStyleCnt="6"/>
      <dgm:spPr/>
    </dgm:pt>
    <dgm:pt modelId="{08A0F153-FE02-49C7-99D9-4C547C75EED1}" type="pres">
      <dgm:prSet presAssocID="{D3CAF571-8F11-4CDB-97F0-21B2800994E8}" presName="Name21" presStyleCnt="0"/>
      <dgm:spPr/>
    </dgm:pt>
    <dgm:pt modelId="{0C1EA8A1-D9D7-4BEF-B368-EB3B7B7FB676}" type="pres">
      <dgm:prSet presAssocID="{D3CAF571-8F11-4CDB-97F0-21B2800994E8}" presName="level2Shape" presStyleLbl="node3" presStyleIdx="5" presStyleCnt="6"/>
      <dgm:spPr/>
    </dgm:pt>
    <dgm:pt modelId="{5C619CF1-1EC3-4E8C-95D6-CF9E28368BB8}" type="pres">
      <dgm:prSet presAssocID="{D3CAF571-8F11-4CDB-97F0-21B2800994E8}" presName="hierChild3" presStyleCnt="0"/>
      <dgm:spPr/>
    </dgm:pt>
    <dgm:pt modelId="{9C900845-4135-4E45-9148-E24833AA21A1}" type="pres">
      <dgm:prSet presAssocID="{9BD68919-44AA-444E-9AB5-FA2BE9DAE3B8}" presName="bgShapesFlow" presStyleCnt="0"/>
      <dgm:spPr/>
    </dgm:pt>
  </dgm:ptLst>
  <dgm:cxnLst>
    <dgm:cxn modelId="{551A7A20-5C25-4289-A919-A2A744BA86B0}" type="presOf" srcId="{A8E07A72-7CA8-4A22-B481-BF4F8559E26F}" destId="{5AE9D4CE-1BED-42F2-B3B8-DF31DD4510B9}" srcOrd="0" destOrd="0" presId="urn:microsoft.com/office/officeart/2005/8/layout/hierarchy6"/>
    <dgm:cxn modelId="{DC43FF22-632C-4C8A-9BFA-DEFE6C805B6C}" srcId="{9BD68919-44AA-444E-9AB5-FA2BE9DAE3B8}" destId="{633C271A-F6A0-48C3-AB81-70310A0FD3F3}" srcOrd="0" destOrd="0" parTransId="{65D0AFBF-FF27-4458-91CA-3C7F9FAE62D2}" sibTransId="{3885E1DC-0F60-47B0-9DB7-03461CCB4D20}"/>
    <dgm:cxn modelId="{196D8F29-AE67-4FB7-95E3-09560C0A5631}" srcId="{1F8A8637-01BC-45E1-973A-003E2BCB03FD}" destId="{02E4030E-0637-474F-9BFC-F44C93490977}" srcOrd="0" destOrd="0" parTransId="{3BCE5C43-4868-4252-A912-E7A05AA35CBD}" sibTransId="{1EAB9803-A60D-4228-A19A-8E49AE32586B}"/>
    <dgm:cxn modelId="{4B8AC335-E804-4A84-9821-889DDEFE8DAB}" type="presOf" srcId="{E6CD8932-9699-4D85-8F22-997CDE6B4B8E}" destId="{D946FED4-1A51-4AC5-96E0-C6A713B6B06C}" srcOrd="0" destOrd="0" presId="urn:microsoft.com/office/officeart/2005/8/layout/hierarchy6"/>
    <dgm:cxn modelId="{2FAB2A3B-0C5F-497B-8DF8-D26045C9A77D}" srcId="{A0ACDCAD-6E3D-4574-8E21-84AFF60FB332}" destId="{D3CAF571-8F11-4CDB-97F0-21B2800994E8}" srcOrd="3" destOrd="0" parTransId="{A8E07A72-7CA8-4A22-B481-BF4F8559E26F}" sibTransId="{47F86F3D-6C15-464D-AD9A-A355917D1A88}"/>
    <dgm:cxn modelId="{2250F33D-8CC3-4DBD-9EED-EEF41DC1F7FC}" type="presOf" srcId="{1435F673-0135-42EA-A4C5-C28EAEAF7CED}" destId="{EE75E640-E151-41F3-B9D0-BBF864C26F95}" srcOrd="0" destOrd="0" presId="urn:microsoft.com/office/officeart/2005/8/layout/hierarchy6"/>
    <dgm:cxn modelId="{C0CB5F3E-6938-4577-A9B4-74A541022CB3}" type="presOf" srcId="{A0ACDCAD-6E3D-4574-8E21-84AFF60FB332}" destId="{A1A1BED5-3670-4B04-B3B6-955735EA5D8B}" srcOrd="0" destOrd="0" presId="urn:microsoft.com/office/officeart/2005/8/layout/hierarchy6"/>
    <dgm:cxn modelId="{0CFE693F-E84E-40C4-9F6C-DA220A419B04}" srcId="{A0ACDCAD-6E3D-4574-8E21-84AFF60FB332}" destId="{795C3798-871A-4857-8165-7BCF8F360630}" srcOrd="0" destOrd="0" parTransId="{E3B7D8B8-E14D-4D86-98CD-F0AB5B3CD938}" sibTransId="{C7488D4F-225A-42FE-A0F4-C22BC316CBFD}"/>
    <dgm:cxn modelId="{12FA7E5F-8BEC-42CE-9F1C-8776CB5E6838}" type="presOf" srcId="{32BE5F57-133D-4F94-A518-AB4C5BEC67C5}" destId="{F5CD91B7-55CE-4215-B0C2-363F8180D8B3}" srcOrd="0" destOrd="0" presId="urn:microsoft.com/office/officeart/2005/8/layout/hierarchy6"/>
    <dgm:cxn modelId="{382F8657-49BE-4890-A07F-9886E49F17CB}" type="presOf" srcId="{1F8A8637-01BC-45E1-973A-003E2BCB03FD}" destId="{17FB25A3-D739-4870-AED2-7FED53EB4A54}" srcOrd="0" destOrd="0" presId="urn:microsoft.com/office/officeart/2005/8/layout/hierarchy6"/>
    <dgm:cxn modelId="{A4C86984-E64D-4710-8316-E7604B28C061}" srcId="{A0ACDCAD-6E3D-4574-8E21-84AFF60FB332}" destId="{32BE5F57-133D-4F94-A518-AB4C5BEC67C5}" srcOrd="1" destOrd="0" parTransId="{95081297-CA53-4A1D-9FC0-3DD28FF8E354}" sibTransId="{94434805-64A4-4E92-BD9F-37B6821F3C19}"/>
    <dgm:cxn modelId="{E457E48D-DBFB-4B14-AB95-8ADED7DAD3CB}" type="presOf" srcId="{776656C8-CA6D-4441-8E1B-707EEEDFB5D3}" destId="{8825C567-D335-4847-BEAA-E1DE4D01EF33}" srcOrd="0" destOrd="0" presId="urn:microsoft.com/office/officeart/2005/8/layout/hierarchy6"/>
    <dgm:cxn modelId="{6EC536A6-E5B9-4599-AC85-3169B4CB07EC}" type="presOf" srcId="{02E4030E-0637-474F-9BFC-F44C93490977}" destId="{A4C688B3-2CE5-4160-A60B-177560AD2DFB}" srcOrd="0" destOrd="0" presId="urn:microsoft.com/office/officeart/2005/8/layout/hierarchy6"/>
    <dgm:cxn modelId="{515D9BB6-D009-4474-B293-0024EB6A1254}" type="presOf" srcId="{95081297-CA53-4A1D-9FC0-3DD28FF8E354}" destId="{F17E4609-553A-482E-BBB3-F810D206B652}" srcOrd="0" destOrd="0" presId="urn:microsoft.com/office/officeart/2005/8/layout/hierarchy6"/>
    <dgm:cxn modelId="{EBBDDAB7-61C5-4521-8176-327C879B2405}" type="presOf" srcId="{C95119B0-516D-471A-81C3-E2A66D0A61CF}" destId="{317CBEEA-6342-43CB-AB12-6E55A63BF250}" srcOrd="0" destOrd="0" presId="urn:microsoft.com/office/officeart/2005/8/layout/hierarchy6"/>
    <dgm:cxn modelId="{9C96DABA-6E0D-429A-B5DD-D3C3D8E9A5CE}" srcId="{1F8A8637-01BC-45E1-973A-003E2BCB03FD}" destId="{927EBF23-A0BB-454A-B682-7766432224B5}" srcOrd="1" destOrd="0" parTransId="{E6CD8932-9699-4D85-8F22-997CDE6B4B8E}" sibTransId="{59B7C228-7F80-48D8-823F-E92255CF18E1}"/>
    <dgm:cxn modelId="{CF43F2BF-6943-4AEF-80DB-8F2740AD27F0}" type="presOf" srcId="{3BCE5C43-4868-4252-A912-E7A05AA35CBD}" destId="{82E7184A-5CFF-4BF0-A0CA-3E02C6D480F6}" srcOrd="0" destOrd="0" presId="urn:microsoft.com/office/officeart/2005/8/layout/hierarchy6"/>
    <dgm:cxn modelId="{8F51D5C5-B5BA-4A91-B70F-5E2CDAFDE19B}" srcId="{633C271A-F6A0-48C3-AB81-70310A0FD3F3}" destId="{A0ACDCAD-6E3D-4574-8E21-84AFF60FB332}" srcOrd="1" destOrd="0" parTransId="{F59E2A9C-F845-4206-8D59-5FFF5F3ED09A}" sibTransId="{D77EAABA-8176-4FE3-8DB5-3A69360743C3}"/>
    <dgm:cxn modelId="{B7692EC8-115B-4DB2-9A33-2157DA6E258C}" type="presOf" srcId="{927EBF23-A0BB-454A-B682-7766432224B5}" destId="{77775CCA-C99D-4F54-9728-D7A1F48F5EDE}" srcOrd="0" destOrd="0" presId="urn:microsoft.com/office/officeart/2005/8/layout/hierarchy6"/>
    <dgm:cxn modelId="{40B186C9-BD25-4459-A75A-29CAD65B70A9}" type="presOf" srcId="{795C3798-871A-4857-8165-7BCF8F360630}" destId="{D29A4795-9480-4B65-BDDE-DD2DDD1A854E}" srcOrd="0" destOrd="0" presId="urn:microsoft.com/office/officeart/2005/8/layout/hierarchy6"/>
    <dgm:cxn modelId="{625789C9-E844-4B97-B4EC-03868BDF6266}" type="presOf" srcId="{633C271A-F6A0-48C3-AB81-70310A0FD3F3}" destId="{7B295C6D-67A3-466D-9852-CC976FA14BB4}" srcOrd="0" destOrd="0" presId="urn:microsoft.com/office/officeart/2005/8/layout/hierarchy6"/>
    <dgm:cxn modelId="{46DB02E1-6814-4D01-BEB6-BEB10C696D3F}" srcId="{633C271A-F6A0-48C3-AB81-70310A0FD3F3}" destId="{1F8A8637-01BC-45E1-973A-003E2BCB03FD}" srcOrd="0" destOrd="0" parTransId="{C95119B0-516D-471A-81C3-E2A66D0A61CF}" sibTransId="{9D0867D5-4EBE-4689-BFBB-3C5EEEFC7522}"/>
    <dgm:cxn modelId="{C9B4A8E2-96F5-4A98-A58A-F1D3A5F04543}" type="presOf" srcId="{9BD68919-44AA-444E-9AB5-FA2BE9DAE3B8}" destId="{87E3FE69-418F-4CAB-84DD-975C4BAB6E79}" srcOrd="0" destOrd="0" presId="urn:microsoft.com/office/officeart/2005/8/layout/hierarchy6"/>
    <dgm:cxn modelId="{4A6A23ED-EF33-4AAE-A8F9-502EE4417E3E}" srcId="{A0ACDCAD-6E3D-4574-8E21-84AFF60FB332}" destId="{1435F673-0135-42EA-A4C5-C28EAEAF7CED}" srcOrd="2" destOrd="0" parTransId="{776656C8-CA6D-4441-8E1B-707EEEDFB5D3}" sibTransId="{FCB1E8F5-2A83-44C4-B720-CD1FB1AFF934}"/>
    <dgm:cxn modelId="{3A0EEAF0-4DDF-4229-90E6-0787B4E9DB70}" type="presOf" srcId="{F59E2A9C-F845-4206-8D59-5FFF5F3ED09A}" destId="{EBBA651D-BFA8-48C9-B278-433C2AA12781}" srcOrd="0" destOrd="0" presId="urn:microsoft.com/office/officeart/2005/8/layout/hierarchy6"/>
    <dgm:cxn modelId="{72A8F3F1-A33B-436E-A240-0ECE7C16235D}" type="presOf" srcId="{D3CAF571-8F11-4CDB-97F0-21B2800994E8}" destId="{0C1EA8A1-D9D7-4BEF-B368-EB3B7B7FB676}" srcOrd="0" destOrd="0" presId="urn:microsoft.com/office/officeart/2005/8/layout/hierarchy6"/>
    <dgm:cxn modelId="{985894F2-D423-4922-BB5F-BAC45A6AC4C7}" type="presOf" srcId="{E3B7D8B8-E14D-4D86-98CD-F0AB5B3CD938}" destId="{08857593-760D-4AC2-9EC8-E7E3C17C4EB3}" srcOrd="0" destOrd="0" presId="urn:microsoft.com/office/officeart/2005/8/layout/hierarchy6"/>
    <dgm:cxn modelId="{9BAC3E03-8038-40EA-B6AB-2C41B5F0A000}" type="presParOf" srcId="{87E3FE69-418F-4CAB-84DD-975C4BAB6E79}" destId="{68CE717C-EA3D-429E-8588-7DE633DF13CE}" srcOrd="0" destOrd="0" presId="urn:microsoft.com/office/officeart/2005/8/layout/hierarchy6"/>
    <dgm:cxn modelId="{4CA5B089-2F7F-4996-8C9D-BC2ACEB2CFC2}" type="presParOf" srcId="{68CE717C-EA3D-429E-8588-7DE633DF13CE}" destId="{BB104FFE-81C2-41D6-8EDC-64053EF68EFC}" srcOrd="0" destOrd="0" presId="urn:microsoft.com/office/officeart/2005/8/layout/hierarchy6"/>
    <dgm:cxn modelId="{2F56BAED-D4AD-475E-A1A2-F2E81F77B65A}" type="presParOf" srcId="{BB104FFE-81C2-41D6-8EDC-64053EF68EFC}" destId="{9B394D9A-3B98-4180-AF4D-17205125296B}" srcOrd="0" destOrd="0" presId="urn:microsoft.com/office/officeart/2005/8/layout/hierarchy6"/>
    <dgm:cxn modelId="{54114338-C479-4EF2-A637-29EA5AD52356}" type="presParOf" srcId="{9B394D9A-3B98-4180-AF4D-17205125296B}" destId="{7B295C6D-67A3-466D-9852-CC976FA14BB4}" srcOrd="0" destOrd="0" presId="urn:microsoft.com/office/officeart/2005/8/layout/hierarchy6"/>
    <dgm:cxn modelId="{D159A514-BDC5-4AB8-AB0E-0504D57E48F5}" type="presParOf" srcId="{9B394D9A-3B98-4180-AF4D-17205125296B}" destId="{8A01ADA6-7EF8-45F6-A8B5-3FCF80621969}" srcOrd="1" destOrd="0" presId="urn:microsoft.com/office/officeart/2005/8/layout/hierarchy6"/>
    <dgm:cxn modelId="{22FD2254-B3E1-4BBC-8880-C740A816CFFB}" type="presParOf" srcId="{8A01ADA6-7EF8-45F6-A8B5-3FCF80621969}" destId="{317CBEEA-6342-43CB-AB12-6E55A63BF250}" srcOrd="0" destOrd="0" presId="urn:microsoft.com/office/officeart/2005/8/layout/hierarchy6"/>
    <dgm:cxn modelId="{10CE4996-AC82-4F79-8F7E-DF0B4150C8CA}" type="presParOf" srcId="{8A01ADA6-7EF8-45F6-A8B5-3FCF80621969}" destId="{7CACEEDB-661A-4E83-A78C-70BDE91252ED}" srcOrd="1" destOrd="0" presId="urn:microsoft.com/office/officeart/2005/8/layout/hierarchy6"/>
    <dgm:cxn modelId="{C900D486-73B1-41BE-B3A1-25CAD17A1942}" type="presParOf" srcId="{7CACEEDB-661A-4E83-A78C-70BDE91252ED}" destId="{17FB25A3-D739-4870-AED2-7FED53EB4A54}" srcOrd="0" destOrd="0" presId="urn:microsoft.com/office/officeart/2005/8/layout/hierarchy6"/>
    <dgm:cxn modelId="{87D2CEFA-A5B4-4807-AC23-BF637E89CC96}" type="presParOf" srcId="{7CACEEDB-661A-4E83-A78C-70BDE91252ED}" destId="{EE87D6C2-5A88-4E5D-A664-4D0802BA1364}" srcOrd="1" destOrd="0" presId="urn:microsoft.com/office/officeart/2005/8/layout/hierarchy6"/>
    <dgm:cxn modelId="{F2EEAB07-0881-42C4-ACE3-C0DAC41FAEDF}" type="presParOf" srcId="{EE87D6C2-5A88-4E5D-A664-4D0802BA1364}" destId="{82E7184A-5CFF-4BF0-A0CA-3E02C6D480F6}" srcOrd="0" destOrd="0" presId="urn:microsoft.com/office/officeart/2005/8/layout/hierarchy6"/>
    <dgm:cxn modelId="{AE56AC5B-FAC5-4A38-A569-64B3012694BE}" type="presParOf" srcId="{EE87D6C2-5A88-4E5D-A664-4D0802BA1364}" destId="{ADC36435-8696-4301-AF9D-026CEF20BA30}" srcOrd="1" destOrd="0" presId="urn:microsoft.com/office/officeart/2005/8/layout/hierarchy6"/>
    <dgm:cxn modelId="{40A8304E-DA09-40B2-8182-618E3C892A6D}" type="presParOf" srcId="{ADC36435-8696-4301-AF9D-026CEF20BA30}" destId="{A4C688B3-2CE5-4160-A60B-177560AD2DFB}" srcOrd="0" destOrd="0" presId="urn:microsoft.com/office/officeart/2005/8/layout/hierarchy6"/>
    <dgm:cxn modelId="{251DA0A0-0377-4FE7-BD68-01B6FC293E5B}" type="presParOf" srcId="{ADC36435-8696-4301-AF9D-026CEF20BA30}" destId="{C770257E-7C2F-48E7-8A00-DD8B5B0B1C89}" srcOrd="1" destOrd="0" presId="urn:microsoft.com/office/officeart/2005/8/layout/hierarchy6"/>
    <dgm:cxn modelId="{0941A48B-35F6-4832-987B-526A916EB6AE}" type="presParOf" srcId="{EE87D6C2-5A88-4E5D-A664-4D0802BA1364}" destId="{D946FED4-1A51-4AC5-96E0-C6A713B6B06C}" srcOrd="2" destOrd="0" presId="urn:microsoft.com/office/officeart/2005/8/layout/hierarchy6"/>
    <dgm:cxn modelId="{21A8B0BE-D3C2-4EA0-9E10-84198F790592}" type="presParOf" srcId="{EE87D6C2-5A88-4E5D-A664-4D0802BA1364}" destId="{DF3C3244-4EEF-4462-B2BB-79F40369136E}" srcOrd="3" destOrd="0" presId="urn:microsoft.com/office/officeart/2005/8/layout/hierarchy6"/>
    <dgm:cxn modelId="{AFA3BA87-DDC8-41BE-8E08-5B2C9F4366A4}" type="presParOf" srcId="{DF3C3244-4EEF-4462-B2BB-79F40369136E}" destId="{77775CCA-C99D-4F54-9728-D7A1F48F5EDE}" srcOrd="0" destOrd="0" presId="urn:microsoft.com/office/officeart/2005/8/layout/hierarchy6"/>
    <dgm:cxn modelId="{A020B27C-9803-4D4C-A483-EAF9E0E99AE8}" type="presParOf" srcId="{DF3C3244-4EEF-4462-B2BB-79F40369136E}" destId="{5BDE3A25-084C-4D4B-BCF2-A50D6D9F2AF9}" srcOrd="1" destOrd="0" presId="urn:microsoft.com/office/officeart/2005/8/layout/hierarchy6"/>
    <dgm:cxn modelId="{537B79F6-8EEB-408E-9D57-ED29C1232CED}" type="presParOf" srcId="{8A01ADA6-7EF8-45F6-A8B5-3FCF80621969}" destId="{EBBA651D-BFA8-48C9-B278-433C2AA12781}" srcOrd="2" destOrd="0" presId="urn:microsoft.com/office/officeart/2005/8/layout/hierarchy6"/>
    <dgm:cxn modelId="{7A0D41E7-FFD0-4CC7-990B-3ED92F12B598}" type="presParOf" srcId="{8A01ADA6-7EF8-45F6-A8B5-3FCF80621969}" destId="{7B06D3F7-02BA-4457-A891-365E7620797D}" srcOrd="3" destOrd="0" presId="urn:microsoft.com/office/officeart/2005/8/layout/hierarchy6"/>
    <dgm:cxn modelId="{3A895378-6095-4A55-B938-4688036D836C}" type="presParOf" srcId="{7B06D3F7-02BA-4457-A891-365E7620797D}" destId="{A1A1BED5-3670-4B04-B3B6-955735EA5D8B}" srcOrd="0" destOrd="0" presId="urn:microsoft.com/office/officeart/2005/8/layout/hierarchy6"/>
    <dgm:cxn modelId="{69E9E813-EA5D-4FEA-9B42-A4D455424F03}" type="presParOf" srcId="{7B06D3F7-02BA-4457-A891-365E7620797D}" destId="{E1E5A1AA-1254-439A-A0A1-C8423847B71E}" srcOrd="1" destOrd="0" presId="urn:microsoft.com/office/officeart/2005/8/layout/hierarchy6"/>
    <dgm:cxn modelId="{13FB104C-B71C-441A-94EB-9F553950E6D4}" type="presParOf" srcId="{E1E5A1AA-1254-439A-A0A1-C8423847B71E}" destId="{08857593-760D-4AC2-9EC8-E7E3C17C4EB3}" srcOrd="0" destOrd="0" presId="urn:microsoft.com/office/officeart/2005/8/layout/hierarchy6"/>
    <dgm:cxn modelId="{DB2F5ECA-9851-46CC-A1B2-3E58471AC19C}" type="presParOf" srcId="{E1E5A1AA-1254-439A-A0A1-C8423847B71E}" destId="{D1251B73-9691-4F95-9253-C4243B99A940}" srcOrd="1" destOrd="0" presId="urn:microsoft.com/office/officeart/2005/8/layout/hierarchy6"/>
    <dgm:cxn modelId="{0BA64502-702C-4647-9005-C9FFDD9C3DEE}" type="presParOf" srcId="{D1251B73-9691-4F95-9253-C4243B99A940}" destId="{D29A4795-9480-4B65-BDDE-DD2DDD1A854E}" srcOrd="0" destOrd="0" presId="urn:microsoft.com/office/officeart/2005/8/layout/hierarchy6"/>
    <dgm:cxn modelId="{B282B81A-39F0-431F-874B-5C2ED976BEDB}" type="presParOf" srcId="{D1251B73-9691-4F95-9253-C4243B99A940}" destId="{4C234AB3-6808-4A2C-A665-53083EAB6CDD}" srcOrd="1" destOrd="0" presId="urn:microsoft.com/office/officeart/2005/8/layout/hierarchy6"/>
    <dgm:cxn modelId="{C356C90C-820C-4FD1-A14D-6F650BFA7A62}" type="presParOf" srcId="{E1E5A1AA-1254-439A-A0A1-C8423847B71E}" destId="{F17E4609-553A-482E-BBB3-F810D206B652}" srcOrd="2" destOrd="0" presId="urn:microsoft.com/office/officeart/2005/8/layout/hierarchy6"/>
    <dgm:cxn modelId="{18E73F70-8AFC-4F07-B9F3-DA5693A26D8D}" type="presParOf" srcId="{E1E5A1AA-1254-439A-A0A1-C8423847B71E}" destId="{8C16B304-D80B-445C-888C-CFA2AB835787}" srcOrd="3" destOrd="0" presId="urn:microsoft.com/office/officeart/2005/8/layout/hierarchy6"/>
    <dgm:cxn modelId="{0468DE78-5024-4A62-9D90-48B9A4F2286D}" type="presParOf" srcId="{8C16B304-D80B-445C-888C-CFA2AB835787}" destId="{F5CD91B7-55CE-4215-B0C2-363F8180D8B3}" srcOrd="0" destOrd="0" presId="urn:microsoft.com/office/officeart/2005/8/layout/hierarchy6"/>
    <dgm:cxn modelId="{EA1C77E1-5B0A-4C17-8102-DDC00C82D8DA}" type="presParOf" srcId="{8C16B304-D80B-445C-888C-CFA2AB835787}" destId="{845DBE35-486E-4B18-8C7D-66914C785E6F}" srcOrd="1" destOrd="0" presId="urn:microsoft.com/office/officeart/2005/8/layout/hierarchy6"/>
    <dgm:cxn modelId="{99E36D45-FE5F-44CA-A6C5-A1221C59AA62}" type="presParOf" srcId="{E1E5A1AA-1254-439A-A0A1-C8423847B71E}" destId="{8825C567-D335-4847-BEAA-E1DE4D01EF33}" srcOrd="4" destOrd="0" presId="urn:microsoft.com/office/officeart/2005/8/layout/hierarchy6"/>
    <dgm:cxn modelId="{5F2E99D5-B5F1-4CF2-A166-152BC0FDB6A9}" type="presParOf" srcId="{E1E5A1AA-1254-439A-A0A1-C8423847B71E}" destId="{DEB82719-1AC1-4570-ACBE-5F0B18615E6C}" srcOrd="5" destOrd="0" presId="urn:microsoft.com/office/officeart/2005/8/layout/hierarchy6"/>
    <dgm:cxn modelId="{18D8666B-232C-49E7-B99D-4635F08ABC0D}" type="presParOf" srcId="{DEB82719-1AC1-4570-ACBE-5F0B18615E6C}" destId="{EE75E640-E151-41F3-B9D0-BBF864C26F95}" srcOrd="0" destOrd="0" presId="urn:microsoft.com/office/officeart/2005/8/layout/hierarchy6"/>
    <dgm:cxn modelId="{9E9DEF6B-66D3-403F-810C-54D0E107D763}" type="presParOf" srcId="{DEB82719-1AC1-4570-ACBE-5F0B18615E6C}" destId="{B0341C70-514B-4B1D-BAD8-536855AB5608}" srcOrd="1" destOrd="0" presId="urn:microsoft.com/office/officeart/2005/8/layout/hierarchy6"/>
    <dgm:cxn modelId="{30BDC926-EFA1-4F6C-8BC9-10AEDD9B59A2}" type="presParOf" srcId="{E1E5A1AA-1254-439A-A0A1-C8423847B71E}" destId="{5AE9D4CE-1BED-42F2-B3B8-DF31DD4510B9}" srcOrd="6" destOrd="0" presId="urn:microsoft.com/office/officeart/2005/8/layout/hierarchy6"/>
    <dgm:cxn modelId="{E3229997-B856-4AF5-AC4D-18CDE10BD818}" type="presParOf" srcId="{E1E5A1AA-1254-439A-A0A1-C8423847B71E}" destId="{08A0F153-FE02-49C7-99D9-4C547C75EED1}" srcOrd="7" destOrd="0" presId="urn:microsoft.com/office/officeart/2005/8/layout/hierarchy6"/>
    <dgm:cxn modelId="{9854D5AF-FFBB-4FAE-A905-E22FD6F093AA}" type="presParOf" srcId="{08A0F153-FE02-49C7-99D9-4C547C75EED1}" destId="{0C1EA8A1-D9D7-4BEF-B368-EB3B7B7FB676}" srcOrd="0" destOrd="0" presId="urn:microsoft.com/office/officeart/2005/8/layout/hierarchy6"/>
    <dgm:cxn modelId="{2569CEF7-DB81-4493-A6AF-0635386D3A30}" type="presParOf" srcId="{08A0F153-FE02-49C7-99D9-4C547C75EED1}" destId="{5C619CF1-1EC3-4E8C-95D6-CF9E28368BB8}" srcOrd="1" destOrd="0" presId="urn:microsoft.com/office/officeart/2005/8/layout/hierarchy6"/>
    <dgm:cxn modelId="{C9032245-1D2A-4F2B-A80A-9091C3284179}" type="presParOf" srcId="{87E3FE69-418F-4CAB-84DD-975C4BAB6E79}" destId="{9C900845-4135-4E45-9148-E24833AA21A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B46BB5-8B33-47D2-ACF0-D7CC4C5A981A}" type="doc">
      <dgm:prSet loTypeId="urn:microsoft.com/office/officeart/2005/8/layout/hierarchy6" loCatId="hierarchy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FA7F7F86-3659-4151-A447-CE9A401BAF5F}">
      <dgm:prSet phldrT="[Text]"/>
      <dgm:spPr/>
      <dgm:t>
        <a:bodyPr/>
        <a:lstStyle/>
        <a:p>
          <a:r>
            <a:rPr lang="fa-IR" dirty="0">
              <a:cs typeface="B Nazanin" pitchFamily="2" charset="-78"/>
            </a:rPr>
            <a:t>برهم‌کنش</a:t>
          </a:r>
          <a:endParaRPr lang="en-US" dirty="0">
            <a:cs typeface="B Nazanin" pitchFamily="2" charset="-78"/>
          </a:endParaRPr>
        </a:p>
      </dgm:t>
    </dgm:pt>
    <dgm:pt modelId="{C5429AF7-3725-4C1E-AB1A-D45EA40571F0}" type="parTrans" cxnId="{FB47CE8C-17E7-4FCC-99E3-885145698B15}">
      <dgm:prSet/>
      <dgm:spPr/>
      <dgm:t>
        <a:bodyPr/>
        <a:lstStyle/>
        <a:p>
          <a:endParaRPr lang="en-US"/>
        </a:p>
      </dgm:t>
    </dgm:pt>
    <dgm:pt modelId="{0E633D35-9058-435E-8A6B-B4E403618CE6}" type="sibTrans" cxnId="{FB47CE8C-17E7-4FCC-99E3-885145698B15}">
      <dgm:prSet/>
      <dgm:spPr/>
      <dgm:t>
        <a:bodyPr/>
        <a:lstStyle/>
        <a:p>
          <a:endParaRPr lang="en-US"/>
        </a:p>
      </dgm:t>
    </dgm:pt>
    <dgm:pt modelId="{AF198413-51F2-4257-A118-044E447D8FFD}">
      <dgm:prSet phldrT="[Text]"/>
      <dgm:spPr/>
      <dgm:t>
        <a:bodyPr/>
        <a:lstStyle/>
        <a:p>
          <a:r>
            <a:rPr lang="fa-IR" dirty="0">
              <a:cs typeface="B Nazanin" pitchFamily="2" charset="-78"/>
            </a:rPr>
            <a:t>سه‌کلاسه</a:t>
          </a:r>
          <a:endParaRPr lang="en-US" dirty="0">
            <a:cs typeface="B Nazanin" pitchFamily="2" charset="-78"/>
          </a:endParaRPr>
        </a:p>
      </dgm:t>
    </dgm:pt>
    <dgm:pt modelId="{6DF28E65-68CE-484C-98BA-C1042799FFEF}" type="parTrans" cxnId="{4689F9FD-5025-4157-B15A-F55421AD370F}">
      <dgm:prSet/>
      <dgm:spPr/>
      <dgm:t>
        <a:bodyPr/>
        <a:lstStyle/>
        <a:p>
          <a:endParaRPr lang="en-US"/>
        </a:p>
      </dgm:t>
    </dgm:pt>
    <dgm:pt modelId="{355FE75A-FD83-41CC-B132-09F388F57F52}" type="sibTrans" cxnId="{4689F9FD-5025-4157-B15A-F55421AD370F}">
      <dgm:prSet/>
      <dgm:spPr/>
      <dgm:t>
        <a:bodyPr/>
        <a:lstStyle/>
        <a:p>
          <a:endParaRPr lang="en-US"/>
        </a:p>
      </dgm:t>
    </dgm:pt>
    <dgm:pt modelId="{AA540C21-C590-437A-82C8-C775386F129F}">
      <dgm:prSet phldrT="[Text]"/>
      <dgm:spPr/>
      <dgm:t>
        <a:bodyPr/>
        <a:lstStyle/>
        <a:p>
          <a:r>
            <a:rPr lang="fa-IR" b="1" dirty="0"/>
            <a:t>0</a:t>
          </a:r>
          <a:endParaRPr lang="en-US" b="1" dirty="0"/>
        </a:p>
      </dgm:t>
    </dgm:pt>
    <dgm:pt modelId="{8204D9CE-AA49-4FAC-A7F0-7A3D572C4030}" type="parTrans" cxnId="{32899F1C-C3B7-4D50-A62B-79EDCBD8D257}">
      <dgm:prSet/>
      <dgm:spPr/>
      <dgm:t>
        <a:bodyPr/>
        <a:lstStyle/>
        <a:p>
          <a:endParaRPr lang="en-US"/>
        </a:p>
      </dgm:t>
    </dgm:pt>
    <dgm:pt modelId="{C7A59955-5B9D-4D5C-B77E-A673DA7C0759}" type="sibTrans" cxnId="{32899F1C-C3B7-4D50-A62B-79EDCBD8D257}">
      <dgm:prSet/>
      <dgm:spPr/>
      <dgm:t>
        <a:bodyPr/>
        <a:lstStyle/>
        <a:p>
          <a:endParaRPr lang="en-US"/>
        </a:p>
      </dgm:t>
    </dgm:pt>
    <dgm:pt modelId="{D794D3F7-6842-46AA-8514-E1349221ED22}">
      <dgm:prSet phldrT="[Text]" custT="1"/>
      <dgm:spPr/>
      <dgm:t>
        <a:bodyPr/>
        <a:lstStyle/>
        <a:p>
          <a:r>
            <a:rPr lang="fa-IR" sz="2400" b="1" dirty="0">
              <a:latin typeface="B Nazanin+ Black"/>
              <a:cs typeface="B Nazanin" pitchFamily="2" charset="-78"/>
            </a:rPr>
            <a:t>1</a:t>
          </a:r>
          <a:r>
            <a:rPr lang="fa-IR" sz="2000" b="1" dirty="0">
              <a:latin typeface="B Nazanin+ Black"/>
            </a:rPr>
            <a:t>+</a:t>
          </a:r>
        </a:p>
      </dgm:t>
    </dgm:pt>
    <dgm:pt modelId="{246426E7-2BE9-46AC-A4AD-162F33559623}" type="parTrans" cxnId="{4C47CF19-BA12-4106-B15E-E31AB4745B6C}">
      <dgm:prSet/>
      <dgm:spPr/>
      <dgm:t>
        <a:bodyPr/>
        <a:lstStyle/>
        <a:p>
          <a:endParaRPr lang="en-US"/>
        </a:p>
      </dgm:t>
    </dgm:pt>
    <dgm:pt modelId="{5D2AB93D-96BF-4452-B8A2-6853EB098E74}" type="sibTrans" cxnId="{4C47CF19-BA12-4106-B15E-E31AB4745B6C}">
      <dgm:prSet/>
      <dgm:spPr/>
      <dgm:t>
        <a:bodyPr/>
        <a:lstStyle/>
        <a:p>
          <a:endParaRPr lang="en-US"/>
        </a:p>
      </dgm:t>
    </dgm:pt>
    <dgm:pt modelId="{5DC914AB-4148-4B40-8BC9-A46E1216500E}">
      <dgm:prSet phldrT="[Text]"/>
      <dgm:spPr/>
      <dgm:t>
        <a:bodyPr/>
        <a:lstStyle/>
        <a:p>
          <a:r>
            <a:rPr lang="fa-IR" dirty="0">
              <a:cs typeface="B Nazanin" pitchFamily="2" charset="-78"/>
            </a:rPr>
            <a:t>دوکلاسه</a:t>
          </a:r>
          <a:endParaRPr lang="en-US" dirty="0">
            <a:cs typeface="B Nazanin" pitchFamily="2" charset="-78"/>
          </a:endParaRPr>
        </a:p>
      </dgm:t>
    </dgm:pt>
    <dgm:pt modelId="{3C9FAD36-8947-4C96-BDF3-F3693B3CA9D4}" type="parTrans" cxnId="{5A8B5DD9-C884-4520-82C5-EB7F11A39F12}">
      <dgm:prSet/>
      <dgm:spPr/>
      <dgm:t>
        <a:bodyPr/>
        <a:lstStyle/>
        <a:p>
          <a:endParaRPr lang="en-US"/>
        </a:p>
      </dgm:t>
    </dgm:pt>
    <dgm:pt modelId="{5C0FBBB9-6C97-42C5-A11A-9A9C8751398A}" type="sibTrans" cxnId="{5A8B5DD9-C884-4520-82C5-EB7F11A39F12}">
      <dgm:prSet/>
      <dgm:spPr/>
      <dgm:t>
        <a:bodyPr/>
        <a:lstStyle/>
        <a:p>
          <a:endParaRPr lang="en-US"/>
        </a:p>
      </dgm:t>
    </dgm:pt>
    <dgm:pt modelId="{09478DE5-1120-4009-9953-CB1DB2AF22DA}">
      <dgm:prSet phldrT="[Text]"/>
      <dgm:spPr/>
      <dgm:t>
        <a:bodyPr/>
        <a:lstStyle/>
        <a:p>
          <a:r>
            <a:rPr lang="fa-IR" b="1" dirty="0"/>
            <a:t>0</a:t>
          </a:r>
          <a:endParaRPr lang="en-US" b="1" dirty="0"/>
        </a:p>
      </dgm:t>
    </dgm:pt>
    <dgm:pt modelId="{32939D87-B9F8-4C61-AAD9-920245F455A4}" type="parTrans" cxnId="{99CB3E2D-CDE5-4BC5-8EA3-DC4E32124F7F}">
      <dgm:prSet/>
      <dgm:spPr/>
      <dgm:t>
        <a:bodyPr/>
        <a:lstStyle/>
        <a:p>
          <a:endParaRPr lang="en-US"/>
        </a:p>
      </dgm:t>
    </dgm:pt>
    <dgm:pt modelId="{00F8C51E-3636-4A00-9F85-B05D0B3075BF}" type="sibTrans" cxnId="{99CB3E2D-CDE5-4BC5-8EA3-DC4E32124F7F}">
      <dgm:prSet/>
      <dgm:spPr/>
      <dgm:t>
        <a:bodyPr/>
        <a:lstStyle/>
        <a:p>
          <a:endParaRPr lang="en-US"/>
        </a:p>
      </dgm:t>
    </dgm:pt>
    <dgm:pt modelId="{1149C0C9-6805-4A75-A7EC-0D6E5AB4C1D1}">
      <dgm:prSet phldrT="[Text]" custT="1"/>
      <dgm:spPr/>
      <dgm:t>
        <a:bodyPr/>
        <a:lstStyle/>
        <a:p>
          <a:r>
            <a:rPr lang="fa-IR" sz="2400" b="1" dirty="0">
              <a:cs typeface="B Nazanin" pitchFamily="2" charset="-78"/>
            </a:rPr>
            <a:t>1</a:t>
          </a:r>
          <a:endParaRPr lang="en-US" sz="2400" b="1" dirty="0">
            <a:cs typeface="B Nazanin" pitchFamily="2" charset="-78"/>
          </a:endParaRPr>
        </a:p>
      </dgm:t>
    </dgm:pt>
    <dgm:pt modelId="{BAD1FBDF-DE9A-45A5-878A-5D2EF59D3ECE}" type="parTrans" cxnId="{A2A63DDF-E04C-4FF7-99C4-4339A203D8D7}">
      <dgm:prSet/>
      <dgm:spPr/>
      <dgm:t>
        <a:bodyPr/>
        <a:lstStyle/>
        <a:p>
          <a:endParaRPr lang="en-US"/>
        </a:p>
      </dgm:t>
    </dgm:pt>
    <dgm:pt modelId="{2F96AA79-ABB9-47D8-8E79-C1AC610EB55C}" type="sibTrans" cxnId="{A2A63DDF-E04C-4FF7-99C4-4339A203D8D7}">
      <dgm:prSet/>
      <dgm:spPr/>
      <dgm:t>
        <a:bodyPr/>
        <a:lstStyle/>
        <a:p>
          <a:endParaRPr lang="en-US"/>
        </a:p>
      </dgm:t>
    </dgm:pt>
    <dgm:pt modelId="{6A372EB2-B74B-40AB-971A-D9F607785CFF}">
      <dgm:prSet phldrT="[Text]" custT="1"/>
      <dgm:spPr/>
      <dgm:t>
        <a:bodyPr/>
        <a:lstStyle/>
        <a:p>
          <a:r>
            <a:rPr lang="fa-IR" sz="2400" b="1" dirty="0">
              <a:cs typeface="B Nazanin" pitchFamily="2" charset="-78"/>
            </a:rPr>
            <a:t>1-</a:t>
          </a:r>
        </a:p>
      </dgm:t>
    </dgm:pt>
    <dgm:pt modelId="{597DAFA5-3ADF-47CC-B6B8-176A7FB188B3}" type="parTrans" cxnId="{B77AD149-92BB-48DB-9F29-D4F54D66DCA5}">
      <dgm:prSet/>
      <dgm:spPr/>
      <dgm:t>
        <a:bodyPr/>
        <a:lstStyle/>
        <a:p>
          <a:endParaRPr lang="en-US"/>
        </a:p>
      </dgm:t>
    </dgm:pt>
    <dgm:pt modelId="{E6D936D0-652E-4B85-8C3E-1E0095E78646}" type="sibTrans" cxnId="{B77AD149-92BB-48DB-9F29-D4F54D66DCA5}">
      <dgm:prSet/>
      <dgm:spPr/>
      <dgm:t>
        <a:bodyPr/>
        <a:lstStyle/>
        <a:p>
          <a:endParaRPr lang="en-US"/>
        </a:p>
      </dgm:t>
    </dgm:pt>
    <dgm:pt modelId="{CE218BF8-AEE4-4AC0-AF78-A5CC65DEA019}" type="pres">
      <dgm:prSet presAssocID="{BEB46BB5-8B33-47D2-ACF0-D7CC4C5A981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886E75D-FA27-4C35-9612-BAA7C0249697}" type="pres">
      <dgm:prSet presAssocID="{BEB46BB5-8B33-47D2-ACF0-D7CC4C5A981A}" presName="hierFlow" presStyleCnt="0"/>
      <dgm:spPr/>
    </dgm:pt>
    <dgm:pt modelId="{27290C8D-6ED7-40CB-A67E-5FC1F5397ABB}" type="pres">
      <dgm:prSet presAssocID="{BEB46BB5-8B33-47D2-ACF0-D7CC4C5A981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3F2FB29-A45D-4EC7-99FA-905AA74440F4}" type="pres">
      <dgm:prSet presAssocID="{FA7F7F86-3659-4151-A447-CE9A401BAF5F}" presName="Name14" presStyleCnt="0"/>
      <dgm:spPr/>
    </dgm:pt>
    <dgm:pt modelId="{47A8252F-99DF-4562-93A0-B378DE07A1E1}" type="pres">
      <dgm:prSet presAssocID="{FA7F7F86-3659-4151-A447-CE9A401BAF5F}" presName="level1Shape" presStyleLbl="node0" presStyleIdx="0" presStyleCnt="1" custLinFactNeighborX="3580" custLinFactNeighborY="3580">
        <dgm:presLayoutVars>
          <dgm:chPref val="3"/>
        </dgm:presLayoutVars>
      </dgm:prSet>
      <dgm:spPr/>
    </dgm:pt>
    <dgm:pt modelId="{42BBDC3C-C286-47E4-906B-09856EE0C295}" type="pres">
      <dgm:prSet presAssocID="{FA7F7F86-3659-4151-A447-CE9A401BAF5F}" presName="hierChild2" presStyleCnt="0"/>
      <dgm:spPr/>
    </dgm:pt>
    <dgm:pt modelId="{DB82C78E-5717-4581-B77D-E65A27F627B9}" type="pres">
      <dgm:prSet presAssocID="{6DF28E65-68CE-484C-98BA-C1042799FFEF}" presName="Name19" presStyleLbl="parChTrans1D2" presStyleIdx="0" presStyleCnt="2"/>
      <dgm:spPr/>
    </dgm:pt>
    <dgm:pt modelId="{3614D3D1-4794-4AE5-B53D-6C9F34AEA680}" type="pres">
      <dgm:prSet presAssocID="{AF198413-51F2-4257-A118-044E447D8FFD}" presName="Name21" presStyleCnt="0"/>
      <dgm:spPr/>
    </dgm:pt>
    <dgm:pt modelId="{1EDA7FDC-B671-436E-90EE-222B661FFAA3}" type="pres">
      <dgm:prSet presAssocID="{AF198413-51F2-4257-A118-044E447D8FFD}" presName="level2Shape" presStyleLbl="node2" presStyleIdx="0" presStyleCnt="2"/>
      <dgm:spPr/>
    </dgm:pt>
    <dgm:pt modelId="{E9EBCC87-B2A0-40CA-A6B0-CC65023873D8}" type="pres">
      <dgm:prSet presAssocID="{AF198413-51F2-4257-A118-044E447D8FFD}" presName="hierChild3" presStyleCnt="0"/>
      <dgm:spPr/>
    </dgm:pt>
    <dgm:pt modelId="{5803570A-FFBE-4E98-8B69-98019B330B47}" type="pres">
      <dgm:prSet presAssocID="{8204D9CE-AA49-4FAC-A7F0-7A3D572C4030}" presName="Name19" presStyleLbl="parChTrans1D3" presStyleIdx="0" presStyleCnt="5"/>
      <dgm:spPr/>
    </dgm:pt>
    <dgm:pt modelId="{B97E13DA-4C86-4A48-BC47-A42CD7414BAC}" type="pres">
      <dgm:prSet presAssocID="{AA540C21-C590-437A-82C8-C775386F129F}" presName="Name21" presStyleCnt="0"/>
      <dgm:spPr/>
    </dgm:pt>
    <dgm:pt modelId="{D1BAD560-3FC8-43D4-AD46-08BC787EC779}" type="pres">
      <dgm:prSet presAssocID="{AA540C21-C590-437A-82C8-C775386F129F}" presName="level2Shape" presStyleLbl="node3" presStyleIdx="0" presStyleCnt="5" custLinFactNeighborY="-1790"/>
      <dgm:spPr/>
    </dgm:pt>
    <dgm:pt modelId="{7D323DCE-8B07-409E-926D-65212E0DED0E}" type="pres">
      <dgm:prSet presAssocID="{AA540C21-C590-437A-82C8-C775386F129F}" presName="hierChild3" presStyleCnt="0"/>
      <dgm:spPr/>
    </dgm:pt>
    <dgm:pt modelId="{DAC3B931-EBE1-415A-B00B-E2B5441862BE}" type="pres">
      <dgm:prSet presAssocID="{246426E7-2BE9-46AC-A4AD-162F33559623}" presName="Name19" presStyleLbl="parChTrans1D3" presStyleIdx="1" presStyleCnt="5"/>
      <dgm:spPr/>
    </dgm:pt>
    <dgm:pt modelId="{0A1CB0FD-4A6D-4055-A42B-C8A57DA9AA7F}" type="pres">
      <dgm:prSet presAssocID="{D794D3F7-6842-46AA-8514-E1349221ED22}" presName="Name21" presStyleCnt="0"/>
      <dgm:spPr/>
    </dgm:pt>
    <dgm:pt modelId="{E0C21395-B6DD-4309-8434-4F5AD2F0C29E}" type="pres">
      <dgm:prSet presAssocID="{D794D3F7-6842-46AA-8514-E1349221ED22}" presName="level2Shape" presStyleLbl="node3" presStyleIdx="1" presStyleCnt="5" custLinFactNeighborX="-1193" custLinFactNeighborY="-1790"/>
      <dgm:spPr/>
    </dgm:pt>
    <dgm:pt modelId="{407739D7-D7D4-488B-9F32-F66EAD0BE54D}" type="pres">
      <dgm:prSet presAssocID="{D794D3F7-6842-46AA-8514-E1349221ED22}" presName="hierChild3" presStyleCnt="0"/>
      <dgm:spPr/>
    </dgm:pt>
    <dgm:pt modelId="{B3345296-7AEF-4C07-A50F-5D8D5BD3B72B}" type="pres">
      <dgm:prSet presAssocID="{597DAFA5-3ADF-47CC-B6B8-176A7FB188B3}" presName="Name19" presStyleLbl="parChTrans1D3" presStyleIdx="2" presStyleCnt="5"/>
      <dgm:spPr/>
    </dgm:pt>
    <dgm:pt modelId="{76CCADA0-02C6-428B-996E-50C558F22C7E}" type="pres">
      <dgm:prSet presAssocID="{6A372EB2-B74B-40AB-971A-D9F607785CFF}" presName="Name21" presStyleCnt="0"/>
      <dgm:spPr/>
    </dgm:pt>
    <dgm:pt modelId="{26D7FDBA-7C86-499C-8D25-7BD597162642}" type="pres">
      <dgm:prSet presAssocID="{6A372EB2-B74B-40AB-971A-D9F607785CFF}" presName="level2Shape" presStyleLbl="node3" presStyleIdx="2" presStyleCnt="5"/>
      <dgm:spPr/>
    </dgm:pt>
    <dgm:pt modelId="{9288DA14-1D76-4BCF-91A7-22B08BA6499E}" type="pres">
      <dgm:prSet presAssocID="{6A372EB2-B74B-40AB-971A-D9F607785CFF}" presName="hierChild3" presStyleCnt="0"/>
      <dgm:spPr/>
    </dgm:pt>
    <dgm:pt modelId="{3B3E94E9-97B0-4BC6-A6D0-FA9B485ECF11}" type="pres">
      <dgm:prSet presAssocID="{3C9FAD36-8947-4C96-BDF3-F3693B3CA9D4}" presName="Name19" presStyleLbl="parChTrans1D2" presStyleIdx="1" presStyleCnt="2"/>
      <dgm:spPr/>
    </dgm:pt>
    <dgm:pt modelId="{2871B6F9-F426-4920-98F1-1AAE5AF5A061}" type="pres">
      <dgm:prSet presAssocID="{5DC914AB-4148-4B40-8BC9-A46E1216500E}" presName="Name21" presStyleCnt="0"/>
      <dgm:spPr/>
    </dgm:pt>
    <dgm:pt modelId="{24E953B0-638E-4330-AC32-EDD15B9F28ED}" type="pres">
      <dgm:prSet presAssocID="{5DC914AB-4148-4B40-8BC9-A46E1216500E}" presName="level2Shape" presStyleLbl="node2" presStyleIdx="1" presStyleCnt="2"/>
      <dgm:spPr/>
    </dgm:pt>
    <dgm:pt modelId="{F0D81B2E-F2F8-4B2D-944F-68F95075CB8D}" type="pres">
      <dgm:prSet presAssocID="{5DC914AB-4148-4B40-8BC9-A46E1216500E}" presName="hierChild3" presStyleCnt="0"/>
      <dgm:spPr/>
    </dgm:pt>
    <dgm:pt modelId="{BDC52286-635C-4D53-8044-11F93EB83455}" type="pres">
      <dgm:prSet presAssocID="{32939D87-B9F8-4C61-AAD9-920245F455A4}" presName="Name19" presStyleLbl="parChTrans1D3" presStyleIdx="3" presStyleCnt="5"/>
      <dgm:spPr/>
    </dgm:pt>
    <dgm:pt modelId="{B0027D7B-CDAF-4C19-918D-89972E9813CB}" type="pres">
      <dgm:prSet presAssocID="{09478DE5-1120-4009-9953-CB1DB2AF22DA}" presName="Name21" presStyleCnt="0"/>
      <dgm:spPr/>
    </dgm:pt>
    <dgm:pt modelId="{3E51E612-B882-4521-8FA9-2467A75CC143}" type="pres">
      <dgm:prSet presAssocID="{09478DE5-1120-4009-9953-CB1DB2AF22DA}" presName="level2Shape" presStyleLbl="node3" presStyleIdx="3" presStyleCnt="5"/>
      <dgm:spPr/>
    </dgm:pt>
    <dgm:pt modelId="{FDA8739F-15C9-44FF-AA4F-A0852B96ED89}" type="pres">
      <dgm:prSet presAssocID="{09478DE5-1120-4009-9953-CB1DB2AF22DA}" presName="hierChild3" presStyleCnt="0"/>
      <dgm:spPr/>
    </dgm:pt>
    <dgm:pt modelId="{11C547E4-7F1C-4791-BC0F-90B8E7EE4348}" type="pres">
      <dgm:prSet presAssocID="{BAD1FBDF-DE9A-45A5-878A-5D2EF59D3ECE}" presName="Name19" presStyleLbl="parChTrans1D3" presStyleIdx="4" presStyleCnt="5"/>
      <dgm:spPr/>
    </dgm:pt>
    <dgm:pt modelId="{5408D661-DF9F-4F8C-8C56-FB3CD06906E1}" type="pres">
      <dgm:prSet presAssocID="{1149C0C9-6805-4A75-A7EC-0D6E5AB4C1D1}" presName="Name21" presStyleCnt="0"/>
      <dgm:spPr/>
    </dgm:pt>
    <dgm:pt modelId="{5F501D2C-AFF5-4597-AA75-CBA05892F90B}" type="pres">
      <dgm:prSet presAssocID="{1149C0C9-6805-4A75-A7EC-0D6E5AB4C1D1}" presName="level2Shape" presStyleLbl="node3" presStyleIdx="4" presStyleCnt="5"/>
      <dgm:spPr/>
    </dgm:pt>
    <dgm:pt modelId="{7F31628A-94B2-46D1-AF0A-3E3019ABAD42}" type="pres">
      <dgm:prSet presAssocID="{1149C0C9-6805-4A75-A7EC-0D6E5AB4C1D1}" presName="hierChild3" presStyleCnt="0"/>
      <dgm:spPr/>
    </dgm:pt>
    <dgm:pt modelId="{E55BF7EA-196D-43FC-BF06-2D6EE4AEFF88}" type="pres">
      <dgm:prSet presAssocID="{BEB46BB5-8B33-47D2-ACF0-D7CC4C5A981A}" presName="bgShapesFlow" presStyleCnt="0"/>
      <dgm:spPr/>
    </dgm:pt>
  </dgm:ptLst>
  <dgm:cxnLst>
    <dgm:cxn modelId="{02040800-04E8-4268-B966-BE0925CE4C32}" type="presOf" srcId="{32939D87-B9F8-4C61-AAD9-920245F455A4}" destId="{BDC52286-635C-4D53-8044-11F93EB83455}" srcOrd="0" destOrd="0" presId="urn:microsoft.com/office/officeart/2005/8/layout/hierarchy6"/>
    <dgm:cxn modelId="{90C38F0E-7B70-443E-8A04-E7945447BE0B}" type="presOf" srcId="{3C9FAD36-8947-4C96-BDF3-F3693B3CA9D4}" destId="{3B3E94E9-97B0-4BC6-A6D0-FA9B485ECF11}" srcOrd="0" destOrd="0" presId="urn:microsoft.com/office/officeart/2005/8/layout/hierarchy6"/>
    <dgm:cxn modelId="{5420F40F-4C2C-404E-B367-7207798BE26D}" type="presOf" srcId="{BEB46BB5-8B33-47D2-ACF0-D7CC4C5A981A}" destId="{CE218BF8-AEE4-4AC0-AF78-A5CC65DEA019}" srcOrd="0" destOrd="0" presId="urn:microsoft.com/office/officeart/2005/8/layout/hierarchy6"/>
    <dgm:cxn modelId="{64CF6D11-7E29-4782-8512-B3AE5F886D49}" type="presOf" srcId="{BAD1FBDF-DE9A-45A5-878A-5D2EF59D3ECE}" destId="{11C547E4-7F1C-4791-BC0F-90B8E7EE4348}" srcOrd="0" destOrd="0" presId="urn:microsoft.com/office/officeart/2005/8/layout/hierarchy6"/>
    <dgm:cxn modelId="{4C47CF19-BA12-4106-B15E-E31AB4745B6C}" srcId="{AF198413-51F2-4257-A118-044E447D8FFD}" destId="{D794D3F7-6842-46AA-8514-E1349221ED22}" srcOrd="1" destOrd="0" parTransId="{246426E7-2BE9-46AC-A4AD-162F33559623}" sibTransId="{5D2AB93D-96BF-4452-B8A2-6853EB098E74}"/>
    <dgm:cxn modelId="{6447471C-D470-40EE-9982-E02A6874F2F4}" type="presOf" srcId="{09478DE5-1120-4009-9953-CB1DB2AF22DA}" destId="{3E51E612-B882-4521-8FA9-2467A75CC143}" srcOrd="0" destOrd="0" presId="urn:microsoft.com/office/officeart/2005/8/layout/hierarchy6"/>
    <dgm:cxn modelId="{32899F1C-C3B7-4D50-A62B-79EDCBD8D257}" srcId="{AF198413-51F2-4257-A118-044E447D8FFD}" destId="{AA540C21-C590-437A-82C8-C775386F129F}" srcOrd="0" destOrd="0" parTransId="{8204D9CE-AA49-4FAC-A7F0-7A3D572C4030}" sibTransId="{C7A59955-5B9D-4D5C-B77E-A673DA7C0759}"/>
    <dgm:cxn modelId="{05770C2B-48FD-4539-9CA9-4B968EDC8D6B}" type="presOf" srcId="{8204D9CE-AA49-4FAC-A7F0-7A3D572C4030}" destId="{5803570A-FFBE-4E98-8B69-98019B330B47}" srcOrd="0" destOrd="0" presId="urn:microsoft.com/office/officeart/2005/8/layout/hierarchy6"/>
    <dgm:cxn modelId="{99CB3E2D-CDE5-4BC5-8EA3-DC4E32124F7F}" srcId="{5DC914AB-4148-4B40-8BC9-A46E1216500E}" destId="{09478DE5-1120-4009-9953-CB1DB2AF22DA}" srcOrd="0" destOrd="0" parTransId="{32939D87-B9F8-4C61-AAD9-920245F455A4}" sibTransId="{00F8C51E-3636-4A00-9F85-B05D0B3075BF}"/>
    <dgm:cxn modelId="{E70DDD35-21F5-4C28-BE18-02CCEC9BECD7}" type="presOf" srcId="{597DAFA5-3ADF-47CC-B6B8-176A7FB188B3}" destId="{B3345296-7AEF-4C07-A50F-5D8D5BD3B72B}" srcOrd="0" destOrd="0" presId="urn:microsoft.com/office/officeart/2005/8/layout/hierarchy6"/>
    <dgm:cxn modelId="{B77AD149-92BB-48DB-9F29-D4F54D66DCA5}" srcId="{AF198413-51F2-4257-A118-044E447D8FFD}" destId="{6A372EB2-B74B-40AB-971A-D9F607785CFF}" srcOrd="2" destOrd="0" parTransId="{597DAFA5-3ADF-47CC-B6B8-176A7FB188B3}" sibTransId="{E6D936D0-652E-4B85-8C3E-1E0095E78646}"/>
    <dgm:cxn modelId="{5A26C16E-919F-463F-B511-7DF8FFE6CFE7}" type="presOf" srcId="{AF198413-51F2-4257-A118-044E447D8FFD}" destId="{1EDA7FDC-B671-436E-90EE-222B661FFAA3}" srcOrd="0" destOrd="0" presId="urn:microsoft.com/office/officeart/2005/8/layout/hierarchy6"/>
    <dgm:cxn modelId="{4A69364F-F17F-4BF6-9860-94DA99EA3710}" type="presOf" srcId="{246426E7-2BE9-46AC-A4AD-162F33559623}" destId="{DAC3B931-EBE1-415A-B00B-E2B5441862BE}" srcOrd="0" destOrd="0" presId="urn:microsoft.com/office/officeart/2005/8/layout/hierarchy6"/>
    <dgm:cxn modelId="{1EFAF779-CA1E-47AE-9FD9-AD7FBA9DCC14}" type="presOf" srcId="{D794D3F7-6842-46AA-8514-E1349221ED22}" destId="{E0C21395-B6DD-4309-8434-4F5AD2F0C29E}" srcOrd="0" destOrd="0" presId="urn:microsoft.com/office/officeart/2005/8/layout/hierarchy6"/>
    <dgm:cxn modelId="{FB47CE8C-17E7-4FCC-99E3-885145698B15}" srcId="{BEB46BB5-8B33-47D2-ACF0-D7CC4C5A981A}" destId="{FA7F7F86-3659-4151-A447-CE9A401BAF5F}" srcOrd="0" destOrd="0" parTransId="{C5429AF7-3725-4C1E-AB1A-D45EA40571F0}" sibTransId="{0E633D35-9058-435E-8A6B-B4E403618CE6}"/>
    <dgm:cxn modelId="{07EBB6AF-3EF6-4E57-A525-F4DAF4DDEC92}" type="presOf" srcId="{6DF28E65-68CE-484C-98BA-C1042799FFEF}" destId="{DB82C78E-5717-4581-B77D-E65A27F627B9}" srcOrd="0" destOrd="0" presId="urn:microsoft.com/office/officeart/2005/8/layout/hierarchy6"/>
    <dgm:cxn modelId="{F00FB9B1-60E6-4895-AA12-E93C283398C1}" type="presOf" srcId="{1149C0C9-6805-4A75-A7EC-0D6E5AB4C1D1}" destId="{5F501D2C-AFF5-4597-AA75-CBA05892F90B}" srcOrd="0" destOrd="0" presId="urn:microsoft.com/office/officeart/2005/8/layout/hierarchy6"/>
    <dgm:cxn modelId="{0C56AECF-6744-4D16-90B1-45F856754B2C}" type="presOf" srcId="{5DC914AB-4148-4B40-8BC9-A46E1216500E}" destId="{24E953B0-638E-4330-AC32-EDD15B9F28ED}" srcOrd="0" destOrd="0" presId="urn:microsoft.com/office/officeart/2005/8/layout/hierarchy6"/>
    <dgm:cxn modelId="{CF4450D8-EC08-4E50-82D0-2973AB447ECD}" type="presOf" srcId="{AA540C21-C590-437A-82C8-C775386F129F}" destId="{D1BAD560-3FC8-43D4-AD46-08BC787EC779}" srcOrd="0" destOrd="0" presId="urn:microsoft.com/office/officeart/2005/8/layout/hierarchy6"/>
    <dgm:cxn modelId="{5A8B5DD9-C884-4520-82C5-EB7F11A39F12}" srcId="{FA7F7F86-3659-4151-A447-CE9A401BAF5F}" destId="{5DC914AB-4148-4B40-8BC9-A46E1216500E}" srcOrd="1" destOrd="0" parTransId="{3C9FAD36-8947-4C96-BDF3-F3693B3CA9D4}" sibTransId="{5C0FBBB9-6C97-42C5-A11A-9A9C8751398A}"/>
    <dgm:cxn modelId="{A2A63DDF-E04C-4FF7-99C4-4339A203D8D7}" srcId="{5DC914AB-4148-4B40-8BC9-A46E1216500E}" destId="{1149C0C9-6805-4A75-A7EC-0D6E5AB4C1D1}" srcOrd="1" destOrd="0" parTransId="{BAD1FBDF-DE9A-45A5-878A-5D2EF59D3ECE}" sibTransId="{2F96AA79-ABB9-47D8-8E79-C1AC610EB55C}"/>
    <dgm:cxn modelId="{38A0FAF0-BDA9-45E8-9B88-F9E4212867BD}" type="presOf" srcId="{FA7F7F86-3659-4151-A447-CE9A401BAF5F}" destId="{47A8252F-99DF-4562-93A0-B378DE07A1E1}" srcOrd="0" destOrd="0" presId="urn:microsoft.com/office/officeart/2005/8/layout/hierarchy6"/>
    <dgm:cxn modelId="{244AFBF8-C9AE-4DFC-8919-23B1620FA487}" type="presOf" srcId="{6A372EB2-B74B-40AB-971A-D9F607785CFF}" destId="{26D7FDBA-7C86-499C-8D25-7BD597162642}" srcOrd="0" destOrd="0" presId="urn:microsoft.com/office/officeart/2005/8/layout/hierarchy6"/>
    <dgm:cxn modelId="{4689F9FD-5025-4157-B15A-F55421AD370F}" srcId="{FA7F7F86-3659-4151-A447-CE9A401BAF5F}" destId="{AF198413-51F2-4257-A118-044E447D8FFD}" srcOrd="0" destOrd="0" parTransId="{6DF28E65-68CE-484C-98BA-C1042799FFEF}" sibTransId="{355FE75A-FD83-41CC-B132-09F388F57F52}"/>
    <dgm:cxn modelId="{8309C3E0-18B4-4495-B271-1D1DEE8A404E}" type="presParOf" srcId="{CE218BF8-AEE4-4AC0-AF78-A5CC65DEA019}" destId="{A886E75D-FA27-4C35-9612-BAA7C0249697}" srcOrd="0" destOrd="0" presId="urn:microsoft.com/office/officeart/2005/8/layout/hierarchy6"/>
    <dgm:cxn modelId="{E454FD4D-EB0E-4357-AFA1-C4F1916416F4}" type="presParOf" srcId="{A886E75D-FA27-4C35-9612-BAA7C0249697}" destId="{27290C8D-6ED7-40CB-A67E-5FC1F5397ABB}" srcOrd="0" destOrd="0" presId="urn:microsoft.com/office/officeart/2005/8/layout/hierarchy6"/>
    <dgm:cxn modelId="{033C9E8F-1A44-4064-B542-7A43F028A80F}" type="presParOf" srcId="{27290C8D-6ED7-40CB-A67E-5FC1F5397ABB}" destId="{53F2FB29-A45D-4EC7-99FA-905AA74440F4}" srcOrd="0" destOrd="0" presId="urn:microsoft.com/office/officeart/2005/8/layout/hierarchy6"/>
    <dgm:cxn modelId="{50FDD0DA-ED95-4A13-B78A-548F45660091}" type="presParOf" srcId="{53F2FB29-A45D-4EC7-99FA-905AA74440F4}" destId="{47A8252F-99DF-4562-93A0-B378DE07A1E1}" srcOrd="0" destOrd="0" presId="urn:microsoft.com/office/officeart/2005/8/layout/hierarchy6"/>
    <dgm:cxn modelId="{C1A509CB-C708-4E63-8A6E-E00986789646}" type="presParOf" srcId="{53F2FB29-A45D-4EC7-99FA-905AA74440F4}" destId="{42BBDC3C-C286-47E4-906B-09856EE0C295}" srcOrd="1" destOrd="0" presId="urn:microsoft.com/office/officeart/2005/8/layout/hierarchy6"/>
    <dgm:cxn modelId="{964517C2-CCC9-458A-A54F-0B40B08857CD}" type="presParOf" srcId="{42BBDC3C-C286-47E4-906B-09856EE0C295}" destId="{DB82C78E-5717-4581-B77D-E65A27F627B9}" srcOrd="0" destOrd="0" presId="urn:microsoft.com/office/officeart/2005/8/layout/hierarchy6"/>
    <dgm:cxn modelId="{C0D76B97-9013-4AC5-A27C-37EC29CDEB62}" type="presParOf" srcId="{42BBDC3C-C286-47E4-906B-09856EE0C295}" destId="{3614D3D1-4794-4AE5-B53D-6C9F34AEA680}" srcOrd="1" destOrd="0" presId="urn:microsoft.com/office/officeart/2005/8/layout/hierarchy6"/>
    <dgm:cxn modelId="{7D9B2A98-C93F-40C6-8F85-FE9B035946CB}" type="presParOf" srcId="{3614D3D1-4794-4AE5-B53D-6C9F34AEA680}" destId="{1EDA7FDC-B671-436E-90EE-222B661FFAA3}" srcOrd="0" destOrd="0" presId="urn:microsoft.com/office/officeart/2005/8/layout/hierarchy6"/>
    <dgm:cxn modelId="{E14DEBA7-8D30-4339-93AA-183D29F31085}" type="presParOf" srcId="{3614D3D1-4794-4AE5-B53D-6C9F34AEA680}" destId="{E9EBCC87-B2A0-40CA-A6B0-CC65023873D8}" srcOrd="1" destOrd="0" presId="urn:microsoft.com/office/officeart/2005/8/layout/hierarchy6"/>
    <dgm:cxn modelId="{03BA5D87-1350-490B-BFC3-139CB85C4E76}" type="presParOf" srcId="{E9EBCC87-B2A0-40CA-A6B0-CC65023873D8}" destId="{5803570A-FFBE-4E98-8B69-98019B330B47}" srcOrd="0" destOrd="0" presId="urn:microsoft.com/office/officeart/2005/8/layout/hierarchy6"/>
    <dgm:cxn modelId="{5C60182A-132F-4DDB-913A-C770B456698F}" type="presParOf" srcId="{E9EBCC87-B2A0-40CA-A6B0-CC65023873D8}" destId="{B97E13DA-4C86-4A48-BC47-A42CD7414BAC}" srcOrd="1" destOrd="0" presId="urn:microsoft.com/office/officeart/2005/8/layout/hierarchy6"/>
    <dgm:cxn modelId="{9512E5E0-D6A7-4259-962B-821B972F6885}" type="presParOf" srcId="{B97E13DA-4C86-4A48-BC47-A42CD7414BAC}" destId="{D1BAD560-3FC8-43D4-AD46-08BC787EC779}" srcOrd="0" destOrd="0" presId="urn:microsoft.com/office/officeart/2005/8/layout/hierarchy6"/>
    <dgm:cxn modelId="{E48B084F-BA81-41E1-9D69-23BAB3A48E25}" type="presParOf" srcId="{B97E13DA-4C86-4A48-BC47-A42CD7414BAC}" destId="{7D323DCE-8B07-409E-926D-65212E0DED0E}" srcOrd="1" destOrd="0" presId="urn:microsoft.com/office/officeart/2005/8/layout/hierarchy6"/>
    <dgm:cxn modelId="{1F8230AD-AAF6-4E77-9A58-BBF8FF86DC54}" type="presParOf" srcId="{E9EBCC87-B2A0-40CA-A6B0-CC65023873D8}" destId="{DAC3B931-EBE1-415A-B00B-E2B5441862BE}" srcOrd="2" destOrd="0" presId="urn:microsoft.com/office/officeart/2005/8/layout/hierarchy6"/>
    <dgm:cxn modelId="{97418143-310C-4B23-9705-BEB151ADB749}" type="presParOf" srcId="{E9EBCC87-B2A0-40CA-A6B0-CC65023873D8}" destId="{0A1CB0FD-4A6D-4055-A42B-C8A57DA9AA7F}" srcOrd="3" destOrd="0" presId="urn:microsoft.com/office/officeart/2005/8/layout/hierarchy6"/>
    <dgm:cxn modelId="{F4A77E57-8058-47B4-A785-D0F13FEEA246}" type="presParOf" srcId="{0A1CB0FD-4A6D-4055-A42B-C8A57DA9AA7F}" destId="{E0C21395-B6DD-4309-8434-4F5AD2F0C29E}" srcOrd="0" destOrd="0" presId="urn:microsoft.com/office/officeart/2005/8/layout/hierarchy6"/>
    <dgm:cxn modelId="{B3A448D0-89D2-4FB5-A3EB-8D6FAC126300}" type="presParOf" srcId="{0A1CB0FD-4A6D-4055-A42B-C8A57DA9AA7F}" destId="{407739D7-D7D4-488B-9F32-F66EAD0BE54D}" srcOrd="1" destOrd="0" presId="urn:microsoft.com/office/officeart/2005/8/layout/hierarchy6"/>
    <dgm:cxn modelId="{D2ADFBB7-AD11-4AE8-9C5F-E09FD3EB7F3C}" type="presParOf" srcId="{E9EBCC87-B2A0-40CA-A6B0-CC65023873D8}" destId="{B3345296-7AEF-4C07-A50F-5D8D5BD3B72B}" srcOrd="4" destOrd="0" presId="urn:microsoft.com/office/officeart/2005/8/layout/hierarchy6"/>
    <dgm:cxn modelId="{55BB4B41-8DC8-4DD7-A37D-EC64FC232D7B}" type="presParOf" srcId="{E9EBCC87-B2A0-40CA-A6B0-CC65023873D8}" destId="{76CCADA0-02C6-428B-996E-50C558F22C7E}" srcOrd="5" destOrd="0" presId="urn:microsoft.com/office/officeart/2005/8/layout/hierarchy6"/>
    <dgm:cxn modelId="{F24E9F22-C664-4F41-81BE-6E24D5BA92DB}" type="presParOf" srcId="{76CCADA0-02C6-428B-996E-50C558F22C7E}" destId="{26D7FDBA-7C86-499C-8D25-7BD597162642}" srcOrd="0" destOrd="0" presId="urn:microsoft.com/office/officeart/2005/8/layout/hierarchy6"/>
    <dgm:cxn modelId="{F184E7E5-F823-4D9B-9AA7-114772C4A0EE}" type="presParOf" srcId="{76CCADA0-02C6-428B-996E-50C558F22C7E}" destId="{9288DA14-1D76-4BCF-91A7-22B08BA6499E}" srcOrd="1" destOrd="0" presId="urn:microsoft.com/office/officeart/2005/8/layout/hierarchy6"/>
    <dgm:cxn modelId="{A18229D8-821F-4775-9000-603C91B1A2E9}" type="presParOf" srcId="{42BBDC3C-C286-47E4-906B-09856EE0C295}" destId="{3B3E94E9-97B0-4BC6-A6D0-FA9B485ECF11}" srcOrd="2" destOrd="0" presId="urn:microsoft.com/office/officeart/2005/8/layout/hierarchy6"/>
    <dgm:cxn modelId="{898CBAF8-E37E-4664-977A-0E1293FB08A6}" type="presParOf" srcId="{42BBDC3C-C286-47E4-906B-09856EE0C295}" destId="{2871B6F9-F426-4920-98F1-1AAE5AF5A061}" srcOrd="3" destOrd="0" presId="urn:microsoft.com/office/officeart/2005/8/layout/hierarchy6"/>
    <dgm:cxn modelId="{84E67BF2-B68F-46A6-A8E8-6677023CBC77}" type="presParOf" srcId="{2871B6F9-F426-4920-98F1-1AAE5AF5A061}" destId="{24E953B0-638E-4330-AC32-EDD15B9F28ED}" srcOrd="0" destOrd="0" presId="urn:microsoft.com/office/officeart/2005/8/layout/hierarchy6"/>
    <dgm:cxn modelId="{A012551A-CBF4-4CF2-B3E0-02E79242112D}" type="presParOf" srcId="{2871B6F9-F426-4920-98F1-1AAE5AF5A061}" destId="{F0D81B2E-F2F8-4B2D-944F-68F95075CB8D}" srcOrd="1" destOrd="0" presId="urn:microsoft.com/office/officeart/2005/8/layout/hierarchy6"/>
    <dgm:cxn modelId="{DF58D070-4626-4A5B-918B-6164050C0F71}" type="presParOf" srcId="{F0D81B2E-F2F8-4B2D-944F-68F95075CB8D}" destId="{BDC52286-635C-4D53-8044-11F93EB83455}" srcOrd="0" destOrd="0" presId="urn:microsoft.com/office/officeart/2005/8/layout/hierarchy6"/>
    <dgm:cxn modelId="{8A7599A1-F870-4B5A-A96D-82CCB6DE924C}" type="presParOf" srcId="{F0D81B2E-F2F8-4B2D-944F-68F95075CB8D}" destId="{B0027D7B-CDAF-4C19-918D-89972E9813CB}" srcOrd="1" destOrd="0" presId="urn:microsoft.com/office/officeart/2005/8/layout/hierarchy6"/>
    <dgm:cxn modelId="{225B18AD-723E-4CB4-8CFA-99E0119376F6}" type="presParOf" srcId="{B0027D7B-CDAF-4C19-918D-89972E9813CB}" destId="{3E51E612-B882-4521-8FA9-2467A75CC143}" srcOrd="0" destOrd="0" presId="urn:microsoft.com/office/officeart/2005/8/layout/hierarchy6"/>
    <dgm:cxn modelId="{95738F37-222C-413E-A8AA-9EA4040B8FA2}" type="presParOf" srcId="{B0027D7B-CDAF-4C19-918D-89972E9813CB}" destId="{FDA8739F-15C9-44FF-AA4F-A0852B96ED89}" srcOrd="1" destOrd="0" presId="urn:microsoft.com/office/officeart/2005/8/layout/hierarchy6"/>
    <dgm:cxn modelId="{30CFB19B-726B-4895-8922-C1AD4A8A2721}" type="presParOf" srcId="{F0D81B2E-F2F8-4B2D-944F-68F95075CB8D}" destId="{11C547E4-7F1C-4791-BC0F-90B8E7EE4348}" srcOrd="2" destOrd="0" presId="urn:microsoft.com/office/officeart/2005/8/layout/hierarchy6"/>
    <dgm:cxn modelId="{C8220D0D-E3A2-4770-9E23-D1479F76DCD0}" type="presParOf" srcId="{F0D81B2E-F2F8-4B2D-944F-68F95075CB8D}" destId="{5408D661-DF9F-4F8C-8C56-FB3CD06906E1}" srcOrd="3" destOrd="0" presId="urn:microsoft.com/office/officeart/2005/8/layout/hierarchy6"/>
    <dgm:cxn modelId="{B3109FCE-AA46-4FBE-86D3-C84A63F064D5}" type="presParOf" srcId="{5408D661-DF9F-4F8C-8C56-FB3CD06906E1}" destId="{5F501D2C-AFF5-4597-AA75-CBA05892F90B}" srcOrd="0" destOrd="0" presId="urn:microsoft.com/office/officeart/2005/8/layout/hierarchy6"/>
    <dgm:cxn modelId="{C018F787-7EC4-449E-A826-43B38AA76D19}" type="presParOf" srcId="{5408D661-DF9F-4F8C-8C56-FB3CD06906E1}" destId="{7F31628A-94B2-46D1-AF0A-3E3019ABAD42}" srcOrd="1" destOrd="0" presId="urn:microsoft.com/office/officeart/2005/8/layout/hierarchy6"/>
    <dgm:cxn modelId="{C6AA749C-E82D-42E3-9685-888812D104C1}" type="presParOf" srcId="{CE218BF8-AEE4-4AC0-AF78-A5CC65DEA019}" destId="{E55BF7EA-196D-43FC-BF06-2D6EE4AEFF8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1E7436-5364-4E82-9420-B38459D54D96}" type="doc">
      <dgm:prSet loTypeId="urn:microsoft.com/office/officeart/2005/8/layout/hierarchy6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48D41F55-8028-4462-A69E-00050092CEEC}">
      <dgm:prSet phldrT="[Text]" custT="1"/>
      <dgm:spPr/>
      <dgm:t>
        <a:bodyPr/>
        <a:lstStyle/>
        <a:p>
          <a:r>
            <a:rPr lang="fa-IR" sz="2000" dirty="0">
              <a:cs typeface="B Nazanin" pitchFamily="2" charset="-78"/>
            </a:rPr>
            <a:t>568</a:t>
          </a:r>
          <a:endParaRPr lang="en-US" sz="2000" dirty="0">
            <a:cs typeface="B Nazanin" pitchFamily="2" charset="-78"/>
          </a:endParaRPr>
        </a:p>
        <a:p>
          <a:r>
            <a:rPr lang="fa-IR" sz="1700" dirty="0">
              <a:cs typeface="B Nazanin" pitchFamily="2" charset="-78"/>
            </a:rPr>
            <a:t> </a:t>
          </a:r>
          <a:r>
            <a:rPr lang="fa-IR" sz="2000" dirty="0">
              <a:cs typeface="B Nazanin" pitchFamily="2" charset="-78"/>
            </a:rPr>
            <a:t>دارو</a:t>
          </a:r>
          <a:endParaRPr lang="en-US" sz="2000" dirty="0">
            <a:cs typeface="B Nazanin" pitchFamily="2" charset="-78"/>
          </a:endParaRPr>
        </a:p>
      </dgm:t>
    </dgm:pt>
    <dgm:pt modelId="{BB0B5942-6D30-4159-BA87-5A57BD0A65C3}" type="parTrans" cxnId="{41170B45-152B-4247-9958-666BC0A009CD}">
      <dgm:prSet/>
      <dgm:spPr/>
      <dgm:t>
        <a:bodyPr/>
        <a:lstStyle/>
        <a:p>
          <a:endParaRPr lang="en-US"/>
        </a:p>
      </dgm:t>
    </dgm:pt>
    <dgm:pt modelId="{882BEB58-47B5-4F94-A162-2174AA129E50}" type="sibTrans" cxnId="{41170B45-152B-4247-9958-666BC0A009CD}">
      <dgm:prSet/>
      <dgm:spPr/>
      <dgm:t>
        <a:bodyPr/>
        <a:lstStyle/>
        <a:p>
          <a:endParaRPr lang="en-US"/>
        </a:p>
      </dgm:t>
    </dgm:pt>
    <dgm:pt modelId="{4E7E9EA1-47EB-4260-8B60-B0949DACF6D9}">
      <dgm:prSet phldrT="[Text]" custT="1"/>
      <dgm:spPr/>
      <dgm:t>
        <a:bodyPr/>
        <a:lstStyle/>
        <a:p>
          <a:pPr rtl="1"/>
          <a:r>
            <a:rPr lang="fa-IR" sz="2000" dirty="0">
              <a:cs typeface="B Nazanin" pitchFamily="2" charset="-78"/>
            </a:rPr>
            <a:t>21351</a:t>
          </a:r>
        </a:p>
        <a:p>
          <a:pPr rtl="1"/>
          <a:r>
            <a:rPr lang="fa-IR" sz="2000" dirty="0">
              <a:cs typeface="B Nazanin" pitchFamily="2" charset="-78"/>
            </a:rPr>
            <a:t>برهم‌کنش</a:t>
          </a:r>
          <a:endParaRPr lang="en-US" sz="2000" dirty="0">
            <a:cs typeface="B Nazanin" pitchFamily="2" charset="-78"/>
          </a:endParaRPr>
        </a:p>
      </dgm:t>
    </dgm:pt>
    <dgm:pt modelId="{894FB41B-0C13-4F8A-B308-B69233FE2EFE}" type="parTrans" cxnId="{3CF6CAF2-6FF9-447F-8E7C-5F01C6C7C6F9}">
      <dgm:prSet/>
      <dgm:spPr/>
      <dgm:t>
        <a:bodyPr/>
        <a:lstStyle/>
        <a:p>
          <a:endParaRPr lang="en-US"/>
        </a:p>
      </dgm:t>
    </dgm:pt>
    <dgm:pt modelId="{A78A2FE2-4E3D-4D3B-96C5-744A5C041A0D}" type="sibTrans" cxnId="{3CF6CAF2-6FF9-447F-8E7C-5F01C6C7C6F9}">
      <dgm:prSet/>
      <dgm:spPr/>
      <dgm:t>
        <a:bodyPr/>
        <a:lstStyle/>
        <a:p>
          <a:endParaRPr lang="en-US"/>
        </a:p>
      </dgm:t>
    </dgm:pt>
    <dgm:pt modelId="{421EF212-D092-4BF2-B6F0-8AFDB41AAC6F}">
      <dgm:prSet phldrT="[Text]"/>
      <dgm:spPr/>
      <dgm:t>
        <a:bodyPr/>
        <a:lstStyle/>
        <a:p>
          <a:r>
            <a:rPr lang="fa-IR" dirty="0">
              <a:cs typeface="B Nazanin" pitchFamily="2" charset="-78"/>
            </a:rPr>
            <a:t>16757</a:t>
          </a:r>
        </a:p>
        <a:p>
          <a:r>
            <a:rPr lang="fa-IR" dirty="0">
              <a:cs typeface="B Nazanin" pitchFamily="2" charset="-78"/>
            </a:rPr>
            <a:t> افزاینده</a:t>
          </a:r>
          <a:endParaRPr lang="en-US" dirty="0">
            <a:cs typeface="B Nazanin" pitchFamily="2" charset="-78"/>
          </a:endParaRPr>
        </a:p>
      </dgm:t>
    </dgm:pt>
    <dgm:pt modelId="{32719B6B-02FB-4AE8-AF89-CCA3D709008B}" type="parTrans" cxnId="{11B3E986-385E-4A62-A119-E1E4E4954E6B}">
      <dgm:prSet/>
      <dgm:spPr/>
      <dgm:t>
        <a:bodyPr/>
        <a:lstStyle/>
        <a:p>
          <a:endParaRPr lang="en-US"/>
        </a:p>
      </dgm:t>
    </dgm:pt>
    <dgm:pt modelId="{24CCD85A-6241-4C30-8E8B-47DE7DDB9718}" type="sibTrans" cxnId="{11B3E986-385E-4A62-A119-E1E4E4954E6B}">
      <dgm:prSet/>
      <dgm:spPr/>
      <dgm:t>
        <a:bodyPr/>
        <a:lstStyle/>
        <a:p>
          <a:endParaRPr lang="en-US"/>
        </a:p>
      </dgm:t>
    </dgm:pt>
    <dgm:pt modelId="{63347744-7719-4EA8-84F6-17AB388B2E08}">
      <dgm:prSet phldrT="[Text]" custT="1"/>
      <dgm:spPr/>
      <dgm:t>
        <a:bodyPr/>
        <a:lstStyle/>
        <a:p>
          <a:r>
            <a:rPr lang="fa-IR" sz="2000" dirty="0">
              <a:cs typeface="B Nazanin" pitchFamily="2" charset="-78"/>
            </a:rPr>
            <a:t>4594</a:t>
          </a:r>
          <a:endParaRPr lang="en-US" sz="2000" dirty="0">
            <a:cs typeface="B Nazanin" pitchFamily="2" charset="-78"/>
          </a:endParaRPr>
        </a:p>
        <a:p>
          <a:r>
            <a:rPr lang="fa-IR" sz="1800" dirty="0">
              <a:cs typeface="B Nazanin" pitchFamily="2" charset="-78"/>
            </a:rPr>
            <a:t> </a:t>
          </a:r>
          <a:r>
            <a:rPr lang="fa-IR" sz="2000" dirty="0">
              <a:cs typeface="B Nazanin" pitchFamily="2" charset="-78"/>
            </a:rPr>
            <a:t>کاهنده</a:t>
          </a:r>
          <a:endParaRPr lang="en-US" sz="2000" dirty="0">
            <a:cs typeface="B Nazanin" pitchFamily="2" charset="-78"/>
          </a:endParaRPr>
        </a:p>
      </dgm:t>
    </dgm:pt>
    <dgm:pt modelId="{DF96F375-DE00-4625-BDAE-362B3381ECB0}" type="parTrans" cxnId="{7B5F58C5-BBDD-490F-9A5D-17B9592100F8}">
      <dgm:prSet/>
      <dgm:spPr/>
      <dgm:t>
        <a:bodyPr/>
        <a:lstStyle/>
        <a:p>
          <a:endParaRPr lang="en-US"/>
        </a:p>
      </dgm:t>
    </dgm:pt>
    <dgm:pt modelId="{5FC04BAA-C591-4BF3-998A-BA77350B9429}" type="sibTrans" cxnId="{7B5F58C5-BBDD-490F-9A5D-17B9592100F8}">
      <dgm:prSet/>
      <dgm:spPr/>
      <dgm:t>
        <a:bodyPr/>
        <a:lstStyle/>
        <a:p>
          <a:endParaRPr lang="en-US"/>
        </a:p>
      </dgm:t>
    </dgm:pt>
    <dgm:pt modelId="{BC81088C-7E40-441F-85C1-9F391B417279}">
      <dgm:prSet phldrT="[Text]" custT="1"/>
      <dgm:spPr/>
      <dgm:t>
        <a:bodyPr/>
        <a:lstStyle/>
        <a:p>
          <a:r>
            <a:rPr lang="fa-IR" sz="2000" dirty="0">
              <a:cs typeface="B Nazanin" pitchFamily="2" charset="-78"/>
            </a:rPr>
            <a:t>بردار ویژگی</a:t>
          </a:r>
          <a:endParaRPr lang="en-US" sz="2000" dirty="0">
            <a:cs typeface="B Nazanin" pitchFamily="2" charset="-78"/>
          </a:endParaRPr>
        </a:p>
      </dgm:t>
    </dgm:pt>
    <dgm:pt modelId="{1CEE2920-3D5F-4065-8818-3C5AC63ACF9D}" type="sibTrans" cxnId="{54FBE3F7-A698-40C4-B137-831D5FAC7C02}">
      <dgm:prSet/>
      <dgm:spPr/>
      <dgm:t>
        <a:bodyPr/>
        <a:lstStyle/>
        <a:p>
          <a:endParaRPr lang="en-US"/>
        </a:p>
      </dgm:t>
    </dgm:pt>
    <dgm:pt modelId="{9E98DE9B-393D-4150-B1DA-DBA01FEC5FDC}" type="parTrans" cxnId="{54FBE3F7-A698-40C4-B137-831D5FAC7C02}">
      <dgm:prSet/>
      <dgm:spPr/>
      <dgm:t>
        <a:bodyPr/>
        <a:lstStyle/>
        <a:p>
          <a:endParaRPr lang="en-US"/>
        </a:p>
      </dgm:t>
    </dgm:pt>
    <dgm:pt modelId="{CB5FD8D8-FBBE-4264-9633-C6522B82DC19}">
      <dgm:prSet phldrT="[Text]"/>
      <dgm:spPr/>
      <dgm:t>
        <a:bodyPr/>
        <a:lstStyle/>
        <a:p>
          <a:r>
            <a:rPr lang="fa-IR" dirty="0">
              <a:cs typeface="B Nazanin" pitchFamily="2" charset="-78"/>
            </a:rPr>
            <a:t>۹۱۴۹</a:t>
          </a:r>
        </a:p>
        <a:p>
          <a:r>
            <a:rPr lang="en-US" dirty="0" err="1">
              <a:cs typeface="B Nazanin" pitchFamily="2" charset="-78"/>
            </a:rPr>
            <a:t>Fse</a:t>
          </a:r>
          <a:endParaRPr lang="en-US" dirty="0">
            <a:cs typeface="B Nazanin" pitchFamily="2" charset="-78"/>
          </a:endParaRPr>
        </a:p>
      </dgm:t>
    </dgm:pt>
    <dgm:pt modelId="{E4AEF550-B221-4CFB-9AB6-BBE6335B9E3F}" type="parTrans" cxnId="{182FA772-2E78-46E4-8E39-C48F8A4650A1}">
      <dgm:prSet/>
      <dgm:spPr/>
      <dgm:t>
        <a:bodyPr/>
        <a:lstStyle/>
        <a:p>
          <a:endParaRPr lang="en-US"/>
        </a:p>
      </dgm:t>
    </dgm:pt>
    <dgm:pt modelId="{5162754D-3E9B-4DB3-AEEA-D109B8F7DEAD}" type="sibTrans" cxnId="{182FA772-2E78-46E4-8E39-C48F8A4650A1}">
      <dgm:prSet/>
      <dgm:spPr/>
      <dgm:t>
        <a:bodyPr/>
        <a:lstStyle/>
        <a:p>
          <a:endParaRPr lang="en-US"/>
        </a:p>
      </dgm:t>
    </dgm:pt>
    <dgm:pt modelId="{431CB5FF-13C3-4B39-AC94-43CD1D45ABC6}">
      <dgm:prSet phldrT="[Text]" custT="1"/>
      <dgm:spPr/>
      <dgm:t>
        <a:bodyPr/>
        <a:lstStyle/>
        <a:p>
          <a:r>
            <a:rPr lang="fa-IR" sz="2000" dirty="0">
              <a:cs typeface="B Nazanin" pitchFamily="2" charset="-78"/>
            </a:rPr>
            <a:t>881</a:t>
          </a:r>
          <a:endParaRPr lang="en-US" sz="2000" dirty="0">
            <a:cs typeface="B Nazanin" pitchFamily="2" charset="-78"/>
          </a:endParaRPr>
        </a:p>
        <a:p>
          <a:r>
            <a:rPr lang="en-US" sz="1900" dirty="0" err="1"/>
            <a:t>Fstr</a:t>
          </a:r>
          <a:endParaRPr lang="en-US" sz="1900" dirty="0"/>
        </a:p>
      </dgm:t>
    </dgm:pt>
    <dgm:pt modelId="{D684317C-3AF8-4193-9ECD-7329583EEAF9}" type="sibTrans" cxnId="{1A42A81A-2505-4BB6-88B6-09C54F9D20F9}">
      <dgm:prSet/>
      <dgm:spPr/>
      <dgm:t>
        <a:bodyPr/>
        <a:lstStyle/>
        <a:p>
          <a:endParaRPr lang="en-US"/>
        </a:p>
      </dgm:t>
    </dgm:pt>
    <dgm:pt modelId="{4CF7F41A-A8CD-4F89-B976-20DEA0067CA2}" type="parTrans" cxnId="{1A42A81A-2505-4BB6-88B6-09C54F9D20F9}">
      <dgm:prSet/>
      <dgm:spPr/>
      <dgm:t>
        <a:bodyPr/>
        <a:lstStyle/>
        <a:p>
          <a:endParaRPr lang="en-US"/>
        </a:p>
      </dgm:t>
    </dgm:pt>
    <dgm:pt modelId="{44D4B99B-3784-4D3A-A92C-96389346A16C}" type="pres">
      <dgm:prSet presAssocID="{EE1E7436-5364-4E82-9420-B38459D54D9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B30470A-8CF6-427A-99E7-C29341611E64}" type="pres">
      <dgm:prSet presAssocID="{EE1E7436-5364-4E82-9420-B38459D54D96}" presName="hierFlow" presStyleCnt="0"/>
      <dgm:spPr/>
    </dgm:pt>
    <dgm:pt modelId="{907F81B3-B8D8-46E4-B6EC-E7E2461ACA6B}" type="pres">
      <dgm:prSet presAssocID="{EE1E7436-5364-4E82-9420-B38459D54D9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202CD46-35D6-4AB3-8A3C-296A67B8F76D}" type="pres">
      <dgm:prSet presAssocID="{48D41F55-8028-4462-A69E-00050092CEEC}" presName="Name14" presStyleCnt="0"/>
      <dgm:spPr/>
    </dgm:pt>
    <dgm:pt modelId="{B320DAA0-3EFB-41C8-9F59-65AC6D9FAA38}" type="pres">
      <dgm:prSet presAssocID="{48D41F55-8028-4462-A69E-00050092CEEC}" presName="level1Shape" presStyleLbl="node0" presStyleIdx="0" presStyleCnt="1" custLinFactNeighborX="2486" custLinFactNeighborY="-9945">
        <dgm:presLayoutVars>
          <dgm:chPref val="3"/>
        </dgm:presLayoutVars>
      </dgm:prSet>
      <dgm:spPr/>
    </dgm:pt>
    <dgm:pt modelId="{8994FED6-43F4-4984-8D67-70D87745E490}" type="pres">
      <dgm:prSet presAssocID="{48D41F55-8028-4462-A69E-00050092CEEC}" presName="hierChild2" presStyleCnt="0"/>
      <dgm:spPr/>
    </dgm:pt>
    <dgm:pt modelId="{50882BB1-70E4-437B-AB95-FB7FCF9D7DF0}" type="pres">
      <dgm:prSet presAssocID="{894FB41B-0C13-4F8A-B308-B69233FE2EFE}" presName="Name19" presStyleLbl="parChTrans1D2" presStyleIdx="0" presStyleCnt="2"/>
      <dgm:spPr/>
    </dgm:pt>
    <dgm:pt modelId="{BB848A92-CD41-4012-853B-1D9A945A0FF6}" type="pres">
      <dgm:prSet presAssocID="{4E7E9EA1-47EB-4260-8B60-B0949DACF6D9}" presName="Name21" presStyleCnt="0"/>
      <dgm:spPr/>
    </dgm:pt>
    <dgm:pt modelId="{9C3C27CC-82B3-4ABF-B6B1-A3A6E1FF4557}" type="pres">
      <dgm:prSet presAssocID="{4E7E9EA1-47EB-4260-8B60-B0949DACF6D9}" presName="level2Shape" presStyleLbl="node2" presStyleIdx="0" presStyleCnt="2"/>
      <dgm:spPr/>
    </dgm:pt>
    <dgm:pt modelId="{FC042C73-C45C-4668-9420-87B58ACBB9BA}" type="pres">
      <dgm:prSet presAssocID="{4E7E9EA1-47EB-4260-8B60-B0949DACF6D9}" presName="hierChild3" presStyleCnt="0"/>
      <dgm:spPr/>
    </dgm:pt>
    <dgm:pt modelId="{41E242D4-292F-4E33-863E-C332B3F09D0B}" type="pres">
      <dgm:prSet presAssocID="{32719B6B-02FB-4AE8-AF89-CCA3D709008B}" presName="Name19" presStyleLbl="parChTrans1D3" presStyleIdx="0" presStyleCnt="4"/>
      <dgm:spPr/>
    </dgm:pt>
    <dgm:pt modelId="{BB5AFBB0-CBB7-48E8-846E-2B8C49E0FA30}" type="pres">
      <dgm:prSet presAssocID="{421EF212-D092-4BF2-B6F0-8AFDB41AAC6F}" presName="Name21" presStyleCnt="0"/>
      <dgm:spPr/>
    </dgm:pt>
    <dgm:pt modelId="{863026D5-9098-4E45-A0E7-F515C4912143}" type="pres">
      <dgm:prSet presAssocID="{421EF212-D092-4BF2-B6F0-8AFDB41AAC6F}" presName="level2Shape" presStyleLbl="node3" presStyleIdx="0" presStyleCnt="4"/>
      <dgm:spPr/>
    </dgm:pt>
    <dgm:pt modelId="{5721616F-47D0-45D8-9E73-E79D2CD589DF}" type="pres">
      <dgm:prSet presAssocID="{421EF212-D092-4BF2-B6F0-8AFDB41AAC6F}" presName="hierChild3" presStyleCnt="0"/>
      <dgm:spPr/>
    </dgm:pt>
    <dgm:pt modelId="{94CD1CF0-152C-4524-92D7-FFF8FA508F6E}" type="pres">
      <dgm:prSet presAssocID="{DF96F375-DE00-4625-BDAE-362B3381ECB0}" presName="Name19" presStyleLbl="parChTrans1D3" presStyleIdx="1" presStyleCnt="4"/>
      <dgm:spPr/>
    </dgm:pt>
    <dgm:pt modelId="{46E938A9-1D2B-4541-B0A4-F92CEE42100C}" type="pres">
      <dgm:prSet presAssocID="{63347744-7719-4EA8-84F6-17AB388B2E08}" presName="Name21" presStyleCnt="0"/>
      <dgm:spPr/>
    </dgm:pt>
    <dgm:pt modelId="{5B4A2B21-1D0D-46C3-B979-12FAB4F5FE7D}" type="pres">
      <dgm:prSet presAssocID="{63347744-7719-4EA8-84F6-17AB388B2E08}" presName="level2Shape" presStyleLbl="node3" presStyleIdx="1" presStyleCnt="4"/>
      <dgm:spPr/>
    </dgm:pt>
    <dgm:pt modelId="{35A7CED4-D99C-43D3-A927-17F0FC8673C1}" type="pres">
      <dgm:prSet presAssocID="{63347744-7719-4EA8-84F6-17AB388B2E08}" presName="hierChild3" presStyleCnt="0"/>
      <dgm:spPr/>
    </dgm:pt>
    <dgm:pt modelId="{A33C0862-FB29-4EDB-B928-6532A2252E9F}" type="pres">
      <dgm:prSet presAssocID="{9E98DE9B-393D-4150-B1DA-DBA01FEC5FDC}" presName="Name19" presStyleLbl="parChTrans1D2" presStyleIdx="1" presStyleCnt="2"/>
      <dgm:spPr/>
    </dgm:pt>
    <dgm:pt modelId="{FF1194C0-1BE0-437F-83A4-7787429D7D0C}" type="pres">
      <dgm:prSet presAssocID="{BC81088C-7E40-441F-85C1-9F391B417279}" presName="Name21" presStyleCnt="0"/>
      <dgm:spPr/>
    </dgm:pt>
    <dgm:pt modelId="{1048BD31-7658-489E-BFFA-4F8655D06314}" type="pres">
      <dgm:prSet presAssocID="{BC81088C-7E40-441F-85C1-9F391B417279}" presName="level2Shape" presStyleLbl="node2" presStyleIdx="1" presStyleCnt="2"/>
      <dgm:spPr/>
    </dgm:pt>
    <dgm:pt modelId="{539C466A-B3B8-41C9-AEFD-2EB569BD2A84}" type="pres">
      <dgm:prSet presAssocID="{BC81088C-7E40-441F-85C1-9F391B417279}" presName="hierChild3" presStyleCnt="0"/>
      <dgm:spPr/>
    </dgm:pt>
    <dgm:pt modelId="{C9BE6BA4-988E-4DC3-A504-6BCB2D727E17}" type="pres">
      <dgm:prSet presAssocID="{4CF7F41A-A8CD-4F89-B976-20DEA0067CA2}" presName="Name19" presStyleLbl="parChTrans1D3" presStyleIdx="2" presStyleCnt="4"/>
      <dgm:spPr/>
    </dgm:pt>
    <dgm:pt modelId="{C75F76CE-BD7E-4A70-90DE-38C19CE340C8}" type="pres">
      <dgm:prSet presAssocID="{431CB5FF-13C3-4B39-AC94-43CD1D45ABC6}" presName="Name21" presStyleCnt="0"/>
      <dgm:spPr/>
    </dgm:pt>
    <dgm:pt modelId="{883514B4-EE63-4F08-96F1-00E2AEB55D3E}" type="pres">
      <dgm:prSet presAssocID="{431CB5FF-13C3-4B39-AC94-43CD1D45ABC6}" presName="level2Shape" presStyleLbl="node3" presStyleIdx="2" presStyleCnt="4" custLinFactNeighborX="1657" custLinFactNeighborY="2486"/>
      <dgm:spPr/>
    </dgm:pt>
    <dgm:pt modelId="{91E2E8B3-DF4C-462A-B779-A335D0809C16}" type="pres">
      <dgm:prSet presAssocID="{431CB5FF-13C3-4B39-AC94-43CD1D45ABC6}" presName="hierChild3" presStyleCnt="0"/>
      <dgm:spPr/>
    </dgm:pt>
    <dgm:pt modelId="{02586D9E-87A2-4AEC-B6BD-48044F3E0D14}" type="pres">
      <dgm:prSet presAssocID="{E4AEF550-B221-4CFB-9AB6-BBE6335B9E3F}" presName="Name19" presStyleLbl="parChTrans1D3" presStyleIdx="3" presStyleCnt="4"/>
      <dgm:spPr/>
    </dgm:pt>
    <dgm:pt modelId="{5FE4F030-E171-4EBD-A64D-B809FE9B5907}" type="pres">
      <dgm:prSet presAssocID="{CB5FD8D8-FBBE-4264-9633-C6522B82DC19}" presName="Name21" presStyleCnt="0"/>
      <dgm:spPr/>
    </dgm:pt>
    <dgm:pt modelId="{269091EA-AD6B-460A-BCC0-9FAD1D11E998}" type="pres">
      <dgm:prSet presAssocID="{CB5FD8D8-FBBE-4264-9633-C6522B82DC19}" presName="level2Shape" presStyleLbl="node3" presStyleIdx="3" presStyleCnt="4"/>
      <dgm:spPr/>
    </dgm:pt>
    <dgm:pt modelId="{2142D0BB-46B3-4DF8-9AF2-27EDD2728A96}" type="pres">
      <dgm:prSet presAssocID="{CB5FD8D8-FBBE-4264-9633-C6522B82DC19}" presName="hierChild3" presStyleCnt="0"/>
      <dgm:spPr/>
    </dgm:pt>
    <dgm:pt modelId="{7F6D14B4-3A5C-4F4E-BBFD-D5EE570C67CC}" type="pres">
      <dgm:prSet presAssocID="{EE1E7436-5364-4E82-9420-B38459D54D96}" presName="bgShapesFlow" presStyleCnt="0"/>
      <dgm:spPr/>
    </dgm:pt>
  </dgm:ptLst>
  <dgm:cxnLst>
    <dgm:cxn modelId="{1A42A81A-2505-4BB6-88B6-09C54F9D20F9}" srcId="{BC81088C-7E40-441F-85C1-9F391B417279}" destId="{431CB5FF-13C3-4B39-AC94-43CD1D45ABC6}" srcOrd="0" destOrd="0" parTransId="{4CF7F41A-A8CD-4F89-B976-20DEA0067CA2}" sibTransId="{D684317C-3AF8-4193-9ECD-7329583EEAF9}"/>
    <dgm:cxn modelId="{2A9AB12A-92C6-49A8-9440-1E0FBE4BD33D}" type="presOf" srcId="{4CF7F41A-A8CD-4F89-B976-20DEA0067CA2}" destId="{C9BE6BA4-988E-4DC3-A504-6BCB2D727E17}" srcOrd="0" destOrd="0" presId="urn:microsoft.com/office/officeart/2005/8/layout/hierarchy6"/>
    <dgm:cxn modelId="{38706D40-9DB9-42C4-9932-4EF2F033B861}" type="presOf" srcId="{CB5FD8D8-FBBE-4264-9633-C6522B82DC19}" destId="{269091EA-AD6B-460A-BCC0-9FAD1D11E998}" srcOrd="0" destOrd="0" presId="urn:microsoft.com/office/officeart/2005/8/layout/hierarchy6"/>
    <dgm:cxn modelId="{D0C0C761-0A65-4EF2-8E72-1A35692FB024}" type="presOf" srcId="{E4AEF550-B221-4CFB-9AB6-BBE6335B9E3F}" destId="{02586D9E-87A2-4AEC-B6BD-48044F3E0D14}" srcOrd="0" destOrd="0" presId="urn:microsoft.com/office/officeart/2005/8/layout/hierarchy6"/>
    <dgm:cxn modelId="{41170B45-152B-4247-9958-666BC0A009CD}" srcId="{EE1E7436-5364-4E82-9420-B38459D54D96}" destId="{48D41F55-8028-4462-A69E-00050092CEEC}" srcOrd="0" destOrd="0" parTransId="{BB0B5942-6D30-4159-BA87-5A57BD0A65C3}" sibTransId="{882BEB58-47B5-4F94-A162-2174AA129E50}"/>
    <dgm:cxn modelId="{F1A2C56B-F222-45B5-9791-9E7145F3B764}" type="presOf" srcId="{EE1E7436-5364-4E82-9420-B38459D54D96}" destId="{44D4B99B-3784-4D3A-A92C-96389346A16C}" srcOrd="0" destOrd="0" presId="urn:microsoft.com/office/officeart/2005/8/layout/hierarchy6"/>
    <dgm:cxn modelId="{182FA772-2E78-46E4-8E39-C48F8A4650A1}" srcId="{BC81088C-7E40-441F-85C1-9F391B417279}" destId="{CB5FD8D8-FBBE-4264-9633-C6522B82DC19}" srcOrd="1" destOrd="0" parTransId="{E4AEF550-B221-4CFB-9AB6-BBE6335B9E3F}" sibTransId="{5162754D-3E9B-4DB3-AEEA-D109B8F7DEAD}"/>
    <dgm:cxn modelId="{0A25275A-776F-4C8C-B16C-104183FF6F38}" type="presOf" srcId="{BC81088C-7E40-441F-85C1-9F391B417279}" destId="{1048BD31-7658-489E-BFFA-4F8655D06314}" srcOrd="0" destOrd="0" presId="urn:microsoft.com/office/officeart/2005/8/layout/hierarchy6"/>
    <dgm:cxn modelId="{11B3E986-385E-4A62-A119-E1E4E4954E6B}" srcId="{4E7E9EA1-47EB-4260-8B60-B0949DACF6D9}" destId="{421EF212-D092-4BF2-B6F0-8AFDB41AAC6F}" srcOrd="0" destOrd="0" parTransId="{32719B6B-02FB-4AE8-AF89-CCA3D709008B}" sibTransId="{24CCD85A-6241-4C30-8E8B-47DE7DDB9718}"/>
    <dgm:cxn modelId="{D68FE496-79DF-4271-AEBE-4DC7BC5313CC}" type="presOf" srcId="{32719B6B-02FB-4AE8-AF89-CCA3D709008B}" destId="{41E242D4-292F-4E33-863E-C332B3F09D0B}" srcOrd="0" destOrd="0" presId="urn:microsoft.com/office/officeart/2005/8/layout/hierarchy6"/>
    <dgm:cxn modelId="{5EC5C697-199B-4359-8C99-B351B59A8570}" type="presOf" srcId="{431CB5FF-13C3-4B39-AC94-43CD1D45ABC6}" destId="{883514B4-EE63-4F08-96F1-00E2AEB55D3E}" srcOrd="0" destOrd="0" presId="urn:microsoft.com/office/officeart/2005/8/layout/hierarchy6"/>
    <dgm:cxn modelId="{A9E8579A-659C-4636-894F-B400391718ED}" type="presOf" srcId="{4E7E9EA1-47EB-4260-8B60-B0949DACF6D9}" destId="{9C3C27CC-82B3-4ABF-B6B1-A3A6E1FF4557}" srcOrd="0" destOrd="0" presId="urn:microsoft.com/office/officeart/2005/8/layout/hierarchy6"/>
    <dgm:cxn modelId="{6917099F-730D-4538-B15D-FB056764BADD}" type="presOf" srcId="{9E98DE9B-393D-4150-B1DA-DBA01FEC5FDC}" destId="{A33C0862-FB29-4EDB-B928-6532A2252E9F}" srcOrd="0" destOrd="0" presId="urn:microsoft.com/office/officeart/2005/8/layout/hierarchy6"/>
    <dgm:cxn modelId="{D5D2FDA9-EEDB-4162-9849-AE5E8A074F2A}" type="presOf" srcId="{48D41F55-8028-4462-A69E-00050092CEEC}" destId="{B320DAA0-3EFB-41C8-9F59-65AC6D9FAA38}" srcOrd="0" destOrd="0" presId="urn:microsoft.com/office/officeart/2005/8/layout/hierarchy6"/>
    <dgm:cxn modelId="{735D0ABB-D203-4735-AB64-8DB4E1DA5E1C}" type="presOf" srcId="{894FB41B-0C13-4F8A-B308-B69233FE2EFE}" destId="{50882BB1-70E4-437B-AB95-FB7FCF9D7DF0}" srcOrd="0" destOrd="0" presId="urn:microsoft.com/office/officeart/2005/8/layout/hierarchy6"/>
    <dgm:cxn modelId="{7B5F58C5-BBDD-490F-9A5D-17B9592100F8}" srcId="{4E7E9EA1-47EB-4260-8B60-B0949DACF6D9}" destId="{63347744-7719-4EA8-84F6-17AB388B2E08}" srcOrd="1" destOrd="0" parTransId="{DF96F375-DE00-4625-BDAE-362B3381ECB0}" sibTransId="{5FC04BAA-C591-4BF3-998A-BA77350B9429}"/>
    <dgm:cxn modelId="{08FC9DD5-696C-400F-B621-726F65DF2CAE}" type="presOf" srcId="{63347744-7719-4EA8-84F6-17AB388B2E08}" destId="{5B4A2B21-1D0D-46C3-B979-12FAB4F5FE7D}" srcOrd="0" destOrd="0" presId="urn:microsoft.com/office/officeart/2005/8/layout/hierarchy6"/>
    <dgm:cxn modelId="{2F8E92E7-E34A-4698-A92F-C73787FC4ED9}" type="presOf" srcId="{DF96F375-DE00-4625-BDAE-362B3381ECB0}" destId="{94CD1CF0-152C-4524-92D7-FFF8FA508F6E}" srcOrd="0" destOrd="0" presId="urn:microsoft.com/office/officeart/2005/8/layout/hierarchy6"/>
    <dgm:cxn modelId="{3CF6CAF2-6FF9-447F-8E7C-5F01C6C7C6F9}" srcId="{48D41F55-8028-4462-A69E-00050092CEEC}" destId="{4E7E9EA1-47EB-4260-8B60-B0949DACF6D9}" srcOrd="0" destOrd="0" parTransId="{894FB41B-0C13-4F8A-B308-B69233FE2EFE}" sibTransId="{A78A2FE2-4E3D-4D3B-96C5-744A5C041A0D}"/>
    <dgm:cxn modelId="{73A064F6-BB00-4192-B705-B59F7004405E}" type="presOf" srcId="{421EF212-D092-4BF2-B6F0-8AFDB41AAC6F}" destId="{863026D5-9098-4E45-A0E7-F515C4912143}" srcOrd="0" destOrd="0" presId="urn:microsoft.com/office/officeart/2005/8/layout/hierarchy6"/>
    <dgm:cxn modelId="{54FBE3F7-A698-40C4-B137-831D5FAC7C02}" srcId="{48D41F55-8028-4462-A69E-00050092CEEC}" destId="{BC81088C-7E40-441F-85C1-9F391B417279}" srcOrd="1" destOrd="0" parTransId="{9E98DE9B-393D-4150-B1DA-DBA01FEC5FDC}" sibTransId="{1CEE2920-3D5F-4065-8818-3C5AC63ACF9D}"/>
    <dgm:cxn modelId="{840D387F-0DB9-4181-B711-1D5593440254}" type="presParOf" srcId="{44D4B99B-3784-4D3A-A92C-96389346A16C}" destId="{8B30470A-8CF6-427A-99E7-C29341611E64}" srcOrd="0" destOrd="0" presId="urn:microsoft.com/office/officeart/2005/8/layout/hierarchy6"/>
    <dgm:cxn modelId="{52ED26C2-F4CB-4EE1-B01B-0C9DA3758778}" type="presParOf" srcId="{8B30470A-8CF6-427A-99E7-C29341611E64}" destId="{907F81B3-B8D8-46E4-B6EC-E7E2461ACA6B}" srcOrd="0" destOrd="0" presId="urn:microsoft.com/office/officeart/2005/8/layout/hierarchy6"/>
    <dgm:cxn modelId="{D4A93F8B-0D36-44A9-A437-CC994808A79E}" type="presParOf" srcId="{907F81B3-B8D8-46E4-B6EC-E7E2461ACA6B}" destId="{8202CD46-35D6-4AB3-8A3C-296A67B8F76D}" srcOrd="0" destOrd="0" presId="urn:microsoft.com/office/officeart/2005/8/layout/hierarchy6"/>
    <dgm:cxn modelId="{C7B99201-56CF-44FB-9626-3836A7923E41}" type="presParOf" srcId="{8202CD46-35D6-4AB3-8A3C-296A67B8F76D}" destId="{B320DAA0-3EFB-41C8-9F59-65AC6D9FAA38}" srcOrd="0" destOrd="0" presId="urn:microsoft.com/office/officeart/2005/8/layout/hierarchy6"/>
    <dgm:cxn modelId="{5C72CC22-75A4-4CDE-B843-014C0CCBAF62}" type="presParOf" srcId="{8202CD46-35D6-4AB3-8A3C-296A67B8F76D}" destId="{8994FED6-43F4-4984-8D67-70D87745E490}" srcOrd="1" destOrd="0" presId="urn:microsoft.com/office/officeart/2005/8/layout/hierarchy6"/>
    <dgm:cxn modelId="{19B35BAC-7A77-4DDF-AAE0-B85758BA0083}" type="presParOf" srcId="{8994FED6-43F4-4984-8D67-70D87745E490}" destId="{50882BB1-70E4-437B-AB95-FB7FCF9D7DF0}" srcOrd="0" destOrd="0" presId="urn:microsoft.com/office/officeart/2005/8/layout/hierarchy6"/>
    <dgm:cxn modelId="{49F99E44-BF8C-4233-84C7-A430F9D5C02D}" type="presParOf" srcId="{8994FED6-43F4-4984-8D67-70D87745E490}" destId="{BB848A92-CD41-4012-853B-1D9A945A0FF6}" srcOrd="1" destOrd="0" presId="urn:microsoft.com/office/officeart/2005/8/layout/hierarchy6"/>
    <dgm:cxn modelId="{316D14D8-8993-4F26-9452-F0A84965E758}" type="presParOf" srcId="{BB848A92-CD41-4012-853B-1D9A945A0FF6}" destId="{9C3C27CC-82B3-4ABF-B6B1-A3A6E1FF4557}" srcOrd="0" destOrd="0" presId="urn:microsoft.com/office/officeart/2005/8/layout/hierarchy6"/>
    <dgm:cxn modelId="{F2557046-29E2-44B8-902C-DF5168BFFB14}" type="presParOf" srcId="{BB848A92-CD41-4012-853B-1D9A945A0FF6}" destId="{FC042C73-C45C-4668-9420-87B58ACBB9BA}" srcOrd="1" destOrd="0" presId="urn:microsoft.com/office/officeart/2005/8/layout/hierarchy6"/>
    <dgm:cxn modelId="{814D0DCC-96CF-4307-917E-66545ED50E2B}" type="presParOf" srcId="{FC042C73-C45C-4668-9420-87B58ACBB9BA}" destId="{41E242D4-292F-4E33-863E-C332B3F09D0B}" srcOrd="0" destOrd="0" presId="urn:microsoft.com/office/officeart/2005/8/layout/hierarchy6"/>
    <dgm:cxn modelId="{880D3DCD-16B2-44B9-859C-018F2B9CF85B}" type="presParOf" srcId="{FC042C73-C45C-4668-9420-87B58ACBB9BA}" destId="{BB5AFBB0-CBB7-48E8-846E-2B8C49E0FA30}" srcOrd="1" destOrd="0" presId="urn:microsoft.com/office/officeart/2005/8/layout/hierarchy6"/>
    <dgm:cxn modelId="{F2B6A3CA-F9E2-4BDA-B628-5517FBE630B2}" type="presParOf" srcId="{BB5AFBB0-CBB7-48E8-846E-2B8C49E0FA30}" destId="{863026D5-9098-4E45-A0E7-F515C4912143}" srcOrd="0" destOrd="0" presId="urn:microsoft.com/office/officeart/2005/8/layout/hierarchy6"/>
    <dgm:cxn modelId="{502A08B7-987F-4C1D-BFD5-5FD161AE0EB6}" type="presParOf" srcId="{BB5AFBB0-CBB7-48E8-846E-2B8C49E0FA30}" destId="{5721616F-47D0-45D8-9E73-E79D2CD589DF}" srcOrd="1" destOrd="0" presId="urn:microsoft.com/office/officeart/2005/8/layout/hierarchy6"/>
    <dgm:cxn modelId="{299303CC-5B5A-4C96-984A-4670BA75E02D}" type="presParOf" srcId="{FC042C73-C45C-4668-9420-87B58ACBB9BA}" destId="{94CD1CF0-152C-4524-92D7-FFF8FA508F6E}" srcOrd="2" destOrd="0" presId="urn:microsoft.com/office/officeart/2005/8/layout/hierarchy6"/>
    <dgm:cxn modelId="{32ACA58F-C8C6-4114-89CD-CDF71E52A16E}" type="presParOf" srcId="{FC042C73-C45C-4668-9420-87B58ACBB9BA}" destId="{46E938A9-1D2B-4541-B0A4-F92CEE42100C}" srcOrd="3" destOrd="0" presId="urn:microsoft.com/office/officeart/2005/8/layout/hierarchy6"/>
    <dgm:cxn modelId="{FD437500-B9EF-4D6E-ADF7-B5D97232428B}" type="presParOf" srcId="{46E938A9-1D2B-4541-B0A4-F92CEE42100C}" destId="{5B4A2B21-1D0D-46C3-B979-12FAB4F5FE7D}" srcOrd="0" destOrd="0" presId="urn:microsoft.com/office/officeart/2005/8/layout/hierarchy6"/>
    <dgm:cxn modelId="{4E007C85-7C8F-432B-9A1A-8D2A01203A2C}" type="presParOf" srcId="{46E938A9-1D2B-4541-B0A4-F92CEE42100C}" destId="{35A7CED4-D99C-43D3-A927-17F0FC8673C1}" srcOrd="1" destOrd="0" presId="urn:microsoft.com/office/officeart/2005/8/layout/hierarchy6"/>
    <dgm:cxn modelId="{D0531C98-E4F1-429E-8D5A-F893CA4AB939}" type="presParOf" srcId="{8994FED6-43F4-4984-8D67-70D87745E490}" destId="{A33C0862-FB29-4EDB-B928-6532A2252E9F}" srcOrd="2" destOrd="0" presId="urn:microsoft.com/office/officeart/2005/8/layout/hierarchy6"/>
    <dgm:cxn modelId="{40EF4E56-69B9-4F89-86E9-7BAEBDE6BEC5}" type="presParOf" srcId="{8994FED6-43F4-4984-8D67-70D87745E490}" destId="{FF1194C0-1BE0-437F-83A4-7787429D7D0C}" srcOrd="3" destOrd="0" presId="urn:microsoft.com/office/officeart/2005/8/layout/hierarchy6"/>
    <dgm:cxn modelId="{AA929C8F-F3C6-42D7-8307-29DBFF8BA9CD}" type="presParOf" srcId="{FF1194C0-1BE0-437F-83A4-7787429D7D0C}" destId="{1048BD31-7658-489E-BFFA-4F8655D06314}" srcOrd="0" destOrd="0" presId="urn:microsoft.com/office/officeart/2005/8/layout/hierarchy6"/>
    <dgm:cxn modelId="{2A32973D-0495-41FB-AE05-3B2D6E2CDB81}" type="presParOf" srcId="{FF1194C0-1BE0-437F-83A4-7787429D7D0C}" destId="{539C466A-B3B8-41C9-AEFD-2EB569BD2A84}" srcOrd="1" destOrd="0" presId="urn:microsoft.com/office/officeart/2005/8/layout/hierarchy6"/>
    <dgm:cxn modelId="{05F5EA09-5C95-4888-A38C-49F4D5FBF3B0}" type="presParOf" srcId="{539C466A-B3B8-41C9-AEFD-2EB569BD2A84}" destId="{C9BE6BA4-988E-4DC3-A504-6BCB2D727E17}" srcOrd="0" destOrd="0" presId="urn:microsoft.com/office/officeart/2005/8/layout/hierarchy6"/>
    <dgm:cxn modelId="{6531FE12-EDDC-4B09-9AF8-8A88940BFA55}" type="presParOf" srcId="{539C466A-B3B8-41C9-AEFD-2EB569BD2A84}" destId="{C75F76CE-BD7E-4A70-90DE-38C19CE340C8}" srcOrd="1" destOrd="0" presId="urn:microsoft.com/office/officeart/2005/8/layout/hierarchy6"/>
    <dgm:cxn modelId="{B9F24356-7720-484D-89A7-D07A7F30AA43}" type="presParOf" srcId="{C75F76CE-BD7E-4A70-90DE-38C19CE340C8}" destId="{883514B4-EE63-4F08-96F1-00E2AEB55D3E}" srcOrd="0" destOrd="0" presId="urn:microsoft.com/office/officeart/2005/8/layout/hierarchy6"/>
    <dgm:cxn modelId="{376C51D9-087C-49BC-9584-A34DC800CA47}" type="presParOf" srcId="{C75F76CE-BD7E-4A70-90DE-38C19CE340C8}" destId="{91E2E8B3-DF4C-462A-B779-A335D0809C16}" srcOrd="1" destOrd="0" presId="urn:microsoft.com/office/officeart/2005/8/layout/hierarchy6"/>
    <dgm:cxn modelId="{A65E2F51-1ECF-4F36-BBAC-AA4CA0AEB761}" type="presParOf" srcId="{539C466A-B3B8-41C9-AEFD-2EB569BD2A84}" destId="{02586D9E-87A2-4AEC-B6BD-48044F3E0D14}" srcOrd="2" destOrd="0" presId="urn:microsoft.com/office/officeart/2005/8/layout/hierarchy6"/>
    <dgm:cxn modelId="{1E60C412-BD0C-4C1E-ABBB-520FD921F411}" type="presParOf" srcId="{539C466A-B3B8-41C9-AEFD-2EB569BD2A84}" destId="{5FE4F030-E171-4EBD-A64D-B809FE9B5907}" srcOrd="3" destOrd="0" presId="urn:microsoft.com/office/officeart/2005/8/layout/hierarchy6"/>
    <dgm:cxn modelId="{4B3BBB24-B45B-4581-A2D7-948F87920D88}" type="presParOf" srcId="{5FE4F030-E171-4EBD-A64D-B809FE9B5907}" destId="{269091EA-AD6B-460A-BCC0-9FAD1D11E998}" srcOrd="0" destOrd="0" presId="urn:microsoft.com/office/officeart/2005/8/layout/hierarchy6"/>
    <dgm:cxn modelId="{0B131659-A443-495C-A022-5BF682A1BB33}" type="presParOf" srcId="{5FE4F030-E171-4EBD-A64D-B809FE9B5907}" destId="{2142D0BB-46B3-4DF8-9AF2-27EDD2728A96}" srcOrd="1" destOrd="0" presId="urn:microsoft.com/office/officeart/2005/8/layout/hierarchy6"/>
    <dgm:cxn modelId="{EC8BA0AB-176D-4C01-B731-44C3C5DE1EBF}" type="presParOf" srcId="{44D4B99B-3784-4D3A-A92C-96389346A16C}" destId="{7F6D14B4-3A5C-4F4E-BBFD-D5EE570C67C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6FC4F3-F0ED-4A7A-9276-381177558911}" type="doc">
      <dgm:prSet loTypeId="urn:microsoft.com/office/officeart/2009/3/layout/PlusandMinus" loCatId="relationship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7E1B4DB-5A29-4D62-A1DD-66A37201A3FB}">
      <dgm:prSet phldrT="[Text]" custT="1"/>
      <dgm:spPr/>
      <dgm:t>
        <a:bodyPr/>
        <a:lstStyle/>
        <a:p>
          <a:r>
            <a:rPr lang="en-US" sz="3200" dirty="0"/>
            <a:t>‎</a:t>
          </a:r>
          <a:r>
            <a:rPr lang="en-US" sz="2800" dirty="0"/>
            <a:t>AUC‎=‎0/97</a:t>
          </a:r>
          <a:r>
            <a:rPr lang="fa-IR" sz="1200" dirty="0">
              <a:cs typeface="B Nazanin" pitchFamily="2" charset="-78"/>
            </a:rPr>
            <a:t>±</a:t>
          </a:r>
          <a:r>
            <a:rPr lang="en-US" sz="1200" dirty="0">
              <a:cs typeface="B Nazanin" pitchFamily="2" charset="-78"/>
            </a:rPr>
            <a:t>0/001</a:t>
          </a:r>
          <a:endParaRPr lang="fa-IR" sz="1200" dirty="0">
            <a:cs typeface="B Nazanin" pitchFamily="2" charset="-78"/>
          </a:endParaRPr>
        </a:p>
        <a:p>
          <a:endParaRPr lang="fa-IR" sz="2800" dirty="0"/>
        </a:p>
        <a:p>
          <a:r>
            <a:rPr lang="en-US" sz="2800" dirty="0">
              <a:effectLst/>
            </a:rPr>
            <a:t>‎‎AUPR=‎0/99</a:t>
          </a:r>
          <a:endParaRPr lang="fa-IR" sz="2800" dirty="0">
            <a:effectLst/>
          </a:endParaRPr>
        </a:p>
        <a:p>
          <a:r>
            <a:rPr lang="fa-IR" sz="1400" dirty="0">
              <a:cs typeface="B Nazanin" pitchFamily="2" charset="-78"/>
            </a:rPr>
            <a:t>±</a:t>
          </a:r>
          <a:r>
            <a:rPr lang="en-US" sz="1400" dirty="0">
              <a:cs typeface="B Nazanin" pitchFamily="2" charset="-78"/>
            </a:rPr>
            <a:t>0/0007</a:t>
          </a:r>
          <a:endParaRPr lang="en-US" sz="3600" dirty="0"/>
        </a:p>
      </dgm:t>
    </dgm:pt>
    <dgm:pt modelId="{531BC4B1-0ADB-4D3A-9E58-1FE4014CE440}" type="parTrans" cxnId="{7994D244-1A8A-461F-90B2-206B702E726A}">
      <dgm:prSet/>
      <dgm:spPr/>
      <dgm:t>
        <a:bodyPr/>
        <a:lstStyle/>
        <a:p>
          <a:endParaRPr lang="en-US"/>
        </a:p>
      </dgm:t>
    </dgm:pt>
    <dgm:pt modelId="{A14545B9-0AB6-4831-9F30-94661BE3574C}" type="sibTrans" cxnId="{7994D244-1A8A-461F-90B2-206B702E726A}">
      <dgm:prSet/>
      <dgm:spPr/>
      <dgm:t>
        <a:bodyPr/>
        <a:lstStyle/>
        <a:p>
          <a:endParaRPr lang="en-US"/>
        </a:p>
      </dgm:t>
    </dgm:pt>
    <dgm:pt modelId="{706F6F81-362D-4919-BAB1-33EDF124F1B6}">
      <dgm:prSet phldrT="[Text]" custT="1"/>
      <dgm:spPr/>
      <dgm:t>
        <a:bodyPr/>
        <a:lstStyle/>
        <a:p>
          <a:r>
            <a:rPr lang="en-US" sz="2800" dirty="0"/>
            <a:t>‎AUC‎=‎0/97</a:t>
          </a:r>
          <a:r>
            <a:rPr lang="fa-IR" sz="1200" dirty="0"/>
            <a:t> </a:t>
          </a:r>
          <a:r>
            <a:rPr lang="fa-IR" sz="1200" dirty="0">
              <a:cs typeface="B Nazanin" pitchFamily="2" charset="-78"/>
            </a:rPr>
            <a:t>±</a:t>
          </a:r>
          <a:r>
            <a:rPr lang="en-US" sz="1200" dirty="0">
              <a:cs typeface="B Nazanin" pitchFamily="2" charset="-78"/>
            </a:rPr>
            <a:t>0/0018</a:t>
          </a:r>
          <a:endParaRPr lang="fa-IR" sz="2800" dirty="0"/>
        </a:p>
        <a:p>
          <a:endParaRPr lang="en-US" sz="2800" dirty="0">
            <a:effectLst/>
          </a:endParaRPr>
        </a:p>
        <a:p>
          <a:r>
            <a:rPr lang="en-US" sz="2800" dirty="0">
              <a:effectLst/>
            </a:rPr>
            <a:t>‎‎AUPR=‎0/93</a:t>
          </a:r>
          <a:r>
            <a:rPr lang="fa-IR" sz="1400" dirty="0">
              <a:cs typeface="B Nazanin" pitchFamily="2" charset="-78"/>
            </a:rPr>
            <a:t>±</a:t>
          </a:r>
          <a:r>
            <a:rPr lang="en-US" sz="1400" dirty="0">
              <a:cs typeface="B Nazanin" pitchFamily="2" charset="-78"/>
            </a:rPr>
            <a:t>0/005</a:t>
          </a:r>
          <a:endParaRPr lang="en-US" sz="2800" dirty="0"/>
        </a:p>
      </dgm:t>
    </dgm:pt>
    <dgm:pt modelId="{8551E24F-078D-4197-8E9A-A2C753D20CA8}" type="parTrans" cxnId="{3A86C3B3-4C77-4833-862B-1E5BEDEDD5EE}">
      <dgm:prSet/>
      <dgm:spPr/>
      <dgm:t>
        <a:bodyPr/>
        <a:lstStyle/>
        <a:p>
          <a:endParaRPr lang="en-US"/>
        </a:p>
      </dgm:t>
    </dgm:pt>
    <dgm:pt modelId="{6D52755B-BA3C-457A-B2A3-82E599B972C6}" type="sibTrans" cxnId="{3A86C3B3-4C77-4833-862B-1E5BEDEDD5EE}">
      <dgm:prSet/>
      <dgm:spPr/>
      <dgm:t>
        <a:bodyPr/>
        <a:lstStyle/>
        <a:p>
          <a:endParaRPr lang="en-US"/>
        </a:p>
      </dgm:t>
    </dgm:pt>
    <dgm:pt modelId="{6C337AB2-16DB-403C-9BC7-85134C21A964}" type="pres">
      <dgm:prSet presAssocID="{E26FC4F3-F0ED-4A7A-9276-381177558911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</dgm:pt>
    <dgm:pt modelId="{7AAA9044-2296-4C3B-9540-7144FD0170A1}" type="pres">
      <dgm:prSet presAssocID="{E26FC4F3-F0ED-4A7A-9276-381177558911}" presName="Background" presStyleLbl="bgImgPlace1" presStyleIdx="0" presStyleCnt="1" custScaleX="111070"/>
      <dgm:spPr/>
    </dgm:pt>
    <dgm:pt modelId="{539E7B92-D50F-4B89-B44A-3734F7681202}" type="pres">
      <dgm:prSet presAssocID="{E26FC4F3-F0ED-4A7A-9276-381177558911}" presName="ParentText1" presStyleLbl="revTx" presStyleIdx="0" presStyleCnt="2" custScaleX="99477">
        <dgm:presLayoutVars>
          <dgm:chMax val="0"/>
          <dgm:chPref val="0"/>
          <dgm:bulletEnabled val="1"/>
        </dgm:presLayoutVars>
      </dgm:prSet>
      <dgm:spPr/>
    </dgm:pt>
    <dgm:pt modelId="{75D0E9CF-6992-4638-88B2-A3C5780E6224}" type="pres">
      <dgm:prSet presAssocID="{E26FC4F3-F0ED-4A7A-9276-381177558911}" presName="ParentText2" presStyleLbl="revTx" presStyleIdx="1" presStyleCnt="2" custLinFactNeighborY="3444">
        <dgm:presLayoutVars>
          <dgm:chMax val="0"/>
          <dgm:chPref val="0"/>
          <dgm:bulletEnabled val="1"/>
        </dgm:presLayoutVars>
      </dgm:prSet>
      <dgm:spPr/>
    </dgm:pt>
    <dgm:pt modelId="{D2D7C6B3-E0AB-4D07-B81F-6D4E06223CA6}" type="pres">
      <dgm:prSet presAssocID="{E26FC4F3-F0ED-4A7A-9276-381177558911}" presName="Plus" presStyleLbl="alignNode1" presStyleIdx="0" presStyleCnt="2"/>
      <dgm:spPr/>
    </dgm:pt>
    <dgm:pt modelId="{3579B498-6191-466F-A862-45B415F51295}" type="pres">
      <dgm:prSet presAssocID="{E26FC4F3-F0ED-4A7A-9276-381177558911}" presName="Minus" presStyleLbl="alignNode1" presStyleIdx="1" presStyleCnt="2"/>
      <dgm:spPr/>
    </dgm:pt>
    <dgm:pt modelId="{05C819FA-D363-4864-9819-F346A1A2A941}" type="pres">
      <dgm:prSet presAssocID="{E26FC4F3-F0ED-4A7A-9276-381177558911}" presName="Divider" presStyleLbl="parChTrans1D1" presStyleIdx="0" presStyleCnt="1"/>
      <dgm:spPr/>
    </dgm:pt>
  </dgm:ptLst>
  <dgm:cxnLst>
    <dgm:cxn modelId="{F7FFE02D-BDE1-4C0A-A87B-898FA0C29D22}" type="presOf" srcId="{706F6F81-362D-4919-BAB1-33EDF124F1B6}" destId="{75D0E9CF-6992-4638-88B2-A3C5780E6224}" srcOrd="0" destOrd="0" presId="urn:microsoft.com/office/officeart/2009/3/layout/PlusandMinus"/>
    <dgm:cxn modelId="{8DAB3138-CF25-456B-B45A-458EA76BB726}" type="presOf" srcId="{A7E1B4DB-5A29-4D62-A1DD-66A37201A3FB}" destId="{539E7B92-D50F-4B89-B44A-3734F7681202}" srcOrd="0" destOrd="0" presId="urn:microsoft.com/office/officeart/2009/3/layout/PlusandMinus"/>
    <dgm:cxn modelId="{7994D244-1A8A-461F-90B2-206B702E726A}" srcId="{E26FC4F3-F0ED-4A7A-9276-381177558911}" destId="{A7E1B4DB-5A29-4D62-A1DD-66A37201A3FB}" srcOrd="0" destOrd="0" parTransId="{531BC4B1-0ADB-4D3A-9E58-1FE4014CE440}" sibTransId="{A14545B9-0AB6-4831-9F30-94661BE3574C}"/>
    <dgm:cxn modelId="{C8B46397-F8EC-4D5B-917F-674051925FD8}" type="presOf" srcId="{E26FC4F3-F0ED-4A7A-9276-381177558911}" destId="{6C337AB2-16DB-403C-9BC7-85134C21A964}" srcOrd="0" destOrd="0" presId="urn:microsoft.com/office/officeart/2009/3/layout/PlusandMinus"/>
    <dgm:cxn modelId="{3A86C3B3-4C77-4833-862B-1E5BEDEDD5EE}" srcId="{E26FC4F3-F0ED-4A7A-9276-381177558911}" destId="{706F6F81-362D-4919-BAB1-33EDF124F1B6}" srcOrd="1" destOrd="0" parTransId="{8551E24F-078D-4197-8E9A-A2C753D20CA8}" sibTransId="{6D52755B-BA3C-457A-B2A3-82E599B972C6}"/>
    <dgm:cxn modelId="{590E4A45-8155-4224-A048-E471FA9F5341}" type="presParOf" srcId="{6C337AB2-16DB-403C-9BC7-85134C21A964}" destId="{7AAA9044-2296-4C3B-9540-7144FD0170A1}" srcOrd="0" destOrd="0" presId="urn:microsoft.com/office/officeart/2009/3/layout/PlusandMinus"/>
    <dgm:cxn modelId="{8F275176-84D2-4CC6-A747-04877176C21B}" type="presParOf" srcId="{6C337AB2-16DB-403C-9BC7-85134C21A964}" destId="{539E7B92-D50F-4B89-B44A-3734F7681202}" srcOrd="1" destOrd="0" presId="urn:microsoft.com/office/officeart/2009/3/layout/PlusandMinus"/>
    <dgm:cxn modelId="{7EEA82D8-9616-40CE-A952-DF32B2A5405B}" type="presParOf" srcId="{6C337AB2-16DB-403C-9BC7-85134C21A964}" destId="{75D0E9CF-6992-4638-88B2-A3C5780E6224}" srcOrd="2" destOrd="0" presId="urn:microsoft.com/office/officeart/2009/3/layout/PlusandMinus"/>
    <dgm:cxn modelId="{0B1402F9-DDCC-4DD8-AAD5-CFF5EDD7801E}" type="presParOf" srcId="{6C337AB2-16DB-403C-9BC7-85134C21A964}" destId="{D2D7C6B3-E0AB-4D07-B81F-6D4E06223CA6}" srcOrd="3" destOrd="0" presId="urn:microsoft.com/office/officeart/2009/3/layout/PlusandMinus"/>
    <dgm:cxn modelId="{9B410E00-9A67-4BE2-8813-68220BDD4312}" type="presParOf" srcId="{6C337AB2-16DB-403C-9BC7-85134C21A964}" destId="{3579B498-6191-466F-A862-45B415F51295}" srcOrd="4" destOrd="0" presId="urn:microsoft.com/office/officeart/2009/3/layout/PlusandMinus"/>
    <dgm:cxn modelId="{79C48A7E-1EF2-494B-BAE4-998BB6C44179}" type="presParOf" srcId="{6C337AB2-16DB-403C-9BC7-85134C21A964}" destId="{05C819FA-D363-4864-9819-F346A1A2A941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CD0F005-4A20-4135-B3C1-EE9DC71007B6}" type="doc">
      <dgm:prSet loTypeId="urn:microsoft.com/office/officeart/2005/8/layout/funnel1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8D9E5A4-38A1-4699-AFE3-6F7FD8A94C7E}">
      <dgm:prSet phldrT="[Text]" custT="1"/>
      <dgm:spPr/>
      <dgm:t>
        <a:bodyPr/>
        <a:lstStyle/>
        <a:p>
          <a:r>
            <a:rPr lang="fa-IR" sz="2400" b="1" dirty="0">
              <a:cs typeface="B Nazanin" pitchFamily="2" charset="-78"/>
            </a:rPr>
            <a:t>65000 </a:t>
          </a:r>
          <a:r>
            <a:rPr lang="fa-IR" sz="1600" b="1" dirty="0">
              <a:cs typeface="B Nazanin" pitchFamily="2" charset="-78"/>
            </a:rPr>
            <a:t>نامزد عدم ‌برهمکنش</a:t>
          </a:r>
          <a:endParaRPr lang="en-US" sz="1600" b="1" dirty="0">
            <a:cs typeface="B Nazanin" pitchFamily="2" charset="-78"/>
          </a:endParaRPr>
        </a:p>
      </dgm:t>
    </dgm:pt>
    <dgm:pt modelId="{7D77C25D-A458-46ED-B057-5C59527F77CD}" type="parTrans" cxnId="{FA24F786-65E7-4FDA-A463-39C68AD4DFD1}">
      <dgm:prSet/>
      <dgm:spPr/>
      <dgm:t>
        <a:bodyPr/>
        <a:lstStyle/>
        <a:p>
          <a:endParaRPr lang="en-US"/>
        </a:p>
      </dgm:t>
    </dgm:pt>
    <dgm:pt modelId="{EE7ABAEE-98B3-48DA-8F25-67CE5720965D}" type="sibTrans" cxnId="{FA24F786-65E7-4FDA-A463-39C68AD4DFD1}">
      <dgm:prSet/>
      <dgm:spPr/>
      <dgm:t>
        <a:bodyPr/>
        <a:lstStyle/>
        <a:p>
          <a:endParaRPr lang="en-US"/>
        </a:p>
      </dgm:t>
    </dgm:pt>
    <dgm:pt modelId="{FCAFEC98-0A31-4E37-ABFF-EE5897DF90AD}">
      <dgm:prSet phldrT="[Text]" custT="1"/>
      <dgm:spPr/>
      <dgm:t>
        <a:bodyPr/>
        <a:lstStyle/>
        <a:p>
          <a:r>
            <a:rPr lang="fa-IR" sz="1800" dirty="0">
              <a:solidFill>
                <a:schemeClr val="tx1">
                  <a:lumMod val="95000"/>
                  <a:lumOff val="5000"/>
                </a:schemeClr>
              </a:solidFill>
              <a:cs typeface="B Nazanin" pitchFamily="2" charset="-78"/>
            </a:rPr>
            <a:t>کمتر از 0/4 کاهنده</a:t>
          </a:r>
          <a:endParaRPr lang="en-US" sz="1800" dirty="0">
            <a:solidFill>
              <a:schemeClr val="tx1">
                <a:lumMod val="95000"/>
                <a:lumOff val="5000"/>
              </a:schemeClr>
            </a:solidFill>
            <a:cs typeface="B Nazanin" pitchFamily="2" charset="-78"/>
          </a:endParaRPr>
        </a:p>
      </dgm:t>
    </dgm:pt>
    <dgm:pt modelId="{B6142BCD-FC4D-4108-BCC6-43493FF3C0BD}" type="sibTrans" cxnId="{BA5A68E0-4CE2-48BD-9E3A-72FC79307575}">
      <dgm:prSet/>
      <dgm:spPr/>
      <dgm:t>
        <a:bodyPr/>
        <a:lstStyle/>
        <a:p>
          <a:endParaRPr lang="en-US"/>
        </a:p>
      </dgm:t>
    </dgm:pt>
    <dgm:pt modelId="{EFE5D8FE-3D14-412B-AC85-1D0F4661DD3A}" type="parTrans" cxnId="{BA5A68E0-4CE2-48BD-9E3A-72FC79307575}">
      <dgm:prSet/>
      <dgm:spPr/>
      <dgm:t>
        <a:bodyPr/>
        <a:lstStyle/>
        <a:p>
          <a:endParaRPr lang="en-US"/>
        </a:p>
      </dgm:t>
    </dgm:pt>
    <dgm:pt modelId="{D5320D75-849F-49DF-8768-560F2C59587E}">
      <dgm:prSet phldrT="[Text]" custT="1"/>
      <dgm:spPr/>
      <dgm:t>
        <a:bodyPr/>
        <a:lstStyle/>
        <a:p>
          <a:r>
            <a:rPr lang="fa-IR" sz="1800" b="0" dirty="0">
              <a:solidFill>
                <a:schemeClr val="tx1">
                  <a:lumMod val="95000"/>
                  <a:lumOff val="5000"/>
                </a:schemeClr>
              </a:solidFill>
              <a:cs typeface="B Nazanin" pitchFamily="2" charset="-78"/>
            </a:rPr>
            <a:t>کمتر از 0/4 افزاینده</a:t>
          </a:r>
        </a:p>
      </dgm:t>
    </dgm:pt>
    <dgm:pt modelId="{B5E56093-B04A-406E-A912-264D8C53F7C5}" type="sibTrans" cxnId="{A02CC4D4-D206-4DFF-9CD1-CAC47066A318}">
      <dgm:prSet/>
      <dgm:spPr/>
      <dgm:t>
        <a:bodyPr/>
        <a:lstStyle/>
        <a:p>
          <a:endParaRPr lang="en-US"/>
        </a:p>
      </dgm:t>
    </dgm:pt>
    <dgm:pt modelId="{F4F3289C-26ED-44B9-96C7-F07CB17BD1DA}" type="parTrans" cxnId="{A02CC4D4-D206-4DFF-9CD1-CAC47066A318}">
      <dgm:prSet/>
      <dgm:spPr/>
      <dgm:t>
        <a:bodyPr/>
        <a:lstStyle/>
        <a:p>
          <a:endParaRPr lang="en-US"/>
        </a:p>
      </dgm:t>
    </dgm:pt>
    <dgm:pt modelId="{E494649D-C891-4290-B47B-AD4D376647BC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fa-IR" sz="1600" b="1" dirty="0">
              <a:solidFill>
                <a:schemeClr val="tx1">
                  <a:lumMod val="95000"/>
                  <a:lumOff val="5000"/>
                </a:schemeClr>
              </a:solidFill>
              <a:cs typeface="B Nazanin" pitchFamily="2" charset="-78"/>
            </a:rPr>
            <a:t>270000 جفت ناشناخته</a:t>
          </a:r>
        </a:p>
      </dgm:t>
    </dgm:pt>
    <dgm:pt modelId="{C2329C8B-A7C8-4314-B3DD-87A94407362F}" type="sibTrans" cxnId="{F924D102-ED29-45DC-A627-C47EE97EEB37}">
      <dgm:prSet/>
      <dgm:spPr/>
      <dgm:t>
        <a:bodyPr/>
        <a:lstStyle/>
        <a:p>
          <a:endParaRPr lang="en-US"/>
        </a:p>
      </dgm:t>
    </dgm:pt>
    <dgm:pt modelId="{A4662F67-1FAC-4497-83CD-3A4F62D736AF}" type="parTrans" cxnId="{F924D102-ED29-45DC-A627-C47EE97EEB37}">
      <dgm:prSet/>
      <dgm:spPr/>
      <dgm:t>
        <a:bodyPr/>
        <a:lstStyle/>
        <a:p>
          <a:endParaRPr lang="en-US"/>
        </a:p>
      </dgm:t>
    </dgm:pt>
    <dgm:pt modelId="{8C1D0379-5D2C-47D4-B906-4989C654336D}" type="pres">
      <dgm:prSet presAssocID="{CCD0F005-4A20-4135-B3C1-EE9DC71007B6}" presName="Name0" presStyleCnt="0">
        <dgm:presLayoutVars>
          <dgm:chMax val="4"/>
          <dgm:resizeHandles val="exact"/>
        </dgm:presLayoutVars>
      </dgm:prSet>
      <dgm:spPr/>
    </dgm:pt>
    <dgm:pt modelId="{877AE962-77FE-4962-86AF-674FC45A6092}" type="pres">
      <dgm:prSet presAssocID="{CCD0F005-4A20-4135-B3C1-EE9DC71007B6}" presName="ellipse" presStyleLbl="trBgShp" presStyleIdx="0" presStyleCnt="1"/>
      <dgm:spPr/>
    </dgm:pt>
    <dgm:pt modelId="{FB939CFF-47FB-4B0C-A4BB-5A0C5C9D0271}" type="pres">
      <dgm:prSet presAssocID="{CCD0F005-4A20-4135-B3C1-EE9DC71007B6}" presName="arrow1" presStyleLbl="fgShp" presStyleIdx="0" presStyleCnt="1" custLinFactNeighborX="-2985" custLinFactNeighborY="-23319"/>
      <dgm:spPr>
        <a:solidFill>
          <a:srgbClr val="FFBB69"/>
        </a:solidFill>
      </dgm:spPr>
    </dgm:pt>
    <dgm:pt modelId="{0D06C7B2-50E7-401A-B40F-E8ABEC0B060B}" type="pres">
      <dgm:prSet presAssocID="{CCD0F005-4A20-4135-B3C1-EE9DC71007B6}" presName="rectangle" presStyleLbl="revTx" presStyleIdx="0" presStyleCnt="1" custScaleY="54872">
        <dgm:presLayoutVars>
          <dgm:bulletEnabled val="1"/>
        </dgm:presLayoutVars>
      </dgm:prSet>
      <dgm:spPr/>
    </dgm:pt>
    <dgm:pt modelId="{0C540C58-C58C-403D-8CB1-76F1771F9417}" type="pres">
      <dgm:prSet presAssocID="{D5320D75-849F-49DF-8768-560F2C59587E}" presName="item1" presStyleLbl="node1" presStyleIdx="0" presStyleCnt="3">
        <dgm:presLayoutVars>
          <dgm:bulletEnabled val="1"/>
        </dgm:presLayoutVars>
      </dgm:prSet>
      <dgm:spPr/>
    </dgm:pt>
    <dgm:pt modelId="{F52221CA-8C97-4A21-BAAE-242C2350C546}" type="pres">
      <dgm:prSet presAssocID="{FCAFEC98-0A31-4E37-ABFF-EE5897DF90AD}" presName="item2" presStyleLbl="node1" presStyleIdx="1" presStyleCnt="3" custLinFactNeighborX="7179" custLinFactNeighborY="38974">
        <dgm:presLayoutVars>
          <dgm:bulletEnabled val="1"/>
        </dgm:presLayoutVars>
      </dgm:prSet>
      <dgm:spPr/>
    </dgm:pt>
    <dgm:pt modelId="{AAE32D5A-8E7E-4817-9A5C-D6EEE8FA914A}" type="pres">
      <dgm:prSet presAssocID="{48D9E5A4-38A1-4699-AFE3-6F7FD8A94C7E}" presName="item3" presStyleLbl="node1" presStyleIdx="2" presStyleCnt="3" custLinFactNeighborX="-34810" custLinFactNeighborY="-4307">
        <dgm:presLayoutVars>
          <dgm:bulletEnabled val="1"/>
        </dgm:presLayoutVars>
      </dgm:prSet>
      <dgm:spPr>
        <a:prstGeom prst="downArrowCallout">
          <a:avLst/>
        </a:prstGeom>
      </dgm:spPr>
    </dgm:pt>
    <dgm:pt modelId="{EBDC798D-55B5-4A9B-A319-E8F95EC2EB02}" type="pres">
      <dgm:prSet presAssocID="{CCD0F005-4A20-4135-B3C1-EE9DC71007B6}" presName="funnel" presStyleLbl="trAlignAcc1" presStyleIdx="0" presStyleCnt="1" custLinFactNeighborX="-988" custLinFactNeighborY="343"/>
      <dgm:spPr/>
    </dgm:pt>
  </dgm:ptLst>
  <dgm:cxnLst>
    <dgm:cxn modelId="{F924D102-ED29-45DC-A627-C47EE97EEB37}" srcId="{CCD0F005-4A20-4135-B3C1-EE9DC71007B6}" destId="{E494649D-C891-4290-B47B-AD4D376647BC}" srcOrd="0" destOrd="0" parTransId="{A4662F67-1FAC-4497-83CD-3A4F62D736AF}" sibTransId="{C2329C8B-A7C8-4314-B3DD-87A94407362F}"/>
    <dgm:cxn modelId="{5712A904-9E09-400B-9C4C-250FBE7D6028}" type="presOf" srcId="{CCD0F005-4A20-4135-B3C1-EE9DC71007B6}" destId="{8C1D0379-5D2C-47D4-B906-4989C654336D}" srcOrd="0" destOrd="0" presId="urn:microsoft.com/office/officeart/2005/8/layout/funnel1"/>
    <dgm:cxn modelId="{C5578616-3612-4E6C-96B8-0E17D2CCE055}" type="presOf" srcId="{FCAFEC98-0A31-4E37-ABFF-EE5897DF90AD}" destId="{0C540C58-C58C-403D-8CB1-76F1771F9417}" srcOrd="0" destOrd="0" presId="urn:microsoft.com/office/officeart/2005/8/layout/funnel1"/>
    <dgm:cxn modelId="{FA24F786-65E7-4FDA-A463-39C68AD4DFD1}" srcId="{CCD0F005-4A20-4135-B3C1-EE9DC71007B6}" destId="{48D9E5A4-38A1-4699-AFE3-6F7FD8A94C7E}" srcOrd="3" destOrd="0" parTransId="{7D77C25D-A458-46ED-B057-5C59527F77CD}" sibTransId="{EE7ABAEE-98B3-48DA-8F25-67CE5720965D}"/>
    <dgm:cxn modelId="{E6640697-FB33-490C-B721-BAA76A8D93BD}" type="presOf" srcId="{D5320D75-849F-49DF-8768-560F2C59587E}" destId="{F52221CA-8C97-4A21-BAAE-242C2350C546}" srcOrd="0" destOrd="0" presId="urn:microsoft.com/office/officeart/2005/8/layout/funnel1"/>
    <dgm:cxn modelId="{224652CF-8402-49CB-89AA-BC690755E81C}" type="presOf" srcId="{E494649D-C891-4290-B47B-AD4D376647BC}" destId="{AAE32D5A-8E7E-4817-9A5C-D6EEE8FA914A}" srcOrd="0" destOrd="0" presId="urn:microsoft.com/office/officeart/2005/8/layout/funnel1"/>
    <dgm:cxn modelId="{A02CC4D4-D206-4DFF-9CD1-CAC47066A318}" srcId="{CCD0F005-4A20-4135-B3C1-EE9DC71007B6}" destId="{D5320D75-849F-49DF-8768-560F2C59587E}" srcOrd="1" destOrd="0" parTransId="{F4F3289C-26ED-44B9-96C7-F07CB17BD1DA}" sibTransId="{B5E56093-B04A-406E-A912-264D8C53F7C5}"/>
    <dgm:cxn modelId="{BA5A68E0-4CE2-48BD-9E3A-72FC79307575}" srcId="{CCD0F005-4A20-4135-B3C1-EE9DC71007B6}" destId="{FCAFEC98-0A31-4E37-ABFF-EE5897DF90AD}" srcOrd="2" destOrd="0" parTransId="{EFE5D8FE-3D14-412B-AC85-1D0F4661DD3A}" sibTransId="{B6142BCD-FC4D-4108-BCC6-43493FF3C0BD}"/>
    <dgm:cxn modelId="{7F1AD8E8-56B3-43D6-B423-FB399FC87A56}" type="presOf" srcId="{48D9E5A4-38A1-4699-AFE3-6F7FD8A94C7E}" destId="{0D06C7B2-50E7-401A-B40F-E8ABEC0B060B}" srcOrd="0" destOrd="0" presId="urn:microsoft.com/office/officeart/2005/8/layout/funnel1"/>
    <dgm:cxn modelId="{E670727E-D01D-40D5-91CA-3E6449F3536B}" type="presParOf" srcId="{8C1D0379-5D2C-47D4-B906-4989C654336D}" destId="{877AE962-77FE-4962-86AF-674FC45A6092}" srcOrd="0" destOrd="0" presId="urn:microsoft.com/office/officeart/2005/8/layout/funnel1"/>
    <dgm:cxn modelId="{386A461C-D454-47F8-8F2E-DB200200D304}" type="presParOf" srcId="{8C1D0379-5D2C-47D4-B906-4989C654336D}" destId="{FB939CFF-47FB-4B0C-A4BB-5A0C5C9D0271}" srcOrd="1" destOrd="0" presId="urn:microsoft.com/office/officeart/2005/8/layout/funnel1"/>
    <dgm:cxn modelId="{EECE003B-9319-4752-BFC7-00ACEF169F37}" type="presParOf" srcId="{8C1D0379-5D2C-47D4-B906-4989C654336D}" destId="{0D06C7B2-50E7-401A-B40F-E8ABEC0B060B}" srcOrd="2" destOrd="0" presId="urn:microsoft.com/office/officeart/2005/8/layout/funnel1"/>
    <dgm:cxn modelId="{80BFA071-6DFB-4A4C-A0B5-EB953548D8F2}" type="presParOf" srcId="{8C1D0379-5D2C-47D4-B906-4989C654336D}" destId="{0C540C58-C58C-403D-8CB1-76F1771F9417}" srcOrd="3" destOrd="0" presId="urn:microsoft.com/office/officeart/2005/8/layout/funnel1"/>
    <dgm:cxn modelId="{DB2D71AB-02C4-4AFE-879D-25BE4F4D9E10}" type="presParOf" srcId="{8C1D0379-5D2C-47D4-B906-4989C654336D}" destId="{F52221CA-8C97-4A21-BAAE-242C2350C546}" srcOrd="4" destOrd="0" presId="urn:microsoft.com/office/officeart/2005/8/layout/funnel1"/>
    <dgm:cxn modelId="{0B26FAC3-537C-4859-BEC7-A4262DDBD145}" type="presParOf" srcId="{8C1D0379-5D2C-47D4-B906-4989C654336D}" destId="{AAE32D5A-8E7E-4817-9A5C-D6EEE8FA914A}" srcOrd="5" destOrd="0" presId="urn:microsoft.com/office/officeart/2005/8/layout/funnel1"/>
    <dgm:cxn modelId="{F823ECF3-A756-4AEE-B43E-82EECFE77DBF}" type="presParOf" srcId="{8C1D0379-5D2C-47D4-B906-4989C654336D}" destId="{EBDC798D-55B5-4A9B-A319-E8F95EC2EB02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295C6D-67A3-466D-9852-CC976FA14BB4}">
      <dsp:nvSpPr>
        <dsp:cNvPr id="0" name=""/>
        <dsp:cNvSpPr/>
      </dsp:nvSpPr>
      <dsp:spPr>
        <a:xfrm>
          <a:off x="1806422" y="205242"/>
          <a:ext cx="2170899" cy="4722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000" kern="1200" dirty="0">
              <a:solidFill>
                <a:srgbClr val="000000"/>
              </a:solidFill>
              <a:latin typeface="Calibri"/>
              <a:cs typeface="B Nazanin" pitchFamily="2" charset="-78"/>
            </a:rPr>
            <a:t>برهم‌کنش‌های دارویی</a:t>
          </a:r>
          <a:endParaRPr lang="en-US" sz="2000" kern="1200" dirty="0">
            <a:cs typeface="B Nazanin" pitchFamily="2" charset="-78"/>
          </a:endParaRPr>
        </a:p>
      </dsp:txBody>
      <dsp:txXfrm>
        <a:off x="1820253" y="219073"/>
        <a:ext cx="2143237" cy="444547"/>
      </dsp:txXfrm>
    </dsp:sp>
    <dsp:sp modelId="{317CBEEA-6342-43CB-AB12-6E55A63BF250}">
      <dsp:nvSpPr>
        <dsp:cNvPr id="0" name=""/>
        <dsp:cNvSpPr/>
      </dsp:nvSpPr>
      <dsp:spPr>
        <a:xfrm>
          <a:off x="1193789" y="677452"/>
          <a:ext cx="1698082" cy="183560"/>
        </a:xfrm>
        <a:custGeom>
          <a:avLst/>
          <a:gdLst/>
          <a:ahLst/>
          <a:cxnLst/>
          <a:rect l="0" t="0" r="0" b="0"/>
          <a:pathLst>
            <a:path>
              <a:moveTo>
                <a:pt x="1698082" y="0"/>
              </a:moveTo>
              <a:lnTo>
                <a:pt x="1698082" y="91780"/>
              </a:lnTo>
              <a:lnTo>
                <a:pt x="0" y="91780"/>
              </a:lnTo>
              <a:lnTo>
                <a:pt x="0" y="18356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FB25A3-D739-4870-AED2-7FED53EB4A54}">
      <dsp:nvSpPr>
        <dsp:cNvPr id="0" name=""/>
        <dsp:cNvSpPr/>
      </dsp:nvSpPr>
      <dsp:spPr>
        <a:xfrm>
          <a:off x="424482" y="861013"/>
          <a:ext cx="1538614" cy="5145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000" kern="1200" dirty="0">
              <a:cs typeface="B Nazanin" pitchFamily="2" charset="-78"/>
            </a:rPr>
            <a:t>فارماکوداینامیک</a:t>
          </a:r>
          <a:endParaRPr lang="en-US" sz="2000" kern="1200" dirty="0">
            <a:cs typeface="B Nazanin" pitchFamily="2" charset="-78"/>
          </a:endParaRPr>
        </a:p>
      </dsp:txBody>
      <dsp:txXfrm>
        <a:off x="439554" y="876085"/>
        <a:ext cx="1508470" cy="484435"/>
      </dsp:txXfrm>
    </dsp:sp>
    <dsp:sp modelId="{82E7184A-5CFF-4BF0-A0CA-3E02C6D480F6}">
      <dsp:nvSpPr>
        <dsp:cNvPr id="0" name=""/>
        <dsp:cNvSpPr/>
      </dsp:nvSpPr>
      <dsp:spPr>
        <a:xfrm>
          <a:off x="457614" y="1375593"/>
          <a:ext cx="736174" cy="250374"/>
        </a:xfrm>
        <a:custGeom>
          <a:avLst/>
          <a:gdLst/>
          <a:ahLst/>
          <a:cxnLst/>
          <a:rect l="0" t="0" r="0" b="0"/>
          <a:pathLst>
            <a:path>
              <a:moveTo>
                <a:pt x="736174" y="0"/>
              </a:moveTo>
              <a:lnTo>
                <a:pt x="736174" y="125187"/>
              </a:lnTo>
              <a:lnTo>
                <a:pt x="0" y="125187"/>
              </a:lnTo>
              <a:lnTo>
                <a:pt x="0" y="25037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C688B3-2CE5-4160-A60B-177560AD2DFB}">
      <dsp:nvSpPr>
        <dsp:cNvPr id="0" name=""/>
        <dsp:cNvSpPr/>
      </dsp:nvSpPr>
      <dsp:spPr>
        <a:xfrm>
          <a:off x="1995" y="1625967"/>
          <a:ext cx="911238" cy="5145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kern="1200" dirty="0">
              <a:cs typeface="B Nazanin" pitchFamily="2" charset="-78"/>
            </a:rPr>
            <a:t>سینرژیسم</a:t>
          </a:r>
          <a:endParaRPr lang="en-US" sz="1800" kern="1200" dirty="0">
            <a:cs typeface="B Nazanin" pitchFamily="2" charset="-78"/>
          </a:endParaRPr>
        </a:p>
      </dsp:txBody>
      <dsp:txXfrm>
        <a:off x="17067" y="1641039"/>
        <a:ext cx="881094" cy="484435"/>
      </dsp:txXfrm>
    </dsp:sp>
    <dsp:sp modelId="{D946FED4-1A51-4AC5-96E0-C6A713B6B06C}">
      <dsp:nvSpPr>
        <dsp:cNvPr id="0" name=""/>
        <dsp:cNvSpPr/>
      </dsp:nvSpPr>
      <dsp:spPr>
        <a:xfrm>
          <a:off x="1193789" y="1375593"/>
          <a:ext cx="415497" cy="2503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187"/>
              </a:lnTo>
              <a:lnTo>
                <a:pt x="415497" y="125187"/>
              </a:lnTo>
              <a:lnTo>
                <a:pt x="415497" y="25037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775CCA-C99D-4F54-9728-D7A1F48F5EDE}">
      <dsp:nvSpPr>
        <dsp:cNvPr id="0" name=""/>
        <dsp:cNvSpPr/>
      </dsp:nvSpPr>
      <dsp:spPr>
        <a:xfrm>
          <a:off x="1144795" y="1625967"/>
          <a:ext cx="928984" cy="5145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kern="1200" dirty="0">
              <a:cs typeface="B Nazanin" pitchFamily="2" charset="-78"/>
            </a:rPr>
            <a:t>آنتاگونیسم</a:t>
          </a:r>
          <a:endParaRPr lang="en-US" sz="1800" kern="1200" dirty="0">
            <a:cs typeface="B Nazanin" pitchFamily="2" charset="-78"/>
          </a:endParaRPr>
        </a:p>
      </dsp:txBody>
      <dsp:txXfrm>
        <a:off x="1159867" y="1641039"/>
        <a:ext cx="898840" cy="484435"/>
      </dsp:txXfrm>
    </dsp:sp>
    <dsp:sp modelId="{EBBA651D-BFA8-48C9-B278-433C2AA12781}">
      <dsp:nvSpPr>
        <dsp:cNvPr id="0" name=""/>
        <dsp:cNvSpPr/>
      </dsp:nvSpPr>
      <dsp:spPr>
        <a:xfrm>
          <a:off x="2891872" y="677452"/>
          <a:ext cx="1720413" cy="1946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348"/>
              </a:lnTo>
              <a:lnTo>
                <a:pt x="1720413" y="97348"/>
              </a:lnTo>
              <a:lnTo>
                <a:pt x="1720413" y="19469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A1BED5-3670-4B04-B3B6-955735EA5D8B}">
      <dsp:nvSpPr>
        <dsp:cNvPr id="0" name=""/>
        <dsp:cNvSpPr/>
      </dsp:nvSpPr>
      <dsp:spPr>
        <a:xfrm>
          <a:off x="3942919" y="872148"/>
          <a:ext cx="1338731" cy="5145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cs typeface="B Nazanin" pitchFamily="2" charset="-78"/>
            </a:rPr>
            <a:t>فارماکوکنتیک</a:t>
          </a:r>
          <a:endParaRPr lang="en-US" sz="1800" b="1" kern="1200" dirty="0">
            <a:cs typeface="B Nazanin" pitchFamily="2" charset="-78"/>
          </a:endParaRPr>
        </a:p>
      </dsp:txBody>
      <dsp:txXfrm>
        <a:off x="3957991" y="887220"/>
        <a:ext cx="1308587" cy="484435"/>
      </dsp:txXfrm>
    </dsp:sp>
    <dsp:sp modelId="{08857593-760D-4AC2-9EC8-E7E3C17C4EB3}">
      <dsp:nvSpPr>
        <dsp:cNvPr id="0" name=""/>
        <dsp:cNvSpPr/>
      </dsp:nvSpPr>
      <dsp:spPr>
        <a:xfrm>
          <a:off x="2691274" y="1386728"/>
          <a:ext cx="1921010" cy="239238"/>
        </a:xfrm>
        <a:custGeom>
          <a:avLst/>
          <a:gdLst/>
          <a:ahLst/>
          <a:cxnLst/>
          <a:rect l="0" t="0" r="0" b="0"/>
          <a:pathLst>
            <a:path>
              <a:moveTo>
                <a:pt x="1921010" y="0"/>
              </a:moveTo>
              <a:lnTo>
                <a:pt x="1921010" y="119619"/>
              </a:lnTo>
              <a:lnTo>
                <a:pt x="0" y="119619"/>
              </a:lnTo>
              <a:lnTo>
                <a:pt x="0" y="23923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9A4795-9480-4B65-BDDE-DD2DDD1A854E}">
      <dsp:nvSpPr>
        <dsp:cNvPr id="0" name=""/>
        <dsp:cNvSpPr/>
      </dsp:nvSpPr>
      <dsp:spPr>
        <a:xfrm>
          <a:off x="2305340" y="1625967"/>
          <a:ext cx="771869" cy="5145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000" kern="1200" dirty="0">
              <a:cs typeface="B Nazanin" pitchFamily="2" charset="-78"/>
            </a:rPr>
            <a:t>دفع</a:t>
          </a:r>
          <a:endParaRPr lang="en-US" sz="2000" kern="1200" dirty="0">
            <a:cs typeface="B Nazanin" pitchFamily="2" charset="-78"/>
          </a:endParaRPr>
        </a:p>
      </dsp:txBody>
      <dsp:txXfrm>
        <a:off x="2320412" y="1641039"/>
        <a:ext cx="741725" cy="484435"/>
      </dsp:txXfrm>
    </dsp:sp>
    <dsp:sp modelId="{F17E4609-553A-482E-BBB3-F810D206B652}">
      <dsp:nvSpPr>
        <dsp:cNvPr id="0" name=""/>
        <dsp:cNvSpPr/>
      </dsp:nvSpPr>
      <dsp:spPr>
        <a:xfrm>
          <a:off x="3821049" y="1386728"/>
          <a:ext cx="791236" cy="239238"/>
        </a:xfrm>
        <a:custGeom>
          <a:avLst/>
          <a:gdLst/>
          <a:ahLst/>
          <a:cxnLst/>
          <a:rect l="0" t="0" r="0" b="0"/>
          <a:pathLst>
            <a:path>
              <a:moveTo>
                <a:pt x="791236" y="0"/>
              </a:moveTo>
              <a:lnTo>
                <a:pt x="791236" y="119619"/>
              </a:lnTo>
              <a:lnTo>
                <a:pt x="0" y="119619"/>
              </a:lnTo>
              <a:lnTo>
                <a:pt x="0" y="23923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CD91B7-55CE-4215-B0C2-363F8180D8B3}">
      <dsp:nvSpPr>
        <dsp:cNvPr id="0" name=""/>
        <dsp:cNvSpPr/>
      </dsp:nvSpPr>
      <dsp:spPr>
        <a:xfrm>
          <a:off x="3308770" y="1625967"/>
          <a:ext cx="1024556" cy="5145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000" kern="1200" dirty="0">
              <a:cs typeface="B Nazanin" pitchFamily="2" charset="-78"/>
            </a:rPr>
            <a:t>متابولیسم</a:t>
          </a:r>
          <a:endParaRPr lang="en-US" sz="1800" kern="1200" dirty="0">
            <a:cs typeface="B Nazanin" pitchFamily="2" charset="-78"/>
          </a:endParaRPr>
        </a:p>
      </dsp:txBody>
      <dsp:txXfrm>
        <a:off x="3323842" y="1641039"/>
        <a:ext cx="994412" cy="484435"/>
      </dsp:txXfrm>
    </dsp:sp>
    <dsp:sp modelId="{8825C567-D335-4847-BEAA-E1DE4D01EF33}">
      <dsp:nvSpPr>
        <dsp:cNvPr id="0" name=""/>
        <dsp:cNvSpPr/>
      </dsp:nvSpPr>
      <dsp:spPr>
        <a:xfrm>
          <a:off x="4612285" y="1386728"/>
          <a:ext cx="383082" cy="2503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187"/>
              </a:lnTo>
              <a:lnTo>
                <a:pt x="383082" y="125187"/>
              </a:lnTo>
              <a:lnTo>
                <a:pt x="383082" y="25037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75E640-E151-41F3-B9D0-BBF864C26F95}">
      <dsp:nvSpPr>
        <dsp:cNvPr id="0" name=""/>
        <dsp:cNvSpPr/>
      </dsp:nvSpPr>
      <dsp:spPr>
        <a:xfrm>
          <a:off x="4609433" y="1637102"/>
          <a:ext cx="771869" cy="5145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000" b="0" kern="1200" dirty="0">
              <a:cs typeface="B Nazanin" pitchFamily="2" charset="-78"/>
            </a:rPr>
            <a:t>توزیع</a:t>
          </a:r>
          <a:endParaRPr lang="en-US" sz="2000" b="0" kern="1200" dirty="0">
            <a:cs typeface="B Nazanin" pitchFamily="2" charset="-78"/>
          </a:endParaRPr>
        </a:p>
      </dsp:txBody>
      <dsp:txXfrm>
        <a:off x="4624505" y="1652174"/>
        <a:ext cx="741725" cy="484435"/>
      </dsp:txXfrm>
    </dsp:sp>
    <dsp:sp modelId="{5AE9D4CE-1BED-42F2-B3B8-DF31DD4510B9}">
      <dsp:nvSpPr>
        <dsp:cNvPr id="0" name=""/>
        <dsp:cNvSpPr/>
      </dsp:nvSpPr>
      <dsp:spPr>
        <a:xfrm>
          <a:off x="4612285" y="1386728"/>
          <a:ext cx="1341969" cy="239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619"/>
              </a:lnTo>
              <a:lnTo>
                <a:pt x="1341969" y="119619"/>
              </a:lnTo>
              <a:lnTo>
                <a:pt x="1341969" y="23923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EA8A1-D9D7-4BEF-B368-EB3B7B7FB676}">
      <dsp:nvSpPr>
        <dsp:cNvPr id="0" name=""/>
        <dsp:cNvSpPr/>
      </dsp:nvSpPr>
      <dsp:spPr>
        <a:xfrm>
          <a:off x="5568319" y="1625967"/>
          <a:ext cx="771869" cy="5145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000" kern="1200" dirty="0">
              <a:cs typeface="B Nazanin" pitchFamily="2" charset="-78"/>
            </a:rPr>
            <a:t>جذب</a:t>
          </a:r>
          <a:endParaRPr lang="en-US" sz="2000" kern="1200" dirty="0">
            <a:cs typeface="B Nazanin" pitchFamily="2" charset="-78"/>
          </a:endParaRPr>
        </a:p>
      </dsp:txBody>
      <dsp:txXfrm>
        <a:off x="5583391" y="1641039"/>
        <a:ext cx="741725" cy="4844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A8252F-99DF-4562-93A0-B378DE07A1E1}">
      <dsp:nvSpPr>
        <dsp:cNvPr id="0" name=""/>
        <dsp:cNvSpPr/>
      </dsp:nvSpPr>
      <dsp:spPr>
        <a:xfrm>
          <a:off x="2911268" y="23443"/>
          <a:ext cx="982265" cy="6548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000" kern="1200" dirty="0">
              <a:cs typeface="B Nazanin" pitchFamily="2" charset="-78"/>
            </a:rPr>
            <a:t>برهم‌کنش</a:t>
          </a:r>
          <a:endParaRPr lang="en-US" sz="2000" kern="1200" dirty="0">
            <a:cs typeface="B Nazanin" pitchFamily="2" charset="-78"/>
          </a:endParaRPr>
        </a:p>
      </dsp:txBody>
      <dsp:txXfrm>
        <a:off x="2930448" y="42623"/>
        <a:ext cx="943905" cy="616483"/>
      </dsp:txXfrm>
    </dsp:sp>
    <dsp:sp modelId="{DB82C78E-5717-4581-B77D-E65A27F627B9}">
      <dsp:nvSpPr>
        <dsp:cNvPr id="0" name=""/>
        <dsp:cNvSpPr/>
      </dsp:nvSpPr>
      <dsp:spPr>
        <a:xfrm>
          <a:off x="1771054" y="678287"/>
          <a:ext cx="1631346" cy="238494"/>
        </a:xfrm>
        <a:custGeom>
          <a:avLst/>
          <a:gdLst/>
          <a:ahLst/>
          <a:cxnLst/>
          <a:rect l="0" t="0" r="0" b="0"/>
          <a:pathLst>
            <a:path>
              <a:moveTo>
                <a:pt x="1631346" y="0"/>
              </a:moveTo>
              <a:lnTo>
                <a:pt x="1631346" y="119247"/>
              </a:lnTo>
              <a:lnTo>
                <a:pt x="0" y="119247"/>
              </a:lnTo>
              <a:lnTo>
                <a:pt x="0" y="23849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DA7FDC-B671-436E-90EE-222B661FFAA3}">
      <dsp:nvSpPr>
        <dsp:cNvPr id="0" name=""/>
        <dsp:cNvSpPr/>
      </dsp:nvSpPr>
      <dsp:spPr>
        <a:xfrm>
          <a:off x="1279921" y="916781"/>
          <a:ext cx="982265" cy="6548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000" kern="1200" dirty="0">
              <a:cs typeface="B Nazanin" pitchFamily="2" charset="-78"/>
            </a:rPr>
            <a:t>سه‌کلاسه</a:t>
          </a:r>
          <a:endParaRPr lang="en-US" sz="2000" kern="1200" dirty="0">
            <a:cs typeface="B Nazanin" pitchFamily="2" charset="-78"/>
          </a:endParaRPr>
        </a:p>
      </dsp:txBody>
      <dsp:txXfrm>
        <a:off x="1299101" y="935961"/>
        <a:ext cx="943905" cy="616483"/>
      </dsp:txXfrm>
    </dsp:sp>
    <dsp:sp modelId="{5803570A-FFBE-4E98-8B69-98019B330B47}">
      <dsp:nvSpPr>
        <dsp:cNvPr id="0" name=""/>
        <dsp:cNvSpPr/>
      </dsp:nvSpPr>
      <dsp:spPr>
        <a:xfrm>
          <a:off x="494109" y="1571625"/>
          <a:ext cx="1276945" cy="250215"/>
        </a:xfrm>
        <a:custGeom>
          <a:avLst/>
          <a:gdLst/>
          <a:ahLst/>
          <a:cxnLst/>
          <a:rect l="0" t="0" r="0" b="0"/>
          <a:pathLst>
            <a:path>
              <a:moveTo>
                <a:pt x="1276945" y="0"/>
              </a:moveTo>
              <a:lnTo>
                <a:pt x="1276945" y="125107"/>
              </a:lnTo>
              <a:lnTo>
                <a:pt x="0" y="125107"/>
              </a:lnTo>
              <a:lnTo>
                <a:pt x="0" y="250215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BAD560-3FC8-43D4-AD46-08BC787EC779}">
      <dsp:nvSpPr>
        <dsp:cNvPr id="0" name=""/>
        <dsp:cNvSpPr/>
      </dsp:nvSpPr>
      <dsp:spPr>
        <a:xfrm>
          <a:off x="2976" y="1821840"/>
          <a:ext cx="982265" cy="6548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000" b="1" kern="1200" dirty="0"/>
            <a:t>0</a:t>
          </a:r>
          <a:endParaRPr lang="en-US" sz="2000" b="1" kern="1200" dirty="0"/>
        </a:p>
      </dsp:txBody>
      <dsp:txXfrm>
        <a:off x="22156" y="1841020"/>
        <a:ext cx="943905" cy="616483"/>
      </dsp:txXfrm>
    </dsp:sp>
    <dsp:sp modelId="{DAC3B931-EBE1-415A-B00B-E2B5441862BE}">
      <dsp:nvSpPr>
        <dsp:cNvPr id="0" name=""/>
        <dsp:cNvSpPr/>
      </dsp:nvSpPr>
      <dsp:spPr>
        <a:xfrm>
          <a:off x="1713616" y="1571625"/>
          <a:ext cx="91440" cy="250215"/>
        </a:xfrm>
        <a:custGeom>
          <a:avLst/>
          <a:gdLst/>
          <a:ahLst/>
          <a:cxnLst/>
          <a:rect l="0" t="0" r="0" b="0"/>
          <a:pathLst>
            <a:path>
              <a:moveTo>
                <a:pt x="57438" y="0"/>
              </a:moveTo>
              <a:lnTo>
                <a:pt x="57438" y="125107"/>
              </a:lnTo>
              <a:lnTo>
                <a:pt x="45720" y="125107"/>
              </a:lnTo>
              <a:lnTo>
                <a:pt x="45720" y="250215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C21395-B6DD-4309-8434-4F5AD2F0C29E}">
      <dsp:nvSpPr>
        <dsp:cNvPr id="0" name=""/>
        <dsp:cNvSpPr/>
      </dsp:nvSpPr>
      <dsp:spPr>
        <a:xfrm>
          <a:off x="1268203" y="1821840"/>
          <a:ext cx="982265" cy="6548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400" b="1" kern="1200" dirty="0">
              <a:latin typeface="B Nazanin+ Black"/>
              <a:cs typeface="B Nazanin" pitchFamily="2" charset="-78"/>
            </a:rPr>
            <a:t>1</a:t>
          </a:r>
          <a:r>
            <a:rPr lang="fa-IR" sz="2000" b="1" kern="1200" dirty="0">
              <a:latin typeface="B Nazanin+ Black"/>
            </a:rPr>
            <a:t>+</a:t>
          </a:r>
        </a:p>
      </dsp:txBody>
      <dsp:txXfrm>
        <a:off x="1287383" y="1841020"/>
        <a:ext cx="943905" cy="616483"/>
      </dsp:txXfrm>
    </dsp:sp>
    <dsp:sp modelId="{B3345296-7AEF-4C07-A50F-5D8D5BD3B72B}">
      <dsp:nvSpPr>
        <dsp:cNvPr id="0" name=""/>
        <dsp:cNvSpPr/>
      </dsp:nvSpPr>
      <dsp:spPr>
        <a:xfrm>
          <a:off x="1771054" y="1571625"/>
          <a:ext cx="1276945" cy="261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68"/>
              </a:lnTo>
              <a:lnTo>
                <a:pt x="1276945" y="130968"/>
              </a:lnTo>
              <a:lnTo>
                <a:pt x="1276945" y="261937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D7FDBA-7C86-499C-8D25-7BD597162642}">
      <dsp:nvSpPr>
        <dsp:cNvPr id="0" name=""/>
        <dsp:cNvSpPr/>
      </dsp:nvSpPr>
      <dsp:spPr>
        <a:xfrm>
          <a:off x="2556867" y="1833562"/>
          <a:ext cx="982265" cy="6548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400" b="1" kern="1200" dirty="0">
              <a:cs typeface="B Nazanin" pitchFamily="2" charset="-78"/>
            </a:rPr>
            <a:t>1-</a:t>
          </a:r>
        </a:p>
      </dsp:txBody>
      <dsp:txXfrm>
        <a:off x="2576047" y="1852742"/>
        <a:ext cx="943905" cy="616483"/>
      </dsp:txXfrm>
    </dsp:sp>
    <dsp:sp modelId="{3B3E94E9-97B0-4BC6-A6D0-FA9B485ECF11}">
      <dsp:nvSpPr>
        <dsp:cNvPr id="0" name=""/>
        <dsp:cNvSpPr/>
      </dsp:nvSpPr>
      <dsp:spPr>
        <a:xfrm>
          <a:off x="3402401" y="678287"/>
          <a:ext cx="1561016" cy="2384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247"/>
              </a:lnTo>
              <a:lnTo>
                <a:pt x="1561016" y="119247"/>
              </a:lnTo>
              <a:lnTo>
                <a:pt x="1561016" y="23849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E953B0-638E-4330-AC32-EDD15B9F28ED}">
      <dsp:nvSpPr>
        <dsp:cNvPr id="0" name=""/>
        <dsp:cNvSpPr/>
      </dsp:nvSpPr>
      <dsp:spPr>
        <a:xfrm>
          <a:off x="4472285" y="916781"/>
          <a:ext cx="982265" cy="6548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000" kern="1200" dirty="0">
              <a:cs typeface="B Nazanin" pitchFamily="2" charset="-78"/>
            </a:rPr>
            <a:t>دوکلاسه</a:t>
          </a:r>
          <a:endParaRPr lang="en-US" sz="2000" kern="1200" dirty="0">
            <a:cs typeface="B Nazanin" pitchFamily="2" charset="-78"/>
          </a:endParaRPr>
        </a:p>
      </dsp:txBody>
      <dsp:txXfrm>
        <a:off x="4491465" y="935961"/>
        <a:ext cx="943905" cy="616483"/>
      </dsp:txXfrm>
    </dsp:sp>
    <dsp:sp modelId="{BDC52286-635C-4D53-8044-11F93EB83455}">
      <dsp:nvSpPr>
        <dsp:cNvPr id="0" name=""/>
        <dsp:cNvSpPr/>
      </dsp:nvSpPr>
      <dsp:spPr>
        <a:xfrm>
          <a:off x="4324945" y="1571625"/>
          <a:ext cx="638472" cy="261937"/>
        </a:xfrm>
        <a:custGeom>
          <a:avLst/>
          <a:gdLst/>
          <a:ahLst/>
          <a:cxnLst/>
          <a:rect l="0" t="0" r="0" b="0"/>
          <a:pathLst>
            <a:path>
              <a:moveTo>
                <a:pt x="638472" y="0"/>
              </a:moveTo>
              <a:lnTo>
                <a:pt x="638472" y="130968"/>
              </a:lnTo>
              <a:lnTo>
                <a:pt x="0" y="130968"/>
              </a:lnTo>
              <a:lnTo>
                <a:pt x="0" y="261937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51E612-B882-4521-8FA9-2467A75CC143}">
      <dsp:nvSpPr>
        <dsp:cNvPr id="0" name=""/>
        <dsp:cNvSpPr/>
      </dsp:nvSpPr>
      <dsp:spPr>
        <a:xfrm>
          <a:off x="3833812" y="1833562"/>
          <a:ext cx="982265" cy="6548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000" b="1" kern="1200" dirty="0"/>
            <a:t>0</a:t>
          </a:r>
          <a:endParaRPr lang="en-US" sz="2000" b="1" kern="1200" dirty="0"/>
        </a:p>
      </dsp:txBody>
      <dsp:txXfrm>
        <a:off x="3852992" y="1852742"/>
        <a:ext cx="943905" cy="616483"/>
      </dsp:txXfrm>
    </dsp:sp>
    <dsp:sp modelId="{11C547E4-7F1C-4791-BC0F-90B8E7EE4348}">
      <dsp:nvSpPr>
        <dsp:cNvPr id="0" name=""/>
        <dsp:cNvSpPr/>
      </dsp:nvSpPr>
      <dsp:spPr>
        <a:xfrm>
          <a:off x="4963417" y="1571625"/>
          <a:ext cx="638472" cy="261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68"/>
              </a:lnTo>
              <a:lnTo>
                <a:pt x="638472" y="130968"/>
              </a:lnTo>
              <a:lnTo>
                <a:pt x="638472" y="261937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501D2C-AFF5-4597-AA75-CBA05892F90B}">
      <dsp:nvSpPr>
        <dsp:cNvPr id="0" name=""/>
        <dsp:cNvSpPr/>
      </dsp:nvSpPr>
      <dsp:spPr>
        <a:xfrm>
          <a:off x="5110757" y="1833562"/>
          <a:ext cx="982265" cy="6548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400" b="1" kern="1200" dirty="0">
              <a:cs typeface="B Nazanin" pitchFamily="2" charset="-78"/>
            </a:rPr>
            <a:t>1</a:t>
          </a:r>
          <a:endParaRPr lang="en-US" sz="2400" b="1" kern="1200" dirty="0">
            <a:cs typeface="B Nazanin" pitchFamily="2" charset="-78"/>
          </a:endParaRPr>
        </a:p>
      </dsp:txBody>
      <dsp:txXfrm>
        <a:off x="5129937" y="1852742"/>
        <a:ext cx="943905" cy="6164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20DAA0-3EFB-41C8-9F59-65AC6D9FAA38}">
      <dsp:nvSpPr>
        <dsp:cNvPr id="0" name=""/>
        <dsp:cNvSpPr/>
      </dsp:nvSpPr>
      <dsp:spPr>
        <a:xfrm>
          <a:off x="2706957" y="0"/>
          <a:ext cx="1368841" cy="9125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000" kern="1200" dirty="0">
              <a:cs typeface="B Nazanin" pitchFamily="2" charset="-78"/>
            </a:rPr>
            <a:t>568</a:t>
          </a:r>
          <a:endParaRPr lang="en-US" sz="2000" kern="1200" dirty="0">
            <a:cs typeface="B Nazanin" pitchFamily="2" charset="-78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700" kern="1200" dirty="0">
              <a:cs typeface="B Nazanin" pitchFamily="2" charset="-78"/>
            </a:rPr>
            <a:t> </a:t>
          </a:r>
          <a:r>
            <a:rPr lang="fa-IR" sz="2000" kern="1200" dirty="0">
              <a:cs typeface="B Nazanin" pitchFamily="2" charset="-78"/>
            </a:rPr>
            <a:t>دارو</a:t>
          </a:r>
          <a:endParaRPr lang="en-US" sz="2000" kern="1200" dirty="0">
            <a:cs typeface="B Nazanin" pitchFamily="2" charset="-78"/>
          </a:endParaRPr>
        </a:p>
      </dsp:txBody>
      <dsp:txXfrm>
        <a:off x="2733685" y="26728"/>
        <a:ext cx="1315385" cy="859104"/>
      </dsp:txXfrm>
    </dsp:sp>
    <dsp:sp modelId="{50882BB1-70E4-437B-AB95-FB7FCF9D7DF0}">
      <dsp:nvSpPr>
        <dsp:cNvPr id="0" name=""/>
        <dsp:cNvSpPr/>
      </dsp:nvSpPr>
      <dsp:spPr>
        <a:xfrm>
          <a:off x="1577855" y="912560"/>
          <a:ext cx="1813522" cy="365024"/>
        </a:xfrm>
        <a:custGeom>
          <a:avLst/>
          <a:gdLst/>
          <a:ahLst/>
          <a:cxnLst/>
          <a:rect l="0" t="0" r="0" b="0"/>
          <a:pathLst>
            <a:path>
              <a:moveTo>
                <a:pt x="1813522" y="0"/>
              </a:moveTo>
              <a:lnTo>
                <a:pt x="1813522" y="182512"/>
              </a:lnTo>
              <a:lnTo>
                <a:pt x="0" y="182512"/>
              </a:lnTo>
              <a:lnTo>
                <a:pt x="0" y="36502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C27CC-82B3-4ABF-B6B1-A3A6E1FF4557}">
      <dsp:nvSpPr>
        <dsp:cNvPr id="0" name=""/>
        <dsp:cNvSpPr/>
      </dsp:nvSpPr>
      <dsp:spPr>
        <a:xfrm>
          <a:off x="893435" y="1277584"/>
          <a:ext cx="1368841" cy="9125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000" kern="1200" dirty="0">
              <a:cs typeface="B Nazanin" pitchFamily="2" charset="-78"/>
            </a:rPr>
            <a:t>21351</a:t>
          </a:r>
        </a:p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000" kern="1200" dirty="0">
              <a:cs typeface="B Nazanin" pitchFamily="2" charset="-78"/>
            </a:rPr>
            <a:t>برهم‌کنش</a:t>
          </a:r>
          <a:endParaRPr lang="en-US" sz="2000" kern="1200" dirty="0">
            <a:cs typeface="B Nazanin" pitchFamily="2" charset="-78"/>
          </a:endParaRPr>
        </a:p>
      </dsp:txBody>
      <dsp:txXfrm>
        <a:off x="920163" y="1304312"/>
        <a:ext cx="1315385" cy="859104"/>
      </dsp:txXfrm>
    </dsp:sp>
    <dsp:sp modelId="{41E242D4-292F-4E33-863E-C332B3F09D0B}">
      <dsp:nvSpPr>
        <dsp:cNvPr id="0" name=""/>
        <dsp:cNvSpPr/>
      </dsp:nvSpPr>
      <dsp:spPr>
        <a:xfrm>
          <a:off x="688109" y="2190145"/>
          <a:ext cx="889746" cy="365024"/>
        </a:xfrm>
        <a:custGeom>
          <a:avLst/>
          <a:gdLst/>
          <a:ahLst/>
          <a:cxnLst/>
          <a:rect l="0" t="0" r="0" b="0"/>
          <a:pathLst>
            <a:path>
              <a:moveTo>
                <a:pt x="889746" y="0"/>
              </a:moveTo>
              <a:lnTo>
                <a:pt x="889746" y="182512"/>
              </a:lnTo>
              <a:lnTo>
                <a:pt x="0" y="182512"/>
              </a:lnTo>
              <a:lnTo>
                <a:pt x="0" y="36502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3026D5-9098-4E45-A0E7-F515C4912143}">
      <dsp:nvSpPr>
        <dsp:cNvPr id="0" name=""/>
        <dsp:cNvSpPr/>
      </dsp:nvSpPr>
      <dsp:spPr>
        <a:xfrm>
          <a:off x="3688" y="2555169"/>
          <a:ext cx="1368841" cy="9125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700" kern="1200" dirty="0">
              <a:cs typeface="B Nazanin" pitchFamily="2" charset="-78"/>
            </a:rPr>
            <a:t>16757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700" kern="1200" dirty="0">
              <a:cs typeface="B Nazanin" pitchFamily="2" charset="-78"/>
            </a:rPr>
            <a:t> افزاینده</a:t>
          </a:r>
          <a:endParaRPr lang="en-US" sz="1700" kern="1200" dirty="0">
            <a:cs typeface="B Nazanin" pitchFamily="2" charset="-78"/>
          </a:endParaRPr>
        </a:p>
      </dsp:txBody>
      <dsp:txXfrm>
        <a:off x="30416" y="2581897"/>
        <a:ext cx="1315385" cy="859104"/>
      </dsp:txXfrm>
    </dsp:sp>
    <dsp:sp modelId="{94CD1CF0-152C-4524-92D7-FFF8FA508F6E}">
      <dsp:nvSpPr>
        <dsp:cNvPr id="0" name=""/>
        <dsp:cNvSpPr/>
      </dsp:nvSpPr>
      <dsp:spPr>
        <a:xfrm>
          <a:off x="1577855" y="2190145"/>
          <a:ext cx="889746" cy="3650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512"/>
              </a:lnTo>
              <a:lnTo>
                <a:pt x="889746" y="182512"/>
              </a:lnTo>
              <a:lnTo>
                <a:pt x="889746" y="36502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4A2B21-1D0D-46C3-B979-12FAB4F5FE7D}">
      <dsp:nvSpPr>
        <dsp:cNvPr id="0" name=""/>
        <dsp:cNvSpPr/>
      </dsp:nvSpPr>
      <dsp:spPr>
        <a:xfrm>
          <a:off x="1783181" y="2555169"/>
          <a:ext cx="1368841" cy="9125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000" kern="1200" dirty="0">
              <a:cs typeface="B Nazanin" pitchFamily="2" charset="-78"/>
            </a:rPr>
            <a:t>4594</a:t>
          </a:r>
          <a:endParaRPr lang="en-US" sz="2000" kern="1200" dirty="0">
            <a:cs typeface="B Nazanin" pitchFamily="2" charset="-78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kern="1200" dirty="0">
              <a:cs typeface="B Nazanin" pitchFamily="2" charset="-78"/>
            </a:rPr>
            <a:t> </a:t>
          </a:r>
          <a:r>
            <a:rPr lang="fa-IR" sz="2000" kern="1200" dirty="0">
              <a:cs typeface="B Nazanin" pitchFamily="2" charset="-78"/>
            </a:rPr>
            <a:t>کاهنده</a:t>
          </a:r>
          <a:endParaRPr lang="en-US" sz="2000" kern="1200" dirty="0">
            <a:cs typeface="B Nazanin" pitchFamily="2" charset="-78"/>
          </a:endParaRPr>
        </a:p>
      </dsp:txBody>
      <dsp:txXfrm>
        <a:off x="1809909" y="2581897"/>
        <a:ext cx="1315385" cy="859104"/>
      </dsp:txXfrm>
    </dsp:sp>
    <dsp:sp modelId="{A33C0862-FB29-4EDB-B928-6532A2252E9F}">
      <dsp:nvSpPr>
        <dsp:cNvPr id="0" name=""/>
        <dsp:cNvSpPr/>
      </dsp:nvSpPr>
      <dsp:spPr>
        <a:xfrm>
          <a:off x="3391378" y="912560"/>
          <a:ext cx="1745463" cy="3650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512"/>
              </a:lnTo>
              <a:lnTo>
                <a:pt x="1745463" y="182512"/>
              </a:lnTo>
              <a:lnTo>
                <a:pt x="1745463" y="36502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48BD31-7658-489E-BFFA-4F8655D06314}">
      <dsp:nvSpPr>
        <dsp:cNvPr id="0" name=""/>
        <dsp:cNvSpPr/>
      </dsp:nvSpPr>
      <dsp:spPr>
        <a:xfrm>
          <a:off x="4452421" y="1277584"/>
          <a:ext cx="1368841" cy="9125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000" kern="1200" dirty="0">
              <a:cs typeface="B Nazanin" pitchFamily="2" charset="-78"/>
            </a:rPr>
            <a:t>بردار ویژگی</a:t>
          </a:r>
          <a:endParaRPr lang="en-US" sz="2000" kern="1200" dirty="0">
            <a:cs typeface="B Nazanin" pitchFamily="2" charset="-78"/>
          </a:endParaRPr>
        </a:p>
      </dsp:txBody>
      <dsp:txXfrm>
        <a:off x="4479149" y="1304312"/>
        <a:ext cx="1315385" cy="859104"/>
      </dsp:txXfrm>
    </dsp:sp>
    <dsp:sp modelId="{C9BE6BA4-988E-4DC3-A504-6BCB2D727E17}">
      <dsp:nvSpPr>
        <dsp:cNvPr id="0" name=""/>
        <dsp:cNvSpPr/>
      </dsp:nvSpPr>
      <dsp:spPr>
        <a:xfrm>
          <a:off x="4269777" y="2190145"/>
          <a:ext cx="867064" cy="387710"/>
        </a:xfrm>
        <a:custGeom>
          <a:avLst/>
          <a:gdLst/>
          <a:ahLst/>
          <a:cxnLst/>
          <a:rect l="0" t="0" r="0" b="0"/>
          <a:pathLst>
            <a:path>
              <a:moveTo>
                <a:pt x="867064" y="0"/>
              </a:moveTo>
              <a:lnTo>
                <a:pt x="867064" y="193855"/>
              </a:lnTo>
              <a:lnTo>
                <a:pt x="0" y="193855"/>
              </a:lnTo>
              <a:lnTo>
                <a:pt x="0" y="38771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3514B4-EE63-4F08-96F1-00E2AEB55D3E}">
      <dsp:nvSpPr>
        <dsp:cNvPr id="0" name=""/>
        <dsp:cNvSpPr/>
      </dsp:nvSpPr>
      <dsp:spPr>
        <a:xfrm>
          <a:off x="3585356" y="2577856"/>
          <a:ext cx="1368841" cy="9125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000" kern="1200" dirty="0">
              <a:cs typeface="B Nazanin" pitchFamily="2" charset="-78"/>
            </a:rPr>
            <a:t>881</a:t>
          </a:r>
          <a:endParaRPr lang="en-US" sz="2000" kern="1200" dirty="0">
            <a:cs typeface="B Nazanin" pitchFamily="2" charset="-78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Fstr</a:t>
          </a:r>
          <a:endParaRPr lang="en-US" sz="1900" kern="1200" dirty="0"/>
        </a:p>
      </dsp:txBody>
      <dsp:txXfrm>
        <a:off x="3612084" y="2604584"/>
        <a:ext cx="1315385" cy="859104"/>
      </dsp:txXfrm>
    </dsp:sp>
    <dsp:sp modelId="{02586D9E-87A2-4AEC-B6BD-48044F3E0D14}">
      <dsp:nvSpPr>
        <dsp:cNvPr id="0" name=""/>
        <dsp:cNvSpPr/>
      </dsp:nvSpPr>
      <dsp:spPr>
        <a:xfrm>
          <a:off x="5136842" y="2190145"/>
          <a:ext cx="889746" cy="3650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512"/>
              </a:lnTo>
              <a:lnTo>
                <a:pt x="889746" y="182512"/>
              </a:lnTo>
              <a:lnTo>
                <a:pt x="889746" y="36502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9091EA-AD6B-460A-BCC0-9FAD1D11E998}">
      <dsp:nvSpPr>
        <dsp:cNvPr id="0" name=""/>
        <dsp:cNvSpPr/>
      </dsp:nvSpPr>
      <dsp:spPr>
        <a:xfrm>
          <a:off x="5342168" y="2555169"/>
          <a:ext cx="1368841" cy="9125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700" kern="1200" dirty="0">
              <a:cs typeface="B Nazanin" pitchFamily="2" charset="-78"/>
            </a:rPr>
            <a:t>۹۱۴۹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cs typeface="B Nazanin" pitchFamily="2" charset="-78"/>
            </a:rPr>
            <a:t>Fse</a:t>
          </a:r>
          <a:endParaRPr lang="en-US" sz="1700" kern="1200" dirty="0">
            <a:cs typeface="B Nazanin" pitchFamily="2" charset="-78"/>
          </a:endParaRPr>
        </a:p>
      </dsp:txBody>
      <dsp:txXfrm>
        <a:off x="5368896" y="2581897"/>
        <a:ext cx="1315385" cy="8591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AA9044-2296-4C3B-9540-7144FD0170A1}">
      <dsp:nvSpPr>
        <dsp:cNvPr id="0" name=""/>
        <dsp:cNvSpPr/>
      </dsp:nvSpPr>
      <dsp:spPr>
        <a:xfrm>
          <a:off x="230235" y="935836"/>
          <a:ext cx="5890619" cy="2740826"/>
        </a:xfrm>
        <a:prstGeom prst="rect">
          <a:avLst/>
        </a:prstGeom>
        <a:gradFill rotWithShape="0">
          <a:gsLst>
            <a:gs pos="0">
              <a:schemeClr val="accent4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39E7B92-D50F-4B89-B44A-3734F7681202}">
      <dsp:nvSpPr>
        <dsp:cNvPr id="0" name=""/>
        <dsp:cNvSpPr/>
      </dsp:nvSpPr>
      <dsp:spPr>
        <a:xfrm>
          <a:off x="688721" y="1256379"/>
          <a:ext cx="2449903" cy="234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‎</a:t>
          </a:r>
          <a:r>
            <a:rPr lang="en-US" sz="2800" kern="1200" dirty="0"/>
            <a:t>AUC‎=‎0/97</a:t>
          </a:r>
          <a:r>
            <a:rPr lang="fa-IR" sz="1200" kern="1200" dirty="0">
              <a:cs typeface="B Nazanin" pitchFamily="2" charset="-78"/>
            </a:rPr>
            <a:t>±</a:t>
          </a:r>
          <a:r>
            <a:rPr lang="en-US" sz="1200" kern="1200" dirty="0">
              <a:cs typeface="B Nazanin" pitchFamily="2" charset="-78"/>
            </a:rPr>
            <a:t>0/001</a:t>
          </a:r>
          <a:endParaRPr lang="fa-IR" sz="1200" kern="1200" dirty="0">
            <a:cs typeface="B Nazanin" pitchFamily="2" charset="-78"/>
          </a:endParaRPr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2800" kern="1200" dirty="0"/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effectLst/>
            </a:rPr>
            <a:t>‎‎AUPR=‎0/99</a:t>
          </a:r>
          <a:endParaRPr lang="fa-IR" sz="2800" kern="1200" dirty="0">
            <a:effectLst/>
          </a:endParaRPr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Nazanin" pitchFamily="2" charset="-78"/>
            </a:rPr>
            <a:t>±</a:t>
          </a:r>
          <a:r>
            <a:rPr lang="en-US" sz="1400" kern="1200" dirty="0">
              <a:cs typeface="B Nazanin" pitchFamily="2" charset="-78"/>
            </a:rPr>
            <a:t>0/0007</a:t>
          </a:r>
          <a:endParaRPr lang="en-US" sz="3600" kern="1200" dirty="0"/>
        </a:p>
      </dsp:txBody>
      <dsp:txXfrm>
        <a:off x="688721" y="1256379"/>
        <a:ext cx="2449903" cy="2344743"/>
      </dsp:txXfrm>
    </dsp:sp>
    <dsp:sp modelId="{75D0E9CF-6992-4638-88B2-A3C5780E6224}">
      <dsp:nvSpPr>
        <dsp:cNvPr id="0" name=""/>
        <dsp:cNvSpPr/>
      </dsp:nvSpPr>
      <dsp:spPr>
        <a:xfrm>
          <a:off x="3199929" y="1337132"/>
          <a:ext cx="2462784" cy="234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‎AUC‎=‎0/97</a:t>
          </a:r>
          <a:r>
            <a:rPr lang="fa-IR" sz="1200" kern="1200" dirty="0"/>
            <a:t> </a:t>
          </a:r>
          <a:r>
            <a:rPr lang="fa-IR" sz="1200" kern="1200" dirty="0">
              <a:cs typeface="B Nazanin" pitchFamily="2" charset="-78"/>
            </a:rPr>
            <a:t>±</a:t>
          </a:r>
          <a:r>
            <a:rPr lang="en-US" sz="1200" kern="1200" dirty="0">
              <a:cs typeface="B Nazanin" pitchFamily="2" charset="-78"/>
            </a:rPr>
            <a:t>0/0018</a:t>
          </a:r>
          <a:endParaRPr lang="fa-IR" sz="2800" kern="1200" dirty="0"/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effectLst/>
          </a:endParaRP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effectLst/>
            </a:rPr>
            <a:t>‎‎AUPR=‎0/93</a:t>
          </a:r>
          <a:r>
            <a:rPr lang="fa-IR" sz="1400" kern="1200" dirty="0">
              <a:cs typeface="B Nazanin" pitchFamily="2" charset="-78"/>
            </a:rPr>
            <a:t>±</a:t>
          </a:r>
          <a:r>
            <a:rPr lang="en-US" sz="1400" kern="1200" dirty="0">
              <a:cs typeface="B Nazanin" pitchFamily="2" charset="-78"/>
            </a:rPr>
            <a:t>0/005</a:t>
          </a:r>
          <a:endParaRPr lang="en-US" sz="2800" kern="1200" dirty="0"/>
        </a:p>
      </dsp:txBody>
      <dsp:txXfrm>
        <a:off x="3199929" y="1337132"/>
        <a:ext cx="2462784" cy="2344743"/>
      </dsp:txXfrm>
    </dsp:sp>
    <dsp:sp modelId="{D2D7C6B3-E0AB-4D07-B81F-6D4E06223CA6}">
      <dsp:nvSpPr>
        <dsp:cNvPr id="0" name=""/>
        <dsp:cNvSpPr/>
      </dsp:nvSpPr>
      <dsp:spPr>
        <a:xfrm>
          <a:off x="-24854" y="387336"/>
          <a:ext cx="1036320" cy="1036320"/>
        </a:xfrm>
        <a:prstGeom prst="plus">
          <a:avLst>
            <a:gd name="adj" fmla="val 3281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79B498-6191-466F-A862-45B415F51295}">
      <dsp:nvSpPr>
        <dsp:cNvPr id="0" name=""/>
        <dsp:cNvSpPr/>
      </dsp:nvSpPr>
      <dsp:spPr>
        <a:xfrm>
          <a:off x="5095785" y="760022"/>
          <a:ext cx="975360" cy="334247"/>
        </a:xfrm>
        <a:prstGeom prst="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C819FA-D363-4864-9819-F346A1A2A941}">
      <dsp:nvSpPr>
        <dsp:cNvPr id="0" name=""/>
        <dsp:cNvSpPr/>
      </dsp:nvSpPr>
      <dsp:spPr>
        <a:xfrm>
          <a:off x="3175545" y="1261393"/>
          <a:ext cx="609" cy="2239456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7AE962-77FE-4962-86AF-674FC45A6092}">
      <dsp:nvSpPr>
        <dsp:cNvPr id="0" name=""/>
        <dsp:cNvSpPr/>
      </dsp:nvSpPr>
      <dsp:spPr>
        <a:xfrm>
          <a:off x="1231862" y="266341"/>
          <a:ext cx="3475920" cy="1207141"/>
        </a:xfrm>
        <a:prstGeom prst="ellipse">
          <a:avLst/>
        </a:prstGeom>
        <a:solidFill>
          <a:schemeClr val="accent4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939CFF-47FB-4B0C-A4BB-5A0C5C9D0271}">
      <dsp:nvSpPr>
        <dsp:cNvPr id="0" name=""/>
        <dsp:cNvSpPr/>
      </dsp:nvSpPr>
      <dsp:spPr>
        <a:xfrm>
          <a:off x="2618290" y="3121687"/>
          <a:ext cx="673627" cy="431121"/>
        </a:xfrm>
        <a:prstGeom prst="downArrow">
          <a:avLst/>
        </a:prstGeom>
        <a:solidFill>
          <a:srgbClr val="FFBB6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06C7B2-50E7-401A-B40F-E8ABEC0B060B}">
      <dsp:nvSpPr>
        <dsp:cNvPr id="0" name=""/>
        <dsp:cNvSpPr/>
      </dsp:nvSpPr>
      <dsp:spPr>
        <a:xfrm>
          <a:off x="1358504" y="3749515"/>
          <a:ext cx="3233414" cy="443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400" b="1" kern="1200" dirty="0">
              <a:cs typeface="B Nazanin" pitchFamily="2" charset="-78"/>
            </a:rPr>
            <a:t>65000 </a:t>
          </a:r>
          <a:r>
            <a:rPr lang="fa-IR" sz="1600" b="1" kern="1200" dirty="0">
              <a:cs typeface="B Nazanin" pitchFamily="2" charset="-78"/>
            </a:rPr>
            <a:t>نامزد عدم ‌برهمکنش</a:t>
          </a:r>
          <a:endParaRPr lang="en-US" sz="1600" b="1" kern="1200" dirty="0">
            <a:cs typeface="B Nazanin" pitchFamily="2" charset="-78"/>
          </a:endParaRPr>
        </a:p>
      </dsp:txBody>
      <dsp:txXfrm>
        <a:off x="1358504" y="3749515"/>
        <a:ext cx="3233414" cy="443559"/>
      </dsp:txXfrm>
    </dsp:sp>
    <dsp:sp modelId="{0C540C58-C58C-403D-8CB1-76F1771F9417}">
      <dsp:nvSpPr>
        <dsp:cNvPr id="0" name=""/>
        <dsp:cNvSpPr/>
      </dsp:nvSpPr>
      <dsp:spPr>
        <a:xfrm>
          <a:off x="2495588" y="1566713"/>
          <a:ext cx="1212530" cy="121253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kern="1200" dirty="0">
              <a:solidFill>
                <a:schemeClr val="tx1">
                  <a:lumMod val="95000"/>
                  <a:lumOff val="5000"/>
                </a:schemeClr>
              </a:solidFill>
              <a:cs typeface="B Nazanin" pitchFamily="2" charset="-78"/>
            </a:rPr>
            <a:t>کمتر از 0/4 کاهنده</a:t>
          </a:r>
          <a:endParaRPr lang="en-US" sz="1800" kern="1200" dirty="0">
            <a:solidFill>
              <a:schemeClr val="tx1">
                <a:lumMod val="95000"/>
                <a:lumOff val="5000"/>
              </a:schemeClr>
            </a:solidFill>
            <a:cs typeface="B Nazanin" pitchFamily="2" charset="-78"/>
          </a:endParaRPr>
        </a:p>
      </dsp:txBody>
      <dsp:txXfrm>
        <a:off x="2673159" y="1744284"/>
        <a:ext cx="857388" cy="857388"/>
      </dsp:txXfrm>
    </dsp:sp>
    <dsp:sp modelId="{F52221CA-8C97-4A21-BAAE-242C2350C546}">
      <dsp:nvSpPr>
        <dsp:cNvPr id="0" name=""/>
        <dsp:cNvSpPr/>
      </dsp:nvSpPr>
      <dsp:spPr>
        <a:xfrm>
          <a:off x="1715003" y="1129617"/>
          <a:ext cx="1212530" cy="1212530"/>
        </a:xfrm>
        <a:prstGeom prst="ellipse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0" kern="1200" dirty="0">
              <a:solidFill>
                <a:schemeClr val="tx1">
                  <a:lumMod val="95000"/>
                  <a:lumOff val="5000"/>
                </a:schemeClr>
              </a:solidFill>
              <a:cs typeface="B Nazanin" pitchFamily="2" charset="-78"/>
            </a:rPr>
            <a:t>کمتر از 0/4 افزاینده</a:t>
          </a:r>
        </a:p>
      </dsp:txBody>
      <dsp:txXfrm>
        <a:off x="1892574" y="1307188"/>
        <a:ext cx="857388" cy="857388"/>
      </dsp:txXfrm>
    </dsp:sp>
    <dsp:sp modelId="{AAE32D5A-8E7E-4817-9A5C-D6EEE8FA914A}">
      <dsp:nvSpPr>
        <dsp:cNvPr id="0" name=""/>
        <dsp:cNvSpPr/>
      </dsp:nvSpPr>
      <dsp:spPr>
        <a:xfrm>
          <a:off x="2445349" y="311659"/>
          <a:ext cx="1212530" cy="1212530"/>
        </a:xfrm>
        <a:prstGeom prst="downArrowCallou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600" b="1" kern="1200" dirty="0">
              <a:solidFill>
                <a:schemeClr val="tx1">
                  <a:lumMod val="95000"/>
                  <a:lumOff val="5000"/>
                </a:schemeClr>
              </a:solidFill>
              <a:cs typeface="B Nazanin" pitchFamily="2" charset="-78"/>
            </a:rPr>
            <a:t>270000 جفت ناشناخته</a:t>
          </a:r>
        </a:p>
      </dsp:txBody>
      <dsp:txXfrm>
        <a:off x="2445349" y="311659"/>
        <a:ext cx="1212530" cy="787866"/>
      </dsp:txXfrm>
    </dsp:sp>
    <dsp:sp modelId="{EBDC798D-55B5-4A9B-A319-E8F95EC2EB02}">
      <dsp:nvSpPr>
        <dsp:cNvPr id="0" name=""/>
        <dsp:cNvSpPr/>
      </dsp:nvSpPr>
      <dsp:spPr>
        <a:xfrm>
          <a:off x="1051783" y="128494"/>
          <a:ext cx="3772316" cy="3017853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7095B-0A8D-46B9-912A-186B625D837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EA736-505A-43CA-9675-51098837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91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EA736-505A-43CA-9675-51098837A0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29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نمودار توزیع احتمال: چون نمودار برروی صفر و یک تجمع دارد و تعداد خیلی کمی از برهم‌کنش‌ها خروجی احتمالی آنها بین صفر و یک است پس توان مدل در جداسازی بالاست.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EA736-505A-43CA-9675-51098837A03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12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EA736-505A-43CA-9675-51098837A03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12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بازه‌ی بالا و پایین با اطمینان ۹۵ درصد گزارش شده‌است که نشان می‌دهد‏، نتایج الگوریتم در روال اعتبارسنجی ۱۰تایی تغییرات کمی داشته و الگوریتم ارائه‌شده استوار بوده و قابل اعتماد می‌باشد.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EA736-505A-43CA-9675-51098837A03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03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>
                <a:effectLst/>
              </a:rPr>
              <a:t>‏نتایج الگوریتم</a:t>
            </a:r>
            <a:r>
              <a:rPr lang="fa-IR" baseline="0" dirty="0">
                <a:effectLst/>
              </a:rPr>
              <a:t> </a:t>
            </a:r>
            <a:r>
              <a:rPr lang="en-US" dirty="0">
                <a:effectLst/>
              </a:rPr>
              <a:t>SNF-CNN</a:t>
            </a:r>
            <a:r>
              <a:rPr lang="fa-IR" baseline="0" dirty="0">
                <a:effectLst/>
              </a:rPr>
              <a:t> </a:t>
            </a:r>
            <a:r>
              <a:rPr lang="fa-IR" dirty="0">
                <a:effectLst/>
              </a:rPr>
              <a:t>برای سه حالت میانگین گرفته ‌شده و در جدول با دیگر الگوریتم‌های سه‌کلاسه موجود مقایسه ‌شده 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EA736-505A-43CA-9675-51098837A03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031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در روند یافتن شواهد زیستی:</a:t>
            </a:r>
          </a:p>
          <a:p>
            <a:pPr algn="r" rtl="1"/>
            <a:r>
              <a:rPr lang="fa-IR" dirty="0"/>
              <a:t>مدل را برروی کل عدم برهم‌کنش‌ها اجرا گرفتیم و جفت داروهایی که با احتمال بالا افزاینده یا کاهنده بودند را در </a:t>
            </a:r>
            <a:r>
              <a:rPr lang="en-US" dirty="0"/>
              <a:t>Drug Bank </a:t>
            </a:r>
            <a:r>
              <a:rPr lang="fa-IR"/>
              <a:t> بررسی کردیم.</a:t>
            </a:r>
            <a:endParaRPr lang="fa-IR" dirty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EA736-505A-43CA-9675-51098837A03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88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فارماکوکینتیک، مطالعه‌ی اثر و رفتار بدن بر داروها</a:t>
            </a:r>
            <a:r>
              <a:rPr lang="fa-IR" baseline="0" dirty="0"/>
              <a:t> </a:t>
            </a:r>
            <a:endParaRPr lang="fa-IR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dirty="0"/>
              <a:t>فارماکودینامیک مطالعه‌ی اثرات داروها بر بدن</a:t>
            </a:r>
          </a:p>
          <a:p>
            <a:pPr algn="r" rtl="1"/>
            <a:r>
              <a:rPr lang="fa-IR" dirty="0"/>
              <a:t>آنتاگونیسم:جذب یک دارو مانع جذب بعضی داروهای دیگر می‌گردد</a:t>
            </a:r>
          </a:p>
          <a:p>
            <a:pPr algn="r" rtl="1"/>
            <a:r>
              <a:rPr lang="fa-IR" dirty="0"/>
              <a:t>سینرژیسم:</a:t>
            </a:r>
            <a:r>
              <a:rPr lang="fa-IR" baseline="0" dirty="0"/>
              <a:t> </a:t>
            </a:r>
            <a:r>
              <a:rPr lang="fa-IR" dirty="0"/>
              <a:t>جذب یک دارو باعث افزایش جذب داروی دیگر می گردد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EA736-505A-43CA-9675-51098837A0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45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TMFUF</a:t>
            </a:r>
            <a:r>
              <a:rPr kumimoji="0" lang="fa-I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</a:t>
            </a:r>
            <a:r>
              <a:rPr lang="en-US" dirty="0"/>
              <a:t>Triple Matrix Factorization-Based Unified Framework</a:t>
            </a:r>
            <a:endParaRPr lang="fa-I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DDINMF</a:t>
            </a:r>
            <a:r>
              <a:rPr kumimoji="0" lang="fa-I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</a:t>
            </a:r>
            <a:r>
              <a:rPr lang="en-US" dirty="0">
                <a:effectLst/>
              </a:rPr>
              <a:t>Drug-Drug Interactions Via Semi‎- ‎None Negative Matrix Factorization</a:t>
            </a:r>
            <a:endParaRPr lang="fa-IR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BRSNMF</a:t>
            </a:r>
            <a:r>
              <a:rPr lang="fa-IR" dirty="0"/>
              <a:t> : </a:t>
            </a:r>
            <a:r>
              <a:rPr lang="en-US" dirty="0"/>
              <a:t>Balance Regularized Semi-Nonnegative Matrix Factorization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EA736-505A-43CA-9675-51098837A0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26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هر سه روش ذکر شده تجزیه ماتریس هستند</a:t>
            </a:r>
          </a:p>
          <a:p>
            <a:pPr algn="r" rtl="1"/>
            <a:r>
              <a:rPr lang="en-US" dirty="0"/>
              <a:t>TMFUF </a:t>
            </a:r>
            <a:r>
              <a:rPr lang="fa-IR" dirty="0"/>
              <a:t> یک روش تجزیه ماتریس است</a:t>
            </a:r>
            <a:endParaRPr lang="en-US" dirty="0"/>
          </a:p>
          <a:p>
            <a:pPr algn="r" rtl="1"/>
            <a:r>
              <a:rPr lang="en-US" dirty="0"/>
              <a:t>DDINMF</a:t>
            </a:r>
            <a:r>
              <a:rPr lang="fa-IR" dirty="0"/>
              <a:t> از روش </a:t>
            </a:r>
            <a:r>
              <a:rPr lang="en-US" dirty="0"/>
              <a:t>semi-NMF</a:t>
            </a:r>
            <a:r>
              <a:rPr lang="fa-IR" dirty="0"/>
              <a:t>استفاده می‌کند که یکی از از ماتریس‌های تجزیه شده فقط مقادیر مثبت دارد (ماترس </a:t>
            </a:r>
            <a:r>
              <a:rPr lang="en-US" dirty="0"/>
              <a:t>W</a:t>
            </a:r>
            <a:r>
              <a:rPr lang="fa-IR" dirty="0"/>
              <a:t>).</a:t>
            </a:r>
            <a:endParaRPr lang="en-US" dirty="0"/>
          </a:p>
          <a:p>
            <a:pPr algn="r" rtl="1"/>
            <a:r>
              <a:rPr lang="en-US" dirty="0"/>
              <a:t>BRSNMF</a:t>
            </a:r>
            <a:r>
              <a:rPr lang="fa-IR" dirty="0"/>
              <a:t> همان </a:t>
            </a:r>
            <a:r>
              <a:rPr lang="en-US" dirty="0"/>
              <a:t> </a:t>
            </a:r>
            <a:r>
              <a:rPr lang="en-US" dirty="0" err="1"/>
              <a:t>semi_NMF</a:t>
            </a:r>
            <a:r>
              <a:rPr lang="fa-IR" dirty="0"/>
              <a:t>است با این تفاوت که دو عبارت تنظیمی به آن اضافه شده است. </a:t>
            </a:r>
            <a:endParaRPr lang="en-US" dirty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EA736-505A-43CA-9675-51098837A0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03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ویژگی‌های</a:t>
            </a:r>
            <a:r>
              <a:rPr lang="fa-IR" baseline="0" dirty="0"/>
              <a:t> </a:t>
            </a:r>
            <a:r>
              <a:rPr lang="fa-IR" dirty="0"/>
              <a:t>ساختار شیمیایی‏و عوارض‌جانبی‏</a:t>
            </a:r>
            <a:r>
              <a:rPr lang="fa-IR" baseline="0" dirty="0"/>
              <a:t> خارج از برچسب </a:t>
            </a:r>
            <a:r>
              <a:rPr lang="fa-IR" dirty="0"/>
              <a:t>را با مجموعه‌ی </a:t>
            </a:r>
            <a:r>
              <a:rPr lang="fa-IR" b="1" dirty="0"/>
              <a:t>معینی</a:t>
            </a:r>
            <a:r>
              <a:rPr lang="fa-IR" dirty="0"/>
              <a:t> از داروها ترکیب می‌کند. </a:t>
            </a:r>
          </a:p>
          <a:p>
            <a:pPr algn="r" rtl="1"/>
            <a:r>
              <a:rPr lang="fa-IR" dirty="0"/>
              <a:t>ابتدا برای هر یک از انواع داده‌ها یک  ماتریس شباهت دارو-دارو</a:t>
            </a:r>
            <a:r>
              <a:rPr lang="fa-IR" baseline="0" dirty="0"/>
              <a:t> برای هر توع ویژگی</a:t>
            </a:r>
            <a:r>
              <a:rPr lang="fa-IR" dirty="0"/>
              <a:t> ایجاد می‌شود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EA736-505A-43CA-9675-51098837A0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40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ج) شبکه‌های شباهت دارو-دارو، شباهت‌های جفتی داروها توسط یال‌ها نشان داده ‌می‌شود هرچه شیبه‌تر یالها پررنگتر</a:t>
            </a:r>
          </a:p>
          <a:p>
            <a:pPr algn="r" rtl="1"/>
            <a:r>
              <a:rPr lang="fa-IR" dirty="0"/>
              <a:t>د) تلفیق شبکه :هر یک از شبکه‌ها را با اطلاعاتی از شبکه‌های دیگر به روز می‌شود و آن‏‌ها را در هر مرحله شبیه‌تر می‌کند.به طور مکرر</a:t>
            </a:r>
          </a:p>
          <a:p>
            <a:pPr algn="r" rtl="1"/>
            <a:r>
              <a:rPr lang="fa-IR" dirty="0"/>
              <a:t>ه) ترکیب شبکه به‌صورت تکراری‏ منجر به همگرایی می‌شود که این شبکه</a:t>
            </a:r>
            <a:r>
              <a:rPr lang="fa-IR" baseline="0" dirty="0"/>
              <a:t> همگرا مطلوب ماست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EA736-505A-43CA-9675-51098837A0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73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فعال ساز </a:t>
            </a:r>
            <a:r>
              <a:rPr lang="en-US" dirty="0" err="1"/>
              <a:t>conv</a:t>
            </a:r>
            <a:r>
              <a:rPr lang="fa-IR" dirty="0"/>
              <a:t>ها </a:t>
            </a:r>
            <a:r>
              <a:rPr lang="en-US" dirty="0" err="1"/>
              <a:t>Relu</a:t>
            </a:r>
            <a:r>
              <a:rPr lang="fa-IR" dirty="0"/>
              <a:t>با فیلتر مربعی ۴ بعدی و </a:t>
            </a:r>
            <a:r>
              <a:rPr lang="en-US" dirty="0"/>
              <a:t>stride</a:t>
            </a:r>
            <a:r>
              <a:rPr lang="fa-IR" dirty="0"/>
              <a:t> ۱</a:t>
            </a:r>
          </a:p>
          <a:p>
            <a:pPr algn="r" rtl="1"/>
            <a:r>
              <a:rPr lang="fa-IR" sz="1200" dirty="0">
                <a:effectLst/>
                <a:latin typeface="B Nazanin"/>
              </a:rPr>
              <a:t>وظیفه‌ی (</a:t>
            </a:r>
            <a:r>
              <a:rPr lang="en-US" sz="1200" dirty="0">
                <a:effectLst/>
                <a:latin typeface="B Nazanin"/>
              </a:rPr>
              <a:t>flatten</a:t>
            </a:r>
            <a:r>
              <a:rPr lang="fa-IR" sz="1200" dirty="0">
                <a:effectLst/>
                <a:latin typeface="B Nazanin"/>
              </a:rPr>
              <a:t>هموار کننده</a:t>
            </a:r>
            <a:r>
              <a:rPr lang="fa-IR" sz="1200" baseline="0" dirty="0">
                <a:effectLst/>
                <a:latin typeface="B Nazanin"/>
              </a:rPr>
              <a:t> )</a:t>
            </a:r>
            <a:r>
              <a:rPr lang="fa-IR" sz="1200" dirty="0">
                <a:effectLst/>
                <a:latin typeface="B Nazanin"/>
              </a:rPr>
              <a:t>تغییر شکل مستطیلی دو بعدی به حالت برداری یک بعدی است</a:t>
            </a:r>
          </a:p>
          <a:p>
            <a:pPr algn="r" rtl="1"/>
            <a:r>
              <a:rPr lang="fa-IR" sz="1200" dirty="0">
                <a:effectLst/>
                <a:latin typeface="B Nazanin"/>
              </a:rPr>
              <a:t>لایه‌ی</a:t>
            </a:r>
            <a:r>
              <a:rPr lang="fa-IR" sz="1200" baseline="0" dirty="0">
                <a:effectLst/>
                <a:latin typeface="+mn-lt"/>
              </a:rPr>
              <a:t> </a:t>
            </a:r>
            <a:r>
              <a:rPr lang="fa-IR" sz="1200" dirty="0">
                <a:effectLst/>
                <a:latin typeface="B Nazanin"/>
              </a:rPr>
              <a:t>‎</a:t>
            </a:r>
            <a:r>
              <a:rPr lang="en-US" sz="1200" dirty="0">
                <a:effectLst/>
                <a:latin typeface="B Nazanin"/>
              </a:rPr>
              <a:t>Dropout</a:t>
            </a:r>
            <a:r>
              <a:rPr lang="fa-IR" sz="1200" dirty="0">
                <a:effectLst/>
                <a:latin typeface="B Nazanin"/>
              </a:rPr>
              <a:t>با مقدار دور ریخت ۰/۲----- 20 درصد ویژگیها را بصورت</a:t>
            </a:r>
            <a:r>
              <a:rPr lang="fa-IR" sz="1200" baseline="0" dirty="0">
                <a:effectLst/>
                <a:latin typeface="B Nazanin"/>
              </a:rPr>
              <a:t> تصادفی در نظر نمی گیرد برای جلوگیری از بیش برازش</a:t>
            </a:r>
            <a:endParaRPr lang="en-US" sz="1200" baseline="0" dirty="0">
              <a:effectLst/>
              <a:latin typeface="B Nazanin"/>
            </a:endParaRPr>
          </a:p>
          <a:p>
            <a:pPr algn="r" rtl="1"/>
            <a:r>
              <a:rPr lang="fa-IR" dirty="0"/>
              <a:t>لایه‌های کانولوشن دوبعدی بهتر از نوع یک بعدی آنها کار می‌کنند‏، زیرا در این حالت فیلترها ‌می‌توانند شباهت‌های دارویی بیشتری را در هنگام پیمایش زیر نظرگرفته و این امکان وجود دارد ویژگی‌های قدرتمندتری را استخراج کنند.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EA736-505A-43CA-9675-51098837A03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43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>
                <a:effectLst/>
              </a:rPr>
              <a:t>تعداد کل وزن‌ها که نشان دهنده‌ی میزان پیچیدگی کلی مدل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EA736-505A-43CA-9675-51098837A03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45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>
                <a:effectLst/>
              </a:rPr>
              <a:t>توانایی بالاتر مدل در تشخیص برهم‌کنش‌های افزاینده به دلیل تعداد بیشتر برهم‌کنش‌های افزاینده است.</a:t>
            </a:r>
          </a:p>
          <a:p>
            <a:pPr algn="r" rtl="1"/>
            <a:r>
              <a:rPr lang="fa-IR" dirty="0">
                <a:effectLst/>
              </a:rPr>
              <a:t> نسبت برهم‌کنش افزاینده به کاهنده تقریبا ۴ به ۱ است.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EA736-505A-43CA-9675-51098837A03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17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naslo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1049" y="1109300"/>
            <a:ext cx="7553053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1049" y="3496900"/>
            <a:ext cx="7553053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3C1F1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E5D7-F794-4875-85A4-29FE7961ABD3}" type="datetime1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4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vertikaln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1BF5-064C-4382-9B65-2882C18093DD}" type="datetime1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0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n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11801" y="365125"/>
            <a:ext cx="153531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488315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DC8F9-0253-4281-B94B-0DE89854D108}" type="datetime1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3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BC55-FB61-4EA6-B812-364779BA7C89}" type="datetime1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1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lo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747839"/>
            <a:ext cx="672327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850" y="4627564"/>
            <a:ext cx="672327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EF0B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ADDF-B60E-4F14-9BDF-0F21CB6ADC98}" type="datetime1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3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Naslov i 2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816102"/>
            <a:ext cx="32702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0950" y="1816102"/>
            <a:ext cx="32702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CAC1-D91A-48FD-A042-275D2B708C57}" type="datetime1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7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eđe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301626"/>
            <a:ext cx="67232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851" y="1617663"/>
            <a:ext cx="329769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3851" y="2441575"/>
            <a:ext cx="329769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33189" y="1617663"/>
            <a:ext cx="331393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33189" y="2441575"/>
            <a:ext cx="331393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AD18-C363-4765-87AF-E15155143CE0}" type="datetime1">
              <a:rPr lang="en-US" smtClean="0"/>
              <a:t>9/19/2020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6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CE7B-8A03-419F-972A-BDEEF1982BBB}" type="datetime1">
              <a:rPr lang="en-US" smtClean="0"/>
              <a:t>9/19/2020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EFA9-750D-4223-AA32-12FF1202C371}" type="datetime1">
              <a:rPr lang="en-US" smtClean="0"/>
              <a:t>9/19/2020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7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a opisom sli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35465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4500" y="457201"/>
            <a:ext cx="4062620" cy="54117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35465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2201-2648-47D3-BFA9-F89C46FBA2D7}" type="datetime1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58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a opisom sli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1" y="457200"/>
            <a:ext cx="24955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19399" y="457201"/>
            <a:ext cx="4235261" cy="541178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3851" y="2057400"/>
            <a:ext cx="24955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DB69-621F-4692-8890-719C4DD8044A}" type="datetime1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34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849" y="339726"/>
            <a:ext cx="84021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s-Latn-BA"/>
              <a:t>Kliknite da biste uredili stilove prototipa naslova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849" y="1800225"/>
            <a:ext cx="69390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s-Latn-BA"/>
              <a:t>Kliknite da biste uredili stilove teksta prototipa</a:t>
            </a:r>
          </a:p>
          <a:p>
            <a:pPr lvl="1"/>
            <a:r>
              <a:rPr lang="bs-Latn-BA"/>
              <a:t>Drugi nivo</a:t>
            </a:r>
          </a:p>
          <a:p>
            <a:pPr lvl="2"/>
            <a:r>
              <a:rPr lang="bs-Latn-BA"/>
              <a:t>Treći nivo</a:t>
            </a:r>
          </a:p>
          <a:p>
            <a:pPr lvl="3"/>
            <a:r>
              <a:rPr lang="bs-Latn-BA"/>
              <a:t>Četvrti nivo</a:t>
            </a:r>
          </a:p>
          <a:p>
            <a:pPr lvl="4"/>
            <a:r>
              <a:rPr lang="bs-Latn-BA"/>
              <a:t>Peti nivo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3850" y="6330951"/>
            <a:ext cx="18658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3C1F10"/>
                </a:solidFill>
              </a:defRPr>
            </a:lvl1pPr>
          </a:lstStyle>
          <a:p>
            <a:fld id="{0113DC73-2AEA-41C1-B58A-2B19F4F11248}" type="datetime1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5525" y="6330951"/>
            <a:ext cx="2798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3C1F1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0129" y="6286499"/>
            <a:ext cx="18658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C1F10"/>
                </a:solidFill>
              </a:defRPr>
            </a:lvl1pPr>
          </a:lstStyle>
          <a:p>
            <a:fld id="{570B7371-373E-4D93-A138-879E063548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4"/>
          <a:srcRect l="39555" t="19097" r="40435" b="69618"/>
          <a:stretch/>
        </p:blipFill>
        <p:spPr>
          <a:xfrm rot="16200000">
            <a:off x="-748690" y="5017110"/>
            <a:ext cx="1136899" cy="36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3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C1F10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C1F1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C1F1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C1F1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C1F1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C1F1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1049" y="1746738"/>
            <a:ext cx="7553053" cy="1441938"/>
          </a:xfrm>
        </p:spPr>
        <p:txBody>
          <a:bodyPr>
            <a:normAutofit/>
          </a:bodyPr>
          <a:lstStyle/>
          <a:p>
            <a:r>
              <a:rPr lang="fa-IR" sz="4400" dirty="0">
                <a:cs typeface="B Nazanin" pitchFamily="2" charset="-78"/>
              </a:rPr>
              <a:t>پیش‌بینی ‏برهم‌کنش جفت داروها با رویکرد سیستم‌های توصيه‌گر</a:t>
            </a:r>
            <a:endParaRPr lang="en-US" sz="4400" dirty="0">
              <a:cs typeface="B Nazanin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1049" y="3496900"/>
            <a:ext cx="7553053" cy="1039931"/>
          </a:xfrm>
        </p:spPr>
        <p:txBody>
          <a:bodyPr/>
          <a:lstStyle/>
          <a:p>
            <a:pPr lvl="0" rtl="1">
              <a:lnSpc>
                <a:spcPct val="100000"/>
              </a:lnSpc>
              <a:spcBef>
                <a:spcPts val="0"/>
              </a:spcBef>
            </a:pPr>
            <a:r>
              <a:rPr lang="ar-SA" dirty="0">
                <a:solidFill>
                  <a:schemeClr val="tx1"/>
                </a:solidFill>
                <a:latin typeface="Calibri"/>
                <a:cs typeface="B Nazanin" pitchFamily="2" charset="-78"/>
              </a:rPr>
              <a:t>استاد راهنما: دکتر </a:t>
            </a:r>
            <a:r>
              <a:rPr lang="fa-IR" dirty="0">
                <a:solidFill>
                  <a:schemeClr val="tx1"/>
                </a:solidFill>
                <a:latin typeface="Calibri"/>
                <a:cs typeface="B Nazanin" pitchFamily="2" charset="-78"/>
              </a:rPr>
              <a:t>چنگیز </a:t>
            </a:r>
            <a:r>
              <a:rPr lang="ar-SA" dirty="0">
                <a:solidFill>
                  <a:schemeClr val="tx1"/>
                </a:solidFill>
                <a:latin typeface="Calibri"/>
                <a:cs typeface="B Nazanin" pitchFamily="2" charset="-78"/>
              </a:rPr>
              <a:t>اصلاحچی</a:t>
            </a:r>
            <a:endParaRPr lang="en-US" dirty="0">
              <a:solidFill>
                <a:schemeClr val="tx1"/>
              </a:solidFill>
              <a:latin typeface="Calibri"/>
              <a:cs typeface="B Nazanin" pitchFamily="2" charset="-78"/>
            </a:endParaRPr>
          </a:p>
          <a:p>
            <a:pPr lvl="0" rtl="1">
              <a:lnSpc>
                <a:spcPct val="100000"/>
              </a:lnSpc>
              <a:spcBef>
                <a:spcPts val="0"/>
              </a:spcBef>
            </a:pPr>
            <a:r>
              <a:rPr lang="ar-SA" dirty="0">
                <a:solidFill>
                  <a:schemeClr val="tx1"/>
                </a:solidFill>
                <a:latin typeface="Calibri"/>
                <a:cs typeface="B Nazanin" pitchFamily="2" charset="-78"/>
              </a:rPr>
              <a:t>دانشجو: </a:t>
            </a:r>
            <a:r>
              <a:rPr lang="fa-IR" dirty="0">
                <a:solidFill>
                  <a:schemeClr val="tx1"/>
                </a:solidFill>
                <a:latin typeface="Calibri"/>
                <a:cs typeface="B Nazanin" pitchFamily="2" charset="-78"/>
              </a:rPr>
              <a:t>بهاره لویان</a:t>
            </a:r>
            <a:endParaRPr lang="en-US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15857" y="484058"/>
            <a:ext cx="49163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800" dirty="0">
                <a:solidFill>
                  <a:srgbClr val="CE7B0C"/>
                </a:solidFill>
                <a:latin typeface="IranNastaliq" pitchFamily="18" charset="0"/>
                <a:cs typeface="IranNastaliq" pitchFamily="18" charset="0"/>
              </a:rPr>
              <a:t>به نام خدایی که در این نزدیکی است</a:t>
            </a:r>
            <a:endParaRPr lang="en-US" sz="2800" dirty="0">
              <a:solidFill>
                <a:srgbClr val="CE7B0C"/>
              </a:solidFill>
              <a:latin typeface="IranNastaliq" pitchFamily="18" charset="0"/>
              <a:cs typeface="IranNastaliq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195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4800" dirty="0">
                <a:cs typeface="B Nazanin" pitchFamily="2" charset="-78"/>
              </a:rPr>
              <a:t>داده‌ها و ویژگی‌ها</a:t>
            </a:r>
            <a:endParaRPr lang="en-US" sz="4800" dirty="0">
              <a:cs typeface="B Nazanin" pitchFamily="2" charset="-7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8551900"/>
              </p:ext>
            </p:extLst>
          </p:nvPr>
        </p:nvGraphicFramePr>
        <p:xfrm>
          <a:off x="641446" y="1546255"/>
          <a:ext cx="6714698" cy="4311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10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 rot="16200000">
            <a:off x="-3070747" y="3179929"/>
            <a:ext cx="6646463" cy="504970"/>
            <a:chOff x="1526826" y="3264395"/>
            <a:chExt cx="6090345" cy="329209"/>
          </a:xfrm>
        </p:grpSpPr>
        <p:sp>
          <p:nvSpPr>
            <p:cNvPr id="18" name="Freeform 17"/>
            <p:cNvSpPr/>
            <p:nvPr/>
          </p:nvSpPr>
          <p:spPr>
            <a:xfrm rot="21600000">
              <a:off x="6794152" y="3264396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0 w 823019"/>
                <a:gd name="connsiteY5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972" tIns="45339" rIns="90678" bIns="4534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>
                  <a:cs typeface="B Nazanin" pitchFamily="2" charset="-78"/>
                </a:rPr>
                <a:t>مقدمه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 rot="21600000">
              <a:off x="6135737" y="3264396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605" tIns="32004" rIns="212610" bIns="32005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تعریف</a:t>
              </a:r>
              <a:r>
                <a:rPr lang="fa-IR" sz="1200" kern="1200" dirty="0"/>
                <a:t> </a:t>
              </a:r>
              <a:r>
                <a:rPr lang="fa-IR" sz="1200" kern="1200" dirty="0">
                  <a:cs typeface="B Nazanin" pitchFamily="2" charset="-78"/>
                </a:rPr>
                <a:t>مسئله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 rot="21600000">
              <a:off x="5477321" y="3264395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605" tIns="32005" rIns="212610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پیشینه</a:t>
              </a:r>
              <a:r>
                <a:rPr lang="fa-IR" sz="1200" kern="1200" dirty="0"/>
                <a:t> </a:t>
              </a:r>
              <a:r>
                <a:rPr lang="fa-IR" sz="1200" kern="1200" dirty="0">
                  <a:cs typeface="B Nazanin" pitchFamily="2" charset="-78"/>
                </a:rPr>
                <a:t>تحقیق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rot="21600000">
              <a:off x="4818905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39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آماده‌سازی داده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rot="21600000">
              <a:off x="4160490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39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000" dirty="0">
                  <a:cs typeface="B Nazanin" pitchFamily="2" charset="-78"/>
                </a:rPr>
                <a:t>مدل برهکنش شناخته‌شده</a:t>
              </a:r>
              <a:endParaRPr lang="en-US" sz="1000" kern="1200" dirty="0">
                <a:cs typeface="B Nazanin" pitchFamily="2" charset="-78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21600000">
              <a:off x="3502074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تشخیص عدم برهمکنش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21600000">
              <a:off x="2843658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مدل کلی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rot="21600000">
              <a:off x="2185243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مقایسه نتایج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 rot="21600000">
              <a:off x="1526826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4" tIns="45339" rIns="232613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>
                  <a:cs typeface="B Nazanin" pitchFamily="2" charset="-78"/>
                </a:rPr>
                <a:t>نتیجه گیری</a:t>
              </a:r>
              <a:endParaRPr lang="en-US" sz="1200" kern="1200" dirty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5664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4800" dirty="0">
                <a:cs typeface="B Nazanin" pitchFamily="2" charset="-78"/>
              </a:rPr>
              <a:t>آماده‌سازی داده</a:t>
            </a:r>
            <a:endParaRPr lang="en-US" sz="4800" dirty="0">
              <a:cs typeface="B Nazanin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3200" b="1" dirty="0">
                <a:cs typeface="B Nazanin" pitchFamily="2" charset="-78"/>
              </a:rPr>
              <a:t>ماتریس شباهت دارویی</a:t>
            </a:r>
          </a:p>
          <a:p>
            <a:pPr algn="r" rtl="1"/>
            <a:r>
              <a:rPr lang="fa-IR" dirty="0">
                <a:cs typeface="B Nazanin" pitchFamily="2" charset="-78"/>
              </a:rPr>
              <a:t>ماتریس ویژگی‌ها گسسته بوده و ابعاد آن بالاست</a:t>
            </a:r>
            <a:endParaRPr lang="en-US" dirty="0">
              <a:cs typeface="B Nazanin" pitchFamily="2" charset="-78"/>
            </a:endParaRPr>
          </a:p>
          <a:p>
            <a:pPr algn="r" rtl="1"/>
            <a:r>
              <a:rPr lang="fa-IR" dirty="0">
                <a:cs typeface="B Nazanin" pitchFamily="2" charset="-78"/>
              </a:rPr>
              <a:t>شباهت کوسینوس</a:t>
            </a:r>
          </a:p>
          <a:p>
            <a:pPr algn="r" rtl="1"/>
            <a:r>
              <a:rPr lang="fa-IR" dirty="0">
                <a:cs typeface="B Nazanin" pitchFamily="2" charset="-78"/>
              </a:rPr>
              <a:t> ماتریس جدید مقادیری پیوسته بین صفر و یک دارد</a:t>
            </a:r>
          </a:p>
          <a:p>
            <a:pPr algn="r" rtl="1"/>
            <a:r>
              <a:rPr lang="fa-IR" dirty="0">
                <a:cs typeface="B Nazanin" pitchFamily="2" charset="-78"/>
              </a:rPr>
              <a:t> هر درایه‌ی ماتریس مقدار شباهت بین داروی </a:t>
            </a:r>
            <a:r>
              <a:rPr lang="en-US" dirty="0">
                <a:cs typeface="B Nazanin" pitchFamily="2" charset="-78"/>
              </a:rPr>
              <a:t>i</a:t>
            </a:r>
            <a:r>
              <a:rPr lang="fa-IR" dirty="0">
                <a:cs typeface="B Nazanin" pitchFamily="2" charset="-78"/>
              </a:rPr>
              <a:t>ام و </a:t>
            </a:r>
            <a:r>
              <a:rPr lang="en-US" dirty="0">
                <a:cs typeface="B Nazanin" pitchFamily="2" charset="-78"/>
              </a:rPr>
              <a:t>j</a:t>
            </a:r>
            <a:r>
              <a:rPr lang="fa-IR" dirty="0">
                <a:cs typeface="B Nazanin" pitchFamily="2" charset="-78"/>
              </a:rPr>
              <a:t>ام است</a:t>
            </a:r>
            <a:endParaRPr lang="en-US" dirty="0">
              <a:cs typeface="B Nazanin" pitchFamily="2" charset="-7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004" y="2836985"/>
            <a:ext cx="24003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11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 rot="16200000">
            <a:off x="-3070747" y="3179929"/>
            <a:ext cx="6646463" cy="504970"/>
            <a:chOff x="1526826" y="3264395"/>
            <a:chExt cx="6090345" cy="329209"/>
          </a:xfrm>
        </p:grpSpPr>
        <p:sp>
          <p:nvSpPr>
            <p:cNvPr id="18" name="Freeform 17"/>
            <p:cNvSpPr/>
            <p:nvPr/>
          </p:nvSpPr>
          <p:spPr>
            <a:xfrm rot="21600000">
              <a:off x="6794152" y="3264396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0 w 823019"/>
                <a:gd name="connsiteY5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972" tIns="45339" rIns="90678" bIns="4534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>
                  <a:cs typeface="B Nazanin" pitchFamily="2" charset="-78"/>
                </a:rPr>
                <a:t>مقدمه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 rot="21600000">
              <a:off x="6135737" y="3264396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605" tIns="32004" rIns="212610" bIns="32005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تعریف</a:t>
              </a:r>
              <a:r>
                <a:rPr lang="fa-IR" sz="1200" kern="1200" dirty="0"/>
                <a:t> </a:t>
              </a:r>
              <a:r>
                <a:rPr lang="fa-IR" sz="1200" kern="1200" dirty="0">
                  <a:cs typeface="B Nazanin" pitchFamily="2" charset="-78"/>
                </a:rPr>
                <a:t>مسئله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 rot="21600000">
              <a:off x="5477321" y="3264395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605" tIns="32005" rIns="212610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پیشینه</a:t>
              </a:r>
              <a:r>
                <a:rPr lang="fa-IR" sz="1200" kern="1200" dirty="0"/>
                <a:t> </a:t>
              </a:r>
              <a:r>
                <a:rPr lang="fa-IR" sz="1200" kern="1200" dirty="0">
                  <a:cs typeface="B Nazanin" pitchFamily="2" charset="-78"/>
                </a:rPr>
                <a:t>تحقیق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rot="21600000">
              <a:off x="4818905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39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آماده‌سازی داده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rot="21600000">
              <a:off x="4160490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39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000" dirty="0">
                  <a:cs typeface="B Nazanin" pitchFamily="2" charset="-78"/>
                </a:rPr>
                <a:t>مدل برهکنش شناخته‌شده</a:t>
              </a:r>
              <a:endParaRPr lang="en-US" sz="1000" kern="1200" dirty="0">
                <a:cs typeface="B Nazanin" pitchFamily="2" charset="-78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21600000">
              <a:off x="3502074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تشخیص عدم برهمکنش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21600000">
              <a:off x="2843658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مدل کلی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rot="21600000">
              <a:off x="2185243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مقایسه نتایج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 rot="21600000">
              <a:off x="1526826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4" tIns="45339" rIns="232613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>
                  <a:cs typeface="B Nazanin" pitchFamily="2" charset="-78"/>
                </a:rPr>
                <a:t>نتیجه گیری</a:t>
              </a:r>
              <a:endParaRPr lang="en-US" sz="1200" kern="1200" dirty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9844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4800" dirty="0">
                <a:cs typeface="B Nazanin" pitchFamily="2" charset="-78"/>
              </a:rPr>
              <a:t>آماده‌سازی داده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r" rtl="1">
              <a:buNone/>
            </a:pPr>
            <a:r>
              <a:rPr lang="fa-IR" sz="3200" b="1" dirty="0">
                <a:cs typeface="B Nazanin" pitchFamily="2" charset="-78"/>
              </a:rPr>
              <a:t>ماتریس‌های شباهت دارویی</a:t>
            </a:r>
          </a:p>
          <a:p>
            <a:pPr marL="0" lvl="0" indent="0" algn="r" rtl="1">
              <a:buNone/>
            </a:pPr>
            <a:endParaRPr lang="fa-IR" sz="3200" b="1" dirty="0">
              <a:cs typeface="B Nazanin" pitchFamily="2" charset="-78"/>
            </a:endParaRPr>
          </a:p>
          <a:p>
            <a:pPr marL="0" indent="0" algn="r" rtl="1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61" y="2302909"/>
            <a:ext cx="5005753" cy="3734199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12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 rot="16200000">
            <a:off x="-3070747" y="3179929"/>
            <a:ext cx="6646463" cy="504970"/>
            <a:chOff x="1526826" y="3264395"/>
            <a:chExt cx="6090345" cy="329209"/>
          </a:xfrm>
        </p:grpSpPr>
        <p:sp>
          <p:nvSpPr>
            <p:cNvPr id="18" name="Freeform 17"/>
            <p:cNvSpPr/>
            <p:nvPr/>
          </p:nvSpPr>
          <p:spPr>
            <a:xfrm rot="21600000">
              <a:off x="6794152" y="3264396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0 w 823019"/>
                <a:gd name="connsiteY5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972" tIns="45339" rIns="90678" bIns="4534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>
                  <a:cs typeface="B Nazanin" pitchFamily="2" charset="-78"/>
                </a:rPr>
                <a:t>مقدمه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 rot="21600000">
              <a:off x="6135737" y="3264396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605" tIns="32004" rIns="212610" bIns="32005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تعریف</a:t>
              </a:r>
              <a:r>
                <a:rPr lang="fa-IR" sz="1200" kern="1200" dirty="0"/>
                <a:t> </a:t>
              </a:r>
              <a:r>
                <a:rPr lang="fa-IR" sz="1200" kern="1200" dirty="0">
                  <a:cs typeface="B Nazanin" pitchFamily="2" charset="-78"/>
                </a:rPr>
                <a:t>مسئله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 rot="21600000">
              <a:off x="5477321" y="3264395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605" tIns="32005" rIns="212610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پیشینه</a:t>
              </a:r>
              <a:r>
                <a:rPr lang="fa-IR" sz="1200" kern="1200" dirty="0"/>
                <a:t> </a:t>
              </a:r>
              <a:r>
                <a:rPr lang="fa-IR" sz="1200" kern="1200" dirty="0">
                  <a:cs typeface="B Nazanin" pitchFamily="2" charset="-78"/>
                </a:rPr>
                <a:t>تحقیق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rot="21600000">
              <a:off x="4818905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39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آماده‌سازی داده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rot="21600000">
              <a:off x="4160490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39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000" dirty="0">
                  <a:cs typeface="B Nazanin" pitchFamily="2" charset="-78"/>
                </a:rPr>
                <a:t>مدل برهکنش شناخته‌شده</a:t>
              </a:r>
              <a:endParaRPr lang="en-US" sz="1000" kern="1200" dirty="0">
                <a:cs typeface="B Nazanin" pitchFamily="2" charset="-78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21600000">
              <a:off x="3502074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تشخیص عدم برهمکنش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21600000">
              <a:off x="2843658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مدل کلی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rot="21600000">
              <a:off x="2185243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مقایسه نتایج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 rot="21600000">
              <a:off x="1526826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4" tIns="45339" rIns="232613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>
                  <a:cs typeface="B Nazanin" pitchFamily="2" charset="-78"/>
                </a:rPr>
                <a:t>نتیجه گیری</a:t>
              </a:r>
              <a:endParaRPr lang="en-US" sz="1200" kern="1200" dirty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6190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4800" dirty="0">
                <a:cs typeface="B Nazanin" pitchFamily="2" charset="-78"/>
              </a:rPr>
              <a:t>آماده‌سازی داده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r" rtl="1">
              <a:buNone/>
            </a:pPr>
            <a:r>
              <a:rPr lang="fa-IR" sz="3200" b="1" dirty="0">
                <a:cs typeface="B Nazanin" pitchFamily="2" charset="-78"/>
              </a:rPr>
              <a:t>ترکیب شباهت شبکه‌ای</a:t>
            </a:r>
          </a:p>
          <a:p>
            <a:pPr marL="0" lvl="0" indent="0" algn="r" rtl="1">
              <a:buNone/>
            </a:pPr>
            <a:endParaRPr lang="fa-IR" sz="3200" b="1" dirty="0">
              <a:cs typeface="B Nazanin" pitchFamily="2" charset="-78"/>
            </a:endParaRPr>
          </a:p>
          <a:p>
            <a:pPr marL="0" indent="0" algn="r" rtl="1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52" y="2307101"/>
            <a:ext cx="6161905" cy="353333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13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 rot="16200000">
            <a:off x="-3070747" y="3179929"/>
            <a:ext cx="6646463" cy="504970"/>
            <a:chOff x="1526826" y="3264395"/>
            <a:chExt cx="6090345" cy="329209"/>
          </a:xfrm>
        </p:grpSpPr>
        <p:sp>
          <p:nvSpPr>
            <p:cNvPr id="18" name="Freeform 17"/>
            <p:cNvSpPr/>
            <p:nvPr/>
          </p:nvSpPr>
          <p:spPr>
            <a:xfrm rot="21600000">
              <a:off x="6794152" y="3264396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0 w 823019"/>
                <a:gd name="connsiteY5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972" tIns="45339" rIns="90678" bIns="4534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>
                  <a:cs typeface="B Nazanin" pitchFamily="2" charset="-78"/>
                </a:rPr>
                <a:t>مقدمه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 rot="21600000">
              <a:off x="6135737" y="3264396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605" tIns="32004" rIns="212610" bIns="32005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تعریف</a:t>
              </a:r>
              <a:r>
                <a:rPr lang="fa-IR" sz="1200" kern="1200" dirty="0"/>
                <a:t> </a:t>
              </a:r>
              <a:r>
                <a:rPr lang="fa-IR" sz="1200" kern="1200" dirty="0">
                  <a:cs typeface="B Nazanin" pitchFamily="2" charset="-78"/>
                </a:rPr>
                <a:t>مسئله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 rot="21600000">
              <a:off x="5477321" y="3264395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605" tIns="32005" rIns="212610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پیشینه</a:t>
              </a:r>
              <a:r>
                <a:rPr lang="fa-IR" sz="1200" kern="1200" dirty="0"/>
                <a:t> </a:t>
              </a:r>
              <a:r>
                <a:rPr lang="fa-IR" sz="1200" kern="1200" dirty="0">
                  <a:cs typeface="B Nazanin" pitchFamily="2" charset="-78"/>
                </a:rPr>
                <a:t>تحقیق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rot="21600000">
              <a:off x="4818905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39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آماده‌سازی داده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rot="21600000">
              <a:off x="4160490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39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000" dirty="0">
                  <a:cs typeface="B Nazanin" pitchFamily="2" charset="-78"/>
                </a:rPr>
                <a:t>مدل برهکنش شناخته‌شده</a:t>
              </a:r>
              <a:endParaRPr lang="en-US" sz="1000" kern="1200" dirty="0">
                <a:cs typeface="B Nazanin" pitchFamily="2" charset="-78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21600000">
              <a:off x="3502074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تشخیص عدم برهمکنش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21600000">
              <a:off x="2843658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مدل کلی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rot="21600000">
              <a:off x="2185243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مقایسه نتایج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 rot="21600000">
              <a:off x="1526826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4" tIns="45339" rIns="232613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>
                  <a:cs typeface="B Nazanin" pitchFamily="2" charset="-78"/>
                </a:rPr>
                <a:t>نتیجه گیری</a:t>
              </a:r>
              <a:endParaRPr lang="en-US" sz="1200" kern="1200" dirty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7105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sz="4800" dirty="0">
                <a:cs typeface="B Nazanin" pitchFamily="2" charset="-78"/>
              </a:rPr>
              <a:t>آماده‌سازی داده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969" y="1393303"/>
            <a:ext cx="7062480" cy="4351338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3200" b="1" dirty="0">
                <a:cs typeface="B Nazanin" pitchFamily="2" charset="-78"/>
              </a:rPr>
              <a:t>تشکیل داده‌ی ورودی</a:t>
            </a:r>
            <a:endParaRPr lang="en-US" sz="3200" b="1" dirty="0">
              <a:cs typeface="B Nazanin" pitchFamily="2" charset="-78"/>
            </a:endParaRPr>
          </a:p>
          <a:p>
            <a:pPr marL="0" indent="0" algn="r" rtl="1">
              <a:buNone/>
            </a:pPr>
            <a:endParaRPr lang="fa-IR" sz="3200" b="1" dirty="0">
              <a:cs typeface="B Nazanin" pitchFamily="2" charset="-78"/>
            </a:endParaRPr>
          </a:p>
          <a:p>
            <a:pPr marL="0" indent="0" algn="r" rtl="1">
              <a:buNone/>
            </a:pPr>
            <a:endParaRPr lang="fa-IR" sz="3200" b="1" dirty="0">
              <a:cs typeface="B Nazanin" pitchFamily="2" charset="-78"/>
            </a:endParaRPr>
          </a:p>
          <a:p>
            <a:pPr algn="r" rtl="1"/>
            <a:r>
              <a:rPr lang="fa-IR" dirty="0">
                <a:cs typeface="B Nazanin" pitchFamily="2" charset="-78"/>
              </a:rPr>
              <a:t> با 1139 ستون شامل نام جفت داروها، نوع تاثیر، بردار شباهت 568تای داروی </a:t>
            </a:r>
            <a:r>
              <a:rPr lang="en-US" dirty="0">
                <a:cs typeface="B Nazanin" pitchFamily="2" charset="-78"/>
              </a:rPr>
              <a:t>i</a:t>
            </a:r>
            <a:r>
              <a:rPr lang="fa-IR" dirty="0">
                <a:cs typeface="B Nazanin" pitchFamily="2" charset="-78"/>
              </a:rPr>
              <a:t>ام و </a:t>
            </a:r>
            <a:r>
              <a:rPr lang="en-US" dirty="0">
                <a:cs typeface="B Nazanin" pitchFamily="2" charset="-78"/>
              </a:rPr>
              <a:t>j</a:t>
            </a:r>
            <a:r>
              <a:rPr lang="fa-IR" dirty="0">
                <a:cs typeface="B Nazanin" pitchFamily="2" charset="-78"/>
              </a:rPr>
              <a:t>ام از ماتریس </a:t>
            </a:r>
            <a:r>
              <a:rPr lang="en-US" dirty="0" err="1">
                <a:cs typeface="B Nazanin" pitchFamily="2" charset="-78"/>
              </a:rPr>
              <a:t>S</a:t>
            </a:r>
            <a:r>
              <a:rPr lang="en-US" sz="1800" dirty="0" err="1">
                <a:cs typeface="B Nazanin" pitchFamily="2" charset="-78"/>
              </a:rPr>
              <a:t>snf</a:t>
            </a:r>
            <a:endParaRPr lang="fa-IR" sz="1800" dirty="0">
              <a:cs typeface="B Nazanin" pitchFamily="2" charset="-78"/>
            </a:endParaRPr>
          </a:p>
          <a:p>
            <a:pPr algn="r" rtl="1"/>
            <a:r>
              <a:rPr lang="fa-IR" dirty="0">
                <a:cs typeface="B Nazanin" pitchFamily="2" charset="-78"/>
              </a:rPr>
              <a:t>و 322</a:t>
            </a:r>
            <a:r>
              <a:rPr lang="fa-IR" b="1" dirty="0">
                <a:cs typeface="B Nazanin" pitchFamily="2" charset="-78"/>
              </a:rPr>
              <a:t>0</a:t>
            </a:r>
            <a:r>
              <a:rPr lang="fa-IR" dirty="0">
                <a:cs typeface="B Nazanin" pitchFamily="2" charset="-78"/>
              </a:rPr>
              <a:t>56 سطر شامل جفت داروها و دوگان آنها</a:t>
            </a:r>
          </a:p>
          <a:p>
            <a:pPr marL="0" indent="0" algn="r" rtl="1">
              <a:buNone/>
            </a:pPr>
            <a:r>
              <a:rPr lang="fa-IR" dirty="0">
                <a:cs typeface="B Nazanin" pitchFamily="2" charset="-78"/>
              </a:rPr>
              <a:t>	۵۶۸ - (۵۶۸</a:t>
            </a:r>
            <a:r>
              <a:rPr lang="fa-IR" b="1" dirty="0">
                <a:cs typeface="B Nazanin" pitchFamily="2" charset="-78"/>
              </a:rPr>
              <a:t>×</a:t>
            </a:r>
            <a:r>
              <a:rPr lang="fa-IR" dirty="0">
                <a:cs typeface="B Nazanin" pitchFamily="2" charset="-78"/>
              </a:rPr>
              <a:t>۵۶۸) = ۳۲۲۰۵۶</a:t>
            </a:r>
          </a:p>
          <a:p>
            <a:pPr algn="r" rtl="1"/>
            <a:r>
              <a:rPr lang="fa-IR" dirty="0">
                <a:cs typeface="B Nazanin" pitchFamily="2" charset="-78"/>
              </a:rPr>
              <a:t>ماتریس حاصل </a:t>
            </a:r>
            <a:r>
              <a:rPr lang="fa-IR" b="1" dirty="0">
                <a:cs typeface="B Nazanin" pitchFamily="2" charset="-78"/>
              </a:rPr>
              <a:t>1139×322056</a:t>
            </a:r>
            <a:r>
              <a:rPr lang="fa-IR" dirty="0">
                <a:cs typeface="B Nazanin" pitchFamily="2" charset="-78"/>
              </a:rPr>
              <a:t> بعدی</a:t>
            </a:r>
          </a:p>
          <a:p>
            <a:pPr marL="0" indent="0" algn="r" rtl="1">
              <a:buNone/>
            </a:pPr>
            <a:endParaRPr lang="en-US" dirty="0">
              <a:cs typeface="B Nazanin" pitchFamily="2" charset="-7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14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rot="16200000">
            <a:off x="-3070747" y="3179929"/>
            <a:ext cx="6646463" cy="504970"/>
            <a:chOff x="1526826" y="3264395"/>
            <a:chExt cx="6090345" cy="329209"/>
          </a:xfrm>
        </p:grpSpPr>
        <p:sp>
          <p:nvSpPr>
            <p:cNvPr id="17" name="Freeform 16"/>
            <p:cNvSpPr/>
            <p:nvPr/>
          </p:nvSpPr>
          <p:spPr>
            <a:xfrm rot="21600000">
              <a:off x="6794152" y="3264396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0 w 823019"/>
                <a:gd name="connsiteY5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972" tIns="45339" rIns="90678" bIns="4534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>
                  <a:cs typeface="B Nazanin" pitchFamily="2" charset="-78"/>
                </a:rPr>
                <a:t>مقدمه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1600000">
              <a:off x="6135737" y="3264396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605" tIns="32004" rIns="212610" bIns="32005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تعریف</a:t>
              </a:r>
              <a:r>
                <a:rPr lang="fa-IR" sz="1200" kern="1200" dirty="0"/>
                <a:t> </a:t>
              </a:r>
              <a:r>
                <a:rPr lang="fa-IR" sz="1200" kern="1200" dirty="0">
                  <a:cs typeface="B Nazanin" pitchFamily="2" charset="-78"/>
                </a:rPr>
                <a:t>مسئله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 rot="21600000">
              <a:off x="5477321" y="3264395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605" tIns="32005" rIns="212610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پیشینه</a:t>
              </a:r>
              <a:r>
                <a:rPr lang="fa-IR" sz="1200" kern="1200" dirty="0"/>
                <a:t> </a:t>
              </a:r>
              <a:r>
                <a:rPr lang="fa-IR" sz="1200" kern="1200" dirty="0">
                  <a:cs typeface="B Nazanin" pitchFamily="2" charset="-78"/>
                </a:rPr>
                <a:t>تحقیق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 rot="21600000">
              <a:off x="4818905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39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آماده‌سازی داده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rot="21600000">
              <a:off x="4160490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39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000" dirty="0">
                  <a:cs typeface="B Nazanin" pitchFamily="2" charset="-78"/>
                </a:rPr>
                <a:t>مدل برهکنش شناخته‌شده</a:t>
              </a:r>
              <a:endParaRPr lang="en-US" sz="1000" kern="1200" dirty="0">
                <a:cs typeface="B Nazanin" pitchFamily="2" charset="-78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rot="21600000">
              <a:off x="3502074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تشخیص عدم برهمکنش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21600000">
              <a:off x="2843658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مدل کلی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21600000">
              <a:off x="2185243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مقایسه نتایج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rot="21600000">
              <a:off x="1526826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4" tIns="45339" rIns="232613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>
                  <a:cs typeface="B Nazanin" pitchFamily="2" charset="-78"/>
                </a:rPr>
                <a:t>نتیجه گیری</a:t>
              </a:r>
              <a:endParaRPr lang="en-US" sz="1200" kern="1200" dirty="0">
                <a:cs typeface="B Nazanin" pitchFamily="2" charset="-78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70DFE3-C4B1-4943-9274-45D6D3D13D97}"/>
              </a:ext>
            </a:extLst>
          </p:cNvPr>
          <p:cNvGrpSpPr/>
          <p:nvPr/>
        </p:nvGrpSpPr>
        <p:grpSpPr>
          <a:xfrm rot="16200000">
            <a:off x="932578" y="1594139"/>
            <a:ext cx="720002" cy="1506459"/>
            <a:chOff x="4764029" y="738323"/>
            <a:chExt cx="720002" cy="90888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D7BB042-1251-4A05-9D29-91311419A857}"/>
                </a:ext>
              </a:extLst>
            </p:cNvPr>
            <p:cNvSpPr/>
            <p:nvPr/>
          </p:nvSpPr>
          <p:spPr>
            <a:xfrm rot="5400000">
              <a:off x="4906833" y="595519"/>
              <a:ext cx="434393" cy="720001"/>
            </a:xfrm>
            <a:custGeom>
              <a:avLst/>
              <a:gdLst>
                <a:gd name="connsiteX0" fmla="*/ 0 w 720000"/>
                <a:gd name="connsiteY0" fmla="*/ 0 h 1555675"/>
                <a:gd name="connsiteX1" fmla="*/ 720000 w 720000"/>
                <a:gd name="connsiteY1" fmla="*/ 0 h 1555675"/>
                <a:gd name="connsiteX2" fmla="*/ 720000 w 720000"/>
                <a:gd name="connsiteY2" fmla="*/ 1555675 h 1555675"/>
                <a:gd name="connsiteX3" fmla="*/ 0 w 720000"/>
                <a:gd name="connsiteY3" fmla="*/ 1555675 h 1555675"/>
                <a:gd name="connsiteX4" fmla="*/ 0 w 720000"/>
                <a:gd name="connsiteY4" fmla="*/ 0 h 1555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1555675">
                  <a:moveTo>
                    <a:pt x="0" y="0"/>
                  </a:moveTo>
                  <a:lnTo>
                    <a:pt x="720000" y="0"/>
                  </a:lnTo>
                  <a:lnTo>
                    <a:pt x="720000" y="1555675"/>
                  </a:lnTo>
                  <a:lnTo>
                    <a:pt x="0" y="15556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1800" kern="1200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  <a:endParaRPr lang="en-US" sz="18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C52B84D-AE1C-4752-9850-DB21BE746963}"/>
                </a:ext>
              </a:extLst>
            </p:cNvPr>
            <p:cNvSpPr/>
            <p:nvPr/>
          </p:nvSpPr>
          <p:spPr>
            <a:xfrm rot="5400000">
              <a:off x="4906834" y="1070009"/>
              <a:ext cx="434393" cy="720000"/>
            </a:xfrm>
            <a:custGeom>
              <a:avLst/>
              <a:gdLst>
                <a:gd name="connsiteX0" fmla="*/ 0 w 720000"/>
                <a:gd name="connsiteY0" fmla="*/ 0 h 1555675"/>
                <a:gd name="connsiteX1" fmla="*/ 720000 w 720000"/>
                <a:gd name="connsiteY1" fmla="*/ 0 h 1555675"/>
                <a:gd name="connsiteX2" fmla="*/ 720000 w 720000"/>
                <a:gd name="connsiteY2" fmla="*/ 1555675 h 1555675"/>
                <a:gd name="connsiteX3" fmla="*/ 0 w 720000"/>
                <a:gd name="connsiteY3" fmla="*/ 1555675 h 1555675"/>
                <a:gd name="connsiteX4" fmla="*/ 0 w 720000"/>
                <a:gd name="connsiteY4" fmla="*/ 0 h 1555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1555675">
                  <a:moveTo>
                    <a:pt x="0" y="0"/>
                  </a:moveTo>
                  <a:lnTo>
                    <a:pt x="720000" y="0"/>
                  </a:lnTo>
                  <a:lnTo>
                    <a:pt x="720000" y="1555675"/>
                  </a:lnTo>
                  <a:lnTo>
                    <a:pt x="0" y="15556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1800" kern="1200" baseline="-250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</a:t>
              </a:r>
              <a:endParaRPr lang="en-US" sz="18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098345A-6AC1-4B25-A064-DEC841450B0A}"/>
              </a:ext>
            </a:extLst>
          </p:cNvPr>
          <p:cNvSpPr/>
          <p:nvPr/>
        </p:nvSpPr>
        <p:spPr>
          <a:xfrm>
            <a:off x="2122522" y="1977112"/>
            <a:ext cx="720000" cy="740511"/>
          </a:xfrm>
          <a:custGeom>
            <a:avLst/>
            <a:gdLst>
              <a:gd name="connsiteX0" fmla="*/ 0 w 720000"/>
              <a:gd name="connsiteY0" fmla="*/ 0 h 1555675"/>
              <a:gd name="connsiteX1" fmla="*/ 720000 w 720000"/>
              <a:gd name="connsiteY1" fmla="*/ 0 h 1555675"/>
              <a:gd name="connsiteX2" fmla="*/ 720000 w 720000"/>
              <a:gd name="connsiteY2" fmla="*/ 1555675 h 1555675"/>
              <a:gd name="connsiteX3" fmla="*/ 0 w 720000"/>
              <a:gd name="connsiteY3" fmla="*/ 1555675 h 1555675"/>
              <a:gd name="connsiteX4" fmla="*/ 0 w 720000"/>
              <a:gd name="connsiteY4" fmla="*/ 0 h 155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00" h="1555675">
                <a:moveTo>
                  <a:pt x="0" y="0"/>
                </a:moveTo>
                <a:lnTo>
                  <a:pt x="720000" y="0"/>
                </a:lnTo>
                <a:lnTo>
                  <a:pt x="720000" y="1555675"/>
                </a:lnTo>
                <a:lnTo>
                  <a:pt x="0" y="15556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720" tIns="45720" rIns="45720" bIns="45720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label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46AE07D-9624-4FDE-96A4-07FC54922543}"/>
              </a:ext>
            </a:extLst>
          </p:cNvPr>
          <p:cNvSpPr/>
          <p:nvPr/>
        </p:nvSpPr>
        <p:spPr>
          <a:xfrm>
            <a:off x="2919237" y="1987367"/>
            <a:ext cx="2578510" cy="720002"/>
          </a:xfrm>
          <a:custGeom>
            <a:avLst/>
            <a:gdLst>
              <a:gd name="connsiteX0" fmla="*/ 0 w 720000"/>
              <a:gd name="connsiteY0" fmla="*/ 0 h 1555675"/>
              <a:gd name="connsiteX1" fmla="*/ 720000 w 720000"/>
              <a:gd name="connsiteY1" fmla="*/ 0 h 1555675"/>
              <a:gd name="connsiteX2" fmla="*/ 720000 w 720000"/>
              <a:gd name="connsiteY2" fmla="*/ 1555675 h 1555675"/>
              <a:gd name="connsiteX3" fmla="*/ 0 w 720000"/>
              <a:gd name="connsiteY3" fmla="*/ 1555675 h 1555675"/>
              <a:gd name="connsiteX4" fmla="*/ 0 w 720000"/>
              <a:gd name="connsiteY4" fmla="*/ 0 h 155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00" h="1555675">
                <a:moveTo>
                  <a:pt x="0" y="0"/>
                </a:moveTo>
                <a:lnTo>
                  <a:pt x="720000" y="0"/>
                </a:lnTo>
                <a:lnTo>
                  <a:pt x="720000" y="1555675"/>
                </a:lnTo>
                <a:lnTo>
                  <a:pt x="0" y="15556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720" tIns="45720" rIns="45720" bIns="45720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a-IR" sz="18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بردار ۵۶۸تایی شباهت </a:t>
            </a:r>
            <a:r>
              <a:rPr lang="en-US" sz="18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1800" kern="12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fa-IR" sz="18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دارویی ادغام‌شده </a:t>
            </a:r>
            <a:endParaRPr lang="en-US" sz="18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9765406-F794-4FCC-83A9-951F30AC52B4}"/>
              </a:ext>
            </a:extLst>
          </p:cNvPr>
          <p:cNvSpPr/>
          <p:nvPr/>
        </p:nvSpPr>
        <p:spPr>
          <a:xfrm>
            <a:off x="5574462" y="2016655"/>
            <a:ext cx="2578510" cy="720002"/>
          </a:xfrm>
          <a:custGeom>
            <a:avLst/>
            <a:gdLst>
              <a:gd name="connsiteX0" fmla="*/ 0 w 720000"/>
              <a:gd name="connsiteY0" fmla="*/ 0 h 1555675"/>
              <a:gd name="connsiteX1" fmla="*/ 720000 w 720000"/>
              <a:gd name="connsiteY1" fmla="*/ 0 h 1555675"/>
              <a:gd name="connsiteX2" fmla="*/ 720000 w 720000"/>
              <a:gd name="connsiteY2" fmla="*/ 1555675 h 1555675"/>
              <a:gd name="connsiteX3" fmla="*/ 0 w 720000"/>
              <a:gd name="connsiteY3" fmla="*/ 1555675 h 1555675"/>
              <a:gd name="connsiteX4" fmla="*/ 0 w 720000"/>
              <a:gd name="connsiteY4" fmla="*/ 0 h 155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00" h="1555675">
                <a:moveTo>
                  <a:pt x="0" y="0"/>
                </a:moveTo>
                <a:lnTo>
                  <a:pt x="720000" y="0"/>
                </a:lnTo>
                <a:lnTo>
                  <a:pt x="720000" y="1555675"/>
                </a:lnTo>
                <a:lnTo>
                  <a:pt x="0" y="15556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720" tIns="45720" rIns="45720" bIns="45720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a-IR" sz="18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بردار ۵۶۸تایی شباهت </a:t>
            </a:r>
            <a:r>
              <a:rPr lang="en-US" sz="18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1800" kern="1200" baseline="-25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r>
              <a:rPr lang="fa-IR" sz="18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دارویی ادغام‌شده</a:t>
            </a:r>
            <a:r>
              <a:rPr lang="fa-I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18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8144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1"/>
            <a:r>
              <a:rPr lang="fa-IR" sz="4800" dirty="0">
                <a:cs typeface="B Nazanin" pitchFamily="2" charset="-78"/>
              </a:rPr>
              <a:t>روند انتخاب و آموزش مدل روی برهم‌کنش‌های شناخته‌شده</a:t>
            </a:r>
            <a:endParaRPr lang="en-US" sz="4800" dirty="0">
              <a:cs typeface="B Nazanin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b="1" dirty="0">
                <a:cs typeface="B Nazanin" pitchFamily="2" charset="-78"/>
              </a:rPr>
              <a:t>‏ </a:t>
            </a:r>
            <a:r>
              <a:rPr lang="fa-IR" sz="3200" b="1" dirty="0">
                <a:cs typeface="B Nazanin" pitchFamily="2" charset="-78"/>
              </a:rPr>
              <a:t>اعتبارسنجی انتخاب مدل</a:t>
            </a:r>
          </a:p>
          <a:p>
            <a:pPr algn="r" rtl="1"/>
            <a:r>
              <a:rPr lang="fa-IR" dirty="0">
                <a:cs typeface="B Nazanin" pitchFamily="2" charset="-78"/>
              </a:rPr>
              <a:t>انتخاب ماتریس شامل 427</a:t>
            </a:r>
            <a:r>
              <a:rPr lang="fa-IR" b="1" dirty="0">
                <a:cs typeface="B Nazanin" pitchFamily="2" charset="-78"/>
              </a:rPr>
              <a:t>0</a:t>
            </a:r>
            <a:r>
              <a:rPr lang="fa-IR" dirty="0">
                <a:cs typeface="B Nazanin" pitchFamily="2" charset="-78"/>
              </a:rPr>
              <a:t>2 جفت دارو کاهنده و افزاینده</a:t>
            </a:r>
          </a:p>
          <a:p>
            <a:pPr algn="r" rtl="1"/>
            <a:r>
              <a:rPr lang="fa-IR" dirty="0">
                <a:cs typeface="B Nazanin" pitchFamily="2" charset="-78"/>
              </a:rPr>
              <a:t>هر جفت دارو یک برار ویژگی 1136 بعدی دارد.</a:t>
            </a:r>
          </a:p>
          <a:p>
            <a:pPr algn="r" rtl="1"/>
            <a:r>
              <a:rPr lang="fa-IR" dirty="0">
                <a:cs typeface="B Nazanin" pitchFamily="2" charset="-78"/>
              </a:rPr>
              <a:t>بهم ریختن ترتیب ماتریس داده بصورت تصادفی</a:t>
            </a:r>
          </a:p>
          <a:p>
            <a:pPr algn="r" rtl="1"/>
            <a:r>
              <a:rPr lang="fa-IR" dirty="0">
                <a:cs typeface="B Nazanin" pitchFamily="2" charset="-78"/>
              </a:rPr>
              <a:t>قرار دادن یک جفت دارو و دوگان آن در یک گروه یکسان</a:t>
            </a:r>
            <a:endParaRPr lang="fa-IR" b="1" dirty="0">
              <a:cs typeface="B Nazanin" pitchFamily="2" charset="-78"/>
            </a:endParaRPr>
          </a:p>
          <a:p>
            <a:pPr algn="r" rtl="1"/>
            <a:r>
              <a:rPr lang="fa-IR" dirty="0">
                <a:cs typeface="B Nazanin" pitchFamily="2" charset="-78"/>
              </a:rPr>
              <a:t>تقسیم ویژگی‌ها را به 1</a:t>
            </a:r>
            <a:r>
              <a:rPr lang="fa-IR" b="1" dirty="0">
                <a:cs typeface="B Nazanin" pitchFamily="2" charset="-78"/>
              </a:rPr>
              <a:t>0</a:t>
            </a:r>
            <a:r>
              <a:rPr lang="fa-IR" dirty="0">
                <a:cs typeface="B Nazanin" pitchFamily="2" charset="-78"/>
              </a:rPr>
              <a:t> دسته مساوی</a:t>
            </a:r>
          </a:p>
          <a:p>
            <a:pPr algn="r" rtl="1"/>
            <a:r>
              <a:rPr lang="fa-IR" dirty="0">
                <a:cs typeface="B Nazanin" pitchFamily="2" charset="-78"/>
              </a:rPr>
              <a:t>آموزش با ۹</a:t>
            </a:r>
            <a:r>
              <a:rPr lang="fa-IR" b="1" dirty="0">
                <a:cs typeface="B Nazanin" pitchFamily="2" charset="-78"/>
              </a:rPr>
              <a:t>۰</a:t>
            </a:r>
            <a:r>
              <a:rPr lang="fa-IR" dirty="0">
                <a:cs typeface="B Nazanin" pitchFamily="2" charset="-78"/>
              </a:rPr>
              <a:t>درصد داده‌ها‎‏‏، ارزیابی بر روی ۱</a:t>
            </a:r>
            <a:r>
              <a:rPr lang="fa-IR" b="1" dirty="0">
                <a:cs typeface="B Nazanin" pitchFamily="2" charset="-78"/>
              </a:rPr>
              <a:t>0</a:t>
            </a:r>
            <a:r>
              <a:rPr lang="fa-IR" dirty="0">
                <a:cs typeface="B Nazanin" pitchFamily="2" charset="-78"/>
              </a:rPr>
              <a:t>درصد باقیمانده‏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15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rot="16200000">
            <a:off x="-3070747" y="3179929"/>
            <a:ext cx="6646463" cy="504970"/>
            <a:chOff x="1526826" y="3264395"/>
            <a:chExt cx="6090345" cy="329209"/>
          </a:xfrm>
        </p:grpSpPr>
        <p:sp>
          <p:nvSpPr>
            <p:cNvPr id="17" name="Freeform 16"/>
            <p:cNvSpPr/>
            <p:nvPr/>
          </p:nvSpPr>
          <p:spPr>
            <a:xfrm rot="21600000">
              <a:off x="6794152" y="3264396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0 w 823019"/>
                <a:gd name="connsiteY5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972" tIns="45339" rIns="90678" bIns="4534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>
                  <a:cs typeface="B Nazanin" pitchFamily="2" charset="-78"/>
                </a:rPr>
                <a:t>مقدمه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1600000">
              <a:off x="6135737" y="3264396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605" tIns="32004" rIns="212610" bIns="32005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تعریف</a:t>
              </a:r>
              <a:r>
                <a:rPr lang="fa-IR" sz="1200" kern="1200" dirty="0"/>
                <a:t> </a:t>
              </a:r>
              <a:r>
                <a:rPr lang="fa-IR" sz="1200" kern="1200" dirty="0">
                  <a:cs typeface="B Nazanin" pitchFamily="2" charset="-78"/>
                </a:rPr>
                <a:t>مسئله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 rot="21600000">
              <a:off x="5477321" y="3264395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605" tIns="32005" rIns="212610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پیشینه</a:t>
              </a:r>
              <a:r>
                <a:rPr lang="fa-IR" sz="1200" kern="1200" dirty="0"/>
                <a:t> </a:t>
              </a:r>
              <a:r>
                <a:rPr lang="fa-IR" sz="1200" kern="1200" dirty="0">
                  <a:cs typeface="B Nazanin" pitchFamily="2" charset="-78"/>
                </a:rPr>
                <a:t>تحقیق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 rot="21600000">
              <a:off x="4818905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39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آماده‌سازی داده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rot="21600000">
              <a:off x="4160490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39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000" dirty="0">
                  <a:cs typeface="B Nazanin" pitchFamily="2" charset="-78"/>
                </a:rPr>
                <a:t>مدل برهکنش شناخته‌شده</a:t>
              </a:r>
              <a:endParaRPr lang="en-US" sz="1000" kern="1200" dirty="0">
                <a:cs typeface="B Nazanin" pitchFamily="2" charset="-78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rot="21600000">
              <a:off x="3502074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تشخیص عدم برهمکنش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21600000">
              <a:off x="2843658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مدل کلی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21600000">
              <a:off x="2185243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مقایسه نتایج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rot="21600000">
              <a:off x="1526826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4" tIns="45339" rIns="232613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>
                  <a:cs typeface="B Nazanin" pitchFamily="2" charset="-78"/>
                </a:rPr>
                <a:t>نتیجه گیری</a:t>
              </a:r>
              <a:endParaRPr lang="en-US" sz="1200" kern="1200" dirty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3004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49" y="339727"/>
            <a:ext cx="8402139" cy="1031874"/>
          </a:xfrm>
        </p:spPr>
        <p:txBody>
          <a:bodyPr>
            <a:normAutofit/>
          </a:bodyPr>
          <a:lstStyle/>
          <a:p>
            <a:pPr algn="r"/>
            <a:r>
              <a:rPr lang="fa-IR" sz="4800" dirty="0">
                <a:cs typeface="B Nazanin" pitchFamily="2" charset="-78"/>
              </a:rPr>
              <a:t>مدل انتخابی</a:t>
            </a:r>
            <a:endParaRPr lang="en-US" sz="4800" dirty="0">
              <a:cs typeface="B Nazanin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49" y="1800225"/>
            <a:ext cx="7387136" cy="4351338"/>
          </a:xfrm>
        </p:spPr>
        <p:txBody>
          <a:bodyPr/>
          <a:lstStyle/>
          <a:p>
            <a:pPr algn="r" rtl="1"/>
            <a:r>
              <a:rPr lang="fa-IR" dirty="0">
                <a:cs typeface="B Nazanin" pitchFamily="2" charset="-78"/>
              </a:rPr>
              <a:t>‏بردار ویژگی113۶بعدی به‌فرم</a:t>
            </a:r>
          </a:p>
          <a:p>
            <a:pPr marL="0" indent="0" algn="r" rtl="1">
              <a:buNone/>
            </a:pPr>
            <a:r>
              <a:rPr lang="fa-IR" dirty="0">
                <a:cs typeface="B Nazanin" pitchFamily="2" charset="-78"/>
              </a:rPr>
              <a:t> ماتریس71×16تغییر می‌یابد.</a:t>
            </a:r>
          </a:p>
          <a:p>
            <a:pPr algn="r" rtl="1"/>
            <a:r>
              <a:rPr lang="fa-IR" dirty="0">
                <a:cs typeface="B Nazanin" pitchFamily="2" charset="-78"/>
              </a:rPr>
              <a:t>خروجی نهایی دوتایی افزاینده</a:t>
            </a:r>
          </a:p>
          <a:p>
            <a:pPr marL="0" indent="0" algn="r" rtl="1">
              <a:buNone/>
            </a:pPr>
            <a:r>
              <a:rPr lang="fa-IR" dirty="0">
                <a:cs typeface="B Nazanin" pitchFamily="2" charset="-78"/>
              </a:rPr>
              <a:t>کاهنده</a:t>
            </a:r>
          </a:p>
          <a:p>
            <a:pPr marL="0" indent="0" algn="r" rtl="1">
              <a:buNone/>
            </a:pPr>
            <a:endParaRPr lang="fa-IR" sz="3200" b="1" dirty="0">
              <a:cs typeface="B Nazanin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72" y="93786"/>
            <a:ext cx="3296703" cy="676421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16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 rot="16200000">
            <a:off x="-3070747" y="3179929"/>
            <a:ext cx="6646463" cy="504970"/>
            <a:chOff x="1526826" y="3264395"/>
            <a:chExt cx="6090345" cy="329209"/>
          </a:xfrm>
        </p:grpSpPr>
        <p:sp>
          <p:nvSpPr>
            <p:cNvPr id="18" name="Freeform 17"/>
            <p:cNvSpPr/>
            <p:nvPr/>
          </p:nvSpPr>
          <p:spPr>
            <a:xfrm rot="21600000">
              <a:off x="6794152" y="3264396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0 w 823019"/>
                <a:gd name="connsiteY5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972" tIns="45339" rIns="90678" bIns="4534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>
                  <a:cs typeface="B Nazanin" pitchFamily="2" charset="-78"/>
                </a:rPr>
                <a:t>مقدمه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 rot="21600000">
              <a:off x="6135737" y="3264396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605" tIns="32004" rIns="212610" bIns="32005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تعریف</a:t>
              </a:r>
              <a:r>
                <a:rPr lang="fa-IR" sz="1200" kern="1200" dirty="0"/>
                <a:t> </a:t>
              </a:r>
              <a:r>
                <a:rPr lang="fa-IR" sz="1200" kern="1200" dirty="0">
                  <a:cs typeface="B Nazanin" pitchFamily="2" charset="-78"/>
                </a:rPr>
                <a:t>مسئله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 rot="21600000">
              <a:off x="5477321" y="3264395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605" tIns="32005" rIns="212610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پیشینه</a:t>
              </a:r>
              <a:r>
                <a:rPr lang="fa-IR" sz="1200" kern="1200" dirty="0"/>
                <a:t> </a:t>
              </a:r>
              <a:r>
                <a:rPr lang="fa-IR" sz="1200" kern="1200" dirty="0">
                  <a:cs typeface="B Nazanin" pitchFamily="2" charset="-78"/>
                </a:rPr>
                <a:t>تحقیق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rot="21600000">
              <a:off x="4818905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39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آماده‌سازی داده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rot="21600000">
              <a:off x="4160490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39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000" dirty="0">
                  <a:cs typeface="B Nazanin" pitchFamily="2" charset="-78"/>
                </a:rPr>
                <a:t>مدل برهکنش شناخته‌شده</a:t>
              </a:r>
              <a:endParaRPr lang="en-US" sz="1000" kern="1200" dirty="0">
                <a:cs typeface="B Nazanin" pitchFamily="2" charset="-78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21600000">
              <a:off x="3502074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تشخیص عدم برهمکنش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21600000">
              <a:off x="2843658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مدل کلی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rot="21600000">
              <a:off x="2185243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مقایسه نتایج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 rot="21600000">
              <a:off x="1526826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4" tIns="45339" rIns="232613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>
                  <a:cs typeface="B Nazanin" pitchFamily="2" charset="-78"/>
                </a:rPr>
                <a:t>نتیجه گیری</a:t>
              </a:r>
              <a:endParaRPr lang="en-US" sz="1200" kern="1200" dirty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3955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1"/>
            <a:r>
              <a:rPr lang="fa-IR" sz="4800" dirty="0">
                <a:cs typeface="B Nazanin" pitchFamily="2" charset="-78"/>
              </a:rPr>
              <a:t>روند انتخاب و آموزش مدل روی برهم‌کنش‌های شناخته‌شده</a:t>
            </a:r>
            <a:endParaRPr lang="en-US" sz="4800" dirty="0">
              <a:cs typeface="B Nazanin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b="1" dirty="0">
                <a:cs typeface="B Nazanin" pitchFamily="2" charset="-78"/>
              </a:rPr>
              <a:t>‏ </a:t>
            </a:r>
            <a:r>
              <a:rPr lang="fa-IR" sz="3200" b="1" dirty="0">
                <a:cs typeface="B Nazanin" pitchFamily="2" charset="-78"/>
              </a:rPr>
              <a:t>تنظیمات شبکه عصبی کانولوشن</a:t>
            </a:r>
          </a:p>
          <a:p>
            <a:pPr algn="r" rtl="1"/>
            <a:r>
              <a:rPr lang="fa-IR" dirty="0">
                <a:cs typeface="B Nazanin" pitchFamily="2" charset="-78"/>
              </a:rPr>
              <a:t>استفاده از بسته‌های </a:t>
            </a:r>
            <a:r>
              <a:rPr lang="en-US" dirty="0" err="1">
                <a:cs typeface="B Nazanin" pitchFamily="2" charset="-78"/>
              </a:rPr>
              <a:t>T‎ensorflow</a:t>
            </a:r>
            <a:r>
              <a:rPr lang="en-US" dirty="0">
                <a:cs typeface="B Nazanin" pitchFamily="2" charset="-78"/>
              </a:rPr>
              <a:t> </a:t>
            </a:r>
            <a:r>
              <a:rPr lang="fa-IR" dirty="0">
                <a:cs typeface="B Nazanin" pitchFamily="2" charset="-78"/>
              </a:rPr>
              <a:t>‎</a:t>
            </a:r>
            <a:r>
              <a:rPr lang="en-US" dirty="0">
                <a:cs typeface="B Nazanin" pitchFamily="2" charset="-78"/>
              </a:rPr>
              <a:t>‏</a:t>
            </a:r>
            <a:r>
              <a:rPr lang="fa-IR" dirty="0">
                <a:cs typeface="B Nazanin" pitchFamily="2" charset="-78"/>
              </a:rPr>
              <a:t> و‎‎‎</a:t>
            </a:r>
            <a:r>
              <a:rPr lang="en-US" dirty="0">
                <a:cs typeface="B Nazanin" pitchFamily="2" charset="-78"/>
              </a:rPr>
              <a:t> KERAS</a:t>
            </a:r>
            <a:r>
              <a:rPr lang="fa-IR" dirty="0">
                <a:cs typeface="B Nazanin" pitchFamily="2" charset="-78"/>
              </a:rPr>
              <a:t> </a:t>
            </a:r>
          </a:p>
          <a:p>
            <a:pPr algn="r" rtl="1"/>
            <a:r>
              <a:rPr lang="fa-IR" dirty="0">
                <a:cs typeface="B Nazanin" pitchFamily="2" charset="-78"/>
              </a:rPr>
              <a:t>تابع بهینه‌ساز </a:t>
            </a:r>
            <a:r>
              <a:rPr lang="en-US" dirty="0">
                <a:cs typeface="B Nazanin" pitchFamily="2" charset="-78"/>
              </a:rPr>
              <a:t>ADAM</a:t>
            </a:r>
            <a:endParaRPr lang="fa-IR" dirty="0">
              <a:cs typeface="B Nazanin" pitchFamily="2" charset="-78"/>
            </a:endParaRPr>
          </a:p>
          <a:p>
            <a:pPr algn="r" rtl="1"/>
            <a:r>
              <a:rPr lang="fa-IR" dirty="0">
                <a:cs typeface="B Nazanin" pitchFamily="2" charset="-78"/>
              </a:rPr>
              <a:t>تابع خطا</a:t>
            </a:r>
            <a:r>
              <a:rPr lang="en-US" dirty="0">
                <a:cs typeface="B Nazanin" pitchFamily="2" charset="-78"/>
              </a:rPr>
              <a:t> Categorical-cross entropy ‎</a:t>
            </a:r>
            <a:r>
              <a:rPr lang="fa-IR" dirty="0">
                <a:cs typeface="B Nazanin" pitchFamily="2" charset="-78"/>
              </a:rPr>
              <a:t> </a:t>
            </a:r>
          </a:p>
          <a:p>
            <a:pPr algn="r" rtl="1"/>
            <a:r>
              <a:rPr lang="fa-IR" dirty="0">
                <a:cs typeface="B Nazanin" pitchFamily="2" charset="-78"/>
              </a:rPr>
              <a:t>تعداد ایپوک ها ۵‏</a:t>
            </a:r>
          </a:p>
          <a:p>
            <a:pPr algn="r" rtl="1"/>
            <a:r>
              <a:rPr lang="fa-IR" dirty="0">
                <a:cs typeface="B Nazanin" pitchFamily="2" charset="-78"/>
              </a:rPr>
              <a:t>نرخ یادگیری </a:t>
            </a:r>
            <a:r>
              <a:rPr lang="fa-IR" b="1" dirty="0">
                <a:cs typeface="B Nazanin" pitchFamily="2" charset="-78"/>
              </a:rPr>
              <a:t>0/00001</a:t>
            </a:r>
            <a:endParaRPr lang="en-US" b="1" dirty="0">
              <a:cs typeface="B Nazanin" pitchFamily="2" charset="-7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17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 rot="16200000">
            <a:off x="-3070747" y="3179929"/>
            <a:ext cx="6646463" cy="504970"/>
            <a:chOff x="1526826" y="3264395"/>
            <a:chExt cx="6090345" cy="329209"/>
          </a:xfrm>
        </p:grpSpPr>
        <p:sp>
          <p:nvSpPr>
            <p:cNvPr id="27" name="Freeform 26"/>
            <p:cNvSpPr/>
            <p:nvPr/>
          </p:nvSpPr>
          <p:spPr>
            <a:xfrm rot="21600000">
              <a:off x="6794152" y="3264396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0 w 823019"/>
                <a:gd name="connsiteY5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972" tIns="45339" rIns="90678" bIns="4534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>
                  <a:cs typeface="B Nazanin" pitchFamily="2" charset="-78"/>
                </a:rPr>
                <a:t>مقدمه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21600000">
              <a:off x="6135737" y="3264396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605" tIns="32004" rIns="212610" bIns="32005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تعریف</a:t>
              </a:r>
              <a:r>
                <a:rPr lang="fa-IR" sz="1200" kern="1200" dirty="0"/>
                <a:t> </a:t>
              </a:r>
              <a:r>
                <a:rPr lang="fa-IR" sz="1200" kern="1200" dirty="0">
                  <a:cs typeface="B Nazanin" pitchFamily="2" charset="-78"/>
                </a:rPr>
                <a:t>مسئله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 rot="21600000">
              <a:off x="5477321" y="3264395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605" tIns="32005" rIns="212610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پیشینه</a:t>
              </a:r>
              <a:r>
                <a:rPr lang="fa-IR" sz="1200" kern="1200" dirty="0"/>
                <a:t> </a:t>
              </a:r>
              <a:r>
                <a:rPr lang="fa-IR" sz="1200" kern="1200" dirty="0">
                  <a:cs typeface="B Nazanin" pitchFamily="2" charset="-78"/>
                </a:rPr>
                <a:t>تحقیق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 rot="21600000">
              <a:off x="4818905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39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آماده‌سازی داده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 rot="21600000">
              <a:off x="4160490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39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000" dirty="0">
                  <a:cs typeface="B Nazanin" pitchFamily="2" charset="-78"/>
                </a:rPr>
                <a:t>مدل برهکنش شناخته‌شده</a:t>
              </a:r>
              <a:endParaRPr lang="en-US" sz="1000" kern="1200" dirty="0">
                <a:cs typeface="B Nazanin" pitchFamily="2" charset="-78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 rot="21600000">
              <a:off x="3502074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تشخیص عدم برهمکنش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 rot="21600000">
              <a:off x="2843658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مدل کلی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 rot="21600000">
              <a:off x="2185243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مقایسه نتایج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 rot="21600000">
              <a:off x="1526826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4" tIns="45339" rIns="232613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>
                  <a:cs typeface="B Nazanin" pitchFamily="2" charset="-78"/>
                </a:rPr>
                <a:t>نتیجه گیری</a:t>
              </a:r>
              <a:endParaRPr lang="en-US" sz="1200" kern="1200" dirty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0472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sz="4300" dirty="0">
                <a:cs typeface="B Nazanin" pitchFamily="2" charset="-78"/>
              </a:rPr>
              <a:t>روند انتخاب و آموزش مدل روی برهم‌کنش‌های شناخته‌شده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sz="2200" dirty="0">
              <a:cs typeface="B Nazanin" pitchFamily="2" charset="-78"/>
            </a:endParaRPr>
          </a:p>
          <a:p>
            <a:pPr algn="r" rtl="1"/>
            <a:endParaRPr lang="en-US" sz="2200" dirty="0">
              <a:cs typeface="B Nazanin" pitchFamily="2" charset="-78"/>
            </a:endParaRPr>
          </a:p>
          <a:p>
            <a:pPr algn="r" rtl="1"/>
            <a:endParaRPr lang="en-US" sz="2200" dirty="0">
              <a:cs typeface="B Nazanin" pitchFamily="2" charset="-78"/>
            </a:endParaRPr>
          </a:p>
          <a:p>
            <a:pPr algn="r" rtl="1"/>
            <a:endParaRPr lang="en-US" sz="2200" dirty="0">
              <a:cs typeface="B Nazanin" pitchFamily="2" charset="-78"/>
            </a:endParaRPr>
          </a:p>
          <a:p>
            <a:pPr algn="r" rtl="1"/>
            <a:endParaRPr lang="en-US" sz="2200" dirty="0">
              <a:cs typeface="B Nazanin" pitchFamily="2" charset="-78"/>
            </a:endParaRPr>
          </a:p>
          <a:p>
            <a:pPr algn="r" rtl="1"/>
            <a:endParaRPr lang="en-US" sz="2200" dirty="0">
              <a:cs typeface="B Nazanin" pitchFamily="2" charset="-78"/>
            </a:endParaRPr>
          </a:p>
          <a:p>
            <a:pPr algn="r" rtl="1"/>
            <a:r>
              <a:rPr lang="fa-IR" sz="2200" dirty="0">
                <a:cs typeface="B Nazanin" pitchFamily="2" charset="-78"/>
              </a:rPr>
              <a:t>صحت آموزش اکیداصعودی، اعتبارسنجی بعد از ایپوک ۵ دارای فراز و فرود</a:t>
            </a:r>
          </a:p>
          <a:p>
            <a:pPr algn="r" rtl="1"/>
            <a:r>
              <a:rPr lang="fa-IR" sz="2200" dirty="0">
                <a:cs typeface="B Nazanin" pitchFamily="2" charset="-78"/>
              </a:rPr>
              <a:t>روند تابع خطا، بعد از ایپوک ۵ روی‌ آموزش کم اما روی اعتبارسنجی ثابت</a:t>
            </a:r>
          </a:p>
          <a:p>
            <a:pPr marL="0" lvl="0" indent="0" algn="ctr" rtl="1">
              <a:buNone/>
            </a:pPr>
            <a:r>
              <a:rPr lang="fa-IR" b="1" dirty="0">
                <a:solidFill>
                  <a:srgbClr val="002060"/>
                </a:solidFill>
                <a:cs typeface="B Nazanin" pitchFamily="2" charset="-78"/>
              </a:rPr>
              <a:t>تعداد ایپوک مناسب 5</a:t>
            </a:r>
          </a:p>
          <a:p>
            <a:pPr algn="r" rtl="1"/>
            <a:endParaRPr lang="fa-IR" sz="2200" dirty="0">
              <a:cs typeface="B Nazanin" pitchFamily="2" charset="-78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17" y="1546255"/>
            <a:ext cx="6757980" cy="2746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18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 rot="16200000">
            <a:off x="-3070747" y="3179929"/>
            <a:ext cx="6646463" cy="504970"/>
            <a:chOff x="1526826" y="3264395"/>
            <a:chExt cx="6090345" cy="329209"/>
          </a:xfrm>
        </p:grpSpPr>
        <p:sp>
          <p:nvSpPr>
            <p:cNvPr id="18" name="Freeform 17"/>
            <p:cNvSpPr/>
            <p:nvPr/>
          </p:nvSpPr>
          <p:spPr>
            <a:xfrm rot="21600000">
              <a:off x="6794152" y="3264396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0 w 823019"/>
                <a:gd name="connsiteY5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972" tIns="45339" rIns="90678" bIns="4534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>
                  <a:cs typeface="B Nazanin" pitchFamily="2" charset="-78"/>
                </a:rPr>
                <a:t>مقدمه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 rot="21600000">
              <a:off x="6135737" y="3264396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605" tIns="32004" rIns="212610" bIns="32005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تعریف</a:t>
              </a:r>
              <a:r>
                <a:rPr lang="fa-IR" sz="1200" kern="1200" dirty="0"/>
                <a:t> </a:t>
              </a:r>
              <a:r>
                <a:rPr lang="fa-IR" sz="1200" kern="1200" dirty="0">
                  <a:cs typeface="B Nazanin" pitchFamily="2" charset="-78"/>
                </a:rPr>
                <a:t>مسئله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 rot="21600000">
              <a:off x="5477321" y="3264395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605" tIns="32005" rIns="212610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پیشینه</a:t>
              </a:r>
              <a:r>
                <a:rPr lang="fa-IR" sz="1200" kern="1200" dirty="0"/>
                <a:t> </a:t>
              </a:r>
              <a:r>
                <a:rPr lang="fa-IR" sz="1200" kern="1200" dirty="0">
                  <a:cs typeface="B Nazanin" pitchFamily="2" charset="-78"/>
                </a:rPr>
                <a:t>تحقیق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rot="21600000">
              <a:off x="4818905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39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آماده‌سازی داده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rot="21600000">
              <a:off x="4160490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39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000" dirty="0">
                  <a:cs typeface="B Nazanin" pitchFamily="2" charset="-78"/>
                </a:rPr>
                <a:t>مدل برهکنش شناخته‌شده</a:t>
              </a:r>
              <a:endParaRPr lang="en-US" sz="1000" kern="1200" dirty="0">
                <a:cs typeface="B Nazanin" pitchFamily="2" charset="-78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21600000">
              <a:off x="3502074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تشخیص عدم برهمکنش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21600000">
              <a:off x="2843658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مدل کلی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rot="21600000">
              <a:off x="2185243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مقایسه نتایج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 rot="21600000">
              <a:off x="1526826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4" tIns="45339" rIns="232613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>
                  <a:cs typeface="B Nazanin" pitchFamily="2" charset="-78"/>
                </a:rPr>
                <a:t>نتیجه گیری</a:t>
              </a:r>
              <a:endParaRPr lang="en-US" sz="1200" kern="1200" dirty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7867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4300" dirty="0">
                <a:cs typeface="B Nazanin" pitchFamily="2" charset="-78"/>
              </a:rPr>
              <a:t>روند انتخاب و آموزش مدل روی برهم‌کنش‌های شناخته‌شده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b="1" dirty="0">
                <a:cs typeface="B Nazanin" pitchFamily="2" charset="-78"/>
              </a:rPr>
              <a:t>وزن‌های قابل یادگیری شبکه عصبی دوکلاسه</a:t>
            </a:r>
          </a:p>
          <a:p>
            <a:pPr marL="0" indent="0" algn="r" rtl="1">
              <a:buNone/>
            </a:pPr>
            <a:endParaRPr lang="en-US" b="1" dirty="0">
              <a:cs typeface="B Nazanin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20" y="2257284"/>
            <a:ext cx="5371429" cy="3609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19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 rot="16200000">
            <a:off x="-3070747" y="3179929"/>
            <a:ext cx="6646463" cy="504970"/>
            <a:chOff x="1526826" y="3264395"/>
            <a:chExt cx="6090345" cy="329209"/>
          </a:xfrm>
        </p:grpSpPr>
        <p:sp>
          <p:nvSpPr>
            <p:cNvPr id="28" name="Freeform 27"/>
            <p:cNvSpPr/>
            <p:nvPr/>
          </p:nvSpPr>
          <p:spPr>
            <a:xfrm rot="21600000">
              <a:off x="6794152" y="3264396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0 w 823019"/>
                <a:gd name="connsiteY5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972" tIns="45339" rIns="90678" bIns="4534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>
                  <a:cs typeface="B Nazanin" pitchFamily="2" charset="-78"/>
                </a:rPr>
                <a:t>مقدمه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 rot="21600000">
              <a:off x="6135737" y="3264396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605" tIns="32004" rIns="212610" bIns="32005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تعریف</a:t>
              </a:r>
              <a:r>
                <a:rPr lang="fa-IR" sz="1200" kern="1200" dirty="0"/>
                <a:t> </a:t>
              </a:r>
              <a:r>
                <a:rPr lang="fa-IR" sz="1200" kern="1200" dirty="0">
                  <a:cs typeface="B Nazanin" pitchFamily="2" charset="-78"/>
                </a:rPr>
                <a:t>مسئله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 rot="21600000">
              <a:off x="5477321" y="3264395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605" tIns="32005" rIns="212610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پیشینه</a:t>
              </a:r>
              <a:r>
                <a:rPr lang="fa-IR" sz="1200" kern="1200" dirty="0"/>
                <a:t> </a:t>
              </a:r>
              <a:r>
                <a:rPr lang="fa-IR" sz="1200" kern="1200" dirty="0">
                  <a:cs typeface="B Nazanin" pitchFamily="2" charset="-78"/>
                </a:rPr>
                <a:t>تحقیق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 rot="21600000">
              <a:off x="4818905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39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آماده‌سازی داده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 rot="21600000">
              <a:off x="4160490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39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000" dirty="0">
                  <a:cs typeface="B Nazanin" pitchFamily="2" charset="-78"/>
                </a:rPr>
                <a:t>مدل برهکنش شناخته‌شده</a:t>
              </a:r>
              <a:endParaRPr lang="en-US" sz="1000" kern="1200" dirty="0">
                <a:cs typeface="B Nazanin" pitchFamily="2" charset="-78"/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 rot="21600000">
              <a:off x="3502074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تشخیص عدم برهمکنش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 rot="21600000">
              <a:off x="2843658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مدل کلی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 rot="21600000">
              <a:off x="2185243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مقایسه نتایج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36" name="Freeform 35"/>
            <p:cNvSpPr/>
            <p:nvPr/>
          </p:nvSpPr>
          <p:spPr>
            <a:xfrm rot="21600000">
              <a:off x="1526826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4" tIns="45339" rIns="232613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>
                  <a:cs typeface="B Nazanin" pitchFamily="2" charset="-78"/>
                </a:rPr>
                <a:t>نتیجه گیری</a:t>
              </a:r>
              <a:endParaRPr lang="en-US" sz="1200" kern="1200" dirty="0">
                <a:cs typeface="B Nazanin" pitchFamily="2" charset="-78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610220" y="5138936"/>
            <a:ext cx="1887320" cy="2928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69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49" y="339726"/>
            <a:ext cx="8402139" cy="973259"/>
          </a:xfrm>
        </p:spPr>
        <p:txBody>
          <a:bodyPr>
            <a:normAutofit/>
          </a:bodyPr>
          <a:lstStyle/>
          <a:p>
            <a:r>
              <a:rPr lang="fa-IR" sz="4800" dirty="0">
                <a:cs typeface="B Nazanin" pitchFamily="2" charset="-78"/>
              </a:rPr>
              <a:t>فهرست مطالب</a:t>
            </a:r>
            <a:endParaRPr lang="en-US" sz="4800" dirty="0">
              <a:cs typeface="B Nazanin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761" y="1207477"/>
            <a:ext cx="7068054" cy="4556049"/>
          </a:xfrm>
        </p:spPr>
        <p:txBody>
          <a:bodyPr>
            <a:normAutofit lnSpcReduction="10000"/>
          </a:bodyPr>
          <a:lstStyle/>
          <a:p>
            <a:pPr lvl="0" algn="r" rtl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</a:pPr>
            <a:r>
              <a:rPr lang="fa-IR" sz="2200" b="1" dirty="0">
                <a:solidFill>
                  <a:srgbClr val="000000"/>
                </a:solidFill>
                <a:latin typeface="Calibri"/>
                <a:cs typeface="B Nazanin" pitchFamily="2" charset="-78"/>
              </a:rPr>
              <a:t>مقدمه</a:t>
            </a:r>
          </a:p>
          <a:p>
            <a:pPr lvl="0" algn="r" rtl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</a:pPr>
            <a:r>
              <a:rPr lang="fa-IR" sz="2200" b="1" dirty="0">
                <a:solidFill>
                  <a:srgbClr val="000000"/>
                </a:solidFill>
                <a:latin typeface="Calibri"/>
                <a:cs typeface="B Nazanin" pitchFamily="2" charset="-78"/>
              </a:rPr>
              <a:t>تعریف مسئله</a:t>
            </a:r>
          </a:p>
          <a:p>
            <a:pPr lvl="0" algn="r" rtl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</a:pPr>
            <a:r>
              <a:rPr lang="fa-IR" sz="2200" b="1" dirty="0">
                <a:solidFill>
                  <a:srgbClr val="000000"/>
                </a:solidFill>
                <a:latin typeface="Calibri"/>
                <a:cs typeface="B Nazanin" pitchFamily="2" charset="-78"/>
              </a:rPr>
              <a:t>پیشینه تحقیق</a:t>
            </a:r>
          </a:p>
          <a:p>
            <a:pPr lvl="0" algn="r" rtl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</a:pPr>
            <a:r>
              <a:rPr lang="fa-IR" sz="2200" b="1" dirty="0">
                <a:solidFill>
                  <a:srgbClr val="000000"/>
                </a:solidFill>
                <a:latin typeface="Calibri"/>
                <a:cs typeface="B Nazanin" pitchFamily="2" charset="-78"/>
              </a:rPr>
              <a:t>آماده‌سازی داده</a:t>
            </a:r>
          </a:p>
          <a:p>
            <a:pPr lvl="0" algn="r" rtl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</a:pPr>
            <a:r>
              <a:rPr lang="fa-IR" sz="2200" b="1" dirty="0">
                <a:solidFill>
                  <a:srgbClr val="000000"/>
                </a:solidFill>
                <a:latin typeface="Calibri"/>
                <a:cs typeface="B Nazanin" pitchFamily="2" charset="-78"/>
              </a:rPr>
              <a:t>روند انتخاب،آموزش و ارزیابی مدل روی برهم‌کنش‌های شناخته‌شده</a:t>
            </a:r>
          </a:p>
          <a:p>
            <a:pPr lvl="0" algn="r" rtl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</a:pPr>
            <a:r>
              <a:rPr lang="fa-IR" sz="2200" b="1" dirty="0">
                <a:solidFill>
                  <a:srgbClr val="000000"/>
                </a:solidFill>
                <a:latin typeface="Calibri"/>
                <a:cs typeface="B Nazanin" pitchFamily="2" charset="-78"/>
              </a:rPr>
              <a:t>تشخیص‌جفت داروهای بدون برهم‌کنش</a:t>
            </a:r>
          </a:p>
          <a:p>
            <a:pPr lvl="0" algn="r" rtl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</a:pPr>
            <a:r>
              <a:rPr lang="fa-IR" sz="2200" b="1" dirty="0">
                <a:solidFill>
                  <a:srgbClr val="000000"/>
                </a:solidFill>
                <a:latin typeface="Calibri"/>
                <a:cs typeface="B Nazanin" pitchFamily="2" charset="-78"/>
              </a:rPr>
              <a:t>آموزش مدل روی برهم‌کنش‌های شناخته‌شده و ناشناخته</a:t>
            </a:r>
          </a:p>
          <a:p>
            <a:pPr lvl="0" algn="r" rtl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</a:pPr>
            <a:r>
              <a:rPr lang="fa-IR" sz="2200" b="1" dirty="0">
                <a:solidFill>
                  <a:srgbClr val="000000"/>
                </a:solidFill>
                <a:latin typeface="Calibri"/>
                <a:cs typeface="B Nazanin" pitchFamily="2" charset="-78"/>
              </a:rPr>
              <a:t>مقایسه نتایج</a:t>
            </a:r>
          </a:p>
          <a:p>
            <a:pPr lvl="0" algn="r" rtl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</a:pPr>
            <a:r>
              <a:rPr lang="fa-IR" sz="2200" b="1" dirty="0">
                <a:solidFill>
                  <a:srgbClr val="000000"/>
                </a:solidFill>
                <a:latin typeface="Calibri"/>
                <a:cs typeface="B Nazanin" pitchFamily="2" charset="-78"/>
              </a:rPr>
              <a:t>نتیجه گیری و کارهای آینده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4300" dirty="0">
                <a:cs typeface="B Nazanin" pitchFamily="2" charset="-78"/>
              </a:rPr>
              <a:t>روند انتخاب و آموزش مدل روی برهم‌کنش‌های شناخته‌شده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r" rtl="1">
              <a:buNone/>
            </a:pPr>
            <a:r>
              <a:rPr lang="fa-IR" sz="3200" b="1" dirty="0">
                <a:cs typeface="B Nazanin" pitchFamily="2" charset="-78"/>
              </a:rPr>
              <a:t>دلایل عدم بهینه‌سازی فراپارامترها</a:t>
            </a:r>
          </a:p>
          <a:p>
            <a:pPr algn="r" rtl="1"/>
            <a:r>
              <a:rPr lang="fa-IR" dirty="0">
                <a:cs typeface="B Nazanin" pitchFamily="2" charset="-78"/>
              </a:rPr>
              <a:t>اجتناب از بیش‌برازش مدل(</a:t>
            </a:r>
            <a:r>
              <a:rPr lang="en-US" dirty="0" err="1">
                <a:latin typeface="Roboto"/>
              </a:rPr>
              <a:t>Overfitting</a:t>
            </a:r>
            <a:r>
              <a:rPr lang="fa-IR" dirty="0">
                <a:cs typeface="B Nazanin" pitchFamily="2" charset="-78"/>
              </a:rPr>
              <a:t>)</a:t>
            </a:r>
          </a:p>
          <a:p>
            <a:pPr algn="r" rtl="1"/>
            <a:r>
              <a:rPr lang="fa-IR" dirty="0">
                <a:cs typeface="B Nazanin" pitchFamily="2" charset="-78"/>
              </a:rPr>
              <a:t>حفظ استواری(</a:t>
            </a:r>
            <a:r>
              <a:rPr lang="en-US" dirty="0">
                <a:latin typeface="Roboto"/>
              </a:rPr>
              <a:t>Robustness</a:t>
            </a:r>
            <a:r>
              <a:rPr lang="fa-IR" dirty="0">
                <a:cs typeface="B Nazanin" pitchFamily="2" charset="-78"/>
              </a:rPr>
              <a:t>)</a:t>
            </a:r>
          </a:p>
          <a:p>
            <a:pPr algn="r" rt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20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rot="16200000">
            <a:off x="-3070747" y="3179929"/>
            <a:ext cx="6646463" cy="504970"/>
            <a:chOff x="1526826" y="3264395"/>
            <a:chExt cx="6090345" cy="329209"/>
          </a:xfrm>
        </p:grpSpPr>
        <p:sp>
          <p:nvSpPr>
            <p:cNvPr id="17" name="Freeform 16"/>
            <p:cNvSpPr/>
            <p:nvPr/>
          </p:nvSpPr>
          <p:spPr>
            <a:xfrm rot="21600000">
              <a:off x="6794152" y="3264396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0 w 823019"/>
                <a:gd name="connsiteY5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972" tIns="45339" rIns="90678" bIns="4534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>
                  <a:cs typeface="B Nazanin" pitchFamily="2" charset="-78"/>
                </a:rPr>
                <a:t>مقدمه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1600000">
              <a:off x="6135737" y="3264396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605" tIns="32004" rIns="212610" bIns="32005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تعریف</a:t>
              </a:r>
              <a:r>
                <a:rPr lang="fa-IR" sz="1200" kern="1200" dirty="0"/>
                <a:t> </a:t>
              </a:r>
              <a:r>
                <a:rPr lang="fa-IR" sz="1200" kern="1200" dirty="0">
                  <a:cs typeface="B Nazanin" pitchFamily="2" charset="-78"/>
                </a:rPr>
                <a:t>مسئله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 rot="21600000">
              <a:off x="5477321" y="3264395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605" tIns="32005" rIns="212610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پیشینه</a:t>
              </a:r>
              <a:r>
                <a:rPr lang="fa-IR" sz="1200" kern="1200" dirty="0"/>
                <a:t> </a:t>
              </a:r>
              <a:r>
                <a:rPr lang="fa-IR" sz="1200" kern="1200" dirty="0">
                  <a:cs typeface="B Nazanin" pitchFamily="2" charset="-78"/>
                </a:rPr>
                <a:t>تحقیق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 rot="21600000">
              <a:off x="4818905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39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آماده‌سازی داده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rot="21600000">
              <a:off x="4160490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39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000" dirty="0">
                  <a:cs typeface="B Nazanin" pitchFamily="2" charset="-78"/>
                </a:rPr>
                <a:t>مدل برهکنش شناخته‌شده</a:t>
              </a:r>
              <a:endParaRPr lang="en-US" sz="1000" kern="1200" dirty="0">
                <a:cs typeface="B Nazanin" pitchFamily="2" charset="-78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rot="21600000">
              <a:off x="3502074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تشخیص عدم برهمکنش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21600000">
              <a:off x="2843658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مدل کلی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21600000">
              <a:off x="2185243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مقایسه نتایج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rot="21600000">
              <a:off x="1526826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4" tIns="45339" rIns="232613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>
                  <a:cs typeface="B Nazanin" pitchFamily="2" charset="-78"/>
                </a:rPr>
                <a:t>نتیجه گیری</a:t>
              </a:r>
              <a:endParaRPr lang="en-US" sz="1200" kern="1200" dirty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8703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1"/>
            <a:r>
              <a:rPr lang="fa-IR" sz="4800" dirty="0">
                <a:cs typeface="B Nazanin" pitchFamily="2" charset="-78"/>
              </a:rPr>
              <a:t>روند انتخاب و آموزش مدل روی برهم‌کنش‌های شناخته‌شده</a:t>
            </a:r>
            <a:endParaRPr lang="en-US" sz="4800" dirty="0">
              <a:cs typeface="B Nazanin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3200" b="1" dirty="0">
                <a:cs typeface="B Nazanin" pitchFamily="2" charset="-78"/>
              </a:rPr>
              <a:t>دیدگاهها متفاوت بررسی نتایج</a:t>
            </a:r>
          </a:p>
          <a:p>
            <a:pPr marL="0" indent="0" algn="r" rtl="1">
              <a:buNone/>
            </a:pPr>
            <a:r>
              <a:rPr lang="fa-IR" sz="3200" dirty="0">
                <a:cs typeface="B Nazanin" pitchFamily="2" charset="-78"/>
              </a:rPr>
              <a:t>1- </a:t>
            </a:r>
            <a:r>
              <a:rPr lang="fa-IR" sz="3200" b="1" dirty="0">
                <a:cs typeface="B Nazanin" pitchFamily="2" charset="-78"/>
              </a:rPr>
              <a:t>دقت مدل:</a:t>
            </a:r>
            <a:endParaRPr lang="en-US" sz="32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0260" y="3042040"/>
            <a:ext cx="5928441" cy="244647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21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048262-7C20-46FC-B4AB-6C2FD0089B76}"/>
              </a:ext>
            </a:extLst>
          </p:cNvPr>
          <p:cNvGrpSpPr/>
          <p:nvPr/>
        </p:nvGrpSpPr>
        <p:grpSpPr>
          <a:xfrm rot="16200000">
            <a:off x="-3070747" y="3195695"/>
            <a:ext cx="6646463" cy="504970"/>
            <a:chOff x="1526826" y="3264395"/>
            <a:chExt cx="6090345" cy="329209"/>
          </a:xfrm>
        </p:grpSpPr>
        <p:sp>
          <p:nvSpPr>
            <p:cNvPr id="18" name="Freeform 27">
              <a:extLst>
                <a:ext uri="{FF2B5EF4-FFF2-40B4-BE49-F238E27FC236}">
                  <a16:creationId xmlns:a16="http://schemas.microsoft.com/office/drawing/2014/main" id="{7EF935B6-011E-4436-9DF1-F8CB6E2D0DE4}"/>
                </a:ext>
              </a:extLst>
            </p:cNvPr>
            <p:cNvSpPr/>
            <p:nvPr/>
          </p:nvSpPr>
          <p:spPr>
            <a:xfrm rot="21600000">
              <a:off x="6794152" y="3264396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0 w 823019"/>
                <a:gd name="connsiteY5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972" tIns="45339" rIns="90678" bIns="4534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>
                  <a:cs typeface="B Nazanin" pitchFamily="2" charset="-78"/>
                </a:rPr>
                <a:t>مقدمه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19" name="Freeform 28">
              <a:extLst>
                <a:ext uri="{FF2B5EF4-FFF2-40B4-BE49-F238E27FC236}">
                  <a16:creationId xmlns:a16="http://schemas.microsoft.com/office/drawing/2014/main" id="{362754AA-18ED-48AB-8CAC-25DD8640BB1D}"/>
                </a:ext>
              </a:extLst>
            </p:cNvPr>
            <p:cNvSpPr/>
            <p:nvPr/>
          </p:nvSpPr>
          <p:spPr>
            <a:xfrm rot="21600000">
              <a:off x="6135737" y="3264396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605" tIns="32004" rIns="212610" bIns="32005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تعریف</a:t>
              </a:r>
              <a:r>
                <a:rPr lang="fa-IR" sz="1200" kern="1200" dirty="0"/>
                <a:t> </a:t>
              </a:r>
              <a:r>
                <a:rPr lang="fa-IR" sz="1200" kern="1200" dirty="0">
                  <a:cs typeface="B Nazanin" pitchFamily="2" charset="-78"/>
                </a:rPr>
                <a:t>مسئله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0" name="Freeform 29">
              <a:extLst>
                <a:ext uri="{FF2B5EF4-FFF2-40B4-BE49-F238E27FC236}">
                  <a16:creationId xmlns:a16="http://schemas.microsoft.com/office/drawing/2014/main" id="{CD8D2D99-606F-4214-8D41-BF14DA135C11}"/>
                </a:ext>
              </a:extLst>
            </p:cNvPr>
            <p:cNvSpPr/>
            <p:nvPr/>
          </p:nvSpPr>
          <p:spPr>
            <a:xfrm rot="21600000">
              <a:off x="5477321" y="3264395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605" tIns="32005" rIns="212610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پیشینه</a:t>
              </a:r>
              <a:r>
                <a:rPr lang="fa-IR" sz="1200" kern="1200" dirty="0"/>
                <a:t> </a:t>
              </a:r>
              <a:r>
                <a:rPr lang="fa-IR" sz="1200" kern="1200" dirty="0">
                  <a:cs typeface="B Nazanin" pitchFamily="2" charset="-78"/>
                </a:rPr>
                <a:t>تحقیق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1" name="Freeform 30">
              <a:extLst>
                <a:ext uri="{FF2B5EF4-FFF2-40B4-BE49-F238E27FC236}">
                  <a16:creationId xmlns:a16="http://schemas.microsoft.com/office/drawing/2014/main" id="{E08D3067-EC39-4882-BAC2-C9D3618A4FAB}"/>
                </a:ext>
              </a:extLst>
            </p:cNvPr>
            <p:cNvSpPr/>
            <p:nvPr/>
          </p:nvSpPr>
          <p:spPr>
            <a:xfrm rot="21600000">
              <a:off x="4818905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39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آماده‌سازی داده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2" name="Freeform 31">
              <a:extLst>
                <a:ext uri="{FF2B5EF4-FFF2-40B4-BE49-F238E27FC236}">
                  <a16:creationId xmlns:a16="http://schemas.microsoft.com/office/drawing/2014/main" id="{BBAE0A06-0762-44B1-BC3E-A3C5474F11B0}"/>
                </a:ext>
              </a:extLst>
            </p:cNvPr>
            <p:cNvSpPr/>
            <p:nvPr/>
          </p:nvSpPr>
          <p:spPr>
            <a:xfrm rot="21600000">
              <a:off x="4160490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39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000" dirty="0">
                  <a:cs typeface="B Nazanin" pitchFamily="2" charset="-78"/>
                </a:rPr>
                <a:t>مدل برهکنش شناخته‌شده</a:t>
              </a:r>
              <a:endParaRPr lang="en-US" sz="1000" kern="1200" dirty="0">
                <a:cs typeface="B Nazanin" pitchFamily="2" charset="-78"/>
              </a:endParaRPr>
            </a:p>
          </p:txBody>
        </p:sp>
        <p:sp>
          <p:nvSpPr>
            <p:cNvPr id="23" name="Freeform 32">
              <a:extLst>
                <a:ext uri="{FF2B5EF4-FFF2-40B4-BE49-F238E27FC236}">
                  <a16:creationId xmlns:a16="http://schemas.microsoft.com/office/drawing/2014/main" id="{088165FD-2800-40D3-B6F6-CDB591CDB381}"/>
                </a:ext>
              </a:extLst>
            </p:cNvPr>
            <p:cNvSpPr/>
            <p:nvPr/>
          </p:nvSpPr>
          <p:spPr>
            <a:xfrm rot="21600000">
              <a:off x="3502074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تشخیص عدم برهمکنش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4" name="Freeform 33">
              <a:extLst>
                <a:ext uri="{FF2B5EF4-FFF2-40B4-BE49-F238E27FC236}">
                  <a16:creationId xmlns:a16="http://schemas.microsoft.com/office/drawing/2014/main" id="{98CD05F1-233F-44E1-927B-610BB54282EC}"/>
                </a:ext>
              </a:extLst>
            </p:cNvPr>
            <p:cNvSpPr/>
            <p:nvPr/>
          </p:nvSpPr>
          <p:spPr>
            <a:xfrm rot="21600000">
              <a:off x="2843658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مدل کلی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5" name="Freeform 34">
              <a:extLst>
                <a:ext uri="{FF2B5EF4-FFF2-40B4-BE49-F238E27FC236}">
                  <a16:creationId xmlns:a16="http://schemas.microsoft.com/office/drawing/2014/main" id="{C9F5A4FE-1F80-43C9-8707-1B3A10B39217}"/>
                </a:ext>
              </a:extLst>
            </p:cNvPr>
            <p:cNvSpPr/>
            <p:nvPr/>
          </p:nvSpPr>
          <p:spPr>
            <a:xfrm rot="21600000">
              <a:off x="2185243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مقایسه نتایج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6" name="Freeform 35">
              <a:extLst>
                <a:ext uri="{FF2B5EF4-FFF2-40B4-BE49-F238E27FC236}">
                  <a16:creationId xmlns:a16="http://schemas.microsoft.com/office/drawing/2014/main" id="{B1CAF74C-60DD-4D9E-9CBC-4E4A361852C6}"/>
                </a:ext>
              </a:extLst>
            </p:cNvPr>
            <p:cNvSpPr/>
            <p:nvPr/>
          </p:nvSpPr>
          <p:spPr>
            <a:xfrm rot="21600000">
              <a:off x="1526826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4" tIns="45339" rIns="232613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>
                  <a:cs typeface="B Nazanin" pitchFamily="2" charset="-78"/>
                </a:rPr>
                <a:t>نتیجه گیری</a:t>
              </a:r>
              <a:endParaRPr lang="en-US" sz="1200" kern="1200" dirty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699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4300" dirty="0">
                <a:cs typeface="B Nazanin" pitchFamily="2" charset="-78"/>
              </a:rPr>
              <a:t>روند انتخاب و آموزش مدل روی برهم‌کنش‌های شناخته‌شده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483" y="1810541"/>
            <a:ext cx="6939099" cy="4351338"/>
          </a:xfrm>
        </p:spPr>
        <p:txBody>
          <a:bodyPr/>
          <a:lstStyle/>
          <a:p>
            <a:pPr marL="0" indent="0" algn="r" rtl="1">
              <a:buNone/>
            </a:pPr>
            <a:r>
              <a:rPr lang="fa-IR" sz="3200" b="1" dirty="0">
                <a:cs typeface="B Nazanin" pitchFamily="2" charset="-78"/>
              </a:rPr>
              <a:t>دیدگاهها متفاوت بررسی نتایج</a:t>
            </a:r>
          </a:p>
          <a:p>
            <a:pPr marL="0" indent="0" algn="r" rtl="1">
              <a:buNone/>
            </a:pPr>
            <a:r>
              <a:rPr lang="fa-IR" dirty="0">
                <a:cs typeface="B Nazanin" pitchFamily="2" charset="-78"/>
              </a:rPr>
              <a:t>1- </a:t>
            </a:r>
            <a:r>
              <a:rPr lang="fa-IR" b="1" dirty="0">
                <a:cs typeface="B Nazanin" pitchFamily="2" charset="-78"/>
              </a:rPr>
              <a:t>دقت مدل:</a:t>
            </a:r>
            <a:endParaRPr lang="en-US" b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2868184"/>
              </p:ext>
            </p:extLst>
          </p:nvPr>
        </p:nvGraphicFramePr>
        <p:xfrm>
          <a:off x="714409" y="201175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22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 rot="16200000">
            <a:off x="-3070747" y="3179929"/>
            <a:ext cx="6646463" cy="504970"/>
            <a:chOff x="1526826" y="3264395"/>
            <a:chExt cx="6090345" cy="329209"/>
          </a:xfrm>
        </p:grpSpPr>
        <p:sp>
          <p:nvSpPr>
            <p:cNvPr id="28" name="Freeform 27"/>
            <p:cNvSpPr/>
            <p:nvPr/>
          </p:nvSpPr>
          <p:spPr>
            <a:xfrm rot="21600000">
              <a:off x="6794152" y="3264396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0 w 823019"/>
                <a:gd name="connsiteY5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972" tIns="45339" rIns="90678" bIns="4534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>
                  <a:cs typeface="B Nazanin" pitchFamily="2" charset="-78"/>
                </a:rPr>
                <a:t>مقدمه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 rot="21600000">
              <a:off x="6135737" y="3264396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605" tIns="32004" rIns="212610" bIns="32005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تعریف</a:t>
              </a:r>
              <a:r>
                <a:rPr lang="fa-IR" sz="1200" kern="1200" dirty="0"/>
                <a:t> </a:t>
              </a:r>
              <a:r>
                <a:rPr lang="fa-IR" sz="1200" kern="1200" dirty="0">
                  <a:cs typeface="B Nazanin" pitchFamily="2" charset="-78"/>
                </a:rPr>
                <a:t>مسئله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 rot="21600000">
              <a:off x="5477321" y="3264395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605" tIns="32005" rIns="212610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پیشینه</a:t>
              </a:r>
              <a:r>
                <a:rPr lang="fa-IR" sz="1200" kern="1200" dirty="0"/>
                <a:t> </a:t>
              </a:r>
              <a:r>
                <a:rPr lang="fa-IR" sz="1200" kern="1200" dirty="0">
                  <a:cs typeface="B Nazanin" pitchFamily="2" charset="-78"/>
                </a:rPr>
                <a:t>تحقیق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 rot="21600000">
              <a:off x="4818905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39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آماده‌سازی داده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 rot="21600000">
              <a:off x="4160490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39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000" dirty="0">
                  <a:cs typeface="B Nazanin" pitchFamily="2" charset="-78"/>
                </a:rPr>
                <a:t>مدل برهکنش شناخته‌شده</a:t>
              </a:r>
              <a:endParaRPr lang="en-US" sz="1000" kern="1200" dirty="0">
                <a:cs typeface="B Nazanin" pitchFamily="2" charset="-78"/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 rot="21600000">
              <a:off x="3502074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تشخیص عدم برهمکنش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 rot="21600000">
              <a:off x="2843658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مدل کلی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 rot="21600000">
              <a:off x="2185243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مقایسه نتایج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36" name="Freeform 35"/>
            <p:cNvSpPr/>
            <p:nvPr/>
          </p:nvSpPr>
          <p:spPr>
            <a:xfrm rot="21600000">
              <a:off x="1526826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4" tIns="45339" rIns="232613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>
                  <a:cs typeface="B Nazanin" pitchFamily="2" charset="-78"/>
                </a:rPr>
                <a:t>نتیجه گیری</a:t>
              </a:r>
              <a:endParaRPr lang="en-US" sz="1200" kern="1200" dirty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5180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4300" dirty="0">
                <a:cs typeface="B Nazanin" pitchFamily="2" charset="-78"/>
              </a:rPr>
              <a:t>روند انتخاب و آموزش مدل روی برهم‌کنش‌های شناخته‌شده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sz="3200" b="1" dirty="0">
                <a:cs typeface="B Nazanin" pitchFamily="2" charset="-78"/>
              </a:rPr>
              <a:t>دیدگاهها متفاوت بررسی نتایج</a:t>
            </a:r>
          </a:p>
          <a:p>
            <a:pPr marL="0" indent="0" algn="r" rtl="1">
              <a:buNone/>
            </a:pPr>
            <a:r>
              <a:rPr lang="fa-IR" dirty="0">
                <a:cs typeface="B Nazanin" pitchFamily="2" charset="-78"/>
              </a:rPr>
              <a:t>۲</a:t>
            </a:r>
            <a:r>
              <a:rPr lang="fa-IR" b="1" dirty="0">
                <a:cs typeface="B Nazanin" pitchFamily="2" charset="-78"/>
              </a:rPr>
              <a:t>- واریانس نتایج:</a:t>
            </a:r>
          </a:p>
          <a:p>
            <a:pPr algn="r" rtl="1"/>
            <a:r>
              <a:rPr lang="fa-IR" sz="2600" dirty="0">
                <a:cs typeface="B Nazanin" pitchFamily="2" charset="-78"/>
              </a:rPr>
              <a:t>بازه‌ی‌اطمینان با ضریب‌اطمینان بالای۹۵%باریک و نزدیک به‌هم</a:t>
            </a:r>
          </a:p>
          <a:p>
            <a:pPr algn="r" rtl="1"/>
            <a:r>
              <a:rPr lang="fa-IR" dirty="0">
                <a:cs typeface="B Nazanin" pitchFamily="2" charset="-78"/>
              </a:rPr>
              <a:t>از چهار مقدار، سه مقدار گزارش شده کمتر از ۰/۰۰۲</a:t>
            </a:r>
          </a:p>
          <a:p>
            <a:pPr algn="r" rtl="1"/>
            <a:r>
              <a:rPr lang="fa-IR" dirty="0">
                <a:cs typeface="B Nazanin" pitchFamily="2" charset="-78"/>
              </a:rPr>
              <a:t>برای تشخیص کاهنده مقدار </a:t>
            </a:r>
            <a:r>
              <a:rPr lang="en-US" dirty="0">
                <a:cs typeface="B Nazanin" pitchFamily="2" charset="-78"/>
              </a:rPr>
              <a:t>AUPR</a:t>
            </a:r>
            <a:r>
              <a:rPr lang="fa-IR" dirty="0">
                <a:cs typeface="B Nazanin" pitchFamily="2" charset="-78"/>
              </a:rPr>
              <a:t> در بازه‌ی‎ ۰/۰۰۵ ±</a:t>
            </a:r>
            <a:endParaRPr lang="en-US" dirty="0">
              <a:cs typeface="B Nazanin" pitchFamily="2" charset="-7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23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rot="16200000">
            <a:off x="-3070747" y="3179929"/>
            <a:ext cx="6646463" cy="504970"/>
            <a:chOff x="1526826" y="3264395"/>
            <a:chExt cx="6090345" cy="329209"/>
          </a:xfrm>
        </p:grpSpPr>
        <p:sp>
          <p:nvSpPr>
            <p:cNvPr id="17" name="Freeform 16"/>
            <p:cNvSpPr/>
            <p:nvPr/>
          </p:nvSpPr>
          <p:spPr>
            <a:xfrm rot="21600000">
              <a:off x="6794152" y="3264396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0 w 823019"/>
                <a:gd name="connsiteY5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972" tIns="45339" rIns="90678" bIns="4534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>
                  <a:cs typeface="B Nazanin" pitchFamily="2" charset="-78"/>
                </a:rPr>
                <a:t>مقدمه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1600000">
              <a:off x="6135737" y="3264396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605" tIns="32004" rIns="212610" bIns="32005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تعریف</a:t>
              </a:r>
              <a:r>
                <a:rPr lang="fa-IR" sz="1200" kern="1200" dirty="0"/>
                <a:t> </a:t>
              </a:r>
              <a:r>
                <a:rPr lang="fa-IR" sz="1200" kern="1200" dirty="0">
                  <a:cs typeface="B Nazanin" pitchFamily="2" charset="-78"/>
                </a:rPr>
                <a:t>مسئله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 rot="21600000">
              <a:off x="5477321" y="3264395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605" tIns="32005" rIns="212610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پیشینه</a:t>
              </a:r>
              <a:r>
                <a:rPr lang="fa-IR" sz="1200" kern="1200" dirty="0"/>
                <a:t> </a:t>
              </a:r>
              <a:r>
                <a:rPr lang="fa-IR" sz="1200" kern="1200" dirty="0">
                  <a:cs typeface="B Nazanin" pitchFamily="2" charset="-78"/>
                </a:rPr>
                <a:t>تحقیق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 rot="21600000">
              <a:off x="4818905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39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آماده‌سازی داده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rot="21600000">
              <a:off x="4160490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39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000" dirty="0">
                  <a:cs typeface="B Nazanin" pitchFamily="2" charset="-78"/>
                </a:rPr>
                <a:t>مدل برهکنش شناخته‌شده</a:t>
              </a:r>
              <a:endParaRPr lang="en-US" sz="1000" kern="1200" dirty="0">
                <a:cs typeface="B Nazanin" pitchFamily="2" charset="-78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rot="21600000">
              <a:off x="3502074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تشخیص عدم برهمکنش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21600000">
              <a:off x="2843658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مدل کلی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21600000">
              <a:off x="2185243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مقایسه نتایج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rot="21600000">
              <a:off x="1526826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4" tIns="45339" rIns="232613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>
                  <a:cs typeface="B Nazanin" pitchFamily="2" charset="-78"/>
                </a:rPr>
                <a:t>نتیجه گیری</a:t>
              </a:r>
              <a:endParaRPr lang="en-US" sz="1200" kern="1200" dirty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8548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4300" dirty="0">
                <a:cs typeface="B Nazanin" pitchFamily="2" charset="-78"/>
              </a:rPr>
              <a:t>روند انتخاب و آموزش مدل روی برهم‌کنش‌های شناخته‌شده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sz="3200" b="1" dirty="0">
                <a:cs typeface="B Nazanin" pitchFamily="2" charset="-78"/>
              </a:rPr>
              <a:t>دیدگاهها متفاوت بررسی نتایج</a:t>
            </a:r>
          </a:p>
          <a:p>
            <a:pPr marL="0" indent="0" algn="r" rtl="1">
              <a:buNone/>
            </a:pPr>
            <a:r>
              <a:rPr lang="fa-IR" b="1" dirty="0">
                <a:cs typeface="B Nazanin" pitchFamily="2" charset="-78"/>
              </a:rPr>
              <a:t>۳- توانایی تفکیک‌پذیری مدل:</a:t>
            </a:r>
          </a:p>
          <a:p>
            <a:pPr marL="0" indent="0" algn="r" rtl="1">
              <a:buNone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39" y="2778369"/>
            <a:ext cx="4418823" cy="3314117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24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 rot="16200000">
            <a:off x="-3070747" y="3179929"/>
            <a:ext cx="6646463" cy="504970"/>
            <a:chOff x="1526826" y="3264395"/>
            <a:chExt cx="6090345" cy="329209"/>
          </a:xfrm>
        </p:grpSpPr>
        <p:sp>
          <p:nvSpPr>
            <p:cNvPr id="18" name="Freeform 17"/>
            <p:cNvSpPr/>
            <p:nvPr/>
          </p:nvSpPr>
          <p:spPr>
            <a:xfrm rot="21600000">
              <a:off x="6794152" y="3264396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0 w 823019"/>
                <a:gd name="connsiteY5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972" tIns="45339" rIns="90678" bIns="4534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>
                  <a:cs typeface="B Nazanin" pitchFamily="2" charset="-78"/>
                </a:rPr>
                <a:t>مقدمه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 rot="21600000">
              <a:off x="6135737" y="3264396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605" tIns="32004" rIns="212610" bIns="32005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تعریف</a:t>
              </a:r>
              <a:r>
                <a:rPr lang="fa-IR" sz="1200" kern="1200" dirty="0"/>
                <a:t> </a:t>
              </a:r>
              <a:r>
                <a:rPr lang="fa-IR" sz="1200" kern="1200" dirty="0">
                  <a:cs typeface="B Nazanin" pitchFamily="2" charset="-78"/>
                </a:rPr>
                <a:t>مسئله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 rot="21600000">
              <a:off x="5477321" y="3264395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605" tIns="32005" rIns="212610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پیشینه</a:t>
              </a:r>
              <a:r>
                <a:rPr lang="fa-IR" sz="1200" kern="1200" dirty="0"/>
                <a:t> </a:t>
              </a:r>
              <a:r>
                <a:rPr lang="fa-IR" sz="1200" kern="1200" dirty="0">
                  <a:cs typeface="B Nazanin" pitchFamily="2" charset="-78"/>
                </a:rPr>
                <a:t>تحقیق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rot="21600000">
              <a:off x="4818905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39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آماده‌سازی داده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rot="21600000">
              <a:off x="4160490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39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000" dirty="0">
                  <a:cs typeface="B Nazanin" pitchFamily="2" charset="-78"/>
                </a:rPr>
                <a:t>مدل برهکنش شناخته‌شده</a:t>
              </a:r>
              <a:endParaRPr lang="en-US" sz="1000" kern="1200" dirty="0">
                <a:cs typeface="B Nazanin" pitchFamily="2" charset="-78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21600000">
              <a:off x="3502074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تشخیص عدم برهمکنش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21600000">
              <a:off x="2843658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مدل کلی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rot="21600000">
              <a:off x="2185243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مقایسه نتایج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 rot="21600000">
              <a:off x="1526826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4" tIns="45339" rIns="232613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>
                  <a:cs typeface="B Nazanin" pitchFamily="2" charset="-78"/>
                </a:rPr>
                <a:t>نتیجه گیری</a:t>
              </a:r>
              <a:endParaRPr lang="en-US" sz="1200" kern="1200" dirty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178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4300" dirty="0">
                <a:cs typeface="B Nazanin" pitchFamily="2" charset="-78"/>
              </a:rPr>
              <a:t>روند انتخاب و آموزش مدل روی برهم‌کنش‌های شناخته‌شده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98" y="1699846"/>
            <a:ext cx="6864594" cy="389206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25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 rot="16200000">
            <a:off x="-3070747" y="3179929"/>
            <a:ext cx="6646463" cy="504970"/>
            <a:chOff x="1526826" y="3264395"/>
            <a:chExt cx="6090345" cy="329209"/>
          </a:xfrm>
        </p:grpSpPr>
        <p:sp>
          <p:nvSpPr>
            <p:cNvPr id="18" name="Freeform 17"/>
            <p:cNvSpPr/>
            <p:nvPr/>
          </p:nvSpPr>
          <p:spPr>
            <a:xfrm rot="21600000">
              <a:off x="6794152" y="3264396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0 w 823019"/>
                <a:gd name="connsiteY5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972" tIns="45339" rIns="90678" bIns="4534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>
                  <a:cs typeface="B Nazanin" pitchFamily="2" charset="-78"/>
                </a:rPr>
                <a:t>مقدمه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 rot="21600000">
              <a:off x="6135737" y="3264396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605" tIns="32004" rIns="212610" bIns="32005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تعریف</a:t>
              </a:r>
              <a:r>
                <a:rPr lang="fa-IR" sz="1200" kern="1200" dirty="0"/>
                <a:t> </a:t>
              </a:r>
              <a:r>
                <a:rPr lang="fa-IR" sz="1200" kern="1200" dirty="0">
                  <a:cs typeface="B Nazanin" pitchFamily="2" charset="-78"/>
                </a:rPr>
                <a:t>مسئله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 rot="21600000">
              <a:off x="5477321" y="3264395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605" tIns="32005" rIns="212610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پیشینه</a:t>
              </a:r>
              <a:r>
                <a:rPr lang="fa-IR" sz="1200" kern="1200" dirty="0"/>
                <a:t> </a:t>
              </a:r>
              <a:r>
                <a:rPr lang="fa-IR" sz="1200" kern="1200" dirty="0">
                  <a:cs typeface="B Nazanin" pitchFamily="2" charset="-78"/>
                </a:rPr>
                <a:t>تحقیق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rot="21600000">
              <a:off x="4818905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39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آماده‌سازی داده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rot="21600000">
              <a:off x="4160490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39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000" dirty="0">
                  <a:cs typeface="B Nazanin" pitchFamily="2" charset="-78"/>
                </a:rPr>
                <a:t>مدل برهکنش شناخته‌شده</a:t>
              </a:r>
              <a:endParaRPr lang="en-US" sz="1000" kern="1200" dirty="0">
                <a:cs typeface="B Nazanin" pitchFamily="2" charset="-78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21600000">
              <a:off x="3502074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تشخیص عدم برهمکنش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21600000">
              <a:off x="2843658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مدل کلی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rot="21600000">
              <a:off x="2185243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مقایسه نتایج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 rot="21600000">
              <a:off x="1526826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4" tIns="45339" rIns="232613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>
                  <a:cs typeface="B Nazanin" pitchFamily="2" charset="-78"/>
                </a:rPr>
                <a:t>نتیجه گیری</a:t>
              </a:r>
              <a:endParaRPr lang="en-US" sz="1200" kern="1200" dirty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8372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fa-IR" sz="4800" dirty="0">
                <a:cs typeface="B Nazanin" pitchFamily="2" charset="-78"/>
              </a:rPr>
              <a:t>تشخیص‌جفت داروهای بدون برهم‌کنش</a:t>
            </a:r>
            <a:endParaRPr lang="en-US" sz="4800" dirty="0">
              <a:cs typeface="B Nazanin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246" y="1554040"/>
            <a:ext cx="3195041" cy="2443529"/>
          </a:xfrm>
        </p:spPr>
        <p:txBody>
          <a:bodyPr>
            <a:normAutofit lnSpcReduction="10000"/>
          </a:bodyPr>
          <a:lstStyle/>
          <a:p>
            <a:pPr marL="0" indent="0" algn="just" rtl="1">
              <a:buNone/>
            </a:pPr>
            <a:r>
              <a:rPr lang="fa-IR" sz="3200" b="1" dirty="0">
                <a:solidFill>
                  <a:srgbClr val="FF0000"/>
                </a:solidFill>
                <a:cs typeface="B Nazanin" pitchFamily="2" charset="-78"/>
              </a:rPr>
              <a:t>فرض:</a:t>
            </a:r>
            <a:r>
              <a:rPr lang="fa-IR" b="1" dirty="0">
                <a:solidFill>
                  <a:srgbClr val="FF0000"/>
                </a:solidFill>
                <a:cs typeface="B Nazanin" pitchFamily="2" charset="-78"/>
              </a:rPr>
              <a:t> </a:t>
            </a:r>
          </a:p>
          <a:p>
            <a:pPr marL="0" indent="0" algn="just" rtl="1">
              <a:buNone/>
            </a:pPr>
            <a:r>
              <a:rPr lang="fa-IR" dirty="0">
                <a:solidFill>
                  <a:srgbClr val="5D3019"/>
                </a:solidFill>
                <a:cs typeface="B Nazanin" pitchFamily="2" charset="-78"/>
              </a:rPr>
              <a:t>اگر جفت دارویی با احتمال کم نامزد برهم‌کنش باشد‏‏، آنگاه آن جفت دارو‏، به احتمال زیاد‏، صفر واقعی است.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18365841"/>
              </p:ext>
            </p:extLst>
          </p:nvPr>
        </p:nvGraphicFramePr>
        <p:xfrm>
          <a:off x="-109182" y="1995340"/>
          <a:ext cx="5950424" cy="4311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26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 rot="16200000">
            <a:off x="-3070747" y="3179929"/>
            <a:ext cx="6646463" cy="504970"/>
            <a:chOff x="1526826" y="3264395"/>
            <a:chExt cx="6090345" cy="329209"/>
          </a:xfrm>
        </p:grpSpPr>
        <p:sp>
          <p:nvSpPr>
            <p:cNvPr id="18" name="Freeform 17"/>
            <p:cNvSpPr/>
            <p:nvPr/>
          </p:nvSpPr>
          <p:spPr>
            <a:xfrm rot="21600000">
              <a:off x="6794152" y="3264396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0 w 823019"/>
                <a:gd name="connsiteY5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972" tIns="45339" rIns="90678" bIns="4534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>
                  <a:cs typeface="B Nazanin" pitchFamily="2" charset="-78"/>
                </a:rPr>
                <a:t>مقدمه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 rot="21600000">
              <a:off x="6135737" y="3264396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605" tIns="32004" rIns="212610" bIns="32005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تعریف</a:t>
              </a:r>
              <a:r>
                <a:rPr lang="fa-IR" sz="1200" kern="1200" dirty="0"/>
                <a:t> </a:t>
              </a:r>
              <a:r>
                <a:rPr lang="fa-IR" sz="1200" kern="1200" dirty="0">
                  <a:cs typeface="B Nazanin" pitchFamily="2" charset="-78"/>
                </a:rPr>
                <a:t>مسئله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 rot="21600000">
              <a:off x="5477321" y="3264395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605" tIns="32005" rIns="212610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پیشینه</a:t>
              </a:r>
              <a:r>
                <a:rPr lang="fa-IR" sz="1200" kern="1200" dirty="0"/>
                <a:t> </a:t>
              </a:r>
              <a:r>
                <a:rPr lang="fa-IR" sz="1200" kern="1200" dirty="0">
                  <a:cs typeface="B Nazanin" pitchFamily="2" charset="-78"/>
                </a:rPr>
                <a:t>تحقیق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rot="21600000">
              <a:off x="4818905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39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آماده‌سازی داده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rot="21600000">
              <a:off x="4160490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39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000" dirty="0">
                  <a:cs typeface="B Nazanin" pitchFamily="2" charset="-78"/>
                </a:rPr>
                <a:t>مدل برهکنش شناخته‌شده</a:t>
              </a:r>
              <a:endParaRPr lang="en-US" sz="1000" kern="1200" dirty="0">
                <a:cs typeface="B Nazanin" pitchFamily="2" charset="-78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21600000">
              <a:off x="3502074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تشخیص عدم برهمکنش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21600000">
              <a:off x="2843658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مدل کلی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rot="21600000">
              <a:off x="2185243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مقایسه نتایج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 rot="21600000">
              <a:off x="1526826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4" tIns="45339" rIns="232613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>
                  <a:cs typeface="B Nazanin" pitchFamily="2" charset="-78"/>
                </a:rPr>
                <a:t>نتیجه گیری</a:t>
              </a:r>
              <a:endParaRPr lang="en-US" sz="1200" kern="1200" dirty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6203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1"/>
            <a:r>
              <a:rPr lang="fa-IR" sz="4800" dirty="0">
                <a:cs typeface="B Nazanin" pitchFamily="2" charset="-78"/>
              </a:rPr>
              <a:t>آموزش مدل روی برهم‌کنش‌های  شناخته‌شده و ناشناخته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r" rtl="1">
              <a:buNone/>
            </a:pPr>
            <a:r>
              <a:rPr lang="fa-IR" sz="3200" b="1" dirty="0">
                <a:cs typeface="B Nazanin" pitchFamily="2" charset="-78"/>
              </a:rPr>
              <a:t>اعتبارسنجی مدل پیش‌بینی</a:t>
            </a:r>
          </a:p>
          <a:p>
            <a:pPr lvl="0" algn="r" rtl="1"/>
            <a:r>
              <a:rPr lang="fa-IR" dirty="0">
                <a:cs typeface="B Nazanin" pitchFamily="2" charset="-78"/>
              </a:rPr>
              <a:t>انتخاب ماتریس شامل 427</a:t>
            </a:r>
            <a:r>
              <a:rPr lang="fa-IR" b="1" dirty="0">
                <a:cs typeface="B Nazanin" pitchFamily="2" charset="-78"/>
              </a:rPr>
              <a:t>0</a:t>
            </a:r>
            <a:r>
              <a:rPr lang="fa-IR" dirty="0">
                <a:cs typeface="B Nazanin" pitchFamily="2" charset="-78"/>
              </a:rPr>
              <a:t>2 جفت دارو کاهنده و افزاینده</a:t>
            </a:r>
          </a:p>
          <a:p>
            <a:pPr lvl="0" algn="r" rtl="1"/>
            <a:r>
              <a:rPr lang="fa-IR" dirty="0">
                <a:cs typeface="B Nazanin" pitchFamily="2" charset="-78"/>
              </a:rPr>
              <a:t>انتخاب 3</a:t>
            </a:r>
            <a:r>
              <a:rPr lang="fa-IR" b="1" dirty="0">
                <a:cs typeface="B Nazanin" pitchFamily="2" charset="-78"/>
              </a:rPr>
              <a:t>0000</a:t>
            </a:r>
            <a:r>
              <a:rPr lang="fa-IR" dirty="0">
                <a:cs typeface="B Nazanin" pitchFamily="2" charset="-78"/>
              </a:rPr>
              <a:t> جفت داروی نامزد بدون برهم‌کنش (تصادفی)</a:t>
            </a:r>
          </a:p>
          <a:p>
            <a:pPr algn="r" rtl="1"/>
            <a:r>
              <a:rPr lang="fa-IR" dirty="0">
                <a:cs typeface="B Nazanin" pitchFamily="2" charset="-78"/>
              </a:rPr>
              <a:t>قرار دادن یک جفت دارو و دوگان آن در یک گروه یکسان</a:t>
            </a:r>
          </a:p>
          <a:p>
            <a:pPr lvl="0" algn="r" rtl="1"/>
            <a:r>
              <a:rPr lang="fa-IR" dirty="0">
                <a:cs typeface="B Nazanin" pitchFamily="2" charset="-78"/>
              </a:rPr>
              <a:t>تقسیم ویژگی‌ها را به 1</a:t>
            </a:r>
            <a:r>
              <a:rPr lang="fa-IR" b="1" dirty="0">
                <a:cs typeface="B Nazanin" pitchFamily="2" charset="-78"/>
              </a:rPr>
              <a:t>0</a:t>
            </a:r>
            <a:r>
              <a:rPr lang="fa-IR" dirty="0">
                <a:cs typeface="B Nazanin" pitchFamily="2" charset="-78"/>
              </a:rPr>
              <a:t> دسته مساوی</a:t>
            </a:r>
          </a:p>
          <a:p>
            <a:pPr lvl="0" algn="r" rtl="1"/>
            <a:r>
              <a:rPr lang="fa-IR" dirty="0">
                <a:cs typeface="B Nazanin" pitchFamily="2" charset="-78"/>
              </a:rPr>
              <a:t>آموزش با ۹</a:t>
            </a:r>
            <a:r>
              <a:rPr lang="fa-IR" b="1" dirty="0">
                <a:cs typeface="B Nazanin" pitchFamily="2" charset="-78"/>
              </a:rPr>
              <a:t>۰</a:t>
            </a:r>
            <a:r>
              <a:rPr lang="fa-IR" dirty="0">
                <a:cs typeface="B Nazanin" pitchFamily="2" charset="-78"/>
              </a:rPr>
              <a:t>درصد داده‌ها‎‏‏، ارزیابی بر روی ۱</a:t>
            </a:r>
            <a:r>
              <a:rPr lang="fa-IR" b="1" dirty="0">
                <a:cs typeface="B Nazanin" pitchFamily="2" charset="-78"/>
              </a:rPr>
              <a:t>0</a:t>
            </a:r>
            <a:r>
              <a:rPr lang="fa-IR" dirty="0">
                <a:cs typeface="B Nazanin" pitchFamily="2" charset="-78"/>
              </a:rPr>
              <a:t>درصد باقیمانده‏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27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rot="16200000">
            <a:off x="-3070747" y="3179929"/>
            <a:ext cx="6646463" cy="504970"/>
            <a:chOff x="1526826" y="3264395"/>
            <a:chExt cx="6090345" cy="329209"/>
          </a:xfrm>
        </p:grpSpPr>
        <p:sp>
          <p:nvSpPr>
            <p:cNvPr id="17" name="Freeform 16"/>
            <p:cNvSpPr/>
            <p:nvPr/>
          </p:nvSpPr>
          <p:spPr>
            <a:xfrm rot="21600000">
              <a:off x="6794152" y="3264396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0 w 823019"/>
                <a:gd name="connsiteY5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972" tIns="45339" rIns="90678" bIns="4534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>
                  <a:cs typeface="B Nazanin" pitchFamily="2" charset="-78"/>
                </a:rPr>
                <a:t>مقدمه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1600000">
              <a:off x="6135737" y="3264396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605" tIns="32004" rIns="212610" bIns="32005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تعریف</a:t>
              </a:r>
              <a:r>
                <a:rPr lang="fa-IR" sz="1200" kern="1200" dirty="0"/>
                <a:t> </a:t>
              </a:r>
              <a:r>
                <a:rPr lang="fa-IR" sz="1200" kern="1200" dirty="0">
                  <a:cs typeface="B Nazanin" pitchFamily="2" charset="-78"/>
                </a:rPr>
                <a:t>مسئله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 rot="21600000">
              <a:off x="5477321" y="3264395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605" tIns="32005" rIns="212610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پیشینه</a:t>
              </a:r>
              <a:r>
                <a:rPr lang="fa-IR" sz="1200" kern="1200" dirty="0"/>
                <a:t> </a:t>
              </a:r>
              <a:r>
                <a:rPr lang="fa-IR" sz="1200" kern="1200" dirty="0">
                  <a:cs typeface="B Nazanin" pitchFamily="2" charset="-78"/>
                </a:rPr>
                <a:t>تحقیق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 rot="21600000">
              <a:off x="4818905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39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آماده‌سازی داده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rot="21600000">
              <a:off x="4160490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39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000" dirty="0">
                  <a:cs typeface="B Nazanin" pitchFamily="2" charset="-78"/>
                </a:rPr>
                <a:t>مدل برهکنش شناخته‌شده</a:t>
              </a:r>
              <a:endParaRPr lang="en-US" sz="1000" kern="1200" dirty="0">
                <a:cs typeface="B Nazanin" pitchFamily="2" charset="-78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rot="21600000">
              <a:off x="3502074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تشخیص عدم برهمکنش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21600000">
              <a:off x="2843658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مدل کلی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21600000">
              <a:off x="2185243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مقایسه نتایج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rot="21600000">
              <a:off x="1526826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4" tIns="45339" rIns="232613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>
                  <a:cs typeface="B Nazanin" pitchFamily="2" charset="-78"/>
                </a:rPr>
                <a:t>نتیجه گیری</a:t>
              </a:r>
              <a:endParaRPr lang="en-US" sz="1200" kern="1200" dirty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4108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1"/>
            <a:r>
              <a:rPr lang="fa-IR" sz="4800" dirty="0">
                <a:cs typeface="B Nazanin" pitchFamily="2" charset="-78"/>
              </a:rPr>
              <a:t>آموزش مدل روی برهم‌کنش‌های  شناخته‌شده و ناشناخته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r" rtl="1">
              <a:buNone/>
            </a:pPr>
            <a:r>
              <a:rPr lang="fa-IR" sz="3200" b="1" dirty="0">
                <a:cs typeface="B Nazanin" pitchFamily="2" charset="-78"/>
              </a:rPr>
              <a:t>خودداری از انتخاب مدل جدید</a:t>
            </a:r>
          </a:p>
          <a:p>
            <a:pPr lvl="0" algn="r" rtl="1"/>
            <a:r>
              <a:rPr lang="fa-IR" dirty="0">
                <a:cs typeface="B Nazanin" pitchFamily="2" charset="-78"/>
              </a:rPr>
              <a:t>اثبات توان مدل قبلی</a:t>
            </a:r>
          </a:p>
          <a:p>
            <a:pPr lvl="0" algn="r" rtl="1"/>
            <a:r>
              <a:rPr lang="fa-IR" dirty="0">
                <a:cs typeface="B Nazanin" pitchFamily="2" charset="-78"/>
              </a:rPr>
              <a:t>استفاده از صفرهای پیشنهادی</a:t>
            </a:r>
          </a:p>
          <a:p>
            <a:pPr marL="0" lvl="0" indent="0" algn="r" rtl="1">
              <a:buNone/>
            </a:pPr>
            <a:endParaRPr lang="fa-IR" dirty="0">
              <a:cs typeface="B Nazanin" pitchFamily="2" charset="-7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28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rot="16200000">
            <a:off x="-3070747" y="3179929"/>
            <a:ext cx="6646463" cy="504970"/>
            <a:chOff x="1526826" y="3264395"/>
            <a:chExt cx="6090345" cy="329209"/>
          </a:xfrm>
        </p:grpSpPr>
        <p:sp>
          <p:nvSpPr>
            <p:cNvPr id="17" name="Freeform 16"/>
            <p:cNvSpPr/>
            <p:nvPr/>
          </p:nvSpPr>
          <p:spPr>
            <a:xfrm rot="21600000">
              <a:off x="6794152" y="3264396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0 w 823019"/>
                <a:gd name="connsiteY5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972" tIns="45339" rIns="90678" bIns="4534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>
                  <a:cs typeface="B Nazanin" pitchFamily="2" charset="-78"/>
                </a:rPr>
                <a:t>مقدمه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1600000">
              <a:off x="6135737" y="3264396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605" tIns="32004" rIns="212610" bIns="32005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تعریف</a:t>
              </a:r>
              <a:r>
                <a:rPr lang="fa-IR" sz="1200" kern="1200" dirty="0"/>
                <a:t> </a:t>
              </a:r>
              <a:r>
                <a:rPr lang="fa-IR" sz="1200" kern="1200" dirty="0">
                  <a:cs typeface="B Nazanin" pitchFamily="2" charset="-78"/>
                </a:rPr>
                <a:t>مسئله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 rot="21600000">
              <a:off x="5477321" y="3264395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605" tIns="32005" rIns="212610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پیشینه</a:t>
              </a:r>
              <a:r>
                <a:rPr lang="fa-IR" sz="1200" kern="1200" dirty="0"/>
                <a:t> </a:t>
              </a:r>
              <a:r>
                <a:rPr lang="fa-IR" sz="1200" kern="1200" dirty="0">
                  <a:cs typeface="B Nazanin" pitchFamily="2" charset="-78"/>
                </a:rPr>
                <a:t>تحقیق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 rot="21600000">
              <a:off x="4818905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39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آماده‌سازی داده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rot="21600000">
              <a:off x="4160490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39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000" dirty="0">
                  <a:cs typeface="B Nazanin" pitchFamily="2" charset="-78"/>
                </a:rPr>
                <a:t>مدل برهکنش شناخته‌شده</a:t>
              </a:r>
              <a:endParaRPr lang="en-US" sz="1000" kern="1200" dirty="0">
                <a:cs typeface="B Nazanin" pitchFamily="2" charset="-78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rot="21600000">
              <a:off x="3502074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تشخیص عدم برهمکنش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21600000">
              <a:off x="2843658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مدل کلی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21600000">
              <a:off x="2185243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مقایسه نتایج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rot="21600000">
              <a:off x="1526826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4" tIns="45339" rIns="232613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>
                  <a:cs typeface="B Nazanin" pitchFamily="2" charset="-78"/>
                </a:rPr>
                <a:t>نتیجه گیری</a:t>
              </a:r>
              <a:endParaRPr lang="en-US" sz="1200" kern="1200" dirty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6347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itchFamily="2" charset="-78"/>
              </a:rPr>
              <a:t>مدل انتخابی سه کلاسه</a:t>
            </a:r>
            <a:endParaRPr lang="en-US" dirty="0">
              <a:cs typeface="B Nazanin" pitchFamily="2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44" y="383260"/>
            <a:ext cx="3001681" cy="6368723"/>
          </a:xfrm>
        </p:spPr>
      </p:pic>
      <p:sp>
        <p:nvSpPr>
          <p:cNvPr id="5" name="Rectangle 4"/>
          <p:cNvSpPr/>
          <p:nvPr/>
        </p:nvSpPr>
        <p:spPr>
          <a:xfrm>
            <a:off x="4220308" y="1641153"/>
            <a:ext cx="3739662" cy="1006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algn="r" rtl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a-IR" sz="2800" dirty="0">
                <a:solidFill>
                  <a:srgbClr val="3C1F10"/>
                </a:solidFill>
                <a:cs typeface="B Nazanin" pitchFamily="2" charset="-78"/>
              </a:rPr>
              <a:t>خروجی نهایی سه‌تایی افزاینده</a:t>
            </a:r>
          </a:p>
          <a:p>
            <a:pPr lvl="0" algn="r" rtl="1">
              <a:lnSpc>
                <a:spcPct val="90000"/>
              </a:lnSpc>
              <a:spcBef>
                <a:spcPts val="1000"/>
              </a:spcBef>
            </a:pPr>
            <a:r>
              <a:rPr lang="fa-IR" sz="2800" dirty="0">
                <a:solidFill>
                  <a:srgbClr val="3C1F10"/>
                </a:solidFill>
                <a:cs typeface="B Nazanin" pitchFamily="2" charset="-78"/>
              </a:rPr>
              <a:t>کاهنده عدم برهم‌کنش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29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 rot="16200000">
            <a:off x="-3070747" y="3179929"/>
            <a:ext cx="6646463" cy="504970"/>
            <a:chOff x="1526826" y="3264395"/>
            <a:chExt cx="6090345" cy="329209"/>
          </a:xfrm>
        </p:grpSpPr>
        <p:sp>
          <p:nvSpPr>
            <p:cNvPr id="18" name="Freeform 17"/>
            <p:cNvSpPr/>
            <p:nvPr/>
          </p:nvSpPr>
          <p:spPr>
            <a:xfrm rot="21600000">
              <a:off x="6794152" y="3264396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0 w 823019"/>
                <a:gd name="connsiteY5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972" tIns="45339" rIns="90678" bIns="4534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>
                  <a:cs typeface="B Nazanin" pitchFamily="2" charset="-78"/>
                </a:rPr>
                <a:t>مقدمه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 rot="21600000">
              <a:off x="6135737" y="3264396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605" tIns="32004" rIns="212610" bIns="32005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تعریف</a:t>
              </a:r>
              <a:r>
                <a:rPr lang="fa-IR" sz="1200" kern="1200" dirty="0"/>
                <a:t> </a:t>
              </a:r>
              <a:r>
                <a:rPr lang="fa-IR" sz="1200" kern="1200" dirty="0">
                  <a:cs typeface="B Nazanin" pitchFamily="2" charset="-78"/>
                </a:rPr>
                <a:t>مسئله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 rot="21600000">
              <a:off x="5477321" y="3264395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605" tIns="32005" rIns="212610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پیشینه</a:t>
              </a:r>
              <a:r>
                <a:rPr lang="fa-IR" sz="1200" kern="1200" dirty="0"/>
                <a:t> </a:t>
              </a:r>
              <a:r>
                <a:rPr lang="fa-IR" sz="1200" kern="1200" dirty="0">
                  <a:cs typeface="B Nazanin" pitchFamily="2" charset="-78"/>
                </a:rPr>
                <a:t>تحقیق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rot="21600000">
              <a:off x="4818905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39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آماده‌سازی داده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rot="21600000">
              <a:off x="4160490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39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000" dirty="0">
                  <a:cs typeface="B Nazanin" pitchFamily="2" charset="-78"/>
                </a:rPr>
                <a:t>مدل برهکنش شناخته‌شده</a:t>
              </a:r>
              <a:endParaRPr lang="en-US" sz="1000" kern="1200" dirty="0">
                <a:cs typeface="B Nazanin" pitchFamily="2" charset="-78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21600000">
              <a:off x="3502074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تشخیص عدم برهمکنش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21600000">
              <a:off x="2843658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مدل کلی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rot="21600000">
              <a:off x="2185243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مقایسه نتایج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 rot="21600000">
              <a:off x="1526826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4" tIns="45339" rIns="232613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>
                  <a:cs typeface="B Nazanin" pitchFamily="2" charset="-78"/>
                </a:rPr>
                <a:t>نتیجه گیری</a:t>
              </a:r>
              <a:endParaRPr lang="en-US" sz="1200" kern="1200" dirty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3070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cs typeface="B Nazanin" pitchFamily="2" charset="-78"/>
              </a:rPr>
              <a:t>مقدمه</a:t>
            </a:r>
            <a:endParaRPr lang="en-US" dirty="0">
              <a:cs typeface="B Nazanin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967" y="1276803"/>
            <a:ext cx="7918139" cy="4874761"/>
          </a:xfrm>
        </p:spPr>
        <p:txBody>
          <a:bodyPr>
            <a:normAutofit/>
          </a:bodyPr>
          <a:lstStyle/>
          <a:p>
            <a:pPr algn="r" rtl="1"/>
            <a:r>
              <a:rPr lang="fa-IR" sz="2400" b="1" dirty="0">
                <a:solidFill>
                  <a:srgbClr val="000000"/>
                </a:solidFill>
                <a:latin typeface="Calibri"/>
                <a:cs typeface="B Nazanin" pitchFamily="2" charset="-78"/>
              </a:rPr>
              <a:t>تعریف دارو:</a:t>
            </a:r>
          </a:p>
          <a:p>
            <a:pPr marL="457200" lvl="1" indent="0" algn="r" rtl="1">
              <a:buNone/>
            </a:pPr>
            <a:r>
              <a:rPr lang="fa-IR" sz="2000" dirty="0">
                <a:solidFill>
                  <a:srgbClr val="000000"/>
                </a:solidFill>
                <a:latin typeface="Calibri"/>
                <a:cs typeface="B Nazanin" pitchFamily="2" charset="-78"/>
              </a:rPr>
              <a:t>ماده‌ای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B Nazanin" pitchFamily="2" charset="-78"/>
              </a:rPr>
              <a:t> </a:t>
            </a:r>
            <a:r>
              <a:rPr lang="fa-IR" sz="2000" dirty="0">
                <a:solidFill>
                  <a:srgbClr val="000000"/>
                </a:solidFill>
                <a:latin typeface="Calibri"/>
                <a:cs typeface="B Nazanin" pitchFamily="2" charset="-78"/>
              </a:rPr>
              <a:t>که برای درمان، تشخیص و پیش‏‌گیری بیماری و یا تسکین علائم به‌کارمی‌رود و بر ساختار یا کارکرد ارگانیسم زنده اثر گذارد.</a:t>
            </a:r>
          </a:p>
          <a:p>
            <a:pPr algn="r" rtl="1"/>
            <a:r>
              <a:rPr lang="fa-IR" sz="2400" b="1" dirty="0">
                <a:solidFill>
                  <a:srgbClr val="000000"/>
                </a:solidFill>
                <a:latin typeface="Calibri"/>
                <a:cs typeface="B Nazanin" pitchFamily="2" charset="-78"/>
              </a:rPr>
              <a:t>تعریف برهم‌کنش دارویی:</a:t>
            </a:r>
          </a:p>
          <a:p>
            <a:pPr marL="0" indent="0" algn="r" rtl="1">
              <a:buNone/>
            </a:pPr>
            <a:r>
              <a:rPr lang="fa-IR" sz="2000" dirty="0">
                <a:solidFill>
                  <a:srgbClr val="000000"/>
                </a:solidFill>
                <a:latin typeface="Calibri"/>
                <a:cs typeface="B Nazanin" pitchFamily="2" charset="-78"/>
              </a:rPr>
              <a:t>       مصرف همزمان چند دارو،اثرات یا رفتار داروها را بطور غیرمنتظره تحت تاثیر قرار می‌دهد.</a:t>
            </a:r>
            <a:endParaRPr lang="en-US" sz="2000" dirty="0">
              <a:solidFill>
                <a:srgbClr val="000000"/>
              </a:solidFill>
              <a:latin typeface="Calibri"/>
              <a:cs typeface="B Nazanin" pitchFamily="2" charset="-78"/>
            </a:endParaRPr>
          </a:p>
          <a:p>
            <a:pPr algn="r" rtl="1"/>
            <a:r>
              <a:rPr lang="fa-IR" sz="2400" b="1" dirty="0">
                <a:solidFill>
                  <a:srgbClr val="000000"/>
                </a:solidFill>
                <a:latin typeface="Calibri"/>
                <a:cs typeface="B Nazanin" pitchFamily="2" charset="-78"/>
              </a:rPr>
              <a:t>دسته‌بندی</a:t>
            </a:r>
            <a:r>
              <a:rPr lang="en-US" sz="2400" b="1" dirty="0">
                <a:solidFill>
                  <a:srgbClr val="000000"/>
                </a:solidFill>
                <a:latin typeface="Calibri"/>
                <a:cs typeface="B Nazanin" pitchFamily="2" charset="-78"/>
              </a:rPr>
              <a:t> </a:t>
            </a:r>
            <a:r>
              <a:rPr lang="fa-IR" sz="2400" b="1" dirty="0">
                <a:solidFill>
                  <a:srgbClr val="000000"/>
                </a:solidFill>
                <a:latin typeface="Calibri"/>
                <a:cs typeface="B Nazanin" pitchFamily="2" charset="-78"/>
              </a:rPr>
              <a:t>برهم‌کنش‌های دارویی از دیدگاه داروشناسی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7127077"/>
              </p:ext>
            </p:extLst>
          </p:nvPr>
        </p:nvGraphicFramePr>
        <p:xfrm>
          <a:off x="704609" y="3669047"/>
          <a:ext cx="6342185" cy="2368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rot="16200000">
            <a:off x="-3070747" y="3179929"/>
            <a:ext cx="6646463" cy="504970"/>
            <a:chOff x="1526826" y="3264395"/>
            <a:chExt cx="6090345" cy="329209"/>
          </a:xfrm>
        </p:grpSpPr>
        <p:sp>
          <p:nvSpPr>
            <p:cNvPr id="7" name="Freeform 6"/>
            <p:cNvSpPr/>
            <p:nvPr/>
          </p:nvSpPr>
          <p:spPr>
            <a:xfrm rot="21600000">
              <a:off x="6794152" y="3264396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0 w 823019"/>
                <a:gd name="connsiteY5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972" tIns="45339" rIns="90678" bIns="4534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>
                  <a:cs typeface="B Nazanin" pitchFamily="2" charset="-78"/>
                </a:rPr>
                <a:t>مقدمه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 rot="21600000">
              <a:off x="6135737" y="3264396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605" tIns="32004" rIns="212610" bIns="32005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تعریف</a:t>
              </a:r>
              <a:r>
                <a:rPr lang="fa-IR" sz="1200" kern="1200" dirty="0"/>
                <a:t> </a:t>
              </a:r>
              <a:r>
                <a:rPr lang="fa-IR" sz="1200" kern="1200" dirty="0">
                  <a:cs typeface="B Nazanin" pitchFamily="2" charset="-78"/>
                </a:rPr>
                <a:t>مسئله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 rot="21600000">
              <a:off x="5477321" y="3264395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605" tIns="32005" rIns="212610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پیشینه</a:t>
              </a:r>
              <a:r>
                <a:rPr lang="fa-IR" sz="1200" kern="1200" dirty="0"/>
                <a:t> </a:t>
              </a:r>
              <a:r>
                <a:rPr lang="fa-IR" sz="1200" kern="1200" dirty="0">
                  <a:cs typeface="B Nazanin" pitchFamily="2" charset="-78"/>
                </a:rPr>
                <a:t>تحقیق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 rot="21600000">
              <a:off x="4818905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39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آماده‌سازی داده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 rot="21600000">
              <a:off x="4160490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39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000" dirty="0">
                  <a:cs typeface="B Nazanin" pitchFamily="2" charset="-78"/>
                </a:rPr>
                <a:t>مدل برهکنش شناخته‌شده</a:t>
              </a:r>
              <a:endParaRPr lang="en-US" sz="1000" kern="1200" dirty="0">
                <a:cs typeface="B Nazanin" pitchFamily="2" charset="-78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 rot="21600000">
              <a:off x="3502074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تشخیص عدم برهمکنش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 rot="21600000">
              <a:off x="2843658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مدل کلی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 rot="21600000">
              <a:off x="2185243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مقایسه نتایج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 rot="21600000">
              <a:off x="1526826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4" tIns="45339" rIns="232613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>
                  <a:cs typeface="B Nazanin" pitchFamily="2" charset="-78"/>
                </a:rPr>
                <a:t>نتیجه گیری</a:t>
              </a:r>
              <a:endParaRPr lang="en-US" sz="1200" kern="1200" dirty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6942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1"/>
            <a:r>
              <a:rPr lang="fa-IR" sz="4800" dirty="0">
                <a:cs typeface="B Nazanin" pitchFamily="2" charset="-78"/>
              </a:rPr>
              <a:t>آموزش مدل روی برهم‌کنش‌های  شناخته‌شده و ناشناخته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49" y="1800225"/>
            <a:ext cx="6939099" cy="4230057"/>
          </a:xfrm>
        </p:spPr>
        <p:txBody>
          <a:bodyPr>
            <a:normAutofit lnSpcReduction="10000"/>
          </a:bodyPr>
          <a:lstStyle/>
          <a:p>
            <a:pPr lvl="0" algn="r" rtl="1"/>
            <a:r>
              <a:rPr lang="fa-IR" dirty="0">
                <a:cs typeface="B Nazanin" pitchFamily="2" charset="-78"/>
              </a:rPr>
              <a:t>ا</a:t>
            </a:r>
          </a:p>
          <a:p>
            <a:pPr lvl="0" algn="r" rtl="1"/>
            <a:r>
              <a:rPr lang="fa-IR" dirty="0">
                <a:cs typeface="B Nazanin" pitchFamily="2" charset="-78"/>
              </a:rPr>
              <a:t>ا</a:t>
            </a:r>
          </a:p>
          <a:p>
            <a:pPr lvl="0" algn="r" rtl="1"/>
            <a:r>
              <a:rPr lang="fa-IR" dirty="0">
                <a:cs typeface="B Nazanin" pitchFamily="2" charset="-78"/>
              </a:rPr>
              <a:t>د</a:t>
            </a:r>
          </a:p>
          <a:p>
            <a:pPr lvl="0" algn="r" rtl="1"/>
            <a:r>
              <a:rPr lang="fa-IR" dirty="0">
                <a:cs typeface="B Nazanin" pitchFamily="2" charset="-78"/>
              </a:rPr>
              <a:t>د</a:t>
            </a:r>
          </a:p>
          <a:p>
            <a:pPr lvl="0" algn="r" rtl="1"/>
            <a:r>
              <a:rPr lang="fa-IR" dirty="0">
                <a:cs typeface="B Nazanin" pitchFamily="2" charset="-78"/>
              </a:rPr>
              <a:t>د</a:t>
            </a:r>
          </a:p>
          <a:p>
            <a:pPr lvl="0" algn="r" rtl="1"/>
            <a:endParaRPr lang="fa-IR" dirty="0">
              <a:cs typeface="B Nazanin" pitchFamily="2" charset="-78"/>
            </a:endParaRPr>
          </a:p>
          <a:p>
            <a:pPr lvl="0" algn="r" rtl="1"/>
            <a:r>
              <a:rPr lang="fa-IR" sz="2200" dirty="0">
                <a:cs typeface="B Nazanin" pitchFamily="2" charset="-78"/>
              </a:rPr>
              <a:t>صحت آموزش اکیداصعودی، اعتبارسنجی بعد از ایپوک 9 ثابت با کمی‌کاهش </a:t>
            </a:r>
          </a:p>
          <a:p>
            <a:pPr lvl="0" algn="r" rtl="1"/>
            <a:r>
              <a:rPr lang="fa-IR" sz="2200" dirty="0">
                <a:cs typeface="B Nazanin" pitchFamily="2" charset="-78"/>
              </a:rPr>
              <a:t>روند تابع خطا، بعد از ایپوک 9 روی‌ آموزش کم اما روی اعتبارسنجی متغییر</a:t>
            </a:r>
          </a:p>
          <a:p>
            <a:pPr marL="0" lvl="0" indent="0" algn="ctr" rtl="1">
              <a:buNone/>
            </a:pPr>
            <a:r>
              <a:rPr lang="fa-IR" b="1" dirty="0">
                <a:solidFill>
                  <a:srgbClr val="002060"/>
                </a:solidFill>
                <a:cs typeface="B Nazanin" pitchFamily="2" charset="-78"/>
              </a:rPr>
              <a:t>تعداد ایپوک مناسب 9</a:t>
            </a:r>
          </a:p>
          <a:p>
            <a:pPr marL="0" lvl="0" indent="0" algn="r" rtl="1">
              <a:buNone/>
            </a:pPr>
            <a:endParaRPr lang="fa-IR" dirty="0">
              <a:cs typeface="B Nazanin" pitchFamily="2" charset="-7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46" y="1592670"/>
            <a:ext cx="6957476" cy="3007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30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 rot="16200000">
            <a:off x="-3070747" y="3179929"/>
            <a:ext cx="6646463" cy="504970"/>
            <a:chOff x="1526826" y="3264395"/>
            <a:chExt cx="6090345" cy="329209"/>
          </a:xfrm>
        </p:grpSpPr>
        <p:sp>
          <p:nvSpPr>
            <p:cNvPr id="18" name="Freeform 17"/>
            <p:cNvSpPr/>
            <p:nvPr/>
          </p:nvSpPr>
          <p:spPr>
            <a:xfrm rot="21600000">
              <a:off x="6794152" y="3264396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0 w 823019"/>
                <a:gd name="connsiteY5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972" tIns="45339" rIns="90678" bIns="4534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>
                  <a:cs typeface="B Nazanin" pitchFamily="2" charset="-78"/>
                </a:rPr>
                <a:t>مقدمه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 rot="21600000">
              <a:off x="6135737" y="3264396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605" tIns="32004" rIns="212610" bIns="32005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تعریف</a:t>
              </a:r>
              <a:r>
                <a:rPr lang="fa-IR" sz="1200" kern="1200" dirty="0"/>
                <a:t> </a:t>
              </a:r>
              <a:r>
                <a:rPr lang="fa-IR" sz="1200" kern="1200" dirty="0">
                  <a:cs typeface="B Nazanin" pitchFamily="2" charset="-78"/>
                </a:rPr>
                <a:t>مسئله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 rot="21600000">
              <a:off x="5477321" y="3264395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605" tIns="32005" rIns="212610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پیشینه</a:t>
              </a:r>
              <a:r>
                <a:rPr lang="fa-IR" sz="1200" kern="1200" dirty="0"/>
                <a:t> </a:t>
              </a:r>
              <a:r>
                <a:rPr lang="fa-IR" sz="1200" kern="1200" dirty="0">
                  <a:cs typeface="B Nazanin" pitchFamily="2" charset="-78"/>
                </a:rPr>
                <a:t>تحقیق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rot="21600000">
              <a:off x="4818905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39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آماده‌سازی داده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rot="21600000">
              <a:off x="4160490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39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000" dirty="0">
                  <a:cs typeface="B Nazanin" pitchFamily="2" charset="-78"/>
                </a:rPr>
                <a:t>مدل برهکنش شناخته‌شده</a:t>
              </a:r>
              <a:endParaRPr lang="en-US" sz="1000" kern="1200" dirty="0">
                <a:cs typeface="B Nazanin" pitchFamily="2" charset="-78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21600000">
              <a:off x="3502074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تشخیص عدم برهمکنش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21600000">
              <a:off x="2843658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مدل کلی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rot="21600000">
              <a:off x="2185243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مقایسه نتایج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 rot="21600000">
              <a:off x="1526826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4" tIns="45339" rIns="232613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>
                  <a:cs typeface="B Nazanin" pitchFamily="2" charset="-78"/>
                </a:rPr>
                <a:t>نتیجه گیری</a:t>
              </a:r>
              <a:endParaRPr lang="en-US" sz="1200" kern="1200" dirty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89562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1"/>
            <a:r>
              <a:rPr lang="fa-IR" sz="4800" dirty="0">
                <a:cs typeface="B Nazanin" pitchFamily="2" charset="-78"/>
              </a:rPr>
              <a:t>آموزش مدل روی برهم‌کنش‌های  شناخته‌شده و ناشناخته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r" rtl="1">
              <a:buNone/>
            </a:pPr>
            <a:r>
              <a:rPr lang="fa-IR" b="1" dirty="0">
                <a:cs typeface="B Nazanin" pitchFamily="2" charset="-78"/>
              </a:rPr>
              <a:t>وزن‌های قابل یادگیری شبکه عصبی سه‌‌کلاسه</a:t>
            </a:r>
            <a:endParaRPr lang="fa-IR" dirty="0">
              <a:cs typeface="B Nazanin" pitchFamily="2" charset="-78"/>
            </a:endParaRPr>
          </a:p>
          <a:p>
            <a:pPr marL="0" lvl="0" indent="0" algn="r" rtl="1">
              <a:buNone/>
            </a:pPr>
            <a:endParaRPr lang="fa-IR" b="1" dirty="0">
              <a:cs typeface="B Nazanin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47" y="2257284"/>
            <a:ext cx="5038095" cy="3609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31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 rot="16200000">
            <a:off x="-3070747" y="3179929"/>
            <a:ext cx="6646463" cy="504970"/>
            <a:chOff x="1526826" y="3264395"/>
            <a:chExt cx="6090345" cy="329209"/>
          </a:xfrm>
        </p:grpSpPr>
        <p:sp>
          <p:nvSpPr>
            <p:cNvPr id="18" name="Freeform 17"/>
            <p:cNvSpPr/>
            <p:nvPr/>
          </p:nvSpPr>
          <p:spPr>
            <a:xfrm rot="21600000">
              <a:off x="6794152" y="3264396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0 w 823019"/>
                <a:gd name="connsiteY5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972" tIns="45339" rIns="90678" bIns="4534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>
                  <a:cs typeface="B Nazanin" pitchFamily="2" charset="-78"/>
                </a:rPr>
                <a:t>مقدمه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 rot="21600000">
              <a:off x="6135737" y="3264396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605" tIns="32004" rIns="212610" bIns="32005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تعریف</a:t>
              </a:r>
              <a:r>
                <a:rPr lang="fa-IR" sz="1200" kern="1200" dirty="0"/>
                <a:t> </a:t>
              </a:r>
              <a:r>
                <a:rPr lang="fa-IR" sz="1200" kern="1200" dirty="0">
                  <a:cs typeface="B Nazanin" pitchFamily="2" charset="-78"/>
                </a:rPr>
                <a:t>مسئله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 rot="21600000">
              <a:off x="5477321" y="3264395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605" tIns="32005" rIns="212610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پیشینه</a:t>
              </a:r>
              <a:r>
                <a:rPr lang="fa-IR" sz="1200" kern="1200" dirty="0"/>
                <a:t> </a:t>
              </a:r>
              <a:r>
                <a:rPr lang="fa-IR" sz="1200" kern="1200" dirty="0">
                  <a:cs typeface="B Nazanin" pitchFamily="2" charset="-78"/>
                </a:rPr>
                <a:t>تحقیق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rot="21600000">
              <a:off x="4818905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39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آماده‌سازی داده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rot="21600000">
              <a:off x="4160490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39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000" dirty="0">
                  <a:cs typeface="B Nazanin" pitchFamily="2" charset="-78"/>
                </a:rPr>
                <a:t>مدل برهکنش شناخته‌شده</a:t>
              </a:r>
              <a:endParaRPr lang="en-US" sz="1000" kern="1200" dirty="0">
                <a:cs typeface="B Nazanin" pitchFamily="2" charset="-78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21600000">
              <a:off x="3502074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تشخیص عدم برهمکنش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21600000">
              <a:off x="2843658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مدل کلی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rot="21600000">
              <a:off x="2185243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مقایسه نتایج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 rot="21600000">
              <a:off x="1526826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4" tIns="45339" rIns="232613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>
                  <a:cs typeface="B Nazanin" pitchFamily="2" charset="-78"/>
                </a:rPr>
                <a:t>نتیجه گیری</a:t>
              </a:r>
              <a:endParaRPr lang="en-US" sz="1200" kern="1200" dirty="0">
                <a:cs typeface="B Nazanin" pitchFamily="2" charset="-78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708647" y="5162686"/>
            <a:ext cx="1690169" cy="2643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642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1"/>
            <a:r>
              <a:rPr lang="fa-IR" sz="4800" dirty="0">
                <a:cs typeface="B Nazanin" pitchFamily="2" charset="-78"/>
              </a:rPr>
              <a:t>آموزش مدل روی برهم‌کنش‌های  شناخته‌شده و ناشناخته</a:t>
            </a:r>
            <a:endParaRPr lang="en-US" sz="4800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560813"/>
            <a:ext cx="6938963" cy="2830161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30" y="1810797"/>
            <a:ext cx="7090629" cy="389943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32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 rot="16200000">
            <a:off x="-3070747" y="3179929"/>
            <a:ext cx="6646463" cy="504970"/>
            <a:chOff x="1526826" y="3264395"/>
            <a:chExt cx="6090345" cy="329209"/>
          </a:xfrm>
        </p:grpSpPr>
        <p:sp>
          <p:nvSpPr>
            <p:cNvPr id="18" name="Freeform 17"/>
            <p:cNvSpPr/>
            <p:nvPr/>
          </p:nvSpPr>
          <p:spPr>
            <a:xfrm rot="21600000">
              <a:off x="6794152" y="3264396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0 w 823019"/>
                <a:gd name="connsiteY5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972" tIns="45339" rIns="90678" bIns="4534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>
                  <a:cs typeface="B Nazanin" pitchFamily="2" charset="-78"/>
                </a:rPr>
                <a:t>مقدمه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 rot="21600000">
              <a:off x="6135737" y="3264396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605" tIns="32004" rIns="212610" bIns="32005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تعریف</a:t>
              </a:r>
              <a:r>
                <a:rPr lang="fa-IR" sz="1200" kern="1200" dirty="0"/>
                <a:t> </a:t>
              </a:r>
              <a:r>
                <a:rPr lang="fa-IR" sz="1200" kern="1200" dirty="0">
                  <a:cs typeface="B Nazanin" pitchFamily="2" charset="-78"/>
                </a:rPr>
                <a:t>مسئله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 rot="21600000">
              <a:off x="5477321" y="3264395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605" tIns="32005" rIns="212610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پیشینه</a:t>
              </a:r>
              <a:r>
                <a:rPr lang="fa-IR" sz="1200" kern="1200" dirty="0"/>
                <a:t> </a:t>
              </a:r>
              <a:r>
                <a:rPr lang="fa-IR" sz="1200" kern="1200" dirty="0">
                  <a:cs typeface="B Nazanin" pitchFamily="2" charset="-78"/>
                </a:rPr>
                <a:t>تحقیق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rot="21600000">
              <a:off x="4818905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39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آماده‌سازی داده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rot="21600000">
              <a:off x="4160490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39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000" dirty="0">
                  <a:cs typeface="B Nazanin" pitchFamily="2" charset="-78"/>
                </a:rPr>
                <a:t>مدل برهکنش شناخته‌شده</a:t>
              </a:r>
              <a:endParaRPr lang="en-US" sz="1000" kern="1200" dirty="0">
                <a:cs typeface="B Nazanin" pitchFamily="2" charset="-78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21600000">
              <a:off x="3502074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تشخیص عدم برهمکنش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21600000">
              <a:off x="2843658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مدل کلی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rot="21600000">
              <a:off x="2185243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مقایسه نتایج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 rot="21600000">
              <a:off x="1526826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4" tIns="45339" rIns="232613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>
                  <a:cs typeface="B Nazanin" pitchFamily="2" charset="-78"/>
                </a:rPr>
                <a:t>نتیجه گیری</a:t>
              </a:r>
              <a:endParaRPr lang="en-US" sz="1200" kern="1200" dirty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33846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fa-IR" sz="4800" dirty="0">
                <a:cs typeface="B Nazanin" pitchFamily="2" charset="-78"/>
              </a:rPr>
              <a:t>مقایسه نتایج</a:t>
            </a:r>
            <a:endParaRPr lang="en-US" sz="4800" dirty="0">
              <a:cs typeface="B Nazanin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3200" b="1" dirty="0">
                <a:cs typeface="B Nazanin" pitchFamily="2" charset="-78"/>
              </a:rPr>
              <a:t>دلایل کاهش توان مدل سه‌کلاسه</a:t>
            </a:r>
          </a:p>
          <a:p>
            <a:pPr algn="r" rtl="1"/>
            <a:r>
              <a:rPr lang="fa-IR" dirty="0">
                <a:cs typeface="B Nazanin" pitchFamily="2" charset="-78"/>
              </a:rPr>
              <a:t>سخت‌تر بودن مسئله سه‌کلاسه نسبت به دوکلاسه</a:t>
            </a:r>
          </a:p>
          <a:p>
            <a:pPr algn="r" rtl="1"/>
            <a:r>
              <a:rPr lang="fa-IR" dirty="0">
                <a:cs typeface="B Nazanin" pitchFamily="2" charset="-78"/>
              </a:rPr>
              <a:t>واقعی نبودن صفرها از نظر داروشناسی</a:t>
            </a:r>
            <a:endParaRPr lang="en-US" dirty="0">
              <a:cs typeface="B Nazanin" pitchFamily="2" charset="-7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33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rot="16200000">
            <a:off x="-3070747" y="3179929"/>
            <a:ext cx="6646463" cy="504970"/>
            <a:chOff x="1526826" y="3264395"/>
            <a:chExt cx="6090345" cy="329209"/>
          </a:xfrm>
        </p:grpSpPr>
        <p:sp>
          <p:nvSpPr>
            <p:cNvPr id="17" name="Freeform 16"/>
            <p:cNvSpPr/>
            <p:nvPr/>
          </p:nvSpPr>
          <p:spPr>
            <a:xfrm rot="21600000">
              <a:off x="6794152" y="3264396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0 w 823019"/>
                <a:gd name="connsiteY5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972" tIns="45339" rIns="90678" bIns="4534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>
                  <a:cs typeface="B Nazanin" pitchFamily="2" charset="-78"/>
                </a:rPr>
                <a:t>مقدمه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1600000">
              <a:off x="6135737" y="3264396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605" tIns="32004" rIns="212610" bIns="32005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تعریف</a:t>
              </a:r>
              <a:r>
                <a:rPr lang="fa-IR" sz="1200" kern="1200" dirty="0"/>
                <a:t> </a:t>
              </a:r>
              <a:r>
                <a:rPr lang="fa-IR" sz="1200" kern="1200" dirty="0">
                  <a:cs typeface="B Nazanin" pitchFamily="2" charset="-78"/>
                </a:rPr>
                <a:t>مسئله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 rot="21600000">
              <a:off x="5477321" y="3264395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605" tIns="32005" rIns="212610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پیشینه</a:t>
              </a:r>
              <a:r>
                <a:rPr lang="fa-IR" sz="1200" kern="1200" dirty="0"/>
                <a:t> </a:t>
              </a:r>
              <a:r>
                <a:rPr lang="fa-IR" sz="1200" kern="1200" dirty="0">
                  <a:cs typeface="B Nazanin" pitchFamily="2" charset="-78"/>
                </a:rPr>
                <a:t>تحقیق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 rot="21600000">
              <a:off x="4818905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39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آماده‌سازی داده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rot="21600000">
              <a:off x="4160490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39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000" dirty="0">
                  <a:cs typeface="B Nazanin" pitchFamily="2" charset="-78"/>
                </a:rPr>
                <a:t>مدل برهکنش شناخته‌شده</a:t>
              </a:r>
              <a:endParaRPr lang="en-US" sz="1000" kern="1200" dirty="0">
                <a:cs typeface="B Nazanin" pitchFamily="2" charset="-78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rot="21600000">
              <a:off x="3502074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تشخیص عدم برهمکنش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21600000">
              <a:off x="2843658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مدل کلی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21600000">
              <a:off x="2185243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مقایسه نتایج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rot="21600000">
              <a:off x="1526826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4" tIns="45339" rIns="232613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>
                  <a:cs typeface="B Nazanin" pitchFamily="2" charset="-78"/>
                </a:rPr>
                <a:t>نتیجه گیری</a:t>
              </a:r>
              <a:endParaRPr lang="en-US" sz="1200" kern="1200" dirty="0">
                <a:cs typeface="B Nazanin" pitchFamily="2" charset="-78"/>
              </a:endParaRPr>
            </a:p>
          </p:txBody>
        </p:sp>
      </p:grpSp>
      <p:pic>
        <p:nvPicPr>
          <p:cNvPr id="4" name="Picture 2">
            <a:extLst>
              <a:ext uri="{FF2B5EF4-FFF2-40B4-BE49-F238E27FC236}">
                <a16:creationId xmlns:a16="http://schemas.microsoft.com/office/drawing/2014/main" id="{EF477082-CFF3-4068-A39A-284E215E2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8816" y="3371111"/>
            <a:ext cx="4848225" cy="245784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83667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fa-IR" sz="4800" dirty="0">
                <a:cs typeface="B Nazanin" pitchFamily="2" charset="-78"/>
              </a:rPr>
              <a:t>مقایسه نتایج</a:t>
            </a:r>
            <a:endParaRPr lang="en-US" sz="4800" dirty="0">
              <a:cs typeface="B Nazanin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3000" b="1" dirty="0">
                <a:cs typeface="B Nazanin" pitchFamily="2" charset="-78"/>
              </a:rPr>
              <a:t>نتایج الگوریتم </a:t>
            </a:r>
            <a:r>
              <a:rPr lang="en-US" sz="3000" b="1" dirty="0">
                <a:cs typeface="B Nazanin" pitchFamily="2" charset="-78"/>
              </a:rPr>
              <a:t>SNF-CNN</a:t>
            </a:r>
            <a:r>
              <a:rPr lang="fa-IR" sz="3000" b="1" dirty="0">
                <a:cs typeface="B Nazanin" pitchFamily="2" charset="-78"/>
              </a:rPr>
              <a:t> در پیش‌بینی سه‌کلاسه</a:t>
            </a:r>
          </a:p>
          <a:p>
            <a:pPr marL="0" indent="0" algn="r" rtl="1">
              <a:buNone/>
            </a:pPr>
            <a:endParaRPr lang="en-US" sz="3000" b="1" dirty="0">
              <a:cs typeface="B Nazanin" pitchFamily="2" charset="-78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29" y="2447924"/>
            <a:ext cx="7053011" cy="281573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34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 rot="16200000">
            <a:off x="-3070747" y="3179929"/>
            <a:ext cx="6646463" cy="504970"/>
            <a:chOff x="1526826" y="3264395"/>
            <a:chExt cx="6090345" cy="329209"/>
          </a:xfrm>
        </p:grpSpPr>
        <p:sp>
          <p:nvSpPr>
            <p:cNvPr id="18" name="Freeform 17"/>
            <p:cNvSpPr/>
            <p:nvPr/>
          </p:nvSpPr>
          <p:spPr>
            <a:xfrm rot="21600000">
              <a:off x="6794152" y="3264396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0 w 823019"/>
                <a:gd name="connsiteY5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972" tIns="45339" rIns="90678" bIns="4534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>
                  <a:cs typeface="B Nazanin" pitchFamily="2" charset="-78"/>
                </a:rPr>
                <a:t>مقدمه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 rot="21600000">
              <a:off x="6135737" y="3264396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605" tIns="32004" rIns="212610" bIns="32005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تعریف</a:t>
              </a:r>
              <a:r>
                <a:rPr lang="fa-IR" sz="1200" kern="1200" dirty="0"/>
                <a:t> </a:t>
              </a:r>
              <a:r>
                <a:rPr lang="fa-IR" sz="1200" kern="1200" dirty="0">
                  <a:cs typeface="B Nazanin" pitchFamily="2" charset="-78"/>
                </a:rPr>
                <a:t>مسئله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 rot="21600000">
              <a:off x="5477321" y="3264395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605" tIns="32005" rIns="212610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پیشینه</a:t>
              </a:r>
              <a:r>
                <a:rPr lang="fa-IR" sz="1200" kern="1200" dirty="0"/>
                <a:t> </a:t>
              </a:r>
              <a:r>
                <a:rPr lang="fa-IR" sz="1200" kern="1200" dirty="0">
                  <a:cs typeface="B Nazanin" pitchFamily="2" charset="-78"/>
                </a:rPr>
                <a:t>تحقیق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rot="21600000">
              <a:off x="4818905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39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آماده‌سازی داده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rot="21600000">
              <a:off x="4160490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39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000" dirty="0">
                  <a:cs typeface="B Nazanin" pitchFamily="2" charset="-78"/>
                </a:rPr>
                <a:t>مدل برهکنش شناخته‌شده</a:t>
              </a:r>
              <a:endParaRPr lang="en-US" sz="1000" kern="1200" dirty="0">
                <a:cs typeface="B Nazanin" pitchFamily="2" charset="-78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21600000">
              <a:off x="3502074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تشخیص عدم برهمکنش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21600000">
              <a:off x="2843658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مدل کلی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rot="21600000">
              <a:off x="2185243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مقایسه نتایج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 rot="21600000">
              <a:off x="1526826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4" tIns="45339" rIns="232613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>
                  <a:cs typeface="B Nazanin" pitchFamily="2" charset="-78"/>
                </a:rPr>
                <a:t>نتیجه گیری</a:t>
              </a:r>
              <a:endParaRPr lang="en-US" sz="1200" kern="1200" dirty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20162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fa-IR" sz="4800" dirty="0">
                <a:cs typeface="B Nazanin" pitchFamily="2" charset="-78"/>
              </a:rPr>
              <a:t>مقایسه نتایج</a:t>
            </a:r>
            <a:endParaRPr lang="en-US" sz="4800" dirty="0">
              <a:cs typeface="B Nazanin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3000" b="1" dirty="0">
                <a:cs typeface="B Nazanin" pitchFamily="2" charset="-78"/>
              </a:rPr>
              <a:t>مقایسه الگوریتم </a:t>
            </a:r>
            <a:r>
              <a:rPr lang="en-US" sz="3000" b="1" dirty="0">
                <a:cs typeface="B Nazanin" pitchFamily="2" charset="-78"/>
              </a:rPr>
              <a:t>SNF-CNN</a:t>
            </a:r>
            <a:r>
              <a:rPr lang="fa-IR" sz="3000" b="1" dirty="0">
                <a:cs typeface="B Nazanin" pitchFamily="2" charset="-78"/>
              </a:rPr>
              <a:t> با دیگر الگوریتم‌ها</a:t>
            </a:r>
          </a:p>
          <a:p>
            <a:pPr marL="0" indent="0" algn="r" rtl="1">
              <a:buNone/>
            </a:pPr>
            <a:endParaRPr lang="en-US" sz="3000" b="1" dirty="0">
              <a:cs typeface="B Nazanin" pitchFamily="2" charset="-78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93" y="2227384"/>
            <a:ext cx="5638800" cy="335172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35</a:t>
            </a:fld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 rot="16200000">
            <a:off x="-3070747" y="3179929"/>
            <a:ext cx="6646463" cy="504970"/>
            <a:chOff x="1526826" y="3264395"/>
            <a:chExt cx="6090345" cy="329209"/>
          </a:xfrm>
        </p:grpSpPr>
        <p:sp>
          <p:nvSpPr>
            <p:cNvPr id="38" name="Freeform 37"/>
            <p:cNvSpPr/>
            <p:nvPr/>
          </p:nvSpPr>
          <p:spPr>
            <a:xfrm rot="21600000">
              <a:off x="6794152" y="3264396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0 w 823019"/>
                <a:gd name="connsiteY5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972" tIns="45339" rIns="90678" bIns="4534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>
                  <a:cs typeface="B Nazanin" pitchFamily="2" charset="-78"/>
                </a:rPr>
                <a:t>مقدمه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39" name="Freeform 38"/>
            <p:cNvSpPr/>
            <p:nvPr/>
          </p:nvSpPr>
          <p:spPr>
            <a:xfrm rot="21600000">
              <a:off x="6135737" y="3264396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605" tIns="32004" rIns="212610" bIns="32005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تعریف</a:t>
              </a:r>
              <a:r>
                <a:rPr lang="fa-IR" sz="1200" kern="1200" dirty="0"/>
                <a:t> </a:t>
              </a:r>
              <a:r>
                <a:rPr lang="fa-IR" sz="1200" kern="1200" dirty="0">
                  <a:cs typeface="B Nazanin" pitchFamily="2" charset="-78"/>
                </a:rPr>
                <a:t>مسئله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40" name="Freeform 39"/>
            <p:cNvSpPr/>
            <p:nvPr/>
          </p:nvSpPr>
          <p:spPr>
            <a:xfrm rot="21600000">
              <a:off x="5477321" y="3264395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605" tIns="32005" rIns="212610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پیشینه</a:t>
              </a:r>
              <a:r>
                <a:rPr lang="fa-IR" sz="1200" kern="1200" dirty="0"/>
                <a:t> </a:t>
              </a:r>
              <a:r>
                <a:rPr lang="fa-IR" sz="1200" kern="1200" dirty="0">
                  <a:cs typeface="B Nazanin" pitchFamily="2" charset="-78"/>
                </a:rPr>
                <a:t>تحقیق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41" name="Freeform 40"/>
            <p:cNvSpPr/>
            <p:nvPr/>
          </p:nvSpPr>
          <p:spPr>
            <a:xfrm rot="21600000">
              <a:off x="4818905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39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آماده‌سازی داده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42" name="Freeform 41"/>
            <p:cNvSpPr/>
            <p:nvPr/>
          </p:nvSpPr>
          <p:spPr>
            <a:xfrm rot="21600000">
              <a:off x="4160490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39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000" dirty="0">
                  <a:cs typeface="B Nazanin" pitchFamily="2" charset="-78"/>
                </a:rPr>
                <a:t>مدل برهکنش شناخته‌شده</a:t>
              </a:r>
              <a:endParaRPr lang="en-US" sz="1000" kern="1200" dirty="0">
                <a:cs typeface="B Nazanin" pitchFamily="2" charset="-78"/>
              </a:endParaRPr>
            </a:p>
          </p:txBody>
        </p:sp>
        <p:sp>
          <p:nvSpPr>
            <p:cNvPr id="43" name="Freeform 42"/>
            <p:cNvSpPr/>
            <p:nvPr/>
          </p:nvSpPr>
          <p:spPr>
            <a:xfrm rot="21600000">
              <a:off x="3502074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تشخیص عدم برهمکنش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44" name="Freeform 43"/>
            <p:cNvSpPr/>
            <p:nvPr/>
          </p:nvSpPr>
          <p:spPr>
            <a:xfrm rot="21600000">
              <a:off x="2843658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مدل کلی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21600000">
              <a:off x="2185243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مقایسه نتایج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 rot="21600000">
              <a:off x="1526826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4" tIns="45339" rIns="232613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>
                  <a:cs typeface="B Nazanin" pitchFamily="2" charset="-78"/>
                </a:rPr>
                <a:t>نتیجه گیری</a:t>
              </a:r>
              <a:endParaRPr lang="en-US" sz="1200" kern="1200" dirty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69244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4800" dirty="0">
                <a:cs typeface="B Nazanin" pitchFamily="2" charset="-78"/>
              </a:rPr>
              <a:t>نتیجه‌گیری و کارهای آینده</a:t>
            </a:r>
            <a:endParaRPr lang="en-US" sz="4800" dirty="0">
              <a:cs typeface="B Nazanin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3200" b="1" dirty="0">
                <a:cs typeface="B Nazanin" pitchFamily="2" charset="-78"/>
              </a:rPr>
              <a:t>نتایج حاصل</a:t>
            </a:r>
          </a:p>
          <a:p>
            <a:pPr marL="0" indent="0" algn="r" rtl="1">
              <a:buNone/>
            </a:pPr>
            <a:endParaRPr lang="fa-IR" sz="3200" b="1" dirty="0">
              <a:cs typeface="B Nazanin" pitchFamily="2" charset="-78"/>
            </a:endParaRPr>
          </a:p>
          <a:p>
            <a:pPr algn="r" rtl="1"/>
            <a:r>
              <a:rPr lang="fa-IR" b="1" dirty="0">
                <a:cs typeface="B Nazanin" pitchFamily="2" charset="-78"/>
              </a:rPr>
              <a:t>دانستن نوع ‏برهم‌کنش داروها مفیدتر و پرکاربردتر</a:t>
            </a:r>
          </a:p>
          <a:p>
            <a:pPr algn="r" rtl="1"/>
            <a:endParaRPr lang="fa-IR" b="1" dirty="0">
              <a:cs typeface="B Nazanin" pitchFamily="2" charset="-78"/>
            </a:endParaRPr>
          </a:p>
          <a:p>
            <a:pPr algn="r" rtl="1"/>
            <a:r>
              <a:rPr lang="fa-IR" b="1" dirty="0">
                <a:cs typeface="B Nazanin" pitchFamily="2" charset="-78"/>
              </a:rPr>
              <a:t>بروز برهم‌کنش‌های افزاینده و کاهنده تصادفی </a:t>
            </a:r>
            <a:r>
              <a:rPr lang="fa-IR" b="1" u="sng" dirty="0">
                <a:cs typeface="B Nazanin" pitchFamily="2" charset="-78"/>
              </a:rPr>
              <a:t>نیست</a:t>
            </a:r>
          </a:p>
          <a:p>
            <a:pPr algn="r" rtl="1"/>
            <a:endParaRPr lang="en-US" b="1" u="sng" dirty="0">
              <a:cs typeface="B Nazanin" pitchFamily="2" charset="-7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36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rot="16200000">
            <a:off x="-3070747" y="3179929"/>
            <a:ext cx="6646463" cy="504970"/>
            <a:chOff x="1526826" y="3264395"/>
            <a:chExt cx="6090345" cy="329209"/>
          </a:xfrm>
        </p:grpSpPr>
        <p:sp>
          <p:nvSpPr>
            <p:cNvPr id="17" name="Freeform 16"/>
            <p:cNvSpPr/>
            <p:nvPr/>
          </p:nvSpPr>
          <p:spPr>
            <a:xfrm rot="21600000">
              <a:off x="6794152" y="3264396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0 w 823019"/>
                <a:gd name="connsiteY5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972" tIns="45339" rIns="90678" bIns="4534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>
                  <a:cs typeface="B Nazanin" pitchFamily="2" charset="-78"/>
                </a:rPr>
                <a:t>مقدمه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1600000">
              <a:off x="6135737" y="3264396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605" tIns="32004" rIns="212610" bIns="32005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تعریف</a:t>
              </a:r>
              <a:r>
                <a:rPr lang="fa-IR" sz="1200" kern="1200" dirty="0"/>
                <a:t> </a:t>
              </a:r>
              <a:r>
                <a:rPr lang="fa-IR" sz="1200" kern="1200" dirty="0">
                  <a:cs typeface="B Nazanin" pitchFamily="2" charset="-78"/>
                </a:rPr>
                <a:t>مسئله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 rot="21600000">
              <a:off x="5477321" y="3264395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605" tIns="32005" rIns="212610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پیشینه</a:t>
              </a:r>
              <a:r>
                <a:rPr lang="fa-IR" sz="1200" kern="1200" dirty="0"/>
                <a:t> </a:t>
              </a:r>
              <a:r>
                <a:rPr lang="fa-IR" sz="1200" kern="1200" dirty="0">
                  <a:cs typeface="B Nazanin" pitchFamily="2" charset="-78"/>
                </a:rPr>
                <a:t>تحقیق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 rot="21600000">
              <a:off x="4818905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39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آماده‌سازی داده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rot="21600000">
              <a:off x="4160490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39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000" dirty="0">
                  <a:cs typeface="B Nazanin" pitchFamily="2" charset="-78"/>
                </a:rPr>
                <a:t>مدل برهکنش شناخته‌شده</a:t>
              </a:r>
              <a:endParaRPr lang="en-US" sz="1000" kern="1200" dirty="0">
                <a:cs typeface="B Nazanin" pitchFamily="2" charset="-78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rot="21600000">
              <a:off x="3502074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تشخیص عدم برهمکنش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21600000">
              <a:off x="2843658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مدل کلی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21600000">
              <a:off x="2185243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مقایسه نتایج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rot="21600000">
              <a:off x="1526826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4" tIns="45339" rIns="232613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>
                  <a:cs typeface="B Nazanin" pitchFamily="2" charset="-78"/>
                </a:rPr>
                <a:t>نتیجه گیری</a:t>
              </a:r>
              <a:endParaRPr lang="en-US" sz="1200" kern="1200" dirty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83362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4800" dirty="0">
                <a:cs typeface="B Nazanin" pitchFamily="2" charset="-78"/>
              </a:rPr>
              <a:t>نتیجه‌گیری و کارهای آینده</a:t>
            </a:r>
            <a:endParaRPr lang="en-US" sz="4800" dirty="0">
              <a:cs typeface="B Nazanin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968" y="1455494"/>
            <a:ext cx="6939099" cy="4351338"/>
          </a:xfrm>
        </p:spPr>
        <p:txBody>
          <a:bodyPr>
            <a:normAutofit lnSpcReduction="10000"/>
          </a:bodyPr>
          <a:lstStyle/>
          <a:p>
            <a:pPr marL="0" indent="0" algn="r" rtl="1">
              <a:buNone/>
            </a:pPr>
            <a:r>
              <a:rPr lang="fa-IR" sz="3200" b="1" dirty="0">
                <a:cs typeface="B Nazanin" pitchFamily="2" charset="-78"/>
              </a:rPr>
              <a:t>علل پیش‌بینی نادرست</a:t>
            </a:r>
          </a:p>
          <a:p>
            <a:pPr algn="r" rtl="1"/>
            <a:r>
              <a:rPr lang="fa-IR" b="1" dirty="0">
                <a:cs typeface="B Nazanin" pitchFamily="2" charset="-78"/>
              </a:rPr>
              <a:t>جفت داروهای مثبت کاذب</a:t>
            </a:r>
          </a:p>
          <a:p>
            <a:pPr marL="0" indent="0" algn="r" rtl="1">
              <a:buNone/>
            </a:pPr>
            <a:r>
              <a:rPr lang="fa-IR" sz="2400" dirty="0">
                <a:cs typeface="B Nazanin" pitchFamily="2" charset="-78"/>
              </a:rPr>
              <a:t>در نسخه‌ی چهار </a:t>
            </a:r>
            <a:r>
              <a:rPr lang="en-US" sz="2400" dirty="0">
                <a:cs typeface="B Nazanin" pitchFamily="2" charset="-78"/>
              </a:rPr>
              <a:t>Drug ‎Bank</a:t>
            </a:r>
            <a:r>
              <a:rPr lang="fa-IR" sz="2400" dirty="0">
                <a:cs typeface="B Nazanin" pitchFamily="2" charset="-78"/>
              </a:rPr>
              <a:t> </a:t>
            </a:r>
            <a:r>
              <a:rPr lang="en-US" sz="2400" dirty="0">
                <a:cs typeface="B Nazanin" pitchFamily="2" charset="-78"/>
              </a:rPr>
              <a:t>‏</a:t>
            </a:r>
            <a:r>
              <a:rPr lang="fa-IR" sz="2400" dirty="0">
                <a:cs typeface="B Nazanin" pitchFamily="2" charset="-78"/>
              </a:rPr>
              <a:t>به‌عنوان برهم‌کنش برچسب‌گذاری شده‌اند اما در نسخه فعلی به‌عنوان غیر‌برهم‌کنش شناخته می‌شوند. </a:t>
            </a:r>
          </a:p>
          <a:p>
            <a:pPr algn="r" rtl="1"/>
            <a:r>
              <a:rPr lang="fa-IR" b="1" dirty="0">
                <a:cs typeface="B Nazanin" pitchFamily="2" charset="-78"/>
              </a:rPr>
              <a:t>جفت داروهای منفی کاذب</a:t>
            </a:r>
          </a:p>
          <a:p>
            <a:pPr marL="0" indent="0" algn="r" rtl="1">
              <a:buNone/>
            </a:pPr>
            <a:r>
              <a:rPr lang="fa-IR" sz="2400" dirty="0">
                <a:cs typeface="B Nazanin" pitchFamily="2" charset="-78"/>
              </a:rPr>
              <a:t>در نسخه‌ی چهار </a:t>
            </a:r>
            <a:r>
              <a:rPr lang="en-US" sz="2400" dirty="0">
                <a:cs typeface="B Nazanin" pitchFamily="2" charset="-78"/>
              </a:rPr>
              <a:t>Drug ‎Bank</a:t>
            </a:r>
            <a:r>
              <a:rPr lang="fa-IR" sz="2400" dirty="0">
                <a:cs typeface="B Nazanin" pitchFamily="2" charset="-78"/>
              </a:rPr>
              <a:t> </a:t>
            </a:r>
            <a:r>
              <a:rPr lang="en-US" sz="2400" dirty="0">
                <a:cs typeface="B Nazanin" pitchFamily="2" charset="-78"/>
              </a:rPr>
              <a:t>‏</a:t>
            </a:r>
            <a:r>
              <a:rPr lang="fa-IR" sz="2400" dirty="0">
                <a:cs typeface="B Nazanin" pitchFamily="2" charset="-78"/>
              </a:rPr>
              <a:t>به‌عنوان غیربرهم‌کنش برچسب‌گذاری شده‌اند اما در نسخه فعلی به‌عنوان ‌برهم‌کنش شناخته می‌شوند. </a:t>
            </a:r>
          </a:p>
          <a:p>
            <a:pPr algn="r" rtl="1"/>
            <a:r>
              <a:rPr lang="fa-IR" b="1" dirty="0">
                <a:cs typeface="B Nazanin" pitchFamily="2" charset="-78"/>
              </a:rPr>
              <a:t>جفت‌داروهای تغییر نوع برهم‌کنش</a:t>
            </a:r>
          </a:p>
          <a:p>
            <a:pPr marL="0" indent="0" algn="r" rtl="1">
              <a:buNone/>
            </a:pPr>
            <a:r>
              <a:rPr lang="fa-IR" sz="2400" dirty="0">
                <a:cs typeface="B Nazanin" pitchFamily="2" charset="-78"/>
              </a:rPr>
              <a:t>در نسخه‌ی چهار </a:t>
            </a:r>
            <a:r>
              <a:rPr lang="en-US" sz="2400" dirty="0">
                <a:cs typeface="B Nazanin" pitchFamily="2" charset="-78"/>
              </a:rPr>
              <a:t>Drug Bank</a:t>
            </a:r>
            <a:r>
              <a:rPr lang="fa-IR" sz="2400" dirty="0">
                <a:cs typeface="B Nazanin" pitchFamily="2" charset="-78"/>
              </a:rPr>
              <a:t> به عنوان بر‌همکنش کاهنده است اما در نسخه‌ی فعلی برهم‌کنش افزاینده‌ است و برعکس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37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rot="16200000">
            <a:off x="-3070747" y="3179929"/>
            <a:ext cx="6646463" cy="504970"/>
            <a:chOff x="1526826" y="3264395"/>
            <a:chExt cx="6090345" cy="329209"/>
          </a:xfrm>
        </p:grpSpPr>
        <p:sp>
          <p:nvSpPr>
            <p:cNvPr id="17" name="Freeform 16"/>
            <p:cNvSpPr/>
            <p:nvPr/>
          </p:nvSpPr>
          <p:spPr>
            <a:xfrm rot="21600000">
              <a:off x="6794152" y="3264396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0 w 823019"/>
                <a:gd name="connsiteY5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972" tIns="45339" rIns="90678" bIns="4534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>
                  <a:cs typeface="B Nazanin" pitchFamily="2" charset="-78"/>
                </a:rPr>
                <a:t>مقدمه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1600000">
              <a:off x="6135737" y="3264396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605" tIns="32004" rIns="212610" bIns="32005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تعریف</a:t>
              </a:r>
              <a:r>
                <a:rPr lang="fa-IR" sz="1200" kern="1200" dirty="0"/>
                <a:t> </a:t>
              </a:r>
              <a:r>
                <a:rPr lang="fa-IR" sz="1200" kern="1200" dirty="0">
                  <a:cs typeface="B Nazanin" pitchFamily="2" charset="-78"/>
                </a:rPr>
                <a:t>مسئله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 rot="21600000">
              <a:off x="5477321" y="3264395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605" tIns="32005" rIns="212610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پیشینه</a:t>
              </a:r>
              <a:r>
                <a:rPr lang="fa-IR" sz="1200" kern="1200" dirty="0"/>
                <a:t> </a:t>
              </a:r>
              <a:r>
                <a:rPr lang="fa-IR" sz="1200" kern="1200" dirty="0">
                  <a:cs typeface="B Nazanin" pitchFamily="2" charset="-78"/>
                </a:rPr>
                <a:t>تحقیق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 rot="21600000">
              <a:off x="4818905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39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آماده‌سازی داده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rot="21600000">
              <a:off x="4160490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39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000" dirty="0">
                  <a:cs typeface="B Nazanin" pitchFamily="2" charset="-78"/>
                </a:rPr>
                <a:t>مدل برهکنش شناخته‌شده</a:t>
              </a:r>
              <a:endParaRPr lang="en-US" sz="1000" kern="1200" dirty="0">
                <a:cs typeface="B Nazanin" pitchFamily="2" charset="-78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rot="21600000">
              <a:off x="3502074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تشخیص عدم برهمکنش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21600000">
              <a:off x="2843658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مدل کلی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21600000">
              <a:off x="2185243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مقایسه نتایج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rot="21600000">
              <a:off x="1526826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4" tIns="45339" rIns="232613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>
                  <a:cs typeface="B Nazanin" pitchFamily="2" charset="-78"/>
                </a:rPr>
                <a:t>نتیجه گیری</a:t>
              </a:r>
              <a:endParaRPr lang="en-US" sz="1200" kern="1200" dirty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39368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4800" dirty="0">
                <a:cs typeface="B Nazanin" pitchFamily="2" charset="-78"/>
              </a:rPr>
              <a:t>نتیجه‌گیری و کارهای آینده</a:t>
            </a:r>
            <a:endParaRPr lang="en-US" sz="4800" dirty="0">
              <a:cs typeface="B Nazanin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967" y="1800225"/>
            <a:ext cx="6936357" cy="4351338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3200" b="1" dirty="0">
                <a:cs typeface="B Nazanin" pitchFamily="2" charset="-78"/>
              </a:rPr>
              <a:t>کارهای آینده</a:t>
            </a:r>
          </a:p>
          <a:p>
            <a:pPr algn="r" rtl="1"/>
            <a:r>
              <a:rPr lang="fa-IR" sz="3200" b="1" dirty="0">
                <a:cs typeface="B Nazanin" pitchFamily="2" charset="-78"/>
              </a:rPr>
              <a:t>جمع‌آوری داده:</a:t>
            </a:r>
          </a:p>
          <a:p>
            <a:pPr marL="0" indent="0" algn="r" rtl="1">
              <a:buNone/>
            </a:pPr>
            <a:r>
              <a:rPr lang="fa-IR" sz="2400" b="1" dirty="0">
                <a:cs typeface="B Nazanin" pitchFamily="2" charset="-78"/>
              </a:rPr>
              <a:t>	 جمع‌آوری داده‌ از آخرین نسخه‌ی</a:t>
            </a:r>
            <a:r>
              <a:rPr lang="en-US" sz="2400" b="1" dirty="0">
                <a:cs typeface="B Nazanin" pitchFamily="2" charset="-78"/>
              </a:rPr>
              <a:t>Drug Bank</a:t>
            </a:r>
            <a:endParaRPr lang="fa-IR" sz="2400" b="1" dirty="0">
              <a:cs typeface="B Nazanin" pitchFamily="2" charset="-78"/>
            </a:endParaRPr>
          </a:p>
          <a:p>
            <a:pPr algn="r" rtl="1"/>
            <a:r>
              <a:rPr lang="fa-IR" sz="3200" b="1" dirty="0">
                <a:cs typeface="B Nazanin" pitchFamily="2" charset="-78"/>
              </a:rPr>
              <a:t>افزایش تعداد برچسب‌ها:</a:t>
            </a:r>
          </a:p>
          <a:p>
            <a:pPr marL="0" indent="0" algn="r" rtl="1">
              <a:buNone/>
            </a:pPr>
            <a:r>
              <a:rPr lang="fa-IR" sz="2400" b="1" dirty="0">
                <a:cs typeface="B Nazanin" pitchFamily="2" charset="-78"/>
              </a:rPr>
              <a:t>بجز برچسب‌های کاهنده و افزاینده، برچسب‌های مراحل فارماکوکنتیک و فارماکودینامیک اضافه شود. در جهت تقویت اعتبار و کاربرد مدل از نظر داروشناسی</a:t>
            </a:r>
            <a:endParaRPr lang="fa-IR" sz="2400" b="1" u="sng" dirty="0">
              <a:cs typeface="B Nazanin" pitchFamily="2" charset="-78"/>
            </a:endParaRPr>
          </a:p>
          <a:p>
            <a:pPr algn="r" rtl="1"/>
            <a:endParaRPr lang="en-US" b="1" u="sng" dirty="0">
              <a:cs typeface="B Nazanin" pitchFamily="2" charset="-7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38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rot="16200000">
            <a:off x="-3070747" y="3179929"/>
            <a:ext cx="6646463" cy="504970"/>
            <a:chOff x="1526826" y="3264395"/>
            <a:chExt cx="6090345" cy="329209"/>
          </a:xfrm>
        </p:grpSpPr>
        <p:sp>
          <p:nvSpPr>
            <p:cNvPr id="17" name="Freeform 16"/>
            <p:cNvSpPr/>
            <p:nvPr/>
          </p:nvSpPr>
          <p:spPr>
            <a:xfrm rot="21600000">
              <a:off x="6794152" y="3264396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0 w 823019"/>
                <a:gd name="connsiteY5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972" tIns="45339" rIns="90678" bIns="4534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>
                  <a:cs typeface="B Nazanin" pitchFamily="2" charset="-78"/>
                </a:rPr>
                <a:t>مقدمه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1600000">
              <a:off x="6135737" y="3264396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605" tIns="32004" rIns="212610" bIns="32005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تعریف</a:t>
              </a:r>
              <a:r>
                <a:rPr lang="fa-IR" sz="1200" kern="1200" dirty="0"/>
                <a:t> </a:t>
              </a:r>
              <a:r>
                <a:rPr lang="fa-IR" sz="1200" kern="1200" dirty="0">
                  <a:cs typeface="B Nazanin" pitchFamily="2" charset="-78"/>
                </a:rPr>
                <a:t>مسئله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 rot="21600000">
              <a:off x="5477321" y="3264395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605" tIns="32005" rIns="212610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پیشینه</a:t>
              </a:r>
              <a:r>
                <a:rPr lang="fa-IR" sz="1200" kern="1200" dirty="0"/>
                <a:t> </a:t>
              </a:r>
              <a:r>
                <a:rPr lang="fa-IR" sz="1200" kern="1200" dirty="0">
                  <a:cs typeface="B Nazanin" pitchFamily="2" charset="-78"/>
                </a:rPr>
                <a:t>تحقیق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 rot="21600000">
              <a:off x="4818905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39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آماده‌سازی داده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rot="21600000">
              <a:off x="4160490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39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000" dirty="0">
                  <a:cs typeface="B Nazanin" pitchFamily="2" charset="-78"/>
                </a:rPr>
                <a:t>مدل برهکنش شناخته‌شده</a:t>
              </a:r>
              <a:endParaRPr lang="en-US" sz="1000" kern="1200" dirty="0">
                <a:cs typeface="B Nazanin" pitchFamily="2" charset="-78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rot="21600000">
              <a:off x="3502074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تشخیص عدم برهمکنش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21600000">
              <a:off x="2843658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مدل کلی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21600000">
              <a:off x="2185243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مقایسه نتایج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rot="21600000">
              <a:off x="1526826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4" tIns="45339" rIns="232613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>
                  <a:cs typeface="B Nazanin" pitchFamily="2" charset="-78"/>
                </a:rPr>
                <a:t>نتیجه گیری</a:t>
              </a:r>
              <a:endParaRPr lang="en-US" sz="1200" kern="1200" dirty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44694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800" dirty="0">
              <a:cs typeface="B Nazanin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031" y="3042172"/>
            <a:ext cx="6939099" cy="956623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fa-IR" sz="4800" b="1" dirty="0">
                <a:solidFill>
                  <a:srgbClr val="D48E59"/>
                </a:solidFill>
                <a:cs typeface="2  Davat" pitchFamily="2" charset="-78"/>
              </a:rPr>
              <a:t>با تشکر از حسن توجه شما</a:t>
            </a:r>
            <a:endParaRPr lang="en-US" sz="4800" b="1" dirty="0">
              <a:solidFill>
                <a:srgbClr val="D48E59"/>
              </a:solidFill>
              <a:cs typeface="2  Davat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78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4800" dirty="0">
                <a:cs typeface="B Nazanin" pitchFamily="2" charset="-78"/>
              </a:rPr>
              <a:t>تعریف مسئله</a:t>
            </a:r>
            <a:endParaRPr lang="en-US" sz="4800" dirty="0">
              <a:cs typeface="B Nazanin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680" y="1425086"/>
            <a:ext cx="6939099" cy="4351338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00000"/>
              </a:lnSpc>
              <a:spcBef>
                <a:spcPts val="0"/>
              </a:spcBef>
              <a:buNone/>
            </a:pPr>
            <a:r>
              <a:rPr lang="fa-IR" sz="3600" b="1" dirty="0">
                <a:solidFill>
                  <a:srgbClr val="000000"/>
                </a:solidFill>
                <a:latin typeface="Calibri"/>
                <a:cs typeface="B Nazanin" pitchFamily="2" charset="-78"/>
              </a:rPr>
              <a:t>پیش‌بینی برهم‌کنش‌ دارو- دارو (</a:t>
            </a:r>
            <a:r>
              <a:rPr lang="en-US" sz="3600" b="1" dirty="0">
                <a:solidFill>
                  <a:srgbClr val="000000"/>
                </a:solidFill>
                <a:latin typeface="Calibri"/>
                <a:cs typeface="B Nazanin" pitchFamily="2" charset="-78"/>
              </a:rPr>
              <a:t>DDI</a:t>
            </a:r>
            <a:r>
              <a:rPr lang="fa-IR" sz="3600" b="1" dirty="0">
                <a:solidFill>
                  <a:srgbClr val="000000"/>
                </a:solidFill>
                <a:latin typeface="Calibri"/>
                <a:cs typeface="B Nazanin" pitchFamily="2" charset="-78"/>
              </a:rPr>
              <a:t>)</a:t>
            </a:r>
          </a:p>
          <a:p>
            <a:pPr marL="0" indent="0" algn="r" rtl="1">
              <a:lnSpc>
                <a:spcPct val="100000"/>
              </a:lnSpc>
              <a:spcBef>
                <a:spcPts val="0"/>
              </a:spcBef>
              <a:buNone/>
            </a:pPr>
            <a:endParaRPr lang="fa-IR" sz="1200" b="1" dirty="0">
              <a:solidFill>
                <a:srgbClr val="000000"/>
              </a:solidFill>
              <a:latin typeface="Calibri"/>
              <a:cs typeface="B Nazanin" pitchFamily="2" charset="-78"/>
            </a:endParaRPr>
          </a:p>
          <a:p>
            <a:pPr algn="r" rtl="1"/>
            <a:r>
              <a:rPr lang="fa-IR" sz="2400" dirty="0">
                <a:cs typeface="B Nazanin" pitchFamily="2" charset="-78"/>
              </a:rPr>
              <a:t>پیش‌بینی اثرات و رفتارهای دارویی قبل از تجویز بالینی</a:t>
            </a:r>
          </a:p>
          <a:p>
            <a:pPr lvl="1" algn="r" rtl="1"/>
            <a:r>
              <a:rPr lang="fa-IR" sz="2000" dirty="0">
                <a:cs typeface="B Nazanin" pitchFamily="2" charset="-78"/>
              </a:rPr>
              <a:t>جلوگیری از ایجاد عوارض‌جانبی جبران‌ناپذیر یا مسمومیت غیر منتظره</a:t>
            </a:r>
          </a:p>
          <a:p>
            <a:pPr lvl="1" algn="r" rtl="1"/>
            <a:r>
              <a:rPr lang="fa-IR" sz="2000" dirty="0">
                <a:cs typeface="B Nazanin" pitchFamily="2" charset="-78"/>
              </a:rPr>
              <a:t> درمان بیماری‌های پیچیده با تجویز چندین دارو</a:t>
            </a:r>
          </a:p>
          <a:p>
            <a:pPr lvl="1" algn="r" rtl="1"/>
            <a:r>
              <a:rPr lang="fa-IR" sz="2000" dirty="0">
                <a:cs typeface="B Nazanin" pitchFamily="2" charset="-78"/>
              </a:rPr>
              <a:t>طراحی داروهای ترکیبی</a:t>
            </a:r>
          </a:p>
          <a:p>
            <a:pPr algn="r" rtl="1"/>
            <a:r>
              <a:rPr lang="fa-IR" sz="2400" dirty="0">
                <a:cs typeface="B Nazanin" pitchFamily="2" charset="-78"/>
              </a:rPr>
              <a:t>پرهزینه، زمان‌بر، ملاحظه رفاه حیوانات، تعداد محدود شرکت‌کنندگان در آزمایشات بالینی</a:t>
            </a:r>
          </a:p>
          <a:p>
            <a:pPr algn="r" rtl="1"/>
            <a:r>
              <a:rPr lang="fa-IR" sz="2400" dirty="0">
                <a:cs typeface="B Nazanin" pitchFamily="2" charset="-78"/>
              </a:rPr>
              <a:t>جایگزینی رویکردهای محاسباتی، مورد استقبال دانشگاه و صنعت</a:t>
            </a:r>
          </a:p>
          <a:p>
            <a:pPr algn="r" rtl="1"/>
            <a:endParaRPr lang="en-US" sz="2400" dirty="0">
              <a:cs typeface="B Nazanin" pitchFamily="2" charset="-7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 rot="16200000">
            <a:off x="-3070747" y="3179929"/>
            <a:ext cx="6646463" cy="504970"/>
            <a:chOff x="1526826" y="3264395"/>
            <a:chExt cx="6090345" cy="329209"/>
          </a:xfrm>
        </p:grpSpPr>
        <p:sp>
          <p:nvSpPr>
            <p:cNvPr id="6" name="Freeform 5"/>
            <p:cNvSpPr/>
            <p:nvPr/>
          </p:nvSpPr>
          <p:spPr>
            <a:xfrm rot="21600000">
              <a:off x="6794152" y="3264396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0 w 823019"/>
                <a:gd name="connsiteY5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972" tIns="45339" rIns="90678" bIns="4534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>
                  <a:cs typeface="B Nazanin" pitchFamily="2" charset="-78"/>
                </a:rPr>
                <a:t>مقدمه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 rot="21600000">
              <a:off x="6135737" y="3264396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605" tIns="32004" rIns="212610" bIns="32005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تعریف</a:t>
              </a:r>
              <a:r>
                <a:rPr lang="fa-IR" sz="1200" kern="1200" dirty="0"/>
                <a:t> </a:t>
              </a:r>
              <a:r>
                <a:rPr lang="fa-IR" sz="1200" kern="1200" dirty="0">
                  <a:cs typeface="B Nazanin" pitchFamily="2" charset="-78"/>
                </a:rPr>
                <a:t>مسئله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 rot="21600000">
              <a:off x="5477321" y="3264395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605" tIns="32005" rIns="212610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پیشینه</a:t>
              </a:r>
              <a:r>
                <a:rPr lang="fa-IR" sz="1200" kern="1200" dirty="0"/>
                <a:t> </a:t>
              </a:r>
              <a:r>
                <a:rPr lang="fa-IR" sz="1200" kern="1200" dirty="0">
                  <a:cs typeface="B Nazanin" pitchFamily="2" charset="-78"/>
                </a:rPr>
                <a:t>تحقیق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 rot="21600000">
              <a:off x="4818905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39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آماده‌سازی داده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 rot="21600000">
              <a:off x="4160490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39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000" dirty="0">
                  <a:cs typeface="B Nazanin" pitchFamily="2" charset="-78"/>
                </a:rPr>
                <a:t>مدل برهکنش شناخته‌شده</a:t>
              </a:r>
              <a:endParaRPr lang="en-US" sz="1000" kern="1200" dirty="0">
                <a:cs typeface="B Nazanin" pitchFamily="2" charset="-78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 rot="21600000">
              <a:off x="3502074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تشخیص عدم برهمکنش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 rot="21600000">
              <a:off x="2843658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مدل کلی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 rot="21600000">
              <a:off x="2185243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مقایسه نتایج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 rot="21600000">
              <a:off x="1526826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4" tIns="45339" rIns="232613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>
                  <a:cs typeface="B Nazanin" pitchFamily="2" charset="-78"/>
                </a:rPr>
                <a:t>نتیجه گیری</a:t>
              </a:r>
              <a:endParaRPr lang="en-US" sz="1200" kern="1200" dirty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6831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572" y="310418"/>
            <a:ext cx="8402139" cy="1325563"/>
          </a:xfrm>
        </p:spPr>
        <p:txBody>
          <a:bodyPr/>
          <a:lstStyle/>
          <a:p>
            <a:r>
              <a:rPr lang="fa-IR" sz="4800" dirty="0">
                <a:cs typeface="B Nazanin" pitchFamily="2" charset="-78"/>
              </a:rPr>
              <a:t>تعریف مسئله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924" y="1524001"/>
            <a:ext cx="7028486" cy="3948751"/>
          </a:xfrm>
        </p:spPr>
        <p:txBody>
          <a:bodyPr>
            <a:normAutofit fontScale="92500" lnSpcReduction="20000"/>
          </a:bodyPr>
          <a:lstStyle/>
          <a:p>
            <a:pPr marL="0" indent="0" algn="r" rtl="1">
              <a:buNone/>
            </a:pPr>
            <a:r>
              <a:rPr lang="fa-IR" sz="3000" dirty="0">
                <a:cs typeface="B Nazanin" pitchFamily="2" charset="-78"/>
              </a:rPr>
              <a:t>تشخیص نوع اثرات‌دارویی (افزایشی یا کاهشی بودن)‌</a:t>
            </a:r>
          </a:p>
          <a:p>
            <a:pPr marL="0" indent="0" algn="r" rtl="1">
              <a:buNone/>
            </a:pPr>
            <a:r>
              <a:rPr lang="fa-IR" sz="3200" b="1" dirty="0">
                <a:cs typeface="B Nazanin" pitchFamily="2" charset="-78"/>
              </a:rPr>
              <a:t>برچسب برهم‌کنش‌ها</a:t>
            </a:r>
          </a:p>
          <a:p>
            <a:pPr marL="0" indent="0" algn="r" rtl="1">
              <a:buNone/>
            </a:pPr>
            <a:endParaRPr lang="fa-IR" sz="3200" b="1" dirty="0">
              <a:cs typeface="B Nazanin" pitchFamily="2" charset="-78"/>
            </a:endParaRPr>
          </a:p>
          <a:p>
            <a:pPr marL="0" indent="0" algn="r" rtl="1">
              <a:buNone/>
            </a:pPr>
            <a:endParaRPr lang="fa-IR" sz="3200" b="1" dirty="0">
              <a:cs typeface="B Nazanin" pitchFamily="2" charset="-78"/>
            </a:endParaRPr>
          </a:p>
          <a:p>
            <a:pPr marL="0" indent="0" algn="r" rtl="1">
              <a:buNone/>
            </a:pPr>
            <a:endParaRPr lang="fa-IR" sz="3200" b="1" dirty="0">
              <a:cs typeface="B Nazanin" pitchFamily="2" charset="-78"/>
            </a:endParaRPr>
          </a:p>
          <a:p>
            <a:pPr marL="0" indent="0" algn="r" rtl="1">
              <a:buNone/>
            </a:pPr>
            <a:endParaRPr lang="fa-IR" sz="3200" b="1" dirty="0">
              <a:cs typeface="B Nazanin" pitchFamily="2" charset="-78"/>
            </a:endParaRPr>
          </a:p>
          <a:p>
            <a:pPr marL="0" indent="0" algn="r" rtl="1">
              <a:buNone/>
            </a:pPr>
            <a:endParaRPr lang="fa-IR" sz="3200" b="1" dirty="0">
              <a:cs typeface="B Nazanin" pitchFamily="2" charset="-78"/>
            </a:endParaRPr>
          </a:p>
          <a:p>
            <a:pPr marL="0" indent="0" algn="r" rtl="1">
              <a:buNone/>
            </a:pPr>
            <a:endParaRPr lang="fa-IR" sz="2400" dirty="0">
              <a:cs typeface="B Nazanin" pitchFamily="2" charset="-78"/>
            </a:endParaRPr>
          </a:p>
          <a:p>
            <a:pPr marL="0" indent="0" algn="r" rtl="1">
              <a:buNone/>
            </a:pPr>
            <a:r>
              <a:rPr lang="fa-IR" sz="2400">
                <a:cs typeface="B Nazanin" pitchFamily="2" charset="-78"/>
              </a:rPr>
              <a:t>   صفر:برهم‌کنشی </a:t>
            </a:r>
            <a:r>
              <a:rPr lang="fa-IR" sz="2400" dirty="0">
                <a:cs typeface="B Nazanin" pitchFamily="2" charset="-78"/>
              </a:rPr>
              <a:t>بین دو دارو شناخته‌نشده‌ یا درهیچ‌ پایگاه‌داده‌‌ای ثبت‌نشده‌</a:t>
            </a:r>
            <a:endParaRPr lang="en-US" sz="2400" dirty="0">
              <a:cs typeface="B Nazanin" pitchFamily="2" charset="-78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95141822"/>
              </p:ext>
            </p:extLst>
          </p:nvPr>
        </p:nvGraphicFramePr>
        <p:xfrm>
          <a:off x="743804" y="2290227"/>
          <a:ext cx="6096000" cy="2848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5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 rot="16200000">
            <a:off x="-3070747" y="3179930"/>
            <a:ext cx="6646463" cy="504970"/>
            <a:chOff x="1526826" y="3264395"/>
            <a:chExt cx="6090345" cy="329209"/>
          </a:xfrm>
        </p:grpSpPr>
        <p:sp>
          <p:nvSpPr>
            <p:cNvPr id="18" name="Freeform 17"/>
            <p:cNvSpPr/>
            <p:nvPr/>
          </p:nvSpPr>
          <p:spPr>
            <a:xfrm rot="21600000">
              <a:off x="6794152" y="3264396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0 w 823019"/>
                <a:gd name="connsiteY5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972" tIns="45339" rIns="90678" bIns="4534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>
                  <a:cs typeface="B Nazanin" pitchFamily="2" charset="-78"/>
                </a:rPr>
                <a:t>مقدمه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 rot="21600000">
              <a:off x="6135737" y="3264396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605" tIns="32004" rIns="212610" bIns="32005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تعریف</a:t>
              </a:r>
              <a:r>
                <a:rPr lang="fa-IR" sz="1200" kern="1200" dirty="0"/>
                <a:t> </a:t>
              </a:r>
              <a:r>
                <a:rPr lang="fa-IR" sz="1200" kern="1200" dirty="0">
                  <a:cs typeface="B Nazanin" pitchFamily="2" charset="-78"/>
                </a:rPr>
                <a:t>مسئله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 rot="21600000">
              <a:off x="5477321" y="3264395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605" tIns="32005" rIns="212610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پیشینه</a:t>
              </a:r>
              <a:r>
                <a:rPr lang="fa-IR" sz="1200" kern="1200" dirty="0"/>
                <a:t> </a:t>
              </a:r>
              <a:r>
                <a:rPr lang="fa-IR" sz="1200" kern="1200" dirty="0">
                  <a:cs typeface="B Nazanin" pitchFamily="2" charset="-78"/>
                </a:rPr>
                <a:t>تحقیق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rot="21600000">
              <a:off x="4818905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39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آماده‌سازی داده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rot="21600000">
              <a:off x="4160490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39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000" dirty="0">
                  <a:cs typeface="B Nazanin" pitchFamily="2" charset="-78"/>
                </a:rPr>
                <a:t>مدل برهکنش شناخته‌شده</a:t>
              </a:r>
              <a:endParaRPr lang="en-US" sz="1000" kern="1200" dirty="0">
                <a:cs typeface="B Nazanin" pitchFamily="2" charset="-78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21600000">
              <a:off x="3502074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تشخیص عدم برهمکنش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21600000">
              <a:off x="2843658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مدل کلی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rot="21600000">
              <a:off x="2185243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مقایسه نتایج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 rot="21600000">
              <a:off x="1526826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4" tIns="45339" rIns="232613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>
                  <a:cs typeface="B Nazanin" pitchFamily="2" charset="-78"/>
                </a:rPr>
                <a:t>نتیجه گیری</a:t>
              </a:r>
              <a:endParaRPr lang="en-US" sz="1200" kern="1200" dirty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6745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cs typeface="B Nazanin" pitchFamily="2" charset="-78"/>
              </a:rPr>
              <a:t>تعریف مسئله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159" y="1546255"/>
            <a:ext cx="6939099" cy="4351338"/>
          </a:xfrm>
        </p:spPr>
        <p:txBody>
          <a:bodyPr>
            <a:normAutofit/>
          </a:bodyPr>
          <a:lstStyle/>
          <a:p>
            <a:pPr lvl="1" algn="r" rtl="1"/>
            <a:r>
              <a:rPr lang="fa-IR" sz="2000" b="1" dirty="0">
                <a:cs typeface="B Nazanin" pitchFamily="2" charset="-78"/>
              </a:rPr>
              <a:t>برهم‌کنش دارویی دو کلاسه:</a:t>
            </a:r>
            <a:endParaRPr lang="en-US" sz="2000" b="1" dirty="0">
              <a:cs typeface="B Nazanin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59" y="1991948"/>
            <a:ext cx="4067033" cy="40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 rot="16200000">
            <a:off x="-3070747" y="3179929"/>
            <a:ext cx="6646463" cy="504970"/>
            <a:chOff x="1526826" y="3264395"/>
            <a:chExt cx="6090345" cy="329209"/>
          </a:xfrm>
        </p:grpSpPr>
        <p:sp>
          <p:nvSpPr>
            <p:cNvPr id="7" name="Freeform 6"/>
            <p:cNvSpPr/>
            <p:nvPr/>
          </p:nvSpPr>
          <p:spPr>
            <a:xfrm rot="21600000">
              <a:off x="6794152" y="3264396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0 w 823019"/>
                <a:gd name="connsiteY5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972" tIns="45339" rIns="90678" bIns="4534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>
                  <a:cs typeface="B Nazanin" pitchFamily="2" charset="-78"/>
                </a:rPr>
                <a:t>مقدمه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 rot="21600000">
              <a:off x="6135737" y="3264396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605" tIns="32004" rIns="212610" bIns="32005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تعریف</a:t>
              </a:r>
              <a:r>
                <a:rPr lang="fa-IR" sz="1200" kern="1200" dirty="0"/>
                <a:t> </a:t>
              </a:r>
              <a:r>
                <a:rPr lang="fa-IR" sz="1200" kern="1200" dirty="0">
                  <a:cs typeface="B Nazanin" pitchFamily="2" charset="-78"/>
                </a:rPr>
                <a:t>مسئله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 rot="21600000">
              <a:off x="5477321" y="3264395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605" tIns="32005" rIns="212610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پیشینه</a:t>
              </a:r>
              <a:r>
                <a:rPr lang="fa-IR" sz="1200" kern="1200" dirty="0"/>
                <a:t> </a:t>
              </a:r>
              <a:r>
                <a:rPr lang="fa-IR" sz="1200" kern="1200" dirty="0">
                  <a:cs typeface="B Nazanin" pitchFamily="2" charset="-78"/>
                </a:rPr>
                <a:t>تحقیق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 rot="21600000">
              <a:off x="4818905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39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آماده‌سازی داده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 rot="21600000">
              <a:off x="4160490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39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000" dirty="0">
                  <a:cs typeface="B Nazanin" pitchFamily="2" charset="-78"/>
                </a:rPr>
                <a:t>مدل برهکنش شناخته‌شده</a:t>
              </a:r>
              <a:endParaRPr lang="en-US" sz="1000" kern="1200" dirty="0">
                <a:cs typeface="B Nazanin" pitchFamily="2" charset="-78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 rot="21600000">
              <a:off x="3502074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تشخیص عدم برهمکنش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 rot="21600000">
              <a:off x="2843658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مدل کلی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 rot="21600000">
              <a:off x="2185243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مقایسه نتایج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 rot="21600000">
              <a:off x="1526826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4" tIns="45339" rIns="232613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>
                  <a:cs typeface="B Nazanin" pitchFamily="2" charset="-78"/>
                </a:rPr>
                <a:t>نتیجه گیری</a:t>
              </a:r>
              <a:endParaRPr lang="en-US" sz="1200" kern="1200" dirty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9921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180B-2FA3-4962-8F9B-048C5DC4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4400" dirty="0">
                <a:cs typeface="B Nazanin" pitchFamily="2" charset="-78"/>
              </a:rPr>
              <a:t>تعریف مسئله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58B4A-7F73-4909-AD95-CC77DE96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49" y="2114771"/>
            <a:ext cx="6759338" cy="3662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22627" y="1626008"/>
            <a:ext cx="2725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b="1" dirty="0">
                <a:cs typeface="B Nazanin" pitchFamily="2" charset="-78"/>
              </a:rPr>
              <a:t>برهم‌کنش دارویی سه کلاسه: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8" name="Group 7"/>
          <p:cNvGrpSpPr/>
          <p:nvPr/>
        </p:nvGrpSpPr>
        <p:grpSpPr>
          <a:xfrm rot="16200000">
            <a:off x="-3070747" y="3179929"/>
            <a:ext cx="6646463" cy="504970"/>
            <a:chOff x="1526826" y="3264395"/>
            <a:chExt cx="6090345" cy="329209"/>
          </a:xfrm>
        </p:grpSpPr>
        <p:sp>
          <p:nvSpPr>
            <p:cNvPr id="9" name="Freeform 8"/>
            <p:cNvSpPr/>
            <p:nvPr/>
          </p:nvSpPr>
          <p:spPr>
            <a:xfrm rot="21600000">
              <a:off x="6794152" y="3264396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0 w 823019"/>
                <a:gd name="connsiteY5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972" tIns="45339" rIns="90678" bIns="4534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>
                  <a:cs typeface="B Nazanin" pitchFamily="2" charset="-78"/>
                </a:rPr>
                <a:t>مقدمه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 rot="21600000">
              <a:off x="6135737" y="3264396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605" tIns="32004" rIns="212610" bIns="32005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تعریف</a:t>
              </a:r>
              <a:r>
                <a:rPr lang="fa-IR" sz="1200" kern="1200" dirty="0"/>
                <a:t> </a:t>
              </a:r>
              <a:r>
                <a:rPr lang="fa-IR" sz="1200" kern="1200" dirty="0">
                  <a:cs typeface="B Nazanin" pitchFamily="2" charset="-78"/>
                </a:rPr>
                <a:t>مسئله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 rot="21600000">
              <a:off x="5477321" y="3264395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605" tIns="32005" rIns="212610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پیشینه</a:t>
              </a:r>
              <a:r>
                <a:rPr lang="fa-IR" sz="1200" kern="1200" dirty="0"/>
                <a:t> </a:t>
              </a:r>
              <a:r>
                <a:rPr lang="fa-IR" sz="1200" kern="1200" dirty="0">
                  <a:cs typeface="B Nazanin" pitchFamily="2" charset="-78"/>
                </a:rPr>
                <a:t>تحقیق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 rot="21600000">
              <a:off x="4818905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39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آماده‌سازی داده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 rot="21600000">
              <a:off x="4160490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39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000" dirty="0">
                  <a:cs typeface="B Nazanin" pitchFamily="2" charset="-78"/>
                </a:rPr>
                <a:t>مدل برهکنش شناخته‌شده</a:t>
              </a:r>
              <a:endParaRPr lang="en-US" sz="1000" kern="1200" dirty="0">
                <a:cs typeface="B Nazanin" pitchFamily="2" charset="-78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 rot="21600000">
              <a:off x="3502074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تشخیص عدم برهمکنش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 rot="21600000">
              <a:off x="2843658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مدل کلی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 rot="21600000">
              <a:off x="2185243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مقایسه نتایج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 rot="21600000">
              <a:off x="1526826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4" tIns="45339" rIns="232613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>
                  <a:cs typeface="B Nazanin" pitchFamily="2" charset="-78"/>
                </a:rPr>
                <a:t>نتیجه گیری</a:t>
              </a:r>
              <a:endParaRPr lang="en-US" sz="1200" kern="1200" dirty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7473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rtl="1">
              <a:lnSpc>
                <a:spcPct val="100000"/>
              </a:lnSpc>
              <a:spcBef>
                <a:spcPts val="0"/>
              </a:spcBef>
            </a:pPr>
            <a:r>
              <a:rPr lang="fa-IR" sz="5300" dirty="0">
                <a:solidFill>
                  <a:prstClr val="black"/>
                </a:solidFill>
                <a:latin typeface="B Nazanin+ Black" pitchFamily="2" charset="-78"/>
                <a:cs typeface="B Nazanin" pitchFamily="2" charset="-78"/>
              </a:rPr>
              <a:t>پیشینه تحقیق</a:t>
            </a:r>
            <a:br>
              <a:rPr lang="fa-IR" sz="4800" b="0" dirty="0">
                <a:solidFill>
                  <a:srgbClr val="FFFFFF"/>
                </a:solidFill>
                <a:latin typeface="Calibri"/>
                <a:ea typeface="+mn-ea"/>
                <a:cs typeface="B Nazanin" pitchFamily="2" charset="-78"/>
              </a:rPr>
            </a:br>
            <a:endParaRPr lang="en-US" dirty="0">
              <a:cs typeface="B Nazanin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400" dirty="0">
                <a:cs typeface="B Nazanin" pitchFamily="2" charset="-78"/>
              </a:rPr>
              <a:t>چارچوب یکپارچه مبتنی بر فاکتورگیری ماتریس سه‌کلاسه(</a:t>
            </a:r>
            <a:r>
              <a:rPr lang="en-US" sz="2400" dirty="0">
                <a:cs typeface="B Nazanin" pitchFamily="2" charset="-78"/>
              </a:rPr>
              <a:t>TMFUF</a:t>
            </a:r>
            <a:r>
              <a:rPr lang="fa-IR" sz="2400" dirty="0">
                <a:cs typeface="B Nazanin" pitchFamily="2" charset="-78"/>
              </a:rPr>
              <a:t>)</a:t>
            </a:r>
            <a:endParaRPr lang="en-US" sz="2400" dirty="0">
              <a:cs typeface="B Nazanin" pitchFamily="2" charset="-78"/>
            </a:endParaRPr>
          </a:p>
          <a:p>
            <a:pPr algn="r" rtl="1"/>
            <a:r>
              <a:rPr lang="fa-IR" sz="2400" dirty="0">
                <a:cs typeface="B Nazanin" pitchFamily="2" charset="-78"/>
              </a:rPr>
              <a:t>پیش بینی برهم‌کنش دارو-دارو بر اساس فاکتورگیری ماتریس غیرمنفی(</a:t>
            </a:r>
            <a:r>
              <a:rPr lang="en-US" sz="2400" dirty="0">
                <a:cs typeface="B Nazanin" pitchFamily="2" charset="-78"/>
              </a:rPr>
              <a:t>DDINMF</a:t>
            </a:r>
            <a:r>
              <a:rPr lang="fa-IR" sz="2400" dirty="0">
                <a:cs typeface="B Nazanin" pitchFamily="2" charset="-78"/>
              </a:rPr>
              <a:t>)</a:t>
            </a:r>
          </a:p>
          <a:p>
            <a:pPr algn="r" rtl="1"/>
            <a:r>
              <a:rPr lang="fa-IR" sz="2400" dirty="0">
                <a:cs typeface="B Nazanin" pitchFamily="2" charset="-78"/>
              </a:rPr>
              <a:t>تنظیم متعادل فاکتورگیری ماتریس نیمه غیر منفی(</a:t>
            </a:r>
            <a:r>
              <a:rPr lang="en-US" sz="2400" dirty="0">
                <a:cs typeface="B Nazanin" pitchFamily="2" charset="-78"/>
              </a:rPr>
              <a:t>BRSNMF</a:t>
            </a:r>
            <a:r>
              <a:rPr lang="fa-IR" sz="2400" dirty="0">
                <a:cs typeface="B Nazanin" pitchFamily="2" charset="-78"/>
              </a:rPr>
              <a:t>)</a:t>
            </a:r>
            <a:endParaRPr lang="en-US" sz="2400" dirty="0">
              <a:cs typeface="B Nazanin" pitchFamily="2" charset="-7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8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rot="16200000">
            <a:off x="-3070747" y="3179929"/>
            <a:ext cx="6646463" cy="504970"/>
            <a:chOff x="1526826" y="3264395"/>
            <a:chExt cx="6090345" cy="329209"/>
          </a:xfrm>
        </p:grpSpPr>
        <p:sp>
          <p:nvSpPr>
            <p:cNvPr id="17" name="Freeform 16"/>
            <p:cNvSpPr/>
            <p:nvPr/>
          </p:nvSpPr>
          <p:spPr>
            <a:xfrm rot="21600000">
              <a:off x="6794152" y="3264396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0 w 823019"/>
                <a:gd name="connsiteY5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972" tIns="45339" rIns="90678" bIns="4534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>
                  <a:cs typeface="B Nazanin" pitchFamily="2" charset="-78"/>
                </a:rPr>
                <a:t>مقدمه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1600000">
              <a:off x="6135737" y="3264396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605" tIns="32004" rIns="212610" bIns="32005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تعریف</a:t>
              </a:r>
              <a:r>
                <a:rPr lang="fa-IR" sz="1200" kern="1200" dirty="0"/>
                <a:t> </a:t>
              </a:r>
              <a:r>
                <a:rPr lang="fa-IR" sz="1200" kern="1200" dirty="0">
                  <a:cs typeface="B Nazanin" pitchFamily="2" charset="-78"/>
                </a:rPr>
                <a:t>مسئله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 rot="21600000">
              <a:off x="5477321" y="3264395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605" tIns="32005" rIns="212610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پیشینه</a:t>
              </a:r>
              <a:r>
                <a:rPr lang="fa-IR" sz="1200" kern="1200" dirty="0"/>
                <a:t> </a:t>
              </a:r>
              <a:r>
                <a:rPr lang="fa-IR" sz="1200" kern="1200" dirty="0">
                  <a:cs typeface="B Nazanin" pitchFamily="2" charset="-78"/>
                </a:rPr>
                <a:t>تحقیق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 rot="21600000">
              <a:off x="4818905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39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آماده‌سازی داده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rot="21600000">
              <a:off x="4160490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39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000" dirty="0">
                  <a:cs typeface="B Nazanin" pitchFamily="2" charset="-78"/>
                </a:rPr>
                <a:t>مدل برهکنش شناخته‌شده</a:t>
              </a:r>
              <a:endParaRPr lang="en-US" sz="1000" kern="1200" dirty="0">
                <a:cs typeface="B Nazanin" pitchFamily="2" charset="-78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rot="21600000">
              <a:off x="3502074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تشخیص عدم برهمکنش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21600000">
              <a:off x="2843658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مدل کلی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21600000">
              <a:off x="2185243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مقایسه نتایج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rot="21600000">
              <a:off x="1526826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4" tIns="45339" rIns="232613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>
                  <a:cs typeface="B Nazanin" pitchFamily="2" charset="-78"/>
                </a:rPr>
                <a:t>نتیجه گیری</a:t>
              </a:r>
              <a:endParaRPr lang="en-US" sz="1200" kern="1200" dirty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8351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4800" dirty="0">
                <a:solidFill>
                  <a:prstClr val="black"/>
                </a:solidFill>
                <a:latin typeface="B Nazanin+ Black" pitchFamily="2" charset="-78"/>
                <a:cs typeface="B Nazanin" pitchFamily="2" charset="-78"/>
              </a:rPr>
              <a:t>پیشینه تحقیق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9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rot="16200000">
            <a:off x="-3070747" y="3179929"/>
            <a:ext cx="6646463" cy="504970"/>
            <a:chOff x="1526826" y="3264395"/>
            <a:chExt cx="6090345" cy="329209"/>
          </a:xfrm>
        </p:grpSpPr>
        <p:sp>
          <p:nvSpPr>
            <p:cNvPr id="17" name="Freeform 16"/>
            <p:cNvSpPr/>
            <p:nvPr/>
          </p:nvSpPr>
          <p:spPr>
            <a:xfrm rot="21600000">
              <a:off x="6794152" y="3264396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0 w 823019"/>
                <a:gd name="connsiteY5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972" tIns="45339" rIns="90678" bIns="4534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>
                  <a:cs typeface="B Nazanin" pitchFamily="2" charset="-78"/>
                </a:rPr>
                <a:t>مقدمه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1600000">
              <a:off x="6135737" y="3264396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605" tIns="32004" rIns="212610" bIns="32005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تعریف</a:t>
              </a:r>
              <a:r>
                <a:rPr lang="fa-IR" sz="1200" kern="1200" dirty="0"/>
                <a:t> </a:t>
              </a:r>
              <a:r>
                <a:rPr lang="fa-IR" sz="1200" kern="1200" dirty="0">
                  <a:cs typeface="B Nazanin" pitchFamily="2" charset="-78"/>
                </a:rPr>
                <a:t>مسئله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 rot="21600000">
              <a:off x="5477321" y="3264395"/>
              <a:ext cx="823019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605" tIns="32005" rIns="212610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پیشینه</a:t>
              </a:r>
              <a:r>
                <a:rPr lang="fa-IR" sz="1200" kern="1200" dirty="0"/>
                <a:t> </a:t>
              </a:r>
              <a:r>
                <a:rPr lang="fa-IR" sz="1200" kern="1200" dirty="0">
                  <a:cs typeface="B Nazanin" pitchFamily="2" charset="-78"/>
                </a:rPr>
                <a:t>تحقیق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 rot="21600000">
              <a:off x="4818905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39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آماده‌سازی داده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rot="21600000">
              <a:off x="4160490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39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000" dirty="0">
                  <a:cs typeface="B Nazanin" pitchFamily="2" charset="-78"/>
                </a:rPr>
                <a:t>مدل برهکنش شناخته‌شده</a:t>
              </a:r>
              <a:endParaRPr lang="en-US" sz="1000" kern="1200" dirty="0">
                <a:cs typeface="B Nazanin" pitchFamily="2" charset="-78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rot="21600000">
              <a:off x="3502074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تشخیص عدم برهمکنش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21600000">
              <a:off x="2843658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مدل کلی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21600000">
              <a:off x="2185243" y="3264395"/>
              <a:ext cx="823020" cy="329208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3" tIns="45340" rIns="232614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kern="1200" dirty="0">
                  <a:cs typeface="B Nazanin" pitchFamily="2" charset="-78"/>
                </a:rPr>
                <a:t>مقایسه نتایج</a:t>
              </a:r>
              <a:endParaRPr lang="en-US" sz="1200" kern="1200" dirty="0">
                <a:cs typeface="B Nazanin" pitchFamily="2" charset="-78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rot="21600000">
              <a:off x="1526826" y="3264396"/>
              <a:ext cx="823020" cy="329207"/>
            </a:xfrm>
            <a:custGeom>
              <a:avLst/>
              <a:gdLst>
                <a:gd name="connsiteX0" fmla="*/ 0 w 823019"/>
                <a:gd name="connsiteY0" fmla="*/ 0 h 329207"/>
                <a:gd name="connsiteX1" fmla="*/ 658416 w 823019"/>
                <a:gd name="connsiteY1" fmla="*/ 0 h 329207"/>
                <a:gd name="connsiteX2" fmla="*/ 823019 w 823019"/>
                <a:gd name="connsiteY2" fmla="*/ 164604 h 329207"/>
                <a:gd name="connsiteX3" fmla="*/ 658416 w 823019"/>
                <a:gd name="connsiteY3" fmla="*/ 329207 h 329207"/>
                <a:gd name="connsiteX4" fmla="*/ 0 w 823019"/>
                <a:gd name="connsiteY4" fmla="*/ 329207 h 329207"/>
                <a:gd name="connsiteX5" fmla="*/ 164604 w 823019"/>
                <a:gd name="connsiteY5" fmla="*/ 164604 h 329207"/>
                <a:gd name="connsiteX6" fmla="*/ 0 w 823019"/>
                <a:gd name="connsiteY6" fmla="*/ 0 h 32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019" h="329207">
                  <a:moveTo>
                    <a:pt x="823019" y="329206"/>
                  </a:moveTo>
                  <a:lnTo>
                    <a:pt x="164603" y="329206"/>
                  </a:lnTo>
                  <a:lnTo>
                    <a:pt x="0" y="164603"/>
                  </a:lnTo>
                  <a:lnTo>
                    <a:pt x="164603" y="1"/>
                  </a:lnTo>
                  <a:lnTo>
                    <a:pt x="823019" y="1"/>
                  </a:lnTo>
                  <a:lnTo>
                    <a:pt x="658415" y="164603"/>
                  </a:lnTo>
                  <a:lnTo>
                    <a:pt x="823019" y="3292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74" tIns="45339" rIns="232613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200" dirty="0">
                  <a:cs typeface="B Nazanin" pitchFamily="2" charset="-78"/>
                </a:rPr>
                <a:t>نتیجه گیری</a:t>
              </a:r>
              <a:endParaRPr lang="en-US" sz="1200" kern="1200" dirty="0">
                <a:cs typeface="B Nazanin" pitchFamily="2" charset="-78"/>
              </a:endParaRPr>
            </a:p>
          </p:txBody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D45CB0-C918-43DA-817C-D65CF41E8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9D425B-5680-41A1-9833-C188607EB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68" y="1379621"/>
            <a:ext cx="7383272" cy="501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69276"/>
      </p:ext>
    </p:extLst>
  </p:cSld>
  <p:clrMapOvr>
    <a:masterClrMapping/>
  </p:clrMapOvr>
</p:sld>
</file>

<file path=ppt/theme/theme1.xml><?xml version="1.0" encoding="utf-8"?>
<a:theme xmlns:a="http://schemas.openxmlformats.org/drawingml/2006/main" name="Pharmacy-PowerPoint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izza PowerPoint Template" id="{D57E11C1-AF11-4485-8788-301155DB03CE}" vid="{0F6112C6-455A-4DE0-B448-DA281F71B1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Pharmacy-PowerPoint-Template</Template>
  <TotalTime>9356</TotalTime>
  <Words>2344</Words>
  <Application>Microsoft Office PowerPoint</Application>
  <PresentationFormat>On-screen Show (4:3)</PresentationFormat>
  <Paragraphs>628</Paragraphs>
  <Slides>39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B Nazanin</vt:lpstr>
      <vt:lpstr>B Nazanin+ Black</vt:lpstr>
      <vt:lpstr>Calibri</vt:lpstr>
      <vt:lpstr>IranNastaliq</vt:lpstr>
      <vt:lpstr>Roboto</vt:lpstr>
      <vt:lpstr>Trebuchet MS</vt:lpstr>
      <vt:lpstr>Wingdings</vt:lpstr>
      <vt:lpstr>Pharmacy-PowerPoint-Template</vt:lpstr>
      <vt:lpstr>پیش‌بینی ‏برهم‌کنش جفت داروها با رویکرد سیستم‌های توصيه‌گر</vt:lpstr>
      <vt:lpstr>فهرست مطالب</vt:lpstr>
      <vt:lpstr>مقدمه</vt:lpstr>
      <vt:lpstr>تعریف مسئله</vt:lpstr>
      <vt:lpstr>تعریف مسئله</vt:lpstr>
      <vt:lpstr>تعریف مسئله</vt:lpstr>
      <vt:lpstr>تعریف مسئله</vt:lpstr>
      <vt:lpstr>پیشینه تحقیق </vt:lpstr>
      <vt:lpstr>پیشینه تحقیق</vt:lpstr>
      <vt:lpstr>داده‌ها و ویژگی‌ها</vt:lpstr>
      <vt:lpstr>آماده‌سازی داده</vt:lpstr>
      <vt:lpstr>آماده‌سازی داده</vt:lpstr>
      <vt:lpstr>آماده‌سازی داده</vt:lpstr>
      <vt:lpstr>آماده‌سازی داده</vt:lpstr>
      <vt:lpstr>روند انتخاب و آموزش مدل روی برهم‌کنش‌های شناخته‌شده</vt:lpstr>
      <vt:lpstr>مدل انتخابی</vt:lpstr>
      <vt:lpstr>روند انتخاب و آموزش مدل روی برهم‌کنش‌های شناخته‌شده</vt:lpstr>
      <vt:lpstr>روند انتخاب و آموزش مدل روی برهم‌کنش‌های شناخته‌شده</vt:lpstr>
      <vt:lpstr>روند انتخاب و آموزش مدل روی برهم‌کنش‌های شناخته‌شده</vt:lpstr>
      <vt:lpstr>روند انتخاب و آموزش مدل روی برهم‌کنش‌های شناخته‌شده</vt:lpstr>
      <vt:lpstr>روند انتخاب و آموزش مدل روی برهم‌کنش‌های شناخته‌شده</vt:lpstr>
      <vt:lpstr>روند انتخاب و آموزش مدل روی برهم‌کنش‌های شناخته‌شده</vt:lpstr>
      <vt:lpstr>روند انتخاب و آموزش مدل روی برهم‌کنش‌های شناخته‌شده</vt:lpstr>
      <vt:lpstr>روند انتخاب و آموزش مدل روی برهم‌کنش‌های شناخته‌شده</vt:lpstr>
      <vt:lpstr>روند انتخاب و آموزش مدل روی برهم‌کنش‌های شناخته‌شده</vt:lpstr>
      <vt:lpstr>تشخیص‌جفت داروهای بدون برهم‌کنش</vt:lpstr>
      <vt:lpstr>آموزش مدل روی برهم‌کنش‌های  شناخته‌شده و ناشناخته</vt:lpstr>
      <vt:lpstr>آموزش مدل روی برهم‌کنش‌های  شناخته‌شده و ناشناخته</vt:lpstr>
      <vt:lpstr>مدل انتخابی سه کلاسه</vt:lpstr>
      <vt:lpstr>آموزش مدل روی برهم‌کنش‌های  شناخته‌شده و ناشناخته</vt:lpstr>
      <vt:lpstr>آموزش مدل روی برهم‌کنش‌های  شناخته‌شده و ناشناخته</vt:lpstr>
      <vt:lpstr>آموزش مدل روی برهم‌کنش‌های  شناخته‌شده و ناشناخته</vt:lpstr>
      <vt:lpstr>مقایسه نتایج</vt:lpstr>
      <vt:lpstr>مقایسه نتایج</vt:lpstr>
      <vt:lpstr>مقایسه نتایج</vt:lpstr>
      <vt:lpstr>نتیجه‌گیری و کارهای آینده</vt:lpstr>
      <vt:lpstr>نتیجه‌گیری و کارهای آینده</vt:lpstr>
      <vt:lpstr>نتیجه‌گیری و کارهای آینده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Bahare</dc:creator>
  <cp:lastModifiedBy>amin kho</cp:lastModifiedBy>
  <cp:revision>169</cp:revision>
  <dcterms:created xsi:type="dcterms:W3CDTF">2020-09-03T18:12:46Z</dcterms:created>
  <dcterms:modified xsi:type="dcterms:W3CDTF">2020-09-19T09:05:19Z</dcterms:modified>
</cp:coreProperties>
</file>