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B Nazanin" panose="00000400000000000000" pitchFamily="2" charset="-78"/>
              </a:rPr>
              <a:t>Eye tracking classification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44900" y="2423458"/>
            <a:ext cx="2298700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Eliminating of 16 sample data because of missing value in data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423458"/>
            <a:ext cx="2298700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recorded data from 120 people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2755900" y="3027681"/>
            <a:ext cx="901700" cy="782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5930900" y="2895899"/>
            <a:ext cx="901700" cy="782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654800" y="2423458"/>
            <a:ext cx="5245100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Dividing data in to two groups</a:t>
            </a:r>
          </a:p>
          <a:p>
            <a:pPr algn="ctr"/>
            <a:r>
              <a:rPr lang="en-US" dirty="0" smtClean="0"/>
              <a:t>group1(Alzheimer, Control)</a:t>
            </a:r>
          </a:p>
          <a:p>
            <a:pPr algn="ctr"/>
            <a:r>
              <a:rPr lang="en-US" dirty="0" smtClean="0"/>
              <a:t>Group2:(</a:t>
            </a:r>
            <a:r>
              <a:rPr lang="en-US" dirty="0" smtClean="0">
                <a:solidFill>
                  <a:srgbClr val="FF0000"/>
                </a:solidFill>
              </a:rPr>
              <a:t>DCMI?, </a:t>
            </a:r>
            <a:r>
              <a:rPr lang="en-US" dirty="0" smtClean="0">
                <a:solidFill>
                  <a:schemeClr val="tx1"/>
                </a:solidFill>
              </a:rPr>
              <a:t>Control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8730"/>
              </p:ext>
            </p:extLst>
          </p:nvPr>
        </p:nvGraphicFramePr>
        <p:xfrm>
          <a:off x="863600" y="457735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418329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29137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1641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5690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3567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Alzheimer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DCMI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3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9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3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32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310</TotalTime>
  <Words>48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 Nazanin</vt:lpstr>
      <vt:lpstr>Century Gothic</vt:lpstr>
      <vt:lpstr>Wingdings 3</vt:lpstr>
      <vt:lpstr>Ion</vt:lpstr>
      <vt:lpstr>Eye tracking classification</vt:lpstr>
      <vt:lpstr>Data preparing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amin.khodamoradi@hotmail.com</dc:creator>
  <cp:lastModifiedBy>amin.khodamoradi@hotmail.com</cp:lastModifiedBy>
  <cp:revision>5</cp:revision>
  <dcterms:created xsi:type="dcterms:W3CDTF">2020-04-24T13:50:54Z</dcterms:created>
  <dcterms:modified xsi:type="dcterms:W3CDTF">2020-05-03T07:30:31Z</dcterms:modified>
</cp:coreProperties>
</file>