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mtClean="0">
                <a:cs typeface="B Nazanin" panose="00000400000000000000" pitchFamily="2" charset="-78"/>
              </a:rPr>
              <a:t>نذنبذزنذننذشنز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 Nazanin</vt:lpstr>
      <vt:lpstr>Century Gothic</vt:lpstr>
      <vt:lpstr>Wingdings 3</vt:lpstr>
      <vt:lpstr>Ion</vt:lpstr>
      <vt:lpstr>نذنبذزنذننذشنز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amin.khodamoradi@hotmail.com</dc:creator>
  <cp:lastModifiedBy>amin.khodamoradi@hotmail.com</cp:lastModifiedBy>
  <cp:revision>2</cp:revision>
  <dcterms:created xsi:type="dcterms:W3CDTF">2020-04-24T13:50:54Z</dcterms:created>
  <dcterms:modified xsi:type="dcterms:W3CDTF">2020-04-24T18:47:16Z</dcterms:modified>
</cp:coreProperties>
</file>