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5/3/2020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cs typeface="B Nazanin" panose="00000400000000000000" pitchFamily="2" charset="-78"/>
              </a:rPr>
              <a:t>Eye tracking classification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116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preparing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644900" y="2423458"/>
            <a:ext cx="2298700" cy="172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Eliminating of 16 sample data because of missing value in data 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7200" y="2423458"/>
            <a:ext cx="2298700" cy="172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recorded data from 120 people</a:t>
            </a:r>
            <a:endParaRPr lang="en-US" dirty="0"/>
          </a:p>
        </p:txBody>
      </p:sp>
      <p:sp>
        <p:nvSpPr>
          <p:cNvPr id="8" name="Down Arrow 7"/>
          <p:cNvSpPr/>
          <p:nvPr/>
        </p:nvSpPr>
        <p:spPr>
          <a:xfrm rot="16200000">
            <a:off x="2755900" y="3027681"/>
            <a:ext cx="901700" cy="7823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 rot="16200000">
            <a:off x="5930900" y="2895899"/>
            <a:ext cx="901700" cy="7823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6654800" y="2423458"/>
            <a:ext cx="5245100" cy="172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Dividing data in to two groups</a:t>
            </a:r>
          </a:p>
          <a:p>
            <a:pPr algn="ctr"/>
            <a:r>
              <a:rPr lang="en-US" dirty="0" smtClean="0"/>
              <a:t>group1(Alzheimer, Control)</a:t>
            </a:r>
          </a:p>
          <a:p>
            <a:pPr algn="ctr"/>
            <a:r>
              <a:rPr lang="en-US" dirty="0" smtClean="0"/>
              <a:t>Group2:(</a:t>
            </a:r>
            <a:r>
              <a:rPr lang="en-US" dirty="0" smtClean="0">
                <a:solidFill>
                  <a:srgbClr val="FF0000"/>
                </a:solidFill>
              </a:rPr>
              <a:t>DCMI?, </a:t>
            </a:r>
            <a:r>
              <a:rPr lang="en-US" dirty="0" smtClean="0">
                <a:solidFill>
                  <a:schemeClr val="tx1"/>
                </a:solidFill>
              </a:rPr>
              <a:t>Control</a:t>
            </a:r>
            <a:r>
              <a:rPr lang="en-US" dirty="0" smtClean="0"/>
              <a:t>)</a:t>
            </a:r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678730"/>
              </p:ext>
            </p:extLst>
          </p:nvPr>
        </p:nvGraphicFramePr>
        <p:xfrm>
          <a:off x="863600" y="4577358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24183293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22913746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98716411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69569097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8735672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Alzheimer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Control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DCMI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group1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group2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4337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6391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64393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4323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312</TotalTime>
  <Words>48</Words>
  <Application>Microsoft Office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B Nazanin</vt:lpstr>
      <vt:lpstr>Century Gothic</vt:lpstr>
      <vt:lpstr>Wingdings 3</vt:lpstr>
      <vt:lpstr>Ion</vt:lpstr>
      <vt:lpstr>Eye tracking classification</vt:lpstr>
      <vt:lpstr>Data preparing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amin.khodamoradi@hotmail.com</dc:creator>
  <cp:lastModifiedBy>amin.khodamoradi@hotmail.com</cp:lastModifiedBy>
  <cp:revision>5</cp:revision>
  <dcterms:created xsi:type="dcterms:W3CDTF">2020-04-24T13:50:54Z</dcterms:created>
  <dcterms:modified xsi:type="dcterms:W3CDTF">2020-05-03T07:33:09Z</dcterms:modified>
</cp:coreProperties>
</file>