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8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2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4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780B9-C7A2-4113-8C12-B988358F14B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780B9-C7A2-4113-8C12-B988358F14B6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7EC1-27C6-424A-9642-828834B37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Ahmadzadeh, Reza</dc:creator>
  <cp:lastModifiedBy>Ahmadzadeh, Reza</cp:lastModifiedBy>
  <cp:revision>4</cp:revision>
  <dcterms:created xsi:type="dcterms:W3CDTF">2020-10-07T17:16:01Z</dcterms:created>
  <dcterms:modified xsi:type="dcterms:W3CDTF">2020-11-30T22:52:20Z</dcterms:modified>
</cp:coreProperties>
</file>