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80B9-C7A2-4113-8C12-B988358F14B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picture or video of your task could be useful</a:t>
            </a:r>
          </a:p>
          <a:p>
            <a:r>
              <a:rPr lang="en-US" dirty="0" smtClean="0"/>
              <a:t>Any graph that can help explain the task better.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Description: include the rules of the game, states, actions, rewards, transition function, simulation details,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libraries does it use? </a:t>
            </a:r>
            <a:r>
              <a:rPr lang="en-US" dirty="0" err="1" smtClean="0"/>
              <a:t>Pygame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this an episodic task? How long an episode could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the task be scaled up or down? For instance, we have 3x3, 4x4, 6x6, and 8x8  versions of tic tac toe.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your expected result from this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Ahmadzadeh, Reza</dc:creator>
  <cp:lastModifiedBy>Ahmadzadeh, Reza</cp:lastModifiedBy>
  <cp:revision>3</cp:revision>
  <dcterms:created xsi:type="dcterms:W3CDTF">2020-10-07T17:16:01Z</dcterms:created>
  <dcterms:modified xsi:type="dcterms:W3CDTF">2020-10-07T17:17:08Z</dcterms:modified>
</cp:coreProperties>
</file>