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560" cy="741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39880" y="457200"/>
            <a:ext cx="4829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MAGIC GAME </a:t>
            </a:r>
            <a:r>
              <a:rPr b="0" lang="en-US" sz="2200" spc="-1" strike="noStrike">
                <a:solidFill>
                  <a:srgbClr val="000000"/>
                </a:solidFill>
                <a:latin typeface="Calibri Light"/>
              </a:rPr>
              <a:t>(Amin Majdi)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14400" y="1005840"/>
            <a:ext cx="429732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2 MAJOR situations: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A)One ball in the screen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701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B)Two balls in the screen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2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Actions : Right, Left , Stay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2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game will end if you run out of balls either by reward button or losing the ball. 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States: [Number of the balls, ball’s                   location , ball’s velocity and                paddle’s location]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28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Expectations: 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keep the ball in the game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Maximize the rewards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284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Pygame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</a:pP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39" name="Table 3"/>
          <p:cNvGraphicFramePr/>
          <p:nvPr/>
        </p:nvGraphicFramePr>
        <p:xfrm>
          <a:off x="5965920" y="451800"/>
          <a:ext cx="4930920" cy="1280520"/>
        </p:xfrm>
        <a:graphic>
          <a:graphicData uri="http://schemas.openxmlformats.org/drawingml/2006/table">
            <a:tbl>
              <a:tblPr/>
              <a:tblGrid>
                <a:gridCol w="1146240"/>
                <a:gridCol w="1408320"/>
                <a:gridCol w="1230480"/>
                <a:gridCol w="1146240"/>
              </a:tblGrid>
              <a:tr h="4935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Situation 1: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One ball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Touch </a:t>
                      </a:r>
                      <a:br/>
                      <a:r>
                        <a:rPr b="0" lang="en-US" sz="1400" spc="-1" strike="noStrike">
                          <a:latin typeface="Arial"/>
                        </a:rPr>
                        <a:t>Bottom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Reward button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Magic button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4935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ball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Lose ball</a:t>
                      </a:r>
                      <a:br/>
                      <a:r>
                        <a:rPr b="0" lang="en-US" sz="1400" spc="-1" strike="noStrike">
                          <a:latin typeface="Arial"/>
                        </a:rPr>
                        <a:t>(game over)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Lose ball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(game over)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Extra ball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(→S2 )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293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reward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+5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+1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4"/>
          <p:cNvGraphicFramePr/>
          <p:nvPr/>
        </p:nvGraphicFramePr>
        <p:xfrm>
          <a:off x="5985720" y="1824120"/>
          <a:ext cx="4942080" cy="1038600"/>
        </p:xfrm>
        <a:graphic>
          <a:graphicData uri="http://schemas.openxmlformats.org/drawingml/2006/table">
            <a:tbl>
              <a:tblPr/>
              <a:tblGrid>
                <a:gridCol w="1131120"/>
                <a:gridCol w="1397880"/>
                <a:gridCol w="1217160"/>
                <a:gridCol w="1196280"/>
              </a:tblGrid>
              <a:tr h="491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Situation 2: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Two balls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Touch </a:t>
                      </a:r>
                      <a:br/>
                      <a:r>
                        <a:rPr b="0" lang="en-US" sz="1400" spc="-1" strike="noStrike">
                          <a:latin typeface="Arial"/>
                        </a:rPr>
                        <a:t>Bottom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Reward button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Magic button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491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ball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Lose ball (→S1)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Lose ball (→S1)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Lose ball (→S1)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reward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+5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2020-10-07T17:16:01Z</dcterms:created>
  <dc:creator>Ahmadzadeh, Reza</dc:creator>
  <dc:description/>
  <dc:language>en-US</dc:language>
  <cp:lastModifiedBy/>
  <dcterms:modified xsi:type="dcterms:W3CDTF">2020-10-26T22:44:09Z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