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9" r:id="rId3"/>
  </p:sldIdLst>
  <p:sldSz cx="30275213" cy="42803763"/>
  <p:notesSz cx="6858000" cy="9144000"/>
  <p:defaultText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214">
          <p15:clr>
            <a:srgbClr val="A4A3A4"/>
          </p15:clr>
        </p15:guide>
        <p15:guide id="4" orient="horz">
          <p15:clr>
            <a:srgbClr val="A4A3A4"/>
          </p15:clr>
        </p15:guide>
        <p15:guide id="5" pos="401">
          <p15:clr>
            <a:srgbClr val="A4A3A4"/>
          </p15:clr>
        </p15:guide>
        <p15:guide id="6" pos="1867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7C616-E5D9-4247-A37C-C8FAC2F38AFF}" v="14" dt="2023-04-20T15:25:30.205"/>
    <p1510:client id="{1E90412B-E349-48C0-83AE-C8CB702B11C0}" v="12" dt="2023-04-20T15:25:00.445"/>
    <p1510:client id="{30F3128B-64F8-4383-8344-671B1E90765C}" v="420" dt="2023-04-23T10:44:34.227"/>
    <p1510:client id="{53AFAD5E-0F0A-4ECC-8E94-04F8A98BDC11}" v="4" dt="2023-04-20T15:24:45.414"/>
    <p1510:client id="{5BBB2E0E-90FE-420D-A6D1-D18B47D68787}" v="509" dt="2023-04-22T14:32:18.670"/>
    <p1510:client id="{AAE89551-5B87-4B96-9CE9-8755AA38F2BF}" v="37" dt="2023-04-23T10:08:04.083"/>
    <p1510:client id="{ADC5BC7A-269D-4264-B0B8-D81DE901A0E2}" v="327" dt="2023-04-23T03:10:07.763"/>
    <p1510:client id="{AF911B5B-FF1D-4814-8346-D46E177FB944}" v="410" dt="2023-04-23T10:45:07.691"/>
    <p1510:client id="{B5B1451C-78A6-47D9-8323-A6EF68908161}" v="329" dt="2023-04-22T23:47:08.785"/>
    <p1510:client id="{B86EA6D3-5358-4CBE-A1D6-06F57C113826}" v="480" dt="2023-04-23T10:44:31.600"/>
    <p1510:client id="{B8F31D5F-E4EE-4D8B-8CFE-FAA1DDB2F75D}" v="1043" dt="2023-04-21T14:02:57.155"/>
    <p1510:client id="{F6B351C2-892A-4D71-959B-CE04E9889461}" v="6" dt="2023-04-22T13:21:29.648"/>
    <p1510:client id="{FE2DAFB4-0A82-4097-A3B4-3478E4AAE693}" v="553" dt="2023-04-23T09:21:06.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6214"/>
        <p:guide orient="horz"/>
        <p:guide pos="401"/>
        <p:guide pos="18672"/>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11" Type="http://schemas.microsoft.com/office/2015/10/relationships/revisionInfo" Target="revisionInfo.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‹Nr.›</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4/23/2023</a:t>
            </a:fld>
            <a:endParaRPr lang="en-US"/>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‹Nr.›</a:t>
            </a:fld>
            <a:endParaRPr lang="en-US"/>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298410" rtl="0" eaLnBrk="1" latinLnBrk="0" hangingPunct="1">
      <a:defRPr sz="5800" kern="1200">
        <a:solidFill>
          <a:schemeClr val="tx1"/>
        </a:solidFill>
        <a:latin typeface="+mn-lt"/>
        <a:ea typeface="+mn-ea"/>
        <a:cs typeface="+mn-cs"/>
      </a:defRPr>
    </a:lvl1pPr>
    <a:lvl2pPr marL="2149205" algn="l" defTabSz="4298410" rtl="0" eaLnBrk="1" latinLnBrk="0" hangingPunct="1">
      <a:defRPr sz="5800" kern="1200">
        <a:solidFill>
          <a:schemeClr val="tx1"/>
        </a:solidFill>
        <a:latin typeface="+mn-lt"/>
        <a:ea typeface="+mn-ea"/>
        <a:cs typeface="+mn-cs"/>
      </a:defRPr>
    </a:lvl2pPr>
    <a:lvl3pPr marL="4298410" algn="l" defTabSz="4298410" rtl="0" eaLnBrk="1" latinLnBrk="0" hangingPunct="1">
      <a:defRPr sz="5800" kern="1200">
        <a:solidFill>
          <a:schemeClr val="tx1"/>
        </a:solidFill>
        <a:latin typeface="+mn-lt"/>
        <a:ea typeface="+mn-ea"/>
        <a:cs typeface="+mn-cs"/>
      </a:defRPr>
    </a:lvl3pPr>
    <a:lvl4pPr marL="6447613" algn="l" defTabSz="4298410" rtl="0" eaLnBrk="1" latinLnBrk="0" hangingPunct="1">
      <a:defRPr sz="5800" kern="1200">
        <a:solidFill>
          <a:schemeClr val="tx1"/>
        </a:solidFill>
        <a:latin typeface="+mn-lt"/>
        <a:ea typeface="+mn-ea"/>
        <a:cs typeface="+mn-cs"/>
      </a:defRPr>
    </a:lvl4pPr>
    <a:lvl5pPr marL="8596817" algn="l" defTabSz="4298410" rtl="0" eaLnBrk="1" latinLnBrk="0" hangingPunct="1">
      <a:defRPr sz="5800" kern="1200">
        <a:solidFill>
          <a:schemeClr val="tx1"/>
        </a:solidFill>
        <a:latin typeface="+mn-lt"/>
        <a:ea typeface="+mn-ea"/>
        <a:cs typeface="+mn-cs"/>
      </a:defRPr>
    </a:lvl5pPr>
    <a:lvl6pPr marL="10746023" algn="l" defTabSz="4298410" rtl="0" eaLnBrk="1" latinLnBrk="0" hangingPunct="1">
      <a:defRPr sz="5800" kern="1200">
        <a:solidFill>
          <a:schemeClr val="tx1"/>
        </a:solidFill>
        <a:latin typeface="+mn-lt"/>
        <a:ea typeface="+mn-ea"/>
        <a:cs typeface="+mn-cs"/>
      </a:defRPr>
    </a:lvl6pPr>
    <a:lvl7pPr marL="12895229" algn="l" defTabSz="4298410" rtl="0" eaLnBrk="1" latinLnBrk="0" hangingPunct="1">
      <a:defRPr sz="5800" kern="1200">
        <a:solidFill>
          <a:schemeClr val="tx1"/>
        </a:solidFill>
        <a:latin typeface="+mn-lt"/>
        <a:ea typeface="+mn-ea"/>
        <a:cs typeface="+mn-cs"/>
      </a:defRPr>
    </a:lvl7pPr>
    <a:lvl8pPr marL="15044432" algn="l" defTabSz="4298410" rtl="0" eaLnBrk="1" latinLnBrk="0" hangingPunct="1">
      <a:defRPr sz="5800" kern="1200">
        <a:solidFill>
          <a:schemeClr val="tx1"/>
        </a:solidFill>
        <a:latin typeface="+mn-lt"/>
        <a:ea typeface="+mn-ea"/>
        <a:cs typeface="+mn-cs"/>
      </a:defRPr>
    </a:lvl8pPr>
    <a:lvl9pPr marL="17193637" algn="l" defTabSz="429841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0CMx140CM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6351522"/>
            <a:ext cx="14299153"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36213" y="5612596"/>
            <a:ext cx="14287866"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23691" y="12033998"/>
            <a:ext cx="14291358"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a:t>(click to edit)  OBJECTIVES</a:t>
            </a:r>
          </a:p>
        </p:txBody>
      </p:sp>
      <p:sp>
        <p:nvSpPr>
          <p:cNvPr id="25" name="Text Placeholder 5"/>
          <p:cNvSpPr>
            <a:spLocks noGrp="1"/>
          </p:cNvSpPr>
          <p:nvPr>
            <p:ph type="body" sz="quarter" idx="25" hasCustomPrompt="1"/>
          </p:nvPr>
        </p:nvSpPr>
        <p:spPr>
          <a:xfrm>
            <a:off x="15353328" y="5612596"/>
            <a:ext cx="14287682"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a:t>(click to edit)  CONCLUSIONS</a:t>
            </a:r>
          </a:p>
        </p:txBody>
      </p:sp>
      <p:sp>
        <p:nvSpPr>
          <p:cNvPr id="26" name="Text Placeholder 3"/>
          <p:cNvSpPr>
            <a:spLocks noGrp="1"/>
          </p:cNvSpPr>
          <p:nvPr>
            <p:ph type="body" sz="quarter" idx="26" hasCustomPrompt="1"/>
          </p:nvPr>
        </p:nvSpPr>
        <p:spPr>
          <a:xfrm>
            <a:off x="15353328" y="6351522"/>
            <a:ext cx="14287682"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15143082" y="30764007"/>
            <a:ext cx="14283756"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a:t>(click to edit)  REFERENCES</a:t>
            </a:r>
          </a:p>
        </p:txBody>
      </p:sp>
      <p:sp>
        <p:nvSpPr>
          <p:cNvPr id="28" name="Text Placeholder 3"/>
          <p:cNvSpPr>
            <a:spLocks noGrp="1"/>
          </p:cNvSpPr>
          <p:nvPr>
            <p:ph type="body" sz="quarter" idx="28" hasCustomPrompt="1"/>
          </p:nvPr>
        </p:nvSpPr>
        <p:spPr>
          <a:xfrm>
            <a:off x="15137606" y="31557290"/>
            <a:ext cx="14289232"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15369879" y="38373782"/>
            <a:ext cx="14276605"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15358804" y="39187065"/>
            <a:ext cx="14283756"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11171" y="12829142"/>
            <a:ext cx="14300387"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4090898" y="2637291"/>
            <a:ext cx="22093415" cy="632103"/>
          </a:xfrm>
          <a:prstGeom prst="rect">
            <a:avLst/>
          </a:prstGeom>
        </p:spPr>
        <p:txBody>
          <a:bodyPr lIns="77349" tIns="38675" rIns="77349" bIns="38675" anchor="t" anchorCtr="0">
            <a:spAutoFit/>
          </a:bodyPr>
          <a:lstStyle>
            <a:lvl1pPr marL="0" indent="0" algn="ctr">
              <a:buFontTx/>
              <a:buNone/>
              <a:defRPr sz="3600">
                <a:solidFill>
                  <a:schemeClr val="bg1"/>
                </a:solidFill>
                <a:latin typeface="Century Gothic" panose="020B0502020202020204" pitchFamily="34" charset="0"/>
              </a:defRPr>
            </a:lvl1pPr>
            <a:lvl2pPr>
              <a:buFontTx/>
              <a:buNone/>
              <a:defRPr sz="6100"/>
            </a:lvl2pPr>
            <a:lvl3pPr>
              <a:buFontTx/>
              <a:buNone/>
              <a:defRPr sz="6100"/>
            </a:lvl3pPr>
            <a:lvl4pPr>
              <a:buFontTx/>
              <a:buNone/>
              <a:defRPr sz="6100"/>
            </a:lvl4pPr>
            <a:lvl5pPr>
              <a:buFontTx/>
              <a:buNone/>
              <a:defRPr sz="6100"/>
            </a:lvl5pPr>
          </a:lstStyle>
          <a:p>
            <a:pPr lvl="0"/>
            <a:r>
              <a:rPr lang="en-US"/>
              <a:t>Click here to add affiliations</a:t>
            </a:r>
          </a:p>
        </p:txBody>
      </p:sp>
      <p:sp>
        <p:nvSpPr>
          <p:cNvPr id="79" name="Text Placeholder 76"/>
          <p:cNvSpPr>
            <a:spLocks noGrp="1"/>
          </p:cNvSpPr>
          <p:nvPr>
            <p:ph type="body" sz="quarter" idx="151" hasCustomPrompt="1"/>
          </p:nvPr>
        </p:nvSpPr>
        <p:spPr>
          <a:xfrm>
            <a:off x="4090898" y="1600973"/>
            <a:ext cx="22093415" cy="816769"/>
          </a:xfrm>
          <a:prstGeom prst="rect">
            <a:avLst/>
          </a:prstGeom>
        </p:spPr>
        <p:txBody>
          <a:bodyPr lIns="77349" tIns="38675" rIns="77349" bIns="38675" anchor="t" anchorCtr="0">
            <a:spAutoFit/>
          </a:bodyPr>
          <a:lstStyle>
            <a:lvl1pPr marL="0" indent="0" algn="ctr">
              <a:buFontTx/>
              <a:buNone/>
              <a:defRPr sz="4800">
                <a:solidFill>
                  <a:schemeClr val="bg1"/>
                </a:solidFill>
                <a:latin typeface="Century Gothic" panose="020B0502020202020204" pitchFamily="34" charset="0"/>
              </a:defRPr>
            </a:lvl1pPr>
            <a:lvl2pPr>
              <a:buFontTx/>
              <a:buNone/>
              <a:defRPr sz="6100"/>
            </a:lvl2pPr>
            <a:lvl3pPr>
              <a:buFontTx/>
              <a:buNone/>
              <a:defRPr sz="6100"/>
            </a:lvl3pPr>
            <a:lvl4pPr>
              <a:buFontTx/>
              <a:buNone/>
              <a:defRPr sz="6100"/>
            </a:lvl4pPr>
            <a:lvl5pPr>
              <a:buFontTx/>
              <a:buNone/>
              <a:defRPr sz="6100"/>
            </a:lvl5pPr>
          </a:lstStyle>
          <a:p>
            <a:pPr lvl="0"/>
            <a:r>
              <a:rPr lang="en-US"/>
              <a:t>Click here to add authors</a:t>
            </a:r>
          </a:p>
        </p:txBody>
      </p:sp>
      <p:sp>
        <p:nvSpPr>
          <p:cNvPr id="80" name="Text Placeholder 76"/>
          <p:cNvSpPr>
            <a:spLocks noGrp="1"/>
          </p:cNvSpPr>
          <p:nvPr>
            <p:ph type="body" sz="quarter" idx="153" hasCustomPrompt="1"/>
          </p:nvPr>
        </p:nvSpPr>
        <p:spPr>
          <a:xfrm>
            <a:off x="4090899" y="401500"/>
            <a:ext cx="22093415" cy="1186101"/>
          </a:xfrm>
          <a:prstGeom prst="rect">
            <a:avLst/>
          </a:prstGeom>
        </p:spPr>
        <p:txBody>
          <a:bodyPr lIns="77349" tIns="38675" rIns="77349" bIns="38675" anchor="t" anchorCtr="0">
            <a:spAutoFit/>
          </a:bodyPr>
          <a:lstStyle>
            <a:lvl1pPr marL="0" indent="0" algn="ctr">
              <a:buFontTx/>
              <a:buNone/>
              <a:defRPr sz="7200" b="1">
                <a:solidFill>
                  <a:schemeClr val="bg1"/>
                </a:solidFill>
                <a:latin typeface="Century Gothic" panose="020B0502020202020204" pitchFamily="34" charset="0"/>
              </a:defRPr>
            </a:lvl1pPr>
            <a:lvl2pPr>
              <a:buFontTx/>
              <a:buNone/>
              <a:defRPr sz="6100"/>
            </a:lvl2pPr>
            <a:lvl3pPr>
              <a:buFontTx/>
              <a:buNone/>
              <a:defRPr sz="6100"/>
            </a:lvl3pPr>
            <a:lvl4pPr>
              <a:buFontTx/>
              <a:buNone/>
              <a:defRPr sz="6100"/>
            </a:lvl4pPr>
            <a:lvl5pPr>
              <a:buFontTx/>
              <a:buNone/>
              <a:defRPr sz="6100"/>
            </a:lvl5pPr>
          </a:lstStyle>
          <a:p>
            <a:pPr lvl="0"/>
            <a:r>
              <a:rPr lang="en-US"/>
              <a:t>Click here to add title</a:t>
            </a:r>
          </a:p>
        </p:txBody>
      </p:sp>
      <p:sp>
        <p:nvSpPr>
          <p:cNvPr id="15" name="Text Placeholder 5">
            <a:extLst>
              <a:ext uri="{FF2B5EF4-FFF2-40B4-BE49-F238E27FC236}">
                <a16:creationId xmlns:a16="http://schemas.microsoft.com/office/drawing/2014/main" id="{91553DFA-3759-97FC-6057-3E4D25ACE4EA}"/>
              </a:ext>
            </a:extLst>
          </p:cNvPr>
          <p:cNvSpPr>
            <a:spLocks noGrp="1"/>
          </p:cNvSpPr>
          <p:nvPr>
            <p:ph type="body" sz="quarter" idx="154" hasCustomPrompt="1"/>
          </p:nvPr>
        </p:nvSpPr>
        <p:spPr>
          <a:xfrm>
            <a:off x="611171" y="21244368"/>
            <a:ext cx="14287682" cy="734849"/>
          </a:xfrm>
          <a:prstGeom prst="rect">
            <a:avLst/>
          </a:prstGeom>
          <a:solidFill>
            <a:schemeClr val="accent5">
              <a:lumMod val="50000"/>
            </a:schemeClr>
          </a:solidFill>
        </p:spPr>
        <p:txBody>
          <a:bodyPr wrap="square" lIns="89551" tIns="89551" rIns="89551" bIns="89551" anchor="t" anchorCtr="0">
            <a:spAutoFit/>
          </a:bodyPr>
          <a:lstStyle>
            <a:lvl1pPr marL="0" indent="0" algn="ctr">
              <a:buNone/>
              <a:defRPr sz="3600" b="1" u="none" baseline="0">
                <a:solidFill>
                  <a:schemeClr val="bg1"/>
                </a:solidFill>
                <a:latin typeface="Century Gothic" panose="020B0502020202020204" pitchFamily="34" charset="0"/>
              </a:defRPr>
            </a:lvl1pPr>
          </a:lstStyle>
          <a:p>
            <a:pPr lvl="0"/>
            <a:r>
              <a:rPr lang="en-US"/>
              <a:t>(click to edit)  RESULTS</a:t>
            </a:r>
          </a:p>
        </p:txBody>
      </p:sp>
      <p:sp>
        <p:nvSpPr>
          <p:cNvPr id="16" name="Text Placeholder 3">
            <a:extLst>
              <a:ext uri="{FF2B5EF4-FFF2-40B4-BE49-F238E27FC236}">
                <a16:creationId xmlns:a16="http://schemas.microsoft.com/office/drawing/2014/main" id="{70663D4D-35BB-69EF-74B7-C3C56D6AC115}"/>
              </a:ext>
            </a:extLst>
          </p:cNvPr>
          <p:cNvSpPr>
            <a:spLocks noGrp="1"/>
          </p:cNvSpPr>
          <p:nvPr>
            <p:ph type="body" sz="quarter" idx="155" hasCustomPrompt="1"/>
          </p:nvPr>
        </p:nvSpPr>
        <p:spPr>
          <a:xfrm>
            <a:off x="611171" y="21983294"/>
            <a:ext cx="14287682" cy="897605"/>
          </a:xfrm>
          <a:prstGeom prst="rect">
            <a:avLst/>
          </a:prstGeom>
        </p:spPr>
        <p:txBody>
          <a:bodyPr wrap="square" lIns="223877" tIns="223877" rIns="223877" bIns="223877" anchor="t" anchorCtr="0">
            <a:spAutoFit/>
          </a:bodyPr>
          <a:lstStyle>
            <a:lvl1pPr marL="0" indent="0">
              <a:buNone/>
              <a:defRPr sz="2800">
                <a:solidFill>
                  <a:schemeClr val="accent5">
                    <a:lumMod val="50000"/>
                  </a:schemeClr>
                </a:solidFill>
                <a:latin typeface="Century Gothic" panose="020B0502020202020204" pitchFamily="34"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1" y="7585962"/>
            <a:ext cx="14299153"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636213" y="6847036"/>
            <a:ext cx="1428786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636211" y="18480518"/>
            <a:ext cx="14291358"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a:t>(click to edit)  OBJECTIVES</a:t>
            </a:r>
          </a:p>
        </p:txBody>
      </p:sp>
      <p:sp>
        <p:nvSpPr>
          <p:cNvPr id="25" name="Text Placeholder 5"/>
          <p:cNvSpPr>
            <a:spLocks noGrp="1"/>
          </p:cNvSpPr>
          <p:nvPr>
            <p:ph type="body" sz="quarter" idx="25" hasCustomPrompt="1"/>
          </p:nvPr>
        </p:nvSpPr>
        <p:spPr>
          <a:xfrm>
            <a:off x="15353328" y="6847036"/>
            <a:ext cx="14287682"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15353328" y="7585962"/>
            <a:ext cx="1428768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15353329" y="18503095"/>
            <a:ext cx="14283756"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15347853" y="19296378"/>
            <a:ext cx="14289232"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15364404" y="33390901"/>
            <a:ext cx="14276605" cy="800265"/>
          </a:xfrm>
          <a:prstGeom prst="rect">
            <a:avLst/>
          </a:prstGeom>
          <a:noFill/>
        </p:spPr>
        <p:txBody>
          <a:bodyPr wrap="square" lIns="89551" tIns="89551" rIns="89551" bIns="89551" anchor="ctr" anchorCtr="0">
            <a:spAutoFit/>
          </a:bodyPr>
          <a:lstStyle>
            <a:lvl1pPr marL="0" indent="0" algn="ctr">
              <a:buNone/>
              <a:defRPr sz="39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15353329" y="34204184"/>
            <a:ext cx="14283756"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623691" y="19275662"/>
            <a:ext cx="14300387" cy="897605"/>
          </a:xfrm>
          <a:prstGeom prst="rect">
            <a:avLst/>
          </a:prstGeom>
        </p:spPr>
        <p:txBody>
          <a:bodyPr wrap="square" lIns="223877" tIns="223877" rIns="223877" bIns="223877">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455191" indent="-559688">
              <a:defRPr sz="2500">
                <a:latin typeface="Trebuchet MS" pitchFamily="34" charset="0"/>
              </a:defRPr>
            </a:lvl2pPr>
            <a:lvl3pPr marL="2014879" indent="-559688">
              <a:defRPr sz="2500">
                <a:latin typeface="Trebuchet MS" pitchFamily="34" charset="0"/>
              </a:defRPr>
            </a:lvl3pPr>
            <a:lvl4pPr marL="2630537" indent="-615658">
              <a:defRPr sz="2500">
                <a:latin typeface="Trebuchet MS" pitchFamily="34" charset="0"/>
              </a:defRPr>
            </a:lvl4pPr>
            <a:lvl5pPr marL="3078288" indent="-447751">
              <a:defRPr sz="2500">
                <a:latin typeface="Trebuchet MS" pitchFamily="34" charset="0"/>
              </a:defRPr>
            </a:lvl5pPr>
          </a:lstStyle>
          <a:p>
            <a:pPr lvl="0"/>
            <a:r>
              <a:rPr lang="en-US"/>
              <a:t>Type in or paste your text here</a:t>
            </a:r>
          </a:p>
        </p:txBody>
      </p:sp>
      <p:sp>
        <p:nvSpPr>
          <p:cNvPr id="76" name="Text Placeholder 76"/>
          <p:cNvSpPr>
            <a:spLocks noGrp="1"/>
          </p:cNvSpPr>
          <p:nvPr>
            <p:ph type="body" sz="quarter" idx="150" hasCustomPrompt="1"/>
          </p:nvPr>
        </p:nvSpPr>
        <p:spPr>
          <a:xfrm>
            <a:off x="4090899" y="4110875"/>
            <a:ext cx="22093415" cy="1087559"/>
          </a:xfrm>
          <a:prstGeom prst="rect">
            <a:avLst/>
          </a:prstGeom>
        </p:spPr>
        <p:txBody>
          <a:bodyPr lIns="77349" tIns="38675" rIns="77349" bIns="38675">
            <a:normAutofit/>
          </a:bodyPr>
          <a:lstStyle>
            <a:lvl1pPr marL="0" indent="0" algn="ctr">
              <a:buFontTx/>
              <a:buNone/>
              <a:defRPr sz="54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a:t>Click here to add affiliations</a:t>
            </a:r>
          </a:p>
        </p:txBody>
      </p:sp>
      <p:sp>
        <p:nvSpPr>
          <p:cNvPr id="79" name="Text Placeholder 76"/>
          <p:cNvSpPr>
            <a:spLocks noGrp="1"/>
          </p:cNvSpPr>
          <p:nvPr>
            <p:ph type="body" sz="quarter" idx="151" hasCustomPrompt="1"/>
          </p:nvPr>
        </p:nvSpPr>
        <p:spPr>
          <a:xfrm>
            <a:off x="4090899" y="2558463"/>
            <a:ext cx="22093415" cy="1262156"/>
          </a:xfrm>
          <a:prstGeom prst="rect">
            <a:avLst/>
          </a:prstGeom>
        </p:spPr>
        <p:txBody>
          <a:bodyPr lIns="77349" tIns="38675" rIns="77349" bIns="38675" anchor="t" anchorCtr="1">
            <a:noAutofit/>
          </a:bodyPr>
          <a:lstStyle>
            <a:lvl1pPr marL="0" indent="0" algn="ctr">
              <a:buFontTx/>
              <a:buNone/>
              <a:defRPr sz="7200">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a:t>Click here to add authors</a:t>
            </a:r>
          </a:p>
        </p:txBody>
      </p:sp>
      <p:sp>
        <p:nvSpPr>
          <p:cNvPr id="80" name="Text Placeholder 76"/>
          <p:cNvSpPr>
            <a:spLocks noGrp="1"/>
          </p:cNvSpPr>
          <p:nvPr>
            <p:ph type="body" sz="quarter" idx="153" hasCustomPrompt="1"/>
          </p:nvPr>
        </p:nvSpPr>
        <p:spPr>
          <a:xfrm>
            <a:off x="4090899" y="492940"/>
            <a:ext cx="22093415" cy="1775267"/>
          </a:xfrm>
          <a:prstGeom prst="rect">
            <a:avLst/>
          </a:prstGeom>
        </p:spPr>
        <p:txBody>
          <a:bodyPr lIns="77349" tIns="38675" rIns="77349" bIns="38675" anchor="t" anchorCtr="1">
            <a:normAutofit/>
          </a:bodyPr>
          <a:lstStyle>
            <a:lvl1pPr marL="0" indent="0" algn="ctr">
              <a:buFontTx/>
              <a:buNone/>
              <a:defRPr sz="9800" b="1">
                <a:solidFill>
                  <a:schemeClr val="accent5">
                    <a:lumMod val="50000"/>
                  </a:schemeClr>
                </a:solidFill>
                <a:latin typeface="+mj-lt"/>
              </a:defRPr>
            </a:lvl1pPr>
            <a:lvl2pPr>
              <a:buFontTx/>
              <a:buNone/>
              <a:defRPr sz="6100"/>
            </a:lvl2pPr>
            <a:lvl3pPr>
              <a:buFontTx/>
              <a:buNone/>
              <a:defRPr sz="6100"/>
            </a:lvl3pPr>
            <a:lvl4pPr>
              <a:buFontTx/>
              <a:buNone/>
              <a:defRPr sz="6100"/>
            </a:lvl4pPr>
            <a:lvl5pPr>
              <a:buFontTx/>
              <a:buNone/>
              <a:defRPr sz="6100"/>
            </a:lvl5pPr>
          </a:lstStyle>
          <a:p>
            <a:pPr lvl="0"/>
            <a:r>
              <a:rPr lang="en-US"/>
              <a:t>Click here to add title</a:t>
            </a:r>
          </a:p>
        </p:txBody>
      </p:sp>
    </p:spTree>
    <p:extLst>
      <p:ext uri="{BB962C8B-B14F-4D97-AF65-F5344CB8AC3E}">
        <p14:creationId xmlns:p14="http://schemas.microsoft.com/office/powerpoint/2010/main" val="944890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D45A12-285B-2372-E256-22B3AA0A547D}"/>
              </a:ext>
            </a:extLst>
          </p:cNvPr>
          <p:cNvSpPr/>
          <p:nvPr userDrawn="1"/>
        </p:nvSpPr>
        <p:spPr>
          <a:xfrm>
            <a:off x="-1" y="41605201"/>
            <a:ext cx="30275213" cy="123643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000" b="1">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FC5EB3B4-7A2A-CE44-8147-7417B24DEE56}"/>
              </a:ext>
            </a:extLst>
          </p:cNvPr>
          <p:cNvGraphicFramePr>
            <a:graphicFrameLocks noGrp="1"/>
          </p:cNvGraphicFramePr>
          <p:nvPr userDrawn="1">
            <p:extLst>
              <p:ext uri="{D42A27DB-BD31-4B8C-83A1-F6EECF244321}">
                <p14:modId xmlns:p14="http://schemas.microsoft.com/office/powerpoint/2010/main" val="1069272067"/>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a:solidFill>
                            <a:srgbClr val="1F3A4E"/>
                          </a:solidFill>
                          <a:latin typeface="Arial Black" panose="020B0A04020102020204" pitchFamily="34" charset="0"/>
                        </a:rPr>
                        <a:t>QUICK START GUIDE</a:t>
                      </a:r>
                      <a:br>
                        <a:rPr lang="en-US" sz="4400" b="0" spc="600">
                          <a:solidFill>
                            <a:srgbClr val="1F3A4E"/>
                          </a:solidFill>
                          <a:latin typeface="Arial Black" panose="020B0A04020102020204" pitchFamily="34" charset="0"/>
                        </a:rPr>
                      </a:br>
                      <a:r>
                        <a:rPr lang="en-US" sz="3600" b="1" spc="0">
                          <a:solidFill>
                            <a:srgbClr val="FF0000"/>
                          </a:solidFill>
                          <a:latin typeface="Trebuchet MS" pitchFamily="34" charset="0"/>
                        </a:rPr>
                        <a:t>(THIS SIDEBAR WILL NOT PRINT)</a:t>
                      </a:r>
                      <a:endParaRPr lang="en-US" sz="44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5089937">
                <a:tc gridSpan="2">
                  <a:txBody>
                    <a:bodyPr/>
                    <a:lstStyle/>
                    <a:p>
                      <a:pPr defTabSz="3765639"/>
                      <a:r>
                        <a:rPr lang="en-US" sz="2800" i="0">
                          <a:solidFill>
                            <a:srgbClr val="D9D9D9"/>
                          </a:solidFill>
                          <a:latin typeface="Arial"/>
                          <a:cs typeface="Arial"/>
                        </a:rPr>
                        <a:t>This PowerPoint template produces a </a:t>
                      </a:r>
                      <a:r>
                        <a:rPr lang="en-US" sz="2800" i="0">
                          <a:solidFill>
                            <a:srgbClr val="FFC000"/>
                          </a:solidFill>
                          <a:latin typeface="Arial"/>
                          <a:cs typeface="Arial"/>
                        </a:rPr>
                        <a:t>A0 </a:t>
                      </a:r>
                      <a:r>
                        <a:rPr lang="en-US" sz="2800" i="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a:solidFill>
                          <a:srgbClr val="D9D9D9"/>
                        </a:solidFill>
                        <a:latin typeface="Arial"/>
                        <a:cs typeface="Arial"/>
                      </a:endParaRPr>
                    </a:p>
                    <a:p>
                      <a:pPr defTabSz="3765639"/>
                      <a:r>
                        <a:rPr lang="en-US" sz="28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err="1">
                          <a:solidFill>
                            <a:srgbClr val="FFC000"/>
                          </a:solidFill>
                          <a:latin typeface="Arial"/>
                          <a:cs typeface="Arial"/>
                        </a:rPr>
                        <a:t>PosterPresentations.com</a:t>
                      </a:r>
                      <a:r>
                        <a:rPr lang="en-US" sz="2800" i="0">
                          <a:solidFill>
                            <a:srgbClr val="D9D9D9"/>
                          </a:solidFill>
                          <a:latin typeface="Arial"/>
                          <a:cs typeface="Arial"/>
                        </a:rPr>
                        <a:t> and click on the  </a:t>
                      </a:r>
                      <a:r>
                        <a:rPr lang="en-US" sz="2800" i="0">
                          <a:solidFill>
                            <a:srgbClr val="FFC000"/>
                          </a:solidFill>
                          <a:latin typeface="Arial"/>
                          <a:cs typeface="Arial"/>
                        </a:rPr>
                        <a:t>HELP DESK</a:t>
                      </a:r>
                      <a:r>
                        <a:rPr lang="en-US" sz="2800" i="0" baseline="0">
                          <a:solidFill>
                            <a:srgbClr val="D9D9D9"/>
                          </a:solidFill>
                          <a:latin typeface="Arial"/>
                          <a:cs typeface="Arial"/>
                        </a:rPr>
                        <a:t> </a:t>
                      </a:r>
                      <a:r>
                        <a:rPr lang="en-US" sz="2800" i="0">
                          <a:solidFill>
                            <a:srgbClr val="D9D9D9"/>
                          </a:solidFill>
                          <a:latin typeface="Arial"/>
                          <a:cs typeface="Arial"/>
                        </a:rPr>
                        <a:t>tab.</a:t>
                      </a:r>
                    </a:p>
                    <a:p>
                      <a:pPr defTabSz="3765639"/>
                      <a:endParaRPr lang="en-US" sz="2800" i="0">
                        <a:solidFill>
                          <a:srgbClr val="D9D9D9"/>
                        </a:solidFill>
                        <a:latin typeface="Arial"/>
                        <a:cs typeface="Arial"/>
                      </a:endParaRPr>
                    </a:p>
                    <a:p>
                      <a:pPr defTabSz="3765639"/>
                      <a:r>
                        <a:rPr lang="en-US" sz="2800" i="0">
                          <a:solidFill>
                            <a:srgbClr val="D9D9D9"/>
                          </a:solidFill>
                          <a:latin typeface="Arial"/>
                          <a:cs typeface="Arial"/>
                        </a:rPr>
                        <a:t>To print your poster using our same-day professional printing service, go online to </a:t>
                      </a:r>
                      <a:r>
                        <a:rPr lang="en-US" sz="2800" i="0" err="1">
                          <a:solidFill>
                            <a:srgbClr val="FFC000"/>
                          </a:solidFill>
                          <a:latin typeface="Arial"/>
                          <a:cs typeface="Arial"/>
                        </a:rPr>
                        <a:t>PosterPresentations.com</a:t>
                      </a:r>
                      <a:r>
                        <a:rPr lang="en-US" sz="2800" i="0">
                          <a:solidFill>
                            <a:srgbClr val="D9D9D9"/>
                          </a:solidFill>
                          <a:latin typeface="Arial"/>
                          <a:cs typeface="Arial"/>
                        </a:rPr>
                        <a:t> and click on "</a:t>
                      </a:r>
                      <a:r>
                        <a:rPr lang="en-US" sz="2800" i="0">
                          <a:solidFill>
                            <a:srgbClr val="FFC000"/>
                          </a:solidFill>
                          <a:latin typeface="Arial"/>
                          <a:cs typeface="Arial"/>
                        </a:rPr>
                        <a:t>Order your poster</a:t>
                      </a:r>
                      <a:r>
                        <a:rPr lang="en-US" sz="2800" i="0">
                          <a:solidFill>
                            <a:srgbClr val="D9D9D9"/>
                          </a:solidFill>
                          <a:latin typeface="Arial"/>
                          <a:cs typeface="Arial"/>
                        </a:rPr>
                        <a:t>".</a:t>
                      </a:r>
                      <a:endParaRPr lang="en-US" sz="28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a:solidFill>
                          <a:srgbClr val="1F3A4E"/>
                        </a:solidFill>
                      </a:endParaRPr>
                    </a:p>
                    <a:p>
                      <a:pPr algn="ctr"/>
                      <a:endParaRPr lang="en-US" sz="2800">
                        <a:solidFill>
                          <a:srgbClr val="1F3A4E"/>
                        </a:solidFill>
                      </a:endParaRPr>
                    </a:p>
                    <a:p>
                      <a:pPr algn="ctr"/>
                      <a:r>
                        <a:rPr lang="en-US" sz="2800">
                          <a:solidFill>
                            <a:schemeClr val="bg1"/>
                          </a:solidFill>
                          <a:latin typeface="Arial" panose="020B0604020202020204" pitchFamily="34" charset="0"/>
                          <a:cs typeface="Arial" panose="020B0604020202020204" pitchFamily="34" charset="0"/>
                        </a:rPr>
                        <a:t>This is a template for a</a:t>
                      </a:r>
                    </a:p>
                    <a:p>
                      <a:pPr algn="ctr"/>
                      <a:r>
                        <a:rPr lang="en-US" sz="2800">
                          <a:solidFill>
                            <a:schemeClr val="bg1"/>
                          </a:solidFill>
                          <a:latin typeface="Arial" panose="020B0604020202020204" pitchFamily="34" charset="0"/>
                          <a:cs typeface="Arial" panose="020B0604020202020204" pitchFamily="34" charset="0"/>
                        </a:rPr>
                        <a:t>presentation poster </a:t>
                      </a:r>
                      <a:br>
                        <a:rPr lang="en-US" sz="2800">
                          <a:solidFill>
                            <a:schemeClr val="bg1"/>
                          </a:solidFill>
                          <a:latin typeface="Arial" panose="020B0604020202020204" pitchFamily="34" charset="0"/>
                          <a:cs typeface="Arial" panose="020B0604020202020204" pitchFamily="34" charset="0"/>
                        </a:rPr>
                      </a:br>
                      <a:r>
                        <a:rPr lang="en-US" sz="4400" b="1">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a:solidFill>
                            <a:srgbClr val="FFC000"/>
                          </a:solidFill>
                          <a:latin typeface="Arial" panose="020B0604020202020204" pitchFamily="34" charset="0"/>
                          <a:cs typeface="Arial" panose="020B0604020202020204" pitchFamily="34" charset="0"/>
                        </a:rPr>
                        <a:t>(33.11 x 46.81 inches)</a:t>
                      </a:r>
                      <a:br>
                        <a:rPr lang="en-US" sz="2800">
                          <a:solidFill>
                            <a:schemeClr val="bg1"/>
                          </a:solidFill>
                          <a:latin typeface="Arial" panose="020B0604020202020204" pitchFamily="34" charset="0"/>
                          <a:cs typeface="Arial" panose="020B0604020202020204" pitchFamily="34" charset="0"/>
                        </a:rPr>
                      </a:br>
                      <a:endParaRPr lang="en-US" sz="28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a:solidFill>
                            <a:srgbClr val="FFC000"/>
                          </a:solidFill>
                          <a:latin typeface="Arial" panose="020B0604020202020204" pitchFamily="34" charset="0"/>
                          <a:cs typeface="Arial" panose="020B0604020202020204" pitchFamily="34" charset="0"/>
                        </a:rPr>
                        <a:t>Important: Check the template size</a:t>
                      </a:r>
                      <a:br>
                        <a:rPr lang="en-US" sz="2800" b="0" baseline="0">
                          <a:solidFill>
                            <a:srgbClr val="FFC000"/>
                          </a:solidFill>
                          <a:latin typeface="Arial" panose="020B0604020202020204" pitchFamily="34" charset="0"/>
                          <a:cs typeface="Arial" panose="020B0604020202020204" pitchFamily="34" charset="0"/>
                        </a:rPr>
                      </a:br>
                      <a:r>
                        <a:rPr lang="en-US" sz="28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a:solidFill>
                            <a:srgbClr val="D9D9D9"/>
                          </a:solidFill>
                          <a:latin typeface="Arial" panose="020B0604020202020204" pitchFamily="34" charset="0"/>
                          <a:cs typeface="Arial" panose="020B0604020202020204" pitchFamily="34" charset="0"/>
                        </a:rPr>
                      </a:br>
                      <a:endParaRPr lang="en-US" sz="2800" b="0" baseline="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a:solidFill>
                          <a:srgbClr val="1F3A4E"/>
                        </a:solidFill>
                      </a:endParaRPr>
                    </a:p>
                  </a:txBody>
                  <a:tcPr>
                    <a:blipFill rotWithShape="1">
                      <a:blip r:embed="rId3"/>
                      <a:stretch>
                        <a:fillRect/>
                      </a:stretch>
                    </a:blipFill>
                  </a:tcPr>
                </a:tc>
                <a:tc>
                  <a:txBody>
                    <a:bodyPr/>
                    <a:lstStyle/>
                    <a:p>
                      <a:pPr algn="l"/>
                      <a:r>
                        <a:rPr lang="en-US" sz="3200" b="1" baseline="0">
                          <a:solidFill>
                            <a:srgbClr val="FFC000"/>
                          </a:solidFill>
                          <a:latin typeface="Arial" panose="020B0604020202020204" pitchFamily="34" charset="0"/>
                          <a:cs typeface="Arial" panose="020B0604020202020204" pitchFamily="34" charset="0"/>
                        </a:rPr>
                        <a:t>How to </a:t>
                      </a:r>
                      <a:r>
                        <a:rPr lang="en-US" sz="4800" b="1" baseline="0">
                          <a:solidFill>
                            <a:srgbClr val="FFC000"/>
                          </a:solidFill>
                          <a:latin typeface="Arial" panose="020B0604020202020204" pitchFamily="34" charset="0"/>
                          <a:cs typeface="Arial" panose="020B0604020202020204" pitchFamily="34" charset="0"/>
                        </a:rPr>
                        <a:t>Zoom in </a:t>
                      </a:r>
                      <a:r>
                        <a:rPr lang="en-US" sz="3200" b="1" baseline="0">
                          <a:solidFill>
                            <a:srgbClr val="FFC000"/>
                          </a:solidFill>
                          <a:latin typeface="Arial" panose="020B0604020202020204" pitchFamily="34" charset="0"/>
                          <a:cs typeface="Arial" panose="020B0604020202020204" pitchFamily="34" charset="0"/>
                        </a:rPr>
                        <a:t>and </a:t>
                      </a:r>
                      <a:r>
                        <a:rPr lang="en-US" sz="2400" b="1" baseline="0">
                          <a:solidFill>
                            <a:srgbClr val="FFC000"/>
                          </a:solidFill>
                          <a:latin typeface="Arial" panose="020B0604020202020204" pitchFamily="34" charset="0"/>
                          <a:cs typeface="Arial" panose="020B0604020202020204" pitchFamily="34" charset="0"/>
                        </a:rPr>
                        <a:t>out</a:t>
                      </a:r>
                      <a:endParaRPr lang="en-US" sz="3200" b="1" baseline="0">
                        <a:solidFill>
                          <a:srgbClr val="FFC000"/>
                        </a:solidFill>
                        <a:latin typeface="Arial" panose="020B0604020202020204" pitchFamily="34" charset="0"/>
                        <a:cs typeface="Arial" panose="020B0604020202020204" pitchFamily="34" charset="0"/>
                      </a:endParaRPr>
                    </a:p>
                    <a:p>
                      <a:pPr algn="l"/>
                      <a:r>
                        <a:rPr lang="en-US" sz="28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a:solidFill>
                            <a:srgbClr val="D9D9D9"/>
                          </a:solidFill>
                          <a:latin typeface="Arial" panose="020B0604020202020204" pitchFamily="34" charset="0"/>
                          <a:cs typeface="Arial" panose="020B0604020202020204" pitchFamily="34" charset="0"/>
                        </a:rPr>
                      </a:br>
                      <a:r>
                        <a:rPr lang="en-US" sz="2800" b="0" baseline="0">
                          <a:solidFill>
                            <a:srgbClr val="FFC000"/>
                          </a:solidFill>
                          <a:latin typeface="Arial" panose="020B0604020202020204" pitchFamily="34" charset="0"/>
                          <a:cs typeface="Arial" panose="020B0604020202020204" pitchFamily="34" charset="0"/>
                        </a:rPr>
                        <a:t>1. </a:t>
                      </a:r>
                      <a:r>
                        <a:rPr lang="en-US" sz="28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a:solidFill>
                            <a:srgbClr val="D9D9D9"/>
                          </a:solidFill>
                          <a:latin typeface="Arial" panose="020B0604020202020204" pitchFamily="34" charset="0"/>
                          <a:cs typeface="Arial" panose="020B0604020202020204" pitchFamily="34" charset="0"/>
                        </a:rPr>
                      </a:br>
                      <a:r>
                        <a:rPr lang="en-US" sz="2800" b="0" baseline="0">
                          <a:solidFill>
                            <a:srgbClr val="FFC000"/>
                          </a:solidFill>
                          <a:latin typeface="Arial" panose="020B0604020202020204" pitchFamily="34" charset="0"/>
                          <a:cs typeface="Arial" panose="020B0604020202020204" pitchFamily="34" charset="0"/>
                        </a:rPr>
                        <a:t>2. </a:t>
                      </a:r>
                      <a:r>
                        <a:rPr lang="en-US" sz="28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a:solidFill>
                            <a:srgbClr val="FFC000"/>
                          </a:solidFill>
                          <a:latin typeface="Arial" panose="020B0604020202020204" pitchFamily="34" charset="0"/>
                          <a:cs typeface="Arial" panose="020B0604020202020204" pitchFamily="34" charset="0"/>
                        </a:rPr>
                        <a:t>Ruler and Guides</a:t>
                      </a:r>
                      <a:br>
                        <a:rPr lang="en-US" sz="2800" b="0" baseline="0">
                          <a:solidFill>
                            <a:srgbClr val="FFC000"/>
                          </a:solidFill>
                          <a:latin typeface="Arial" panose="020B0604020202020204" pitchFamily="34" charset="0"/>
                          <a:cs typeface="Arial" panose="020B0604020202020204" pitchFamily="34" charset="0"/>
                        </a:rPr>
                      </a:br>
                      <a:r>
                        <a:rPr lang="en-US" sz="28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a:solidFill>
                          <a:srgbClr val="1F3A4E"/>
                        </a:solidFill>
                      </a:endParaRPr>
                    </a:p>
                  </a:txBody>
                  <a:tcPr>
                    <a:blipFill rotWithShape="1">
                      <a:blip r:embed="rId4"/>
                      <a:stretch>
                        <a:fillRect/>
                      </a:stretch>
                    </a:blipFill>
                  </a:tcPr>
                </a:tc>
                <a:tc>
                  <a:txBody>
                    <a:bodyPr/>
                    <a:lstStyle/>
                    <a:p>
                      <a:pPr marL="0" lvl="1" indent="0" algn="l" defTabSz="114300"/>
                      <a:r>
                        <a:rPr lang="en-US" sz="3200" b="1" baseline="0">
                          <a:solidFill>
                            <a:srgbClr val="FFC000"/>
                          </a:solidFill>
                          <a:latin typeface="Arial" panose="020B0604020202020204" pitchFamily="34" charset="0"/>
                          <a:cs typeface="Arial" panose="020B0604020202020204" pitchFamily="34" charset="0"/>
                        </a:rPr>
                        <a:t>Headers and text containers</a:t>
                      </a:r>
                      <a:br>
                        <a:rPr lang="en-US" sz="2800" b="0" baseline="0">
                          <a:solidFill>
                            <a:schemeClr val="bg1"/>
                          </a:solidFill>
                          <a:latin typeface="Arial" panose="020B0604020202020204" pitchFamily="34" charset="0"/>
                          <a:cs typeface="Arial" panose="020B0604020202020204" pitchFamily="34" charset="0"/>
                        </a:rPr>
                      </a:br>
                      <a:r>
                        <a:rPr lang="en-US" sz="28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a:solidFill>
                            <a:schemeClr val="bg1"/>
                          </a:solidFill>
                          <a:latin typeface="Arial" panose="020B0604020202020204" pitchFamily="34" charset="0"/>
                          <a:cs typeface="Arial" panose="020B0604020202020204" pitchFamily="34" charset="0"/>
                        </a:rPr>
                      </a:br>
                      <a:r>
                        <a:rPr lang="en-US" sz="2800" b="0" baseline="0">
                          <a:solidFill>
                            <a:srgbClr val="FFC000"/>
                          </a:solidFill>
                          <a:latin typeface="Arial" panose="020B0604020202020204" pitchFamily="34" charset="0"/>
                          <a:cs typeface="Arial" panose="020B0604020202020204" pitchFamily="34" charset="0"/>
                        </a:rPr>
                        <a:t>-</a:t>
                      </a:r>
                      <a:r>
                        <a:rPr lang="en-US" sz="2800" b="0" baseline="0">
                          <a:solidFill>
                            <a:schemeClr val="bg1"/>
                          </a:solidFill>
                          <a:latin typeface="Arial" panose="020B0604020202020204" pitchFamily="34" charset="0"/>
                          <a:cs typeface="Arial" panose="020B0604020202020204" pitchFamily="34" charset="0"/>
                        </a:rPr>
                        <a:t> </a:t>
                      </a:r>
                      <a:r>
                        <a:rPr lang="en-US" sz="2800" b="0" baseline="0">
                          <a:solidFill>
                            <a:srgbClr val="D9D9D9"/>
                          </a:solidFill>
                          <a:latin typeface="Arial" panose="020B0604020202020204" pitchFamily="34" charset="0"/>
                          <a:cs typeface="Arial" panose="020B0604020202020204" pitchFamily="34" charset="0"/>
                        </a:rPr>
                        <a:t>Click inside a section header to add its text. </a:t>
                      </a:r>
                      <a:br>
                        <a:rPr lang="en-US" sz="2800" b="0" baseline="0">
                          <a:solidFill>
                            <a:schemeClr val="bg1"/>
                          </a:solidFill>
                          <a:latin typeface="Arial" panose="020B0604020202020204" pitchFamily="34" charset="0"/>
                          <a:cs typeface="Arial" panose="020B0604020202020204" pitchFamily="34" charset="0"/>
                        </a:rPr>
                      </a:br>
                      <a:r>
                        <a:rPr lang="en-US" sz="2800" b="0" baseline="0">
                          <a:solidFill>
                            <a:srgbClr val="FFC000"/>
                          </a:solidFill>
                          <a:latin typeface="Arial" panose="020B0604020202020204" pitchFamily="34" charset="0"/>
                          <a:cs typeface="Arial" panose="020B0604020202020204" pitchFamily="34" charset="0"/>
                        </a:rPr>
                        <a:t>-</a:t>
                      </a:r>
                      <a:r>
                        <a:rPr lang="en-US" sz="2800" b="0" baseline="0">
                          <a:solidFill>
                            <a:schemeClr val="bg1"/>
                          </a:solidFill>
                          <a:latin typeface="Arial" panose="020B0604020202020204" pitchFamily="34" charset="0"/>
                          <a:cs typeface="Arial" panose="020B0604020202020204" pitchFamily="34" charset="0"/>
                        </a:rPr>
                        <a:t> </a:t>
                      </a:r>
                      <a:r>
                        <a:rPr lang="en-US" sz="28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a:solidFill>
                            <a:schemeClr val="bg1"/>
                          </a:solidFill>
                          <a:latin typeface="Arial" panose="020B0604020202020204" pitchFamily="34" charset="0"/>
                          <a:cs typeface="Arial" panose="020B0604020202020204" pitchFamily="34" charset="0"/>
                        </a:rPr>
                      </a:br>
                      <a:r>
                        <a:rPr lang="en-US" sz="2800" b="0" baseline="0">
                          <a:solidFill>
                            <a:srgbClr val="FFC000"/>
                          </a:solidFill>
                          <a:latin typeface="Arial" panose="020B0604020202020204" pitchFamily="34" charset="0"/>
                          <a:cs typeface="Arial" panose="020B0604020202020204" pitchFamily="34" charset="0"/>
                        </a:rPr>
                        <a:t>-</a:t>
                      </a:r>
                      <a:r>
                        <a:rPr lang="en-US" sz="2800" b="0" baseline="0">
                          <a:solidFill>
                            <a:schemeClr val="bg1"/>
                          </a:solidFill>
                          <a:latin typeface="Arial" panose="020B0604020202020204" pitchFamily="34" charset="0"/>
                          <a:cs typeface="Arial" panose="020B0604020202020204" pitchFamily="34" charset="0"/>
                        </a:rPr>
                        <a:t> </a:t>
                      </a:r>
                      <a:r>
                        <a:rPr lang="en-US" sz="28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a:solidFill>
                            <a:srgbClr val="FFC000"/>
                          </a:solidFill>
                          <a:latin typeface="Arial" panose="020B0604020202020204" pitchFamily="34" charset="0"/>
                          <a:cs typeface="Arial" panose="020B0604020202020204" pitchFamily="34" charset="0"/>
                        </a:rPr>
                        <a:t>Adding content to the poster</a:t>
                      </a:r>
                    </a:p>
                    <a:p>
                      <a:r>
                        <a:rPr lang="en-US" sz="28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D0FA0136-EAEA-204C-8AE8-3866BF45EBBC}"/>
              </a:ext>
            </a:extLst>
          </p:cNvPr>
          <p:cNvGraphicFramePr>
            <a:graphicFrameLocks noGrp="1"/>
          </p:cNvGraphicFramePr>
          <p:nvPr userDrawn="1">
            <p:extLst>
              <p:ext uri="{D42A27DB-BD31-4B8C-83A1-F6EECF244321}">
                <p14:modId xmlns:p14="http://schemas.microsoft.com/office/powerpoint/2010/main" val="3313440428"/>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a:solidFill>
                            <a:srgbClr val="1F3A4E"/>
                          </a:solidFill>
                          <a:latin typeface="Arial Black" panose="020B0A04020102020204" pitchFamily="34" charset="0"/>
                        </a:rPr>
                        <a:t>QUICK START GUIDE</a:t>
                      </a:r>
                      <a:br>
                        <a:rPr lang="en-US" sz="4400" b="0" spc="600">
                          <a:solidFill>
                            <a:srgbClr val="1F3A4E"/>
                          </a:solidFill>
                          <a:latin typeface="Arial Black" panose="020B0A04020102020204" pitchFamily="34" charset="0"/>
                        </a:rPr>
                      </a:br>
                      <a:r>
                        <a:rPr lang="en-US" sz="3600" b="1" spc="0">
                          <a:solidFill>
                            <a:srgbClr val="FF0000"/>
                          </a:solidFill>
                          <a:latin typeface="Trebuchet MS" pitchFamily="34" charset="0"/>
                        </a:rPr>
                        <a:t>(THIS SIDEBAR WILL NOT PRINT)</a:t>
                      </a:r>
                      <a:endParaRPr lang="en-US" sz="44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a:solidFill>
                          <a:srgbClr val="FFC000"/>
                        </a:solidFill>
                      </a:endParaRPr>
                    </a:p>
                    <a:p>
                      <a:pPr marL="0" indent="0" algn="l" defTabSz="114300"/>
                      <a:endParaRPr lang="en-US" sz="2800" b="0" baseline="0">
                        <a:solidFill>
                          <a:srgbClr val="D9D9D9"/>
                        </a:solidFill>
                        <a:latin typeface="Arial" panose="020B0604020202020204" pitchFamily="34" charset="0"/>
                        <a:cs typeface="Arial" panose="020B0604020202020204" pitchFamily="34" charset="0"/>
                      </a:endParaRPr>
                    </a:p>
                    <a:p>
                      <a:pPr marL="0" indent="0" algn="l" defTabSz="114300"/>
                      <a:r>
                        <a:rPr lang="en-US" sz="28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a:solidFill>
                          <a:srgbClr val="D9D9D9"/>
                        </a:solidFill>
                        <a:latin typeface="Arial" panose="020B0604020202020204" pitchFamily="34" charset="0"/>
                        <a:cs typeface="Arial" panose="020B0604020202020204" pitchFamily="34" charset="0"/>
                      </a:endParaRPr>
                    </a:p>
                    <a:p>
                      <a:pPr marL="0" indent="0" algn="l" defTabSz="114300"/>
                      <a:r>
                        <a:rPr lang="en-US" sz="28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a:solidFill>
                            <a:srgbClr val="FFC000"/>
                          </a:solidFill>
                          <a:latin typeface="Arial" panose="020B0604020202020204" pitchFamily="34" charset="0"/>
                          <a:cs typeface="Arial" panose="020B0604020202020204" pitchFamily="34" charset="0"/>
                        </a:rPr>
                        <a:t>How to change the column layout configuration</a:t>
                      </a:r>
                    </a:p>
                    <a:p>
                      <a:r>
                        <a:rPr lang="en-US" sz="28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a:solidFill>
                            <a:srgbClr val="D9D9D9"/>
                          </a:solidFill>
                          <a:latin typeface="Arial" panose="020B0604020202020204" pitchFamily="34" charset="0"/>
                          <a:cs typeface="Arial" panose="020B0604020202020204" pitchFamily="34" charset="0"/>
                        </a:rPr>
                        <a:t>You can see a tutorial here: </a:t>
                      </a:r>
                      <a:r>
                        <a:rPr lang="en-US" sz="2800" u="sng">
                          <a:solidFill>
                            <a:srgbClr val="FFC000"/>
                          </a:solidFill>
                          <a:latin typeface="Arial" panose="020B0604020202020204" pitchFamily="34" charset="0"/>
                          <a:cs typeface="Arial" panose="020B0604020202020204" pitchFamily="34" charset="0"/>
                        </a:rPr>
                        <a:t>https://</a:t>
                      </a:r>
                      <a:r>
                        <a:rPr lang="en-US" sz="2800" u="sng" err="1">
                          <a:solidFill>
                            <a:srgbClr val="FFC000"/>
                          </a:solidFill>
                          <a:latin typeface="Arial" panose="020B0604020202020204" pitchFamily="34" charset="0"/>
                          <a:cs typeface="Arial" panose="020B0604020202020204" pitchFamily="34" charset="0"/>
                        </a:rPr>
                        <a:t>www.posterpresentations.com</a:t>
                      </a:r>
                      <a:r>
                        <a:rPr lang="en-US" sz="2800" u="sng">
                          <a:solidFill>
                            <a:srgbClr val="FFC000"/>
                          </a:solidFill>
                          <a:latin typeface="Arial" panose="020B0604020202020204" pitchFamily="34" charset="0"/>
                          <a:cs typeface="Arial" panose="020B0604020202020204" pitchFamily="34" charset="0"/>
                        </a:rPr>
                        <a:t>/how-to-change-the-column-</a:t>
                      </a:r>
                      <a:r>
                        <a:rPr lang="en-US" sz="2800" u="sng" err="1">
                          <a:solidFill>
                            <a:srgbClr val="FFC000"/>
                          </a:solidFill>
                          <a:latin typeface="Arial" panose="020B0604020202020204" pitchFamily="34" charset="0"/>
                          <a:cs typeface="Arial" panose="020B0604020202020204" pitchFamily="34" charset="0"/>
                        </a:rPr>
                        <a:t>configuration.html</a:t>
                      </a:r>
                      <a:endParaRPr lang="en-US" sz="6000" u="sng">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a:solidFill>
                            <a:srgbClr val="FFC000"/>
                          </a:solidFill>
                          <a:latin typeface="Arial" panose="020B0604020202020204" pitchFamily="34" charset="0"/>
                          <a:cs typeface="Arial" panose="020B0604020202020204" pitchFamily="34" charset="0"/>
                        </a:rPr>
                        <a:t>How to</a:t>
                      </a:r>
                      <a:r>
                        <a:rPr lang="en-US" sz="3200" b="1" baseline="0">
                          <a:solidFill>
                            <a:srgbClr val="FFC000"/>
                          </a:solidFill>
                          <a:latin typeface="Arial" panose="020B0604020202020204" pitchFamily="34" charset="0"/>
                          <a:cs typeface="Arial" panose="020B0604020202020204" pitchFamily="34" charset="0"/>
                        </a:rPr>
                        <a:t> preview your poster prior to printing</a:t>
                      </a:r>
                      <a:endParaRPr lang="en-US" sz="3200" b="1">
                        <a:solidFill>
                          <a:srgbClr val="FFC000"/>
                        </a:solidFill>
                        <a:latin typeface="Arial" panose="020B0604020202020204" pitchFamily="34" charset="0"/>
                        <a:cs typeface="Arial" panose="020B0604020202020204" pitchFamily="34" charset="0"/>
                      </a:endParaRPr>
                    </a:p>
                    <a:p>
                      <a:pPr rtl="0"/>
                      <a:r>
                        <a:rPr lang="en-US" sz="2800">
                          <a:solidFill>
                            <a:srgbClr val="D9D9D9"/>
                          </a:solidFill>
                          <a:latin typeface="Arial" panose="020B0604020202020204" pitchFamily="34" charset="0"/>
                          <a:cs typeface="Arial" panose="020B0604020202020204" pitchFamily="34" charset="0"/>
                        </a:rPr>
                        <a:t>You can preview your poster at any time by pressing the </a:t>
                      </a:r>
                      <a:r>
                        <a:rPr lang="en-US" sz="2800">
                          <a:solidFill>
                            <a:srgbClr val="FFC000"/>
                          </a:solidFill>
                          <a:latin typeface="Arial" panose="020B0604020202020204" pitchFamily="34" charset="0"/>
                          <a:cs typeface="Arial" panose="020B0604020202020204" pitchFamily="34" charset="0"/>
                        </a:rPr>
                        <a:t>F5 key</a:t>
                      </a:r>
                      <a:r>
                        <a:rPr lang="en-US" sz="28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a:solidFill>
                            <a:srgbClr val="FFC000"/>
                          </a:solidFill>
                          <a:latin typeface="Arial" panose="020B0604020202020204" pitchFamily="34" charset="0"/>
                          <a:cs typeface="Arial" panose="020B0604020202020204" pitchFamily="34" charset="0"/>
                        </a:rPr>
                        <a:t>ESC key </a:t>
                      </a:r>
                      <a:r>
                        <a:rPr lang="en-US" sz="28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a:solidFill>
                            <a:srgbClr val="D9D9D9"/>
                          </a:solidFill>
                          <a:latin typeface="Arial" panose="020B0604020202020204" pitchFamily="34" charset="0"/>
                          <a:cs typeface="Arial" panose="020B0604020202020204" pitchFamily="34" charset="0"/>
                        </a:rPr>
                        <a:t>F5</a:t>
                      </a:r>
                      <a:r>
                        <a:rPr lang="en-US" sz="2800" baseline="0">
                          <a:solidFill>
                            <a:srgbClr val="D9D9D9"/>
                          </a:solidFill>
                          <a:latin typeface="Arial" panose="020B0604020202020204" pitchFamily="34" charset="0"/>
                          <a:cs typeface="Arial" panose="020B0604020202020204" pitchFamily="34" charset="0"/>
                        </a:rPr>
                        <a:t> </a:t>
                      </a:r>
                      <a:endParaRPr lang="en-US" sz="280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a:solidFill>
                            <a:srgbClr val="D9D9D9"/>
                          </a:solidFill>
                          <a:latin typeface="Arial" panose="020B0604020202020204" pitchFamily="34" charset="0"/>
                          <a:cs typeface="Arial" panose="020B0604020202020204" pitchFamily="34" charset="0"/>
                        </a:rPr>
                        <a:t>F5</a:t>
                      </a:r>
                      <a:r>
                        <a:rPr lang="en-US" sz="2800" baseline="0">
                          <a:solidFill>
                            <a:srgbClr val="D9D9D9"/>
                          </a:solidFill>
                          <a:latin typeface="Arial" panose="020B0604020202020204" pitchFamily="34" charset="0"/>
                          <a:cs typeface="Arial" panose="020B0604020202020204" pitchFamily="34" charset="0"/>
                        </a:rPr>
                        <a:t> </a:t>
                      </a:r>
                      <a:endParaRPr lang="en-US" sz="600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a:cs typeface="Arial"/>
                        </a:rPr>
                        <a:t>When you are ready to have your poster printed go online to </a:t>
                      </a:r>
                      <a:r>
                        <a:rPr lang="en-US" sz="2800" noProof="0" err="1">
                          <a:solidFill>
                            <a:srgbClr val="FFC000"/>
                          </a:solidFill>
                          <a:latin typeface="Arial"/>
                          <a:cs typeface="Arial"/>
                        </a:rPr>
                        <a:t>PosterPresentations.com</a:t>
                      </a:r>
                      <a:r>
                        <a:rPr lang="en-US" sz="2800" noProof="0">
                          <a:solidFill>
                            <a:srgbClr val="D9D9D9"/>
                          </a:solidFill>
                          <a:latin typeface="Arial"/>
                          <a:cs typeface="Arial"/>
                        </a:rPr>
                        <a:t> and click on the "</a:t>
                      </a:r>
                      <a:r>
                        <a:rPr lang="en-US" sz="2800" noProof="0">
                          <a:solidFill>
                            <a:srgbClr val="FFC000"/>
                          </a:solidFill>
                          <a:latin typeface="Arial"/>
                          <a:cs typeface="Arial"/>
                        </a:rPr>
                        <a:t>Order Your Poster</a:t>
                      </a:r>
                      <a:r>
                        <a:rPr lang="en-US" sz="28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a:solidFill>
                            <a:srgbClr val="D9D9D9"/>
                          </a:solidFill>
                          <a:latin typeface="Arial"/>
                          <a:cs typeface="Arial"/>
                        </a:rPr>
                      </a:br>
                      <a:r>
                        <a:rPr lang="en-US" sz="2800" noProof="0">
                          <a:solidFill>
                            <a:srgbClr val="D9D9D9"/>
                          </a:solidFill>
                          <a:latin typeface="Arial"/>
                          <a:cs typeface="Arial"/>
                        </a:rPr>
                        <a:t>Go to </a:t>
                      </a:r>
                      <a:r>
                        <a:rPr lang="en-US" sz="2800" noProof="0" err="1">
                          <a:solidFill>
                            <a:srgbClr val="FFC000"/>
                          </a:solidFill>
                          <a:latin typeface="Arial"/>
                          <a:cs typeface="Arial"/>
                        </a:rPr>
                        <a:t>PosterPresentations.com</a:t>
                      </a:r>
                      <a:r>
                        <a:rPr lang="en-US" sz="28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a:solidFill>
                            <a:schemeClr val="bg1">
                              <a:lumMod val="85000"/>
                            </a:schemeClr>
                          </a:solidFill>
                          <a:latin typeface="Arial"/>
                          <a:cs typeface="Arial"/>
                        </a:rPr>
                        <a:t>© 2022</a:t>
                      </a:r>
                      <a:r>
                        <a:rPr lang="en-US" sz="2400" baseline="0">
                          <a:solidFill>
                            <a:schemeClr val="bg1">
                              <a:lumMod val="85000"/>
                            </a:schemeClr>
                          </a:solidFill>
                          <a:latin typeface="Arial"/>
                          <a:cs typeface="Arial"/>
                        </a:rPr>
                        <a:t> </a:t>
                      </a:r>
                      <a:r>
                        <a:rPr lang="en-US" sz="2400" err="1">
                          <a:solidFill>
                            <a:schemeClr val="bg1">
                              <a:lumMod val="85000"/>
                            </a:schemeClr>
                          </a:solidFill>
                          <a:latin typeface="Arial"/>
                          <a:cs typeface="Arial"/>
                        </a:rPr>
                        <a:t>PosterPresentations.com</a:t>
                      </a:r>
                      <a:br>
                        <a:rPr lang="en-US" sz="2400">
                          <a:solidFill>
                            <a:schemeClr val="bg1">
                              <a:lumMod val="85000"/>
                            </a:schemeClr>
                          </a:solidFill>
                          <a:latin typeface="Arial"/>
                          <a:cs typeface="Arial"/>
                        </a:rPr>
                      </a:br>
                      <a:r>
                        <a:rPr lang="en-US" sz="2400">
                          <a:solidFill>
                            <a:schemeClr val="bg1">
                              <a:lumMod val="85000"/>
                            </a:schemeClr>
                          </a:solidFill>
                          <a:latin typeface="Arial"/>
                          <a:cs typeface="Arial"/>
                        </a:rPr>
                        <a:t>2117 Fourth Street ,</a:t>
                      </a:r>
                      <a:r>
                        <a:rPr lang="en-US" sz="2400" baseline="0">
                          <a:solidFill>
                            <a:schemeClr val="bg1">
                              <a:lumMod val="85000"/>
                            </a:schemeClr>
                          </a:solidFill>
                          <a:latin typeface="Arial"/>
                          <a:cs typeface="Arial"/>
                        </a:rPr>
                        <a:t> STE C        </a:t>
                      </a:r>
                    </a:p>
                    <a:p>
                      <a:pPr>
                        <a:lnSpc>
                          <a:spcPts val="2600"/>
                        </a:lnSpc>
                      </a:pPr>
                      <a:r>
                        <a:rPr lang="en-US" sz="2400" baseline="0">
                          <a:solidFill>
                            <a:schemeClr val="bg1">
                              <a:lumMod val="85000"/>
                            </a:schemeClr>
                          </a:solidFill>
                          <a:latin typeface="Arial"/>
                          <a:cs typeface="Arial"/>
                        </a:rPr>
                        <a:t>Berkeley CA 94710 USA</a:t>
                      </a:r>
                      <a:endParaRPr lang="en-US" sz="240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a:solidFill>
                            <a:srgbClr val="D0D0D0"/>
                          </a:solidFill>
                          <a:latin typeface="Arial"/>
                          <a:cs typeface="Arial"/>
                        </a:rPr>
                        <a:t>For complete tutorials</a:t>
                      </a:r>
                      <a:r>
                        <a:rPr lang="en-US" sz="28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a:solidFill>
                            <a:srgbClr val="FFC000"/>
                          </a:solidFill>
                          <a:latin typeface="Arial"/>
                          <a:cs typeface="Arial"/>
                        </a:rPr>
                        <a:t>https://</a:t>
                      </a:r>
                      <a:r>
                        <a:rPr lang="en-US" sz="2000" b="1" err="1">
                          <a:solidFill>
                            <a:srgbClr val="FFC000"/>
                          </a:solidFill>
                          <a:latin typeface="Arial"/>
                          <a:cs typeface="Arial"/>
                        </a:rPr>
                        <a:t>www.posterpresentations.com</a:t>
                      </a:r>
                      <a:r>
                        <a:rPr lang="en-US" sz="2000" b="1">
                          <a:solidFill>
                            <a:srgbClr val="FFC000"/>
                          </a:solidFill>
                          <a:latin typeface="Arial"/>
                          <a:cs typeface="Arial"/>
                        </a:rPr>
                        <a:t>/</a:t>
                      </a:r>
                      <a:r>
                        <a:rPr lang="en-US" sz="2000" b="1" err="1">
                          <a:solidFill>
                            <a:srgbClr val="FFC000"/>
                          </a:solidFill>
                          <a:latin typeface="Arial"/>
                          <a:cs typeface="Arial"/>
                        </a:rPr>
                        <a:t>helpdesk.html</a:t>
                      </a:r>
                      <a:endParaRPr lang="en-US" sz="16600"/>
                    </a:p>
                  </a:txBody>
                  <a:tcPr marL="182880" marT="137160">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B248A3CB-9C6D-7F42-BCCC-3C2D27EEFFA7}"/>
              </a:ext>
            </a:extLst>
          </p:cNvPr>
          <p:cNvGrpSpPr/>
          <p:nvPr userDrawn="1"/>
        </p:nvGrpSpPr>
        <p:grpSpPr>
          <a:xfrm>
            <a:off x="-1" y="-29666"/>
            <a:ext cx="30275213" cy="5104586"/>
            <a:chOff x="0" y="-1"/>
            <a:chExt cx="12192000" cy="1219223"/>
          </a:xfrm>
        </p:grpSpPr>
        <p:sp>
          <p:nvSpPr>
            <p:cNvPr id="6" name="Document 5">
              <a:extLst>
                <a:ext uri="{FF2B5EF4-FFF2-40B4-BE49-F238E27FC236}">
                  <a16:creationId xmlns:a16="http://schemas.microsoft.com/office/drawing/2014/main" id="{B5FE4A63-9635-5BDD-2328-E8F504870B78}"/>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cument 6">
              <a:extLst>
                <a:ext uri="{FF2B5EF4-FFF2-40B4-BE49-F238E27FC236}">
                  <a16:creationId xmlns:a16="http://schemas.microsoft.com/office/drawing/2014/main" id="{E917CC9F-AE22-786F-0BA0-F3844334AF9B}"/>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38296" y="41989161"/>
            <a:ext cx="2234591" cy="322029"/>
          </a:xfrm>
          <a:prstGeom prst="rect">
            <a:avLst/>
          </a:prstGeom>
          <a:noFill/>
          <a:ln w="9525">
            <a:noFill/>
            <a:miter lim="800000"/>
            <a:headEnd/>
            <a:tailEnd/>
          </a:ln>
          <a:effectLst/>
        </p:spPr>
        <p:txBody>
          <a:bodyPr wrap="square" lIns="89381" tIns="44682" rIns="89381" bIns="44682">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000" b="1">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2450781256"/>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298410" rtl="0" eaLnBrk="1" latinLnBrk="0" hangingPunct="1">
        <a:spcBef>
          <a:spcPct val="0"/>
        </a:spcBef>
        <a:buNone/>
        <a:defRPr sz="8500" kern="1200">
          <a:solidFill>
            <a:schemeClr val="bg1"/>
          </a:solidFill>
          <a:latin typeface="Trebuchet MS" pitchFamily="34" charset="0"/>
          <a:ea typeface="+mj-ea"/>
          <a:cs typeface="+mj-cs"/>
        </a:defRPr>
      </a:lvl1pPr>
    </p:titleStyle>
    <p:bodyStyle>
      <a:lvl1pPr marL="1611903" indent="-1611903" algn="l" defTabSz="4298410" rtl="0" eaLnBrk="1" latinLnBrk="0" hangingPunct="1">
        <a:spcBef>
          <a:spcPct val="20000"/>
        </a:spcBef>
        <a:buFont typeface="Arial" pitchFamily="34" charset="0"/>
        <a:buChar char="•"/>
        <a:defRPr sz="15100" kern="1200">
          <a:solidFill>
            <a:schemeClr val="tx1"/>
          </a:solidFill>
          <a:latin typeface="+mn-lt"/>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p:bodyStyle>
    <p:otherStyle>
      <a:defPPr>
        <a:defRPr lang="en-US"/>
      </a:defPPr>
      <a:lvl1pPr marL="0" algn="l" defTabSz="4298410" rtl="0" eaLnBrk="1" latinLnBrk="0" hangingPunct="1">
        <a:defRPr sz="8500" kern="1200">
          <a:solidFill>
            <a:schemeClr val="tx1"/>
          </a:solidFill>
          <a:latin typeface="+mn-lt"/>
          <a:ea typeface="+mn-ea"/>
          <a:cs typeface="+mn-cs"/>
        </a:defRPr>
      </a:lvl1pPr>
      <a:lvl2pPr marL="2149205" algn="l" defTabSz="4298410" rtl="0" eaLnBrk="1" latinLnBrk="0" hangingPunct="1">
        <a:defRPr sz="8500" kern="1200">
          <a:solidFill>
            <a:schemeClr val="tx1"/>
          </a:solidFill>
          <a:latin typeface="+mn-lt"/>
          <a:ea typeface="+mn-ea"/>
          <a:cs typeface="+mn-cs"/>
        </a:defRPr>
      </a:lvl2pPr>
      <a:lvl3pPr marL="4298410" algn="l" defTabSz="4298410" rtl="0" eaLnBrk="1" latinLnBrk="0" hangingPunct="1">
        <a:defRPr sz="8500" kern="1200">
          <a:solidFill>
            <a:schemeClr val="tx1"/>
          </a:solidFill>
          <a:latin typeface="+mn-lt"/>
          <a:ea typeface="+mn-ea"/>
          <a:cs typeface="+mn-cs"/>
        </a:defRPr>
      </a:lvl3pPr>
      <a:lvl4pPr marL="6447613" algn="l" defTabSz="4298410" rtl="0" eaLnBrk="1" latinLnBrk="0" hangingPunct="1">
        <a:defRPr sz="8500" kern="1200">
          <a:solidFill>
            <a:schemeClr val="tx1"/>
          </a:solidFill>
          <a:latin typeface="+mn-lt"/>
          <a:ea typeface="+mn-ea"/>
          <a:cs typeface="+mn-cs"/>
        </a:defRPr>
      </a:lvl4pPr>
      <a:lvl5pPr marL="8596817" algn="l" defTabSz="4298410" rtl="0" eaLnBrk="1" latinLnBrk="0" hangingPunct="1">
        <a:defRPr sz="8500" kern="1200">
          <a:solidFill>
            <a:schemeClr val="tx1"/>
          </a:solidFill>
          <a:latin typeface="+mn-lt"/>
          <a:ea typeface="+mn-ea"/>
          <a:cs typeface="+mn-cs"/>
        </a:defRPr>
      </a:lvl5pPr>
      <a:lvl6pPr marL="10746023" algn="l" defTabSz="4298410" rtl="0" eaLnBrk="1" latinLnBrk="0" hangingPunct="1">
        <a:defRPr sz="8500" kern="1200">
          <a:solidFill>
            <a:schemeClr val="tx1"/>
          </a:solidFill>
          <a:latin typeface="+mn-lt"/>
          <a:ea typeface="+mn-ea"/>
          <a:cs typeface="+mn-cs"/>
        </a:defRPr>
      </a:lvl6pPr>
      <a:lvl7pPr marL="12895229" algn="l" defTabSz="4298410" rtl="0" eaLnBrk="1" latinLnBrk="0" hangingPunct="1">
        <a:defRPr sz="8500" kern="1200">
          <a:solidFill>
            <a:schemeClr val="tx1"/>
          </a:solidFill>
          <a:latin typeface="+mn-lt"/>
          <a:ea typeface="+mn-ea"/>
          <a:cs typeface="+mn-cs"/>
        </a:defRPr>
      </a:lvl7pPr>
      <a:lvl8pPr marL="15044432" algn="l" defTabSz="4298410" rtl="0" eaLnBrk="1" latinLnBrk="0" hangingPunct="1">
        <a:defRPr sz="8500" kern="1200">
          <a:solidFill>
            <a:schemeClr val="tx1"/>
          </a:solidFill>
          <a:latin typeface="+mn-lt"/>
          <a:ea typeface="+mn-ea"/>
          <a:cs typeface="+mn-cs"/>
        </a:defRPr>
      </a:lvl8pPr>
      <a:lvl9pPr marL="17193637" algn="l" defTabSz="4298410" rtl="0" eaLnBrk="1" latinLnBrk="0" hangingPunct="1">
        <a:defRPr sz="8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0" name="Picture 30" descr="Diagram&#10;&#10;Description automatically generated">
            <a:extLst>
              <a:ext uri="{FF2B5EF4-FFF2-40B4-BE49-F238E27FC236}">
                <a16:creationId xmlns:a16="http://schemas.microsoft.com/office/drawing/2014/main" id="{57DF7C1B-8106-9519-CCAA-8A5A9018BFB0}"/>
              </a:ext>
            </a:extLst>
          </p:cNvPr>
          <p:cNvPicPr>
            <a:picLocks noChangeAspect="1"/>
          </p:cNvPicPr>
          <p:nvPr/>
        </p:nvPicPr>
        <p:blipFill>
          <a:blip r:embed="rId2"/>
          <a:stretch>
            <a:fillRect/>
          </a:stretch>
        </p:blipFill>
        <p:spPr>
          <a:xfrm>
            <a:off x="10258514" y="35529159"/>
            <a:ext cx="5588722" cy="4410867"/>
          </a:xfrm>
          <a:prstGeom prst="rect">
            <a:avLst/>
          </a:prstGeom>
        </p:spPr>
      </p:pic>
      <p:pic>
        <p:nvPicPr>
          <p:cNvPr id="17" name="Picture 19" descr="Diagram&#10;&#10;Description automatically generated">
            <a:extLst>
              <a:ext uri="{FF2B5EF4-FFF2-40B4-BE49-F238E27FC236}">
                <a16:creationId xmlns:a16="http://schemas.microsoft.com/office/drawing/2014/main" id="{DF98D9AA-4286-B065-3B11-A05E6C1DBE48}"/>
              </a:ext>
            </a:extLst>
          </p:cNvPr>
          <p:cNvPicPr>
            <a:picLocks noChangeAspect="1"/>
          </p:cNvPicPr>
          <p:nvPr/>
        </p:nvPicPr>
        <p:blipFill>
          <a:blip r:embed="rId3"/>
          <a:stretch>
            <a:fillRect/>
          </a:stretch>
        </p:blipFill>
        <p:spPr>
          <a:xfrm>
            <a:off x="8518230" y="26107350"/>
            <a:ext cx="6515839" cy="5228875"/>
          </a:xfrm>
          <a:prstGeom prst="rect">
            <a:avLst/>
          </a:prstGeom>
        </p:spPr>
      </p:pic>
      <p:sp>
        <p:nvSpPr>
          <p:cNvPr id="2" name="Text Placeholder 1">
            <a:extLst>
              <a:ext uri="{FF2B5EF4-FFF2-40B4-BE49-F238E27FC236}">
                <a16:creationId xmlns:a16="http://schemas.microsoft.com/office/drawing/2014/main" id="{18FC3947-06E1-6336-D3AD-36E9F5A08226}"/>
              </a:ext>
            </a:extLst>
          </p:cNvPr>
          <p:cNvSpPr>
            <a:spLocks noGrp="1"/>
          </p:cNvSpPr>
          <p:nvPr>
            <p:ph type="body" sz="quarter" idx="10"/>
          </p:nvPr>
        </p:nvSpPr>
        <p:spPr>
          <a:xfrm>
            <a:off x="646117" y="6351522"/>
            <a:ext cx="10192315" cy="8946760"/>
          </a:xfrm>
        </p:spPr>
        <p:txBody>
          <a:bodyPr/>
          <a:lstStyle/>
          <a:p>
            <a:pPr marL="457200" indent="-457200">
              <a:buChar char="•"/>
            </a:pPr>
            <a:r>
              <a:rPr lang="en-US" sz="3000" dirty="0">
                <a:latin typeface="Times New Roman"/>
                <a:cs typeface="Times New Roman"/>
              </a:rPr>
              <a:t>Was </a:t>
            </a:r>
            <a:r>
              <a:rPr lang="en-US" sz="3000" dirty="0" err="1">
                <a:latin typeface="Times New Roman"/>
                <a:cs typeface="Times New Roman"/>
              </a:rPr>
              <a:t>ist</a:t>
            </a:r>
            <a:r>
              <a:rPr lang="en-US" sz="3000" dirty="0">
                <a:latin typeface="Times New Roman"/>
                <a:cs typeface="Times New Roman"/>
              </a:rPr>
              <a:t> Automated Testing? </a:t>
            </a:r>
            <a:endParaRPr lang="de-DE" sz="3000" dirty="0"/>
          </a:p>
          <a:p>
            <a:pPr marL="1911985" lvl="1" indent="-559435">
              <a:buFont typeface="Arial" pitchFamily="34" charset="0"/>
              <a:buChar char="•"/>
            </a:pPr>
            <a:r>
              <a:rPr lang="en-US" sz="3000" dirty="0" err="1">
                <a:solidFill>
                  <a:schemeClr val="accent5">
                    <a:lumMod val="50000"/>
                  </a:schemeClr>
                </a:solidFill>
                <a:latin typeface="Times New Roman"/>
                <a:cs typeface="Times New Roman"/>
              </a:rPr>
              <a:t>Verantwortung</a:t>
            </a:r>
            <a:r>
              <a:rPr lang="en-US" sz="3000" dirty="0">
                <a:solidFill>
                  <a:schemeClr val="accent5">
                    <a:lumMod val="50000"/>
                  </a:schemeClr>
                </a:solidFill>
                <a:latin typeface="Times New Roman"/>
                <a:cs typeface="Times New Roman"/>
              </a:rPr>
              <a:t> für Tests </a:t>
            </a:r>
            <a:r>
              <a:rPr lang="en-US" sz="3000" dirty="0" err="1">
                <a:solidFill>
                  <a:schemeClr val="accent5">
                    <a:lumMod val="50000"/>
                  </a:schemeClr>
                </a:solidFill>
                <a:latin typeface="Times New Roman"/>
                <a:cs typeface="Times New Roman"/>
              </a:rPr>
              <a:t>wird</a:t>
            </a:r>
            <a:r>
              <a:rPr lang="en-US" sz="3000" dirty="0">
                <a:solidFill>
                  <a:schemeClr val="accent5">
                    <a:lumMod val="50000"/>
                  </a:schemeClr>
                </a:solidFill>
                <a:latin typeface="Times New Roman"/>
                <a:cs typeface="Times New Roman"/>
              </a:rPr>
              <a:t> von Menschen auf </a:t>
            </a:r>
            <a:r>
              <a:rPr lang="en-US" sz="3000" dirty="0" err="1">
                <a:solidFill>
                  <a:schemeClr val="accent5">
                    <a:lumMod val="50000"/>
                  </a:schemeClr>
                </a:solidFill>
                <a:latin typeface="Times New Roman"/>
                <a:cs typeface="Times New Roman"/>
              </a:rPr>
              <a:t>automatisierte</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Testframeworks</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übertragen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damit</a:t>
            </a:r>
            <a:r>
              <a:rPr lang="en-US" sz="3000" dirty="0">
                <a:solidFill>
                  <a:schemeClr val="accent5">
                    <a:lumMod val="50000"/>
                  </a:schemeClr>
                </a:solidFill>
                <a:latin typeface="Times New Roman"/>
                <a:cs typeface="Times New Roman"/>
              </a:rPr>
              <a:t> die </a:t>
            </a:r>
            <a:r>
              <a:rPr lang="en-US" sz="3000" dirty="0" err="1">
                <a:solidFill>
                  <a:schemeClr val="accent5">
                    <a:lumMod val="50000"/>
                  </a:schemeClr>
                </a:solidFill>
                <a:latin typeface="Times New Roman"/>
                <a:cs typeface="Times New Roman"/>
              </a:rPr>
              <a:t>Qualität</a:t>
            </a:r>
            <a:r>
              <a:rPr lang="en-US" sz="3000" dirty="0">
                <a:solidFill>
                  <a:schemeClr val="accent5">
                    <a:lumMod val="50000"/>
                  </a:schemeClr>
                </a:solidFill>
                <a:latin typeface="Times New Roman"/>
                <a:cs typeface="Times New Roman"/>
              </a:rPr>
              <a:t> der </a:t>
            </a:r>
            <a:r>
              <a:rPr lang="en-US" sz="3000" dirty="0" err="1">
                <a:solidFill>
                  <a:schemeClr val="accent5">
                    <a:lumMod val="50000"/>
                  </a:schemeClr>
                </a:solidFill>
                <a:latin typeface="Times New Roman"/>
                <a:cs typeface="Times New Roman"/>
              </a:rPr>
              <a:t>veröffentlichten</a:t>
            </a:r>
            <a:r>
              <a:rPr lang="en-US" sz="3000" dirty="0">
                <a:solidFill>
                  <a:schemeClr val="accent5">
                    <a:lumMod val="50000"/>
                  </a:schemeClr>
                </a:solidFill>
                <a:latin typeface="Times New Roman"/>
                <a:cs typeface="Times New Roman"/>
              </a:rPr>
              <a:t> Produkte </a:t>
            </a:r>
            <a:r>
              <a:rPr lang="en-US" sz="3000" dirty="0" err="1">
                <a:solidFill>
                  <a:schemeClr val="accent5">
                    <a:lumMod val="50000"/>
                  </a:schemeClr>
                </a:solidFill>
                <a:latin typeface="Times New Roman"/>
                <a:cs typeface="Times New Roman"/>
              </a:rPr>
              <a:t>konsistent</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ist</a:t>
            </a:r>
            <a:r>
              <a:rPr lang="en-US" sz="3000" dirty="0">
                <a:solidFill>
                  <a:schemeClr val="accent5">
                    <a:lumMod val="50000"/>
                  </a:schemeClr>
                </a:solidFill>
                <a:latin typeface="Times New Roman"/>
                <a:cs typeface="Times New Roman"/>
              </a:rPr>
              <a:t> und </a:t>
            </a:r>
            <a:r>
              <a:rPr lang="en-US" sz="3000" dirty="0" err="1">
                <a:solidFill>
                  <a:schemeClr val="accent5">
                    <a:lumMod val="50000"/>
                  </a:schemeClr>
                </a:solidFill>
                <a:latin typeface="Times New Roman"/>
                <a:cs typeface="Times New Roman"/>
              </a:rPr>
              <a:t>kontinuierlich</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verbessert</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wird</a:t>
            </a:r>
            <a:endParaRPr lang="en-US" sz="3000">
              <a:solidFill>
                <a:schemeClr val="accent5">
                  <a:lumMod val="50000"/>
                </a:schemeClr>
              </a:solidFill>
              <a:latin typeface="Times New Roman"/>
              <a:cs typeface="Times New Roman"/>
            </a:endParaRPr>
          </a:p>
          <a:p>
            <a:pPr marL="1911985" lvl="1" indent="-559435">
              <a:buFont typeface="Arial" pitchFamily="34" charset="0"/>
              <a:buChar char="•"/>
            </a:pPr>
            <a:r>
              <a:rPr lang="en-US" sz="3000" dirty="0">
                <a:solidFill>
                  <a:schemeClr val="accent5">
                    <a:lumMod val="50000"/>
                  </a:schemeClr>
                </a:solidFill>
                <a:latin typeface="Times New Roman"/>
                <a:cs typeface="Times New Roman"/>
              </a:rPr>
              <a:t>Es </a:t>
            </a:r>
            <a:r>
              <a:rPr lang="en-US" sz="3000" dirty="0" err="1">
                <a:solidFill>
                  <a:schemeClr val="accent5">
                    <a:lumMod val="50000"/>
                  </a:schemeClr>
                </a:solidFill>
                <a:latin typeface="Times New Roman"/>
                <a:cs typeface="Times New Roman"/>
              </a:rPr>
              <a:t>gibt</a:t>
            </a:r>
            <a:r>
              <a:rPr lang="en-US" sz="3000" dirty="0">
                <a:solidFill>
                  <a:schemeClr val="accent5">
                    <a:lumMod val="50000"/>
                  </a:schemeClr>
                </a:solidFill>
                <a:latin typeface="Times New Roman"/>
                <a:cs typeface="Times New Roman"/>
              </a:rPr>
              <a:t> Unit, Integration, End-To-End und UI Testing, die </a:t>
            </a:r>
            <a:r>
              <a:rPr lang="en-US" sz="3000" dirty="0" err="1">
                <a:solidFill>
                  <a:schemeClr val="accent5">
                    <a:lumMod val="50000"/>
                  </a:schemeClr>
                </a:solidFill>
                <a:latin typeface="Times New Roman"/>
                <a:cs typeface="Times New Roman"/>
              </a:rPr>
              <a:t>sogenannte</a:t>
            </a:r>
            <a:r>
              <a:rPr lang="en-US" sz="3000" dirty="0">
                <a:solidFill>
                  <a:schemeClr val="accent5">
                    <a:lumMod val="50000"/>
                  </a:schemeClr>
                </a:solidFill>
                <a:latin typeface="Times New Roman"/>
                <a:cs typeface="Times New Roman"/>
              </a:rPr>
              <a:t> Testing </a:t>
            </a:r>
            <a:r>
              <a:rPr lang="en-US" sz="3000" dirty="0" err="1">
                <a:solidFill>
                  <a:schemeClr val="accent5">
                    <a:lumMod val="50000"/>
                  </a:schemeClr>
                </a:solidFill>
                <a:latin typeface="Times New Roman"/>
                <a:cs typeface="Times New Roman"/>
              </a:rPr>
              <a:t>Pyramide</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zeigt</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wie</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viel</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welche</a:t>
            </a:r>
            <a:r>
              <a:rPr lang="en-US" sz="3000" dirty="0">
                <a:solidFill>
                  <a:schemeClr val="accent5">
                    <a:lumMod val="50000"/>
                  </a:schemeClr>
                </a:solidFill>
                <a:latin typeface="Times New Roman"/>
                <a:cs typeface="Times New Roman"/>
              </a:rPr>
              <a:t> Art des </a:t>
            </a:r>
            <a:r>
              <a:rPr lang="en-US" sz="3000" dirty="0" err="1">
                <a:solidFill>
                  <a:schemeClr val="accent5">
                    <a:lumMod val="50000"/>
                  </a:schemeClr>
                </a:solidFill>
                <a:latin typeface="Times New Roman"/>
                <a:cs typeface="Times New Roman"/>
              </a:rPr>
              <a:t>Testens</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optimalerweise</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ausmachen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sollte</a:t>
            </a:r>
            <a:endParaRPr lang="en-US" sz="3000">
              <a:solidFill>
                <a:schemeClr val="accent5">
                  <a:lumMod val="50000"/>
                </a:schemeClr>
              </a:solidFill>
              <a:latin typeface="Times New Roman"/>
              <a:cs typeface="Times New Roman"/>
            </a:endParaRPr>
          </a:p>
          <a:p>
            <a:pPr marL="457200">
              <a:buChar char="•"/>
            </a:pPr>
            <a:endParaRPr lang="en-US" sz="3000" dirty="0">
              <a:solidFill>
                <a:srgbClr val="203864"/>
              </a:solidFill>
              <a:latin typeface="Times New Roman"/>
              <a:cs typeface="Times New Roman"/>
            </a:endParaRPr>
          </a:p>
          <a:p>
            <a:pPr marL="457200">
              <a:buChar char="•"/>
            </a:pPr>
            <a:r>
              <a:rPr lang="en-US" sz="3000" dirty="0" err="1">
                <a:solidFill>
                  <a:srgbClr val="203864"/>
                </a:solidFill>
                <a:latin typeface="Times New Roman"/>
                <a:cs typeface="Times New Roman"/>
              </a:rPr>
              <a:t>Wozu</a:t>
            </a:r>
            <a:r>
              <a:rPr lang="en-US" sz="3000" dirty="0">
                <a:solidFill>
                  <a:srgbClr val="203864"/>
                </a:solidFill>
                <a:latin typeface="Times New Roman"/>
                <a:cs typeface="Times New Roman"/>
              </a:rPr>
              <a:t> </a:t>
            </a:r>
            <a:r>
              <a:rPr lang="en-US" sz="3000" dirty="0" err="1">
                <a:solidFill>
                  <a:srgbClr val="203864"/>
                </a:solidFill>
                <a:latin typeface="Times New Roman"/>
                <a:cs typeface="Times New Roman"/>
              </a:rPr>
              <a:t>verwendet</a:t>
            </a:r>
            <a:r>
              <a:rPr lang="en-US" sz="3000" dirty="0">
                <a:solidFill>
                  <a:srgbClr val="203864"/>
                </a:solidFill>
                <a:latin typeface="Times New Roman"/>
                <a:cs typeface="Times New Roman"/>
              </a:rPr>
              <a:t> man Automated Testing?</a:t>
            </a:r>
          </a:p>
          <a:p>
            <a:pPr marL="1911985" lvl="1" indent="-559435">
              <a:buChar char="•"/>
            </a:pPr>
            <a:r>
              <a:rPr lang="en-US" sz="3000" dirty="0" err="1">
                <a:solidFill>
                  <a:schemeClr val="accent5">
                    <a:lumMod val="50000"/>
                  </a:schemeClr>
                </a:solidFill>
                <a:latin typeface="Times New Roman"/>
                <a:cs typeface="Times New Roman"/>
              </a:rPr>
              <a:t>Entwickler</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können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schneller</a:t>
            </a:r>
            <a:r>
              <a:rPr lang="en-US" sz="3000" dirty="0">
                <a:solidFill>
                  <a:schemeClr val="accent5">
                    <a:lumMod val="50000"/>
                  </a:schemeClr>
                </a:solidFill>
                <a:latin typeface="Times New Roman"/>
                <a:cs typeface="Times New Roman"/>
              </a:rPr>
              <a:t> Produkte </a:t>
            </a:r>
            <a:r>
              <a:rPr lang="en-US" sz="3000" dirty="0" err="1">
                <a:solidFill>
                  <a:schemeClr val="accent5">
                    <a:lumMod val="50000"/>
                  </a:schemeClr>
                </a:solidFill>
                <a:latin typeface="Times New Roman"/>
                <a:cs typeface="Times New Roman"/>
              </a:rPr>
              <a:t>releasen</a:t>
            </a:r>
            <a:r>
              <a:rPr lang="en-US" sz="3000" dirty="0">
                <a:solidFill>
                  <a:schemeClr val="accent5">
                    <a:lumMod val="50000"/>
                  </a:schemeClr>
                </a:solidFill>
                <a:latin typeface="Times New Roman"/>
                <a:cs typeface="Times New Roman"/>
              </a:rPr>
              <a:t> und </a:t>
            </a:r>
            <a:r>
              <a:rPr lang="en-US" sz="3000" dirty="0" err="1">
                <a:solidFill>
                  <a:schemeClr val="accent5">
                    <a:lumMod val="50000"/>
                  </a:schemeClr>
                </a:solidFill>
                <a:latin typeface="Times New Roman"/>
                <a:cs typeface="Times New Roman"/>
              </a:rPr>
              <a:t>Funktionen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verbessern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wenn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sie</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sich</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nicht</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selbst</a:t>
            </a:r>
            <a:r>
              <a:rPr lang="en-US" sz="3000" dirty="0">
                <a:solidFill>
                  <a:schemeClr val="accent5">
                    <a:lumMod val="50000"/>
                  </a:schemeClr>
                </a:solidFill>
                <a:latin typeface="Times New Roman"/>
                <a:cs typeface="Times New Roman"/>
              </a:rPr>
              <a:t> ums Testen </a:t>
            </a:r>
            <a:r>
              <a:rPr lang="en-US" sz="3000" dirty="0" err="1">
                <a:solidFill>
                  <a:schemeClr val="accent5">
                    <a:lumMod val="50000"/>
                  </a:schemeClr>
                </a:solidFill>
                <a:latin typeface="Times New Roman"/>
                <a:cs typeface="Times New Roman"/>
              </a:rPr>
              <a:t>kümmern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müssen</a:t>
            </a:r>
            <a:endParaRPr lang="en-US" sz="3000">
              <a:solidFill>
                <a:schemeClr val="accent5">
                  <a:lumMod val="50000"/>
                </a:schemeClr>
              </a:solidFill>
              <a:latin typeface="Times New Roman"/>
              <a:cs typeface="Times New Roman"/>
            </a:endParaRPr>
          </a:p>
          <a:p>
            <a:pPr marL="1911985" lvl="1" indent="-559435">
              <a:buFont typeface="Arial" pitchFamily="34" charset="0"/>
              <a:buChar char="•"/>
            </a:pPr>
            <a:r>
              <a:rPr lang="en-US" sz="3000" dirty="0">
                <a:solidFill>
                  <a:schemeClr val="accent5">
                    <a:lumMod val="50000"/>
                  </a:schemeClr>
                </a:solidFill>
                <a:latin typeface="Times New Roman"/>
                <a:cs typeface="Times New Roman"/>
              </a:rPr>
              <a:t>Menschen </a:t>
            </a:r>
            <a:r>
              <a:rPr lang="en-US" sz="3000" dirty="0" err="1">
                <a:solidFill>
                  <a:schemeClr val="accent5">
                    <a:lumMod val="50000"/>
                  </a:schemeClr>
                </a:solidFill>
                <a:latin typeface="Times New Roman"/>
                <a:cs typeface="Times New Roman"/>
              </a:rPr>
              <a:t>sind</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zu</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langsam</a:t>
            </a:r>
            <a:r>
              <a:rPr lang="en-US" sz="3000" dirty="0">
                <a:solidFill>
                  <a:schemeClr val="accent5">
                    <a:lumMod val="50000"/>
                  </a:schemeClr>
                </a:solidFill>
                <a:latin typeface="Times New Roman"/>
                <a:cs typeface="Times New Roman"/>
              </a:rPr>
              <a:t> und </a:t>
            </a:r>
            <a:r>
              <a:rPr lang="en-US" sz="3000" dirty="0" err="1">
                <a:solidFill>
                  <a:schemeClr val="accent5">
                    <a:lumMod val="50000"/>
                  </a:schemeClr>
                </a:solidFill>
                <a:latin typeface="Times New Roman"/>
                <a:cs typeface="Times New Roman"/>
              </a:rPr>
              <a:t>inkonsistent</a:t>
            </a:r>
            <a:r>
              <a:rPr lang="en-US" sz="3000" dirty="0">
                <a:solidFill>
                  <a:schemeClr val="accent5">
                    <a:lumMod val="50000"/>
                  </a:schemeClr>
                </a:solidFill>
                <a:latin typeface="Times New Roman"/>
                <a:cs typeface="Times New Roman"/>
              </a:rPr>
              <a:t> um </a:t>
            </a:r>
            <a:r>
              <a:rPr lang="en-US" sz="3000" dirty="0" err="1">
                <a:solidFill>
                  <a:schemeClr val="accent5">
                    <a:lumMod val="50000"/>
                  </a:schemeClr>
                </a:solidFill>
                <a:latin typeface="Times New Roman"/>
                <a:cs typeface="Times New Roman"/>
              </a:rPr>
              <a:t>ein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blockierender</a:t>
            </a:r>
            <a:r>
              <a:rPr lang="en-US" sz="3000" dirty="0">
                <a:solidFill>
                  <a:schemeClr val="accent5">
                    <a:lumMod val="50000"/>
                  </a:schemeClr>
                </a:solidFill>
                <a:latin typeface="Times New Roman"/>
                <a:cs typeface="Times New Roman"/>
              </a:rPr>
              <a:t> Faktor in der Pipeline </a:t>
            </a:r>
            <a:r>
              <a:rPr lang="en-US" sz="3000" dirty="0" err="1">
                <a:solidFill>
                  <a:schemeClr val="accent5">
                    <a:lumMod val="50000"/>
                  </a:schemeClr>
                </a:solidFill>
                <a:latin typeface="Times New Roman"/>
                <a:cs typeface="Times New Roman"/>
              </a:rPr>
              <a:t>zu</a:t>
            </a:r>
            <a:r>
              <a:rPr lang="en-US" sz="3000" dirty="0">
                <a:solidFill>
                  <a:schemeClr val="accent5">
                    <a:lumMod val="50000"/>
                  </a:schemeClr>
                </a:solidFill>
                <a:latin typeface="Times New Roman"/>
                <a:cs typeface="Times New Roman"/>
              </a:rPr>
              <a:t> sein</a:t>
            </a:r>
          </a:p>
          <a:p>
            <a:pPr marL="1911985" lvl="1" indent="-559435">
              <a:buFont typeface="Arial" pitchFamily="34" charset="0"/>
              <a:buChar char="•"/>
            </a:pPr>
            <a:endParaRPr lang="en-US" sz="3000" dirty="0">
              <a:solidFill>
                <a:schemeClr val="accent5">
                  <a:lumMod val="50000"/>
                </a:schemeClr>
              </a:solidFill>
              <a:latin typeface="Times New Roman"/>
              <a:cs typeface="Times New Roman"/>
            </a:endParaRPr>
          </a:p>
        </p:txBody>
      </p:sp>
      <p:sp>
        <p:nvSpPr>
          <p:cNvPr id="3" name="Text Placeholder 2">
            <a:extLst>
              <a:ext uri="{FF2B5EF4-FFF2-40B4-BE49-F238E27FC236}">
                <a16:creationId xmlns:a16="http://schemas.microsoft.com/office/drawing/2014/main" id="{17133A6C-822B-99B5-CFAF-95C83CD4DE28}"/>
              </a:ext>
            </a:extLst>
          </p:cNvPr>
          <p:cNvSpPr>
            <a:spLocks noGrp="1"/>
          </p:cNvSpPr>
          <p:nvPr>
            <p:ph type="body" sz="quarter" idx="11"/>
          </p:nvPr>
        </p:nvSpPr>
        <p:spPr/>
        <p:txBody>
          <a:bodyPr/>
          <a:lstStyle/>
          <a:p>
            <a:r>
              <a:rPr lang="en-US">
                <a:latin typeface="Century Gothic"/>
              </a:rPr>
              <a:t>Automated Testing</a:t>
            </a:r>
            <a:endParaRPr lang="en-US"/>
          </a:p>
        </p:txBody>
      </p:sp>
      <p:sp>
        <p:nvSpPr>
          <p:cNvPr id="4" name="Text Placeholder 3">
            <a:extLst>
              <a:ext uri="{FF2B5EF4-FFF2-40B4-BE49-F238E27FC236}">
                <a16:creationId xmlns:a16="http://schemas.microsoft.com/office/drawing/2014/main" id="{8947A161-591E-B18B-B2BB-9F57AE3B2BF7}"/>
              </a:ext>
            </a:extLst>
          </p:cNvPr>
          <p:cNvSpPr>
            <a:spLocks noGrp="1"/>
          </p:cNvSpPr>
          <p:nvPr>
            <p:ph type="body" sz="quarter" idx="20"/>
          </p:nvPr>
        </p:nvSpPr>
        <p:spPr>
          <a:xfrm>
            <a:off x="629934" y="16538540"/>
            <a:ext cx="14291358" cy="734849"/>
          </a:xfrm>
        </p:spPr>
        <p:txBody>
          <a:bodyPr/>
          <a:lstStyle/>
          <a:p>
            <a:r>
              <a:rPr lang="en-US">
                <a:latin typeface="Century Gothic"/>
              </a:rPr>
              <a:t>Delayed Automation</a:t>
            </a:r>
            <a:endParaRPr lang="en-US"/>
          </a:p>
        </p:txBody>
      </p:sp>
      <p:sp>
        <p:nvSpPr>
          <p:cNvPr id="5" name="Text Placeholder 4">
            <a:extLst>
              <a:ext uri="{FF2B5EF4-FFF2-40B4-BE49-F238E27FC236}">
                <a16:creationId xmlns:a16="http://schemas.microsoft.com/office/drawing/2014/main" id="{C11C51A0-BCDC-E7BA-1388-569DE1316125}"/>
              </a:ext>
            </a:extLst>
          </p:cNvPr>
          <p:cNvSpPr>
            <a:spLocks noGrp="1"/>
          </p:cNvSpPr>
          <p:nvPr>
            <p:ph type="body" sz="quarter" idx="25"/>
          </p:nvPr>
        </p:nvSpPr>
        <p:spPr>
          <a:xfrm>
            <a:off x="15321361" y="19312778"/>
            <a:ext cx="14287682" cy="734849"/>
          </a:xfrm>
        </p:spPr>
        <p:txBody>
          <a:bodyPr/>
          <a:lstStyle/>
          <a:p>
            <a:r>
              <a:rPr lang="en-US">
                <a:latin typeface="Century Gothic"/>
              </a:rPr>
              <a:t>Reproducible Dev Environment</a:t>
            </a:r>
            <a:endParaRPr lang="en-US"/>
          </a:p>
        </p:txBody>
      </p:sp>
      <p:sp>
        <p:nvSpPr>
          <p:cNvPr id="6" name="Text Placeholder 5">
            <a:extLst>
              <a:ext uri="{FF2B5EF4-FFF2-40B4-BE49-F238E27FC236}">
                <a16:creationId xmlns:a16="http://schemas.microsoft.com/office/drawing/2014/main" id="{DE015ED2-89C2-7ECB-25A6-393C2B7606DE}"/>
              </a:ext>
            </a:extLst>
          </p:cNvPr>
          <p:cNvSpPr>
            <a:spLocks noGrp="1"/>
          </p:cNvSpPr>
          <p:nvPr>
            <p:ph type="body" sz="quarter" idx="26"/>
          </p:nvPr>
        </p:nvSpPr>
        <p:spPr>
          <a:xfrm>
            <a:off x="15375754" y="20051704"/>
            <a:ext cx="8389623" cy="14154339"/>
          </a:xfrm>
        </p:spPr>
        <p:txBody>
          <a:bodyPr/>
          <a:lstStyle/>
          <a:p>
            <a:pPr marL="457200" indent="-457200">
              <a:buChar char="•"/>
            </a:pPr>
            <a:r>
              <a:rPr lang="en-US" sz="3000" dirty="0">
                <a:latin typeface="Times New Roman"/>
                <a:cs typeface="Times New Roman"/>
              </a:rPr>
              <a:t>Problem: Von </a:t>
            </a:r>
            <a:r>
              <a:rPr lang="en-US" sz="3000" err="1">
                <a:latin typeface="Times New Roman"/>
                <a:cs typeface="Times New Roman"/>
              </a:rPr>
              <a:t>mehreren</a:t>
            </a:r>
            <a:r>
              <a:rPr lang="en-US" sz="3000" dirty="0">
                <a:latin typeface="Times New Roman"/>
                <a:cs typeface="Times New Roman"/>
              </a:rPr>
              <a:t> Teams </a:t>
            </a:r>
            <a:r>
              <a:rPr lang="en-US" sz="3000" err="1">
                <a:latin typeface="Times New Roman"/>
                <a:cs typeface="Times New Roman"/>
              </a:rPr>
              <a:t>geteilte</a:t>
            </a:r>
            <a:r>
              <a:rPr lang="en-US" sz="3000" dirty="0">
                <a:latin typeface="Times New Roman"/>
                <a:cs typeface="Times New Roman"/>
              </a:rPr>
              <a:t> </a:t>
            </a:r>
            <a:r>
              <a:rPr lang="en-US" sz="3000" err="1">
                <a:latin typeface="Times New Roman"/>
                <a:cs typeface="Times New Roman"/>
              </a:rPr>
              <a:t>Umgebungen</a:t>
            </a:r>
            <a:r>
              <a:rPr lang="en-US" sz="3000" dirty="0">
                <a:latin typeface="Times New Roman"/>
                <a:cs typeface="Times New Roman"/>
              </a:rPr>
              <a:t> und </a:t>
            </a:r>
            <a:r>
              <a:rPr lang="en-US" sz="3000" err="1">
                <a:latin typeface="Times New Roman"/>
                <a:cs typeface="Times New Roman"/>
              </a:rPr>
              <a:t>Datenbanken</a:t>
            </a:r>
            <a:r>
              <a:rPr lang="en-US" sz="3000" dirty="0">
                <a:latin typeface="Times New Roman"/>
                <a:cs typeface="Times New Roman"/>
              </a:rPr>
              <a:t> </a:t>
            </a:r>
            <a:r>
              <a:rPr lang="en-US" sz="3000" err="1">
                <a:latin typeface="Times New Roman"/>
                <a:cs typeface="Times New Roman"/>
              </a:rPr>
              <a:t>können</a:t>
            </a:r>
            <a:r>
              <a:rPr lang="en-US" sz="3000" dirty="0">
                <a:latin typeface="Times New Roman"/>
                <a:cs typeface="Times New Roman"/>
              </a:rPr>
              <a:t> </a:t>
            </a:r>
            <a:r>
              <a:rPr lang="en-US" sz="3000" err="1">
                <a:latin typeface="Times New Roman"/>
                <a:cs typeface="Times New Roman"/>
              </a:rPr>
              <a:t>oft</a:t>
            </a:r>
            <a:r>
              <a:rPr lang="en-US" sz="3000" dirty="0">
                <a:latin typeface="Times New Roman"/>
                <a:cs typeface="Times New Roman"/>
              </a:rPr>
              <a:t> </a:t>
            </a:r>
            <a:r>
              <a:rPr lang="en-US" sz="3000" err="1">
                <a:latin typeface="Times New Roman"/>
                <a:cs typeface="Times New Roman"/>
              </a:rPr>
              <a:t>schwer</a:t>
            </a:r>
            <a:r>
              <a:rPr lang="en-US" sz="3000" dirty="0">
                <a:latin typeface="Times New Roman"/>
                <a:cs typeface="Times New Roman"/>
              </a:rPr>
              <a:t> in </a:t>
            </a:r>
            <a:r>
              <a:rPr lang="en-US" sz="3000" err="1">
                <a:latin typeface="Times New Roman"/>
                <a:cs typeface="Times New Roman"/>
              </a:rPr>
              <a:t>gutem</a:t>
            </a:r>
            <a:r>
              <a:rPr lang="en-US" sz="3000" dirty="0">
                <a:latin typeface="Times New Roman"/>
                <a:cs typeface="Times New Roman"/>
              </a:rPr>
              <a:t> </a:t>
            </a:r>
            <a:r>
              <a:rPr lang="en-US" sz="3000" err="1">
                <a:latin typeface="Times New Roman"/>
                <a:cs typeface="Times New Roman"/>
              </a:rPr>
              <a:t>Zustand</a:t>
            </a:r>
            <a:r>
              <a:rPr lang="en-US" sz="3000" dirty="0">
                <a:latin typeface="Times New Roman"/>
                <a:cs typeface="Times New Roman"/>
              </a:rPr>
              <a:t> </a:t>
            </a:r>
            <a:r>
              <a:rPr lang="en-US" sz="3000" err="1">
                <a:latin typeface="Times New Roman"/>
                <a:cs typeface="Times New Roman"/>
              </a:rPr>
              <a:t>gehalten</a:t>
            </a:r>
            <a:r>
              <a:rPr lang="en-US" sz="3000" dirty="0">
                <a:latin typeface="Times New Roman"/>
                <a:cs typeface="Times New Roman"/>
              </a:rPr>
              <a:t> </a:t>
            </a:r>
            <a:r>
              <a:rPr lang="en-US" sz="3000" err="1">
                <a:latin typeface="Times New Roman"/>
                <a:cs typeface="Times New Roman"/>
              </a:rPr>
              <a:t>werden</a:t>
            </a:r>
            <a:endParaRPr lang="en-US" sz="3000">
              <a:latin typeface="Times New Roman"/>
              <a:cs typeface="Times New Roman"/>
            </a:endParaRPr>
          </a:p>
          <a:p>
            <a:pPr marL="457200" indent="-457200">
              <a:buChar char="•"/>
            </a:pPr>
            <a:r>
              <a:rPr lang="en-US" sz="3000" dirty="0">
                <a:latin typeface="Times New Roman"/>
                <a:cs typeface="Times New Roman"/>
              </a:rPr>
              <a:t>Grund: Wenn das </a:t>
            </a:r>
            <a:r>
              <a:rPr lang="en-US" sz="3000" err="1">
                <a:latin typeface="Times New Roman"/>
                <a:cs typeface="Times New Roman"/>
              </a:rPr>
              <a:t>Aufsetzen</a:t>
            </a:r>
            <a:r>
              <a:rPr lang="en-US" sz="3000" dirty="0">
                <a:latin typeface="Times New Roman"/>
                <a:cs typeface="Times New Roman"/>
              </a:rPr>
              <a:t> von </a:t>
            </a:r>
            <a:r>
              <a:rPr lang="en-US" sz="3000" err="1">
                <a:latin typeface="Times New Roman"/>
                <a:cs typeface="Times New Roman"/>
              </a:rPr>
              <a:t>eigenen</a:t>
            </a:r>
            <a:r>
              <a:rPr lang="en-US" sz="3000" dirty="0">
                <a:latin typeface="Times New Roman"/>
                <a:cs typeface="Times New Roman"/>
              </a:rPr>
              <a:t> </a:t>
            </a:r>
            <a:r>
              <a:rPr lang="en-US" sz="3000" err="1">
                <a:latin typeface="Times New Roman"/>
                <a:cs typeface="Times New Roman"/>
              </a:rPr>
              <a:t>Testumgebungen</a:t>
            </a:r>
            <a:r>
              <a:rPr lang="en-US" sz="3000" dirty="0">
                <a:latin typeface="Times New Roman"/>
                <a:cs typeface="Times New Roman"/>
              </a:rPr>
              <a:t> </a:t>
            </a:r>
            <a:r>
              <a:rPr lang="en-US" sz="3000" err="1">
                <a:latin typeface="Times New Roman"/>
                <a:cs typeface="Times New Roman"/>
              </a:rPr>
              <a:t>umständlich</a:t>
            </a:r>
            <a:r>
              <a:rPr lang="en-US" sz="3000" dirty="0">
                <a:latin typeface="Times New Roman"/>
                <a:cs typeface="Times New Roman"/>
              </a:rPr>
              <a:t> </a:t>
            </a:r>
            <a:r>
              <a:rPr lang="en-US" sz="3000" err="1">
                <a:latin typeface="Times New Roman"/>
                <a:cs typeface="Times New Roman"/>
              </a:rPr>
              <a:t>ist</a:t>
            </a:r>
            <a:r>
              <a:rPr lang="en-US" sz="3000" dirty="0">
                <a:latin typeface="Times New Roman"/>
                <a:cs typeface="Times New Roman"/>
              </a:rPr>
              <a:t>, </a:t>
            </a:r>
            <a:r>
              <a:rPr lang="en-US" sz="3000" err="1">
                <a:latin typeface="Times New Roman"/>
                <a:cs typeface="Times New Roman"/>
              </a:rPr>
              <a:t>werden</a:t>
            </a:r>
            <a:r>
              <a:rPr lang="en-US" sz="3000" dirty="0">
                <a:latin typeface="Times New Roman"/>
                <a:cs typeface="Times New Roman"/>
              </a:rPr>
              <a:t> Tests </a:t>
            </a:r>
            <a:r>
              <a:rPr lang="en-US" sz="3000" err="1">
                <a:latin typeface="Times New Roman"/>
                <a:cs typeface="Times New Roman"/>
              </a:rPr>
              <a:t>entweder</a:t>
            </a:r>
            <a:r>
              <a:rPr lang="en-US" sz="3000" dirty="0">
                <a:latin typeface="Times New Roman"/>
                <a:cs typeface="Times New Roman"/>
              </a:rPr>
              <a:t> </a:t>
            </a:r>
            <a:r>
              <a:rPr lang="en-US" sz="3000" err="1">
                <a:latin typeface="Times New Roman"/>
                <a:cs typeface="Times New Roman"/>
              </a:rPr>
              <a:t>vermieden</a:t>
            </a:r>
            <a:r>
              <a:rPr lang="en-US" sz="3000" dirty="0">
                <a:latin typeface="Times New Roman"/>
                <a:cs typeface="Times New Roman"/>
              </a:rPr>
              <a:t> </a:t>
            </a:r>
            <a:r>
              <a:rPr lang="en-US" sz="3000" err="1">
                <a:latin typeface="Times New Roman"/>
                <a:cs typeface="Times New Roman"/>
              </a:rPr>
              <a:t>oder</a:t>
            </a:r>
            <a:r>
              <a:rPr lang="en-US" sz="3000" dirty="0">
                <a:latin typeface="Times New Roman"/>
                <a:cs typeface="Times New Roman"/>
              </a:rPr>
              <a:t> </a:t>
            </a:r>
            <a:r>
              <a:rPr lang="en-US" sz="3000" err="1">
                <a:latin typeface="Times New Roman"/>
                <a:cs typeface="Times New Roman"/>
              </a:rPr>
              <a:t>wirken</a:t>
            </a:r>
            <a:r>
              <a:rPr lang="en-US" sz="3000" dirty="0">
                <a:latin typeface="Times New Roman"/>
                <a:cs typeface="Times New Roman"/>
              </a:rPr>
              <a:t> </a:t>
            </a:r>
            <a:r>
              <a:rPr lang="en-US" sz="3000" err="1">
                <a:latin typeface="Times New Roman"/>
                <a:cs typeface="Times New Roman"/>
              </a:rPr>
              <a:t>sich</a:t>
            </a:r>
            <a:r>
              <a:rPr lang="en-US" sz="3000" dirty="0">
                <a:latin typeface="Times New Roman"/>
                <a:cs typeface="Times New Roman"/>
              </a:rPr>
              <a:t> in der </a:t>
            </a:r>
            <a:r>
              <a:rPr lang="en-US" sz="3000" err="1">
                <a:latin typeface="Times New Roman"/>
                <a:cs typeface="Times New Roman"/>
              </a:rPr>
              <a:t>geteilten</a:t>
            </a:r>
            <a:r>
              <a:rPr lang="en-US" sz="3000" dirty="0">
                <a:latin typeface="Times New Roman"/>
                <a:cs typeface="Times New Roman"/>
              </a:rPr>
              <a:t> </a:t>
            </a:r>
            <a:r>
              <a:rPr lang="en-US" sz="3000" err="1">
                <a:latin typeface="Times New Roman"/>
                <a:cs typeface="Times New Roman"/>
              </a:rPr>
              <a:t>Umgebung</a:t>
            </a:r>
            <a:r>
              <a:rPr lang="en-US" sz="3000" dirty="0">
                <a:latin typeface="Times New Roman"/>
                <a:cs typeface="Times New Roman"/>
              </a:rPr>
              <a:t> </a:t>
            </a:r>
            <a:r>
              <a:rPr lang="en-US" sz="3000" err="1">
                <a:latin typeface="Times New Roman"/>
                <a:cs typeface="Times New Roman"/>
              </a:rPr>
              <a:t>ggf</a:t>
            </a:r>
            <a:r>
              <a:rPr lang="en-US" sz="3000" dirty="0">
                <a:latin typeface="Times New Roman"/>
                <a:cs typeface="Times New Roman"/>
              </a:rPr>
              <a:t>. auf die Arbeit </a:t>
            </a:r>
            <a:r>
              <a:rPr lang="en-US" sz="3000" err="1">
                <a:latin typeface="Times New Roman"/>
                <a:cs typeface="Times New Roman"/>
              </a:rPr>
              <a:t>anderer</a:t>
            </a:r>
            <a:r>
              <a:rPr lang="en-US" sz="3000" dirty="0">
                <a:latin typeface="Times New Roman"/>
                <a:cs typeface="Times New Roman"/>
              </a:rPr>
              <a:t> </a:t>
            </a:r>
            <a:r>
              <a:rPr lang="en-US" sz="3000" err="1">
                <a:latin typeface="Times New Roman"/>
                <a:cs typeface="Times New Roman"/>
              </a:rPr>
              <a:t>Entwickler</a:t>
            </a:r>
            <a:r>
              <a:rPr lang="en-US" sz="3000" dirty="0">
                <a:latin typeface="Times New Roman"/>
                <a:cs typeface="Times New Roman"/>
              </a:rPr>
              <a:t> </a:t>
            </a:r>
            <a:r>
              <a:rPr lang="en-US" sz="3000" err="1">
                <a:latin typeface="Times New Roman"/>
                <a:cs typeface="Times New Roman"/>
              </a:rPr>
              <a:t>aus</a:t>
            </a:r>
            <a:endParaRPr lang="en-US" sz="3000">
              <a:latin typeface="Times New Roman"/>
              <a:cs typeface="Times New Roman"/>
            </a:endParaRPr>
          </a:p>
          <a:p>
            <a:pPr marL="457200" indent="-457200">
              <a:buChar char="•"/>
            </a:pPr>
            <a:r>
              <a:rPr lang="en-US" sz="3000" err="1">
                <a:latin typeface="Times New Roman"/>
                <a:cs typeface="Times New Roman"/>
              </a:rPr>
              <a:t>Zusätzlich</a:t>
            </a:r>
            <a:r>
              <a:rPr lang="en-US" sz="3000" dirty="0">
                <a:latin typeface="Times New Roman"/>
                <a:cs typeface="Times New Roman"/>
              </a:rPr>
              <a:t> </a:t>
            </a:r>
            <a:r>
              <a:rPr lang="en-US" sz="3000" err="1">
                <a:latin typeface="Times New Roman"/>
                <a:cs typeface="Times New Roman"/>
              </a:rPr>
              <a:t>führen</a:t>
            </a:r>
            <a:r>
              <a:rPr lang="en-US" sz="3000" dirty="0">
                <a:latin typeface="Times New Roman"/>
                <a:cs typeface="Times New Roman"/>
              </a:rPr>
              <a:t> </a:t>
            </a:r>
            <a:r>
              <a:rPr lang="en-US" sz="3000" err="1">
                <a:latin typeface="Times New Roman"/>
                <a:cs typeface="Times New Roman"/>
              </a:rPr>
              <a:t>Unterschiede</a:t>
            </a:r>
            <a:r>
              <a:rPr lang="en-US" sz="3000" dirty="0">
                <a:latin typeface="Times New Roman"/>
                <a:cs typeface="Times New Roman"/>
              </a:rPr>
              <a:t> </a:t>
            </a:r>
            <a:r>
              <a:rPr lang="en-US" sz="3000" err="1">
                <a:latin typeface="Times New Roman"/>
                <a:cs typeface="Times New Roman"/>
              </a:rPr>
              <a:t>zwischen</a:t>
            </a:r>
            <a:r>
              <a:rPr lang="en-US" sz="3000" dirty="0">
                <a:latin typeface="Times New Roman"/>
                <a:cs typeface="Times New Roman"/>
              </a:rPr>
              <a:t> der </a:t>
            </a:r>
            <a:r>
              <a:rPr lang="en-US" sz="3000" err="1">
                <a:latin typeface="Times New Roman"/>
                <a:cs typeface="Times New Roman"/>
              </a:rPr>
              <a:t>Entwicklungsumgebung</a:t>
            </a:r>
            <a:r>
              <a:rPr lang="en-US" sz="3000" dirty="0">
                <a:latin typeface="Times New Roman"/>
                <a:cs typeface="Times New Roman"/>
              </a:rPr>
              <a:t> und der </a:t>
            </a:r>
            <a:r>
              <a:rPr lang="en-US" sz="3000" err="1">
                <a:latin typeface="Times New Roman"/>
                <a:cs typeface="Times New Roman"/>
              </a:rPr>
              <a:t>Produktionsumgebung</a:t>
            </a:r>
            <a:r>
              <a:rPr lang="en-US" sz="3000" dirty="0">
                <a:latin typeface="Times New Roman"/>
                <a:cs typeface="Times New Roman"/>
              </a:rPr>
              <a:t> </a:t>
            </a:r>
            <a:r>
              <a:rPr lang="en-US" sz="3000" err="1">
                <a:latin typeface="Times New Roman"/>
                <a:cs typeface="Times New Roman"/>
              </a:rPr>
              <a:t>zum</a:t>
            </a:r>
            <a:r>
              <a:rPr lang="en-US" sz="3000" dirty="0">
                <a:latin typeface="Times New Roman"/>
                <a:cs typeface="Times New Roman"/>
              </a:rPr>
              <a:t> </a:t>
            </a:r>
            <a:r>
              <a:rPr lang="en-US" sz="3000" err="1">
                <a:latin typeface="Times New Roman"/>
                <a:cs typeface="Times New Roman"/>
              </a:rPr>
              <a:t>Auftreten</a:t>
            </a:r>
            <a:r>
              <a:rPr lang="en-US" sz="3000" dirty="0">
                <a:latin typeface="Times New Roman"/>
                <a:cs typeface="Times New Roman"/>
              </a:rPr>
              <a:t> von Bugs </a:t>
            </a:r>
            <a:r>
              <a:rPr lang="en-US" sz="3000" err="1">
                <a:latin typeface="Times New Roman"/>
                <a:cs typeface="Times New Roman"/>
              </a:rPr>
              <a:t>im</a:t>
            </a:r>
            <a:r>
              <a:rPr lang="en-US" sz="3000" dirty="0">
                <a:latin typeface="Times New Roman"/>
                <a:cs typeface="Times New Roman"/>
              </a:rPr>
              <a:t> </a:t>
            </a:r>
            <a:r>
              <a:rPr lang="en-US" sz="3000" err="1">
                <a:latin typeface="Times New Roman"/>
                <a:cs typeface="Times New Roman"/>
              </a:rPr>
              <a:t>Endprodukt</a:t>
            </a:r>
            <a:r>
              <a:rPr lang="en-US" sz="3000" dirty="0">
                <a:latin typeface="Times New Roman"/>
                <a:cs typeface="Times New Roman"/>
              </a:rPr>
              <a:t>, </a:t>
            </a:r>
            <a:r>
              <a:rPr lang="en-US" sz="3000" err="1">
                <a:latin typeface="Times New Roman"/>
                <a:cs typeface="Times New Roman"/>
              </a:rPr>
              <a:t>welche</a:t>
            </a:r>
            <a:r>
              <a:rPr lang="en-US" sz="3000" dirty="0">
                <a:latin typeface="Times New Roman"/>
                <a:cs typeface="Times New Roman"/>
              </a:rPr>
              <a:t> in der </a:t>
            </a:r>
            <a:r>
              <a:rPr lang="en-US" sz="3000" err="1">
                <a:latin typeface="Times New Roman"/>
                <a:cs typeface="Times New Roman"/>
              </a:rPr>
              <a:t>Entwicklungsumgebung</a:t>
            </a:r>
            <a:r>
              <a:rPr lang="en-US" sz="3000" dirty="0">
                <a:latin typeface="Times New Roman"/>
                <a:cs typeface="Times New Roman"/>
              </a:rPr>
              <a:t> </a:t>
            </a:r>
            <a:r>
              <a:rPr lang="en-US" sz="3000" err="1">
                <a:latin typeface="Times New Roman"/>
                <a:cs typeface="Times New Roman"/>
              </a:rPr>
              <a:t>unbemerkt</a:t>
            </a:r>
            <a:r>
              <a:rPr lang="en-US" sz="3000" dirty="0">
                <a:latin typeface="Times New Roman"/>
                <a:cs typeface="Times New Roman"/>
              </a:rPr>
              <a:t> </a:t>
            </a:r>
            <a:r>
              <a:rPr lang="en-US" sz="3000" err="1">
                <a:latin typeface="Times New Roman"/>
                <a:cs typeface="Times New Roman"/>
              </a:rPr>
              <a:t>geblieben</a:t>
            </a:r>
            <a:r>
              <a:rPr lang="en-US" sz="3000" dirty="0">
                <a:latin typeface="Times New Roman"/>
                <a:cs typeface="Times New Roman"/>
              </a:rPr>
              <a:t> </a:t>
            </a:r>
            <a:r>
              <a:rPr lang="en-US" sz="3000" err="1">
                <a:latin typeface="Times New Roman"/>
                <a:cs typeface="Times New Roman"/>
              </a:rPr>
              <a:t>sind</a:t>
            </a:r>
            <a:endParaRPr lang="en-US" sz="3000">
              <a:latin typeface="Times New Roman"/>
              <a:cs typeface="Times New Roman"/>
            </a:endParaRPr>
          </a:p>
          <a:p>
            <a:pPr marL="457200" indent="-457200">
              <a:buChar char="•"/>
            </a:pPr>
            <a:r>
              <a:rPr lang="en-US" sz="3000" err="1">
                <a:latin typeface="Times New Roman"/>
                <a:cs typeface="Times New Roman"/>
              </a:rPr>
              <a:t>Lösung</a:t>
            </a:r>
            <a:r>
              <a:rPr lang="en-US" sz="3000" dirty="0">
                <a:latin typeface="Times New Roman"/>
                <a:cs typeface="Times New Roman"/>
              </a:rPr>
              <a:t>: </a:t>
            </a:r>
            <a:r>
              <a:rPr lang="en-US" sz="3000" err="1">
                <a:latin typeface="Times New Roman"/>
                <a:cs typeface="Times New Roman"/>
              </a:rPr>
              <a:t>Entwickler</a:t>
            </a:r>
            <a:r>
              <a:rPr lang="en-US" sz="3000" dirty="0">
                <a:latin typeface="Times New Roman"/>
                <a:cs typeface="Times New Roman"/>
              </a:rPr>
              <a:t> </a:t>
            </a:r>
            <a:r>
              <a:rPr lang="en-US" sz="3000" err="1">
                <a:latin typeface="Times New Roman"/>
                <a:cs typeface="Times New Roman"/>
              </a:rPr>
              <a:t>müssen</a:t>
            </a:r>
            <a:r>
              <a:rPr lang="en-US" sz="3000" dirty="0">
                <a:latin typeface="Times New Roman"/>
                <a:cs typeface="Times New Roman"/>
              </a:rPr>
              <a:t> </a:t>
            </a:r>
            <a:r>
              <a:rPr lang="en-US" sz="3000" err="1">
                <a:latin typeface="Times New Roman"/>
                <a:cs typeface="Times New Roman"/>
              </a:rPr>
              <a:t>ihre</a:t>
            </a:r>
            <a:r>
              <a:rPr lang="en-US" sz="3000" dirty="0">
                <a:latin typeface="Times New Roman"/>
                <a:cs typeface="Times New Roman"/>
              </a:rPr>
              <a:t> Arbeit </a:t>
            </a:r>
            <a:r>
              <a:rPr lang="en-US" sz="3000" err="1">
                <a:latin typeface="Times New Roman"/>
                <a:cs typeface="Times New Roman"/>
              </a:rPr>
              <a:t>täglich</a:t>
            </a:r>
            <a:r>
              <a:rPr lang="en-US" sz="3000" dirty="0">
                <a:latin typeface="Times New Roman"/>
                <a:cs typeface="Times New Roman"/>
              </a:rPr>
              <a:t> in </a:t>
            </a:r>
            <a:r>
              <a:rPr lang="en-US" sz="3000" err="1">
                <a:latin typeface="Times New Roman"/>
                <a:cs typeface="Times New Roman"/>
              </a:rPr>
              <a:t>einer</a:t>
            </a:r>
            <a:r>
              <a:rPr lang="en-US" sz="3000" dirty="0">
                <a:latin typeface="Times New Roman"/>
                <a:cs typeface="Times New Roman"/>
              </a:rPr>
              <a:t> </a:t>
            </a:r>
            <a:r>
              <a:rPr lang="en-US" sz="3000" err="1">
                <a:latin typeface="Times New Roman"/>
                <a:cs typeface="Times New Roman"/>
              </a:rPr>
              <a:t>Umgebung</a:t>
            </a:r>
            <a:r>
              <a:rPr lang="en-US" sz="3000" dirty="0">
                <a:latin typeface="Times New Roman"/>
                <a:cs typeface="Times New Roman"/>
              </a:rPr>
              <a:t> </a:t>
            </a:r>
            <a:r>
              <a:rPr lang="en-US" sz="3000" err="1">
                <a:latin typeface="Times New Roman"/>
                <a:cs typeface="Times New Roman"/>
              </a:rPr>
              <a:t>testen</a:t>
            </a:r>
            <a:r>
              <a:rPr lang="en-US" sz="3000" dirty="0">
                <a:latin typeface="Times New Roman"/>
                <a:cs typeface="Times New Roman"/>
              </a:rPr>
              <a:t>, die </a:t>
            </a:r>
            <a:r>
              <a:rPr lang="en-US" sz="3000" err="1">
                <a:latin typeface="Times New Roman"/>
                <a:cs typeface="Times New Roman"/>
              </a:rPr>
              <a:t>sich</a:t>
            </a:r>
            <a:r>
              <a:rPr lang="en-US" sz="3000" dirty="0">
                <a:latin typeface="Times New Roman"/>
                <a:cs typeface="Times New Roman"/>
              </a:rPr>
              <a:t> </a:t>
            </a:r>
            <a:r>
              <a:rPr lang="en-US" sz="3000" err="1">
                <a:latin typeface="Times New Roman"/>
                <a:cs typeface="Times New Roman"/>
              </a:rPr>
              <a:t>leicht</a:t>
            </a:r>
            <a:r>
              <a:rPr lang="en-US" sz="3000" dirty="0">
                <a:latin typeface="Times New Roman"/>
                <a:cs typeface="Times New Roman"/>
              </a:rPr>
              <a:t> </a:t>
            </a:r>
            <a:r>
              <a:rPr lang="en-US" sz="3000" err="1">
                <a:latin typeface="Times New Roman"/>
                <a:cs typeface="Times New Roman"/>
              </a:rPr>
              <a:t>einrichten</a:t>
            </a:r>
            <a:r>
              <a:rPr lang="en-US" sz="3000" dirty="0">
                <a:latin typeface="Times New Roman"/>
                <a:cs typeface="Times New Roman"/>
              </a:rPr>
              <a:t> </a:t>
            </a:r>
            <a:r>
              <a:rPr lang="en-US" sz="3000" err="1">
                <a:latin typeface="Times New Roman"/>
                <a:cs typeface="Times New Roman"/>
              </a:rPr>
              <a:t>lässt</a:t>
            </a:r>
            <a:r>
              <a:rPr lang="en-US" sz="3000" dirty="0">
                <a:latin typeface="Times New Roman"/>
                <a:cs typeface="Times New Roman"/>
              </a:rPr>
              <a:t> und der </a:t>
            </a:r>
            <a:r>
              <a:rPr lang="en-US" sz="3000" err="1">
                <a:latin typeface="Times New Roman"/>
                <a:cs typeface="Times New Roman"/>
              </a:rPr>
              <a:t>Produktionsumgebung</a:t>
            </a:r>
            <a:r>
              <a:rPr lang="en-US" sz="3000" dirty="0">
                <a:latin typeface="Times New Roman"/>
                <a:cs typeface="Times New Roman"/>
              </a:rPr>
              <a:t> so </a:t>
            </a:r>
            <a:r>
              <a:rPr lang="en-US" sz="3000" err="1">
                <a:latin typeface="Times New Roman"/>
                <a:cs typeface="Times New Roman"/>
              </a:rPr>
              <a:t>weit</a:t>
            </a:r>
            <a:r>
              <a:rPr lang="en-US" sz="3000" dirty="0">
                <a:latin typeface="Times New Roman"/>
                <a:cs typeface="Times New Roman"/>
              </a:rPr>
              <a:t> </a:t>
            </a:r>
            <a:r>
              <a:rPr lang="en-US" sz="3000" err="1">
                <a:latin typeface="Times New Roman"/>
                <a:cs typeface="Times New Roman"/>
              </a:rPr>
              <a:t>wie</a:t>
            </a:r>
            <a:r>
              <a:rPr lang="en-US" sz="3000" dirty="0">
                <a:latin typeface="Times New Roman"/>
                <a:cs typeface="Times New Roman"/>
              </a:rPr>
              <a:t> </a:t>
            </a:r>
            <a:r>
              <a:rPr lang="en-US" sz="3000" err="1">
                <a:latin typeface="Times New Roman"/>
                <a:cs typeface="Times New Roman"/>
              </a:rPr>
              <a:t>möglich</a:t>
            </a:r>
            <a:r>
              <a:rPr lang="en-US" sz="3000" dirty="0">
                <a:latin typeface="Times New Roman"/>
                <a:cs typeface="Times New Roman"/>
              </a:rPr>
              <a:t> </a:t>
            </a:r>
            <a:r>
              <a:rPr lang="en-US" sz="3000" err="1">
                <a:latin typeface="Times New Roman"/>
                <a:cs typeface="Times New Roman"/>
              </a:rPr>
              <a:t>entspricht</a:t>
            </a:r>
            <a:r>
              <a:rPr lang="en-US" sz="3000" dirty="0">
                <a:latin typeface="Times New Roman"/>
                <a:cs typeface="Times New Roman"/>
              </a:rPr>
              <a:t> -&gt; </a:t>
            </a:r>
            <a:r>
              <a:rPr lang="en-US" sz="3000" err="1">
                <a:latin typeface="Times New Roman"/>
                <a:cs typeface="Times New Roman"/>
              </a:rPr>
              <a:t>hohe</a:t>
            </a:r>
            <a:r>
              <a:rPr lang="en-US" sz="3000" dirty="0">
                <a:latin typeface="Times New Roman"/>
                <a:cs typeface="Times New Roman"/>
              </a:rPr>
              <a:t> </a:t>
            </a:r>
            <a:r>
              <a:rPr lang="en-US" sz="3000" err="1">
                <a:latin typeface="Times New Roman"/>
                <a:cs typeface="Times New Roman"/>
              </a:rPr>
              <a:t>Produktivität</a:t>
            </a:r>
            <a:r>
              <a:rPr lang="en-US" sz="3000" dirty="0">
                <a:latin typeface="Times New Roman"/>
                <a:cs typeface="Times New Roman"/>
              </a:rPr>
              <a:t> und </a:t>
            </a:r>
            <a:r>
              <a:rPr lang="en-US" sz="3000" err="1">
                <a:latin typeface="Times New Roman"/>
                <a:cs typeface="Times New Roman"/>
              </a:rPr>
              <a:t>Produktqualität</a:t>
            </a:r>
            <a:endParaRPr lang="en-US" sz="3000">
              <a:latin typeface="Times New Roman"/>
            </a:endParaRPr>
          </a:p>
          <a:p>
            <a:pPr marL="457200" indent="-457200">
              <a:buChar char="•"/>
            </a:pPr>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a:p>
            <a:pPr marL="457200" indent="-457200">
              <a:buChar char="•"/>
            </a:pPr>
            <a:endParaRPr lang="en-US">
              <a:latin typeface="Times New Roman"/>
            </a:endParaRPr>
          </a:p>
        </p:txBody>
      </p:sp>
      <p:sp>
        <p:nvSpPr>
          <p:cNvPr id="7" name="Text Placeholder 6">
            <a:extLst>
              <a:ext uri="{FF2B5EF4-FFF2-40B4-BE49-F238E27FC236}">
                <a16:creationId xmlns:a16="http://schemas.microsoft.com/office/drawing/2014/main" id="{F033AAE2-F1B3-C215-3225-5A4BDF27E607}"/>
              </a:ext>
            </a:extLst>
          </p:cNvPr>
          <p:cNvSpPr>
            <a:spLocks noGrp="1"/>
          </p:cNvSpPr>
          <p:nvPr>
            <p:ph type="body" sz="quarter" idx="27"/>
          </p:nvPr>
        </p:nvSpPr>
        <p:spPr>
          <a:xfrm>
            <a:off x="15604357" y="29286553"/>
            <a:ext cx="14283756" cy="734849"/>
          </a:xfrm>
        </p:spPr>
        <p:txBody>
          <a:bodyPr/>
          <a:lstStyle/>
          <a:p>
            <a:r>
              <a:rPr lang="en-US">
                <a:latin typeface="Century Gothic"/>
              </a:rPr>
              <a:t>Strangle Monolithic Application</a:t>
            </a:r>
            <a:endParaRPr lang="en-US"/>
          </a:p>
        </p:txBody>
      </p:sp>
      <p:sp>
        <p:nvSpPr>
          <p:cNvPr id="8" name="Text Placeholder 7">
            <a:extLst>
              <a:ext uri="{FF2B5EF4-FFF2-40B4-BE49-F238E27FC236}">
                <a16:creationId xmlns:a16="http://schemas.microsoft.com/office/drawing/2014/main" id="{4CF52405-6880-CAF1-48D2-4489785E13CF}"/>
              </a:ext>
            </a:extLst>
          </p:cNvPr>
          <p:cNvSpPr>
            <a:spLocks noGrp="1"/>
          </p:cNvSpPr>
          <p:nvPr>
            <p:ph type="body" sz="quarter" idx="28"/>
          </p:nvPr>
        </p:nvSpPr>
        <p:spPr>
          <a:xfrm>
            <a:off x="15055438" y="30020088"/>
            <a:ext cx="8682713" cy="9426891"/>
          </a:xfrm>
        </p:spPr>
        <p:txBody>
          <a:bodyPr/>
          <a:lstStyle/>
          <a:p>
            <a:pPr marL="457200" indent="-457200">
              <a:buChar char="•"/>
            </a:pPr>
            <a:r>
              <a:rPr lang="en-US" sz="3000" dirty="0">
                <a:latin typeface="Times New Roman"/>
                <a:cs typeface="Times New Roman"/>
              </a:rPr>
              <a:t>Viele </a:t>
            </a:r>
            <a:r>
              <a:rPr lang="en-US" sz="3000" dirty="0" err="1">
                <a:latin typeface="Times New Roman"/>
                <a:cs typeface="Times New Roman"/>
              </a:rPr>
              <a:t>Anwendungen</a:t>
            </a:r>
            <a:r>
              <a:rPr lang="en-US" sz="3000" dirty="0">
                <a:latin typeface="Times New Roman"/>
                <a:cs typeface="Times New Roman"/>
              </a:rPr>
              <a:t> </a:t>
            </a:r>
            <a:r>
              <a:rPr lang="en-US" sz="3000" dirty="0" err="1">
                <a:latin typeface="Times New Roman"/>
                <a:cs typeface="Times New Roman"/>
              </a:rPr>
              <a:t>werden</a:t>
            </a:r>
            <a:r>
              <a:rPr lang="en-US" sz="3000" dirty="0">
                <a:latin typeface="Times New Roman"/>
                <a:cs typeface="Times New Roman"/>
              </a:rPr>
              <a:t> </a:t>
            </a:r>
            <a:r>
              <a:rPr lang="en-US" sz="3000" dirty="0" err="1">
                <a:latin typeface="Times New Roman"/>
                <a:cs typeface="Times New Roman"/>
              </a:rPr>
              <a:t>mit</a:t>
            </a:r>
            <a:r>
              <a:rPr lang="en-US" sz="3000" dirty="0">
                <a:latin typeface="Times New Roman"/>
                <a:cs typeface="Times New Roman"/>
              </a:rPr>
              <a:t> </a:t>
            </a:r>
            <a:r>
              <a:rPr lang="en-US" sz="3000" dirty="0" err="1">
                <a:latin typeface="Times New Roman"/>
                <a:cs typeface="Times New Roman"/>
              </a:rPr>
              <a:t>fortschreitender</a:t>
            </a:r>
            <a:r>
              <a:rPr lang="en-US" sz="3000" dirty="0">
                <a:latin typeface="Times New Roman"/>
                <a:cs typeface="Times New Roman"/>
              </a:rPr>
              <a:t> </a:t>
            </a:r>
            <a:r>
              <a:rPr lang="en-US" sz="3000" dirty="0" err="1">
                <a:latin typeface="Times New Roman"/>
                <a:cs typeface="Times New Roman"/>
              </a:rPr>
              <a:t>Projektdauer</a:t>
            </a:r>
            <a:r>
              <a:rPr lang="en-US" sz="3000" dirty="0">
                <a:latin typeface="Times New Roman"/>
                <a:cs typeface="Times New Roman"/>
              </a:rPr>
              <a:t> </a:t>
            </a:r>
            <a:r>
              <a:rPr lang="en-US" sz="3000" dirty="0" err="1">
                <a:latin typeface="Times New Roman"/>
                <a:cs typeface="Times New Roman"/>
              </a:rPr>
              <a:t>zu</a:t>
            </a:r>
            <a:r>
              <a:rPr lang="en-US" sz="3000" dirty="0">
                <a:latin typeface="Times New Roman"/>
                <a:cs typeface="Times New Roman"/>
              </a:rPr>
              <a:t> </a:t>
            </a:r>
            <a:r>
              <a:rPr lang="en-US" sz="3000" dirty="0" err="1">
                <a:latin typeface="Times New Roman"/>
                <a:cs typeface="Times New Roman"/>
              </a:rPr>
              <a:t>einem</a:t>
            </a:r>
            <a:r>
              <a:rPr lang="en-US" sz="3000" dirty="0">
                <a:latin typeface="Times New Roman"/>
                <a:cs typeface="Times New Roman"/>
              </a:rPr>
              <a:t> </a:t>
            </a:r>
            <a:r>
              <a:rPr lang="en-US" sz="3000" dirty="0" err="1">
                <a:latin typeface="Times New Roman"/>
                <a:cs typeface="Times New Roman"/>
              </a:rPr>
              <a:t>Monolithen</a:t>
            </a:r>
            <a:r>
              <a:rPr lang="en-US" sz="3000" dirty="0">
                <a:latin typeface="Times New Roman"/>
                <a:cs typeface="Times New Roman"/>
              </a:rPr>
              <a:t> (</a:t>
            </a:r>
            <a:r>
              <a:rPr lang="en-US" sz="3000" dirty="0" err="1">
                <a:latin typeface="Times New Roman"/>
                <a:cs typeface="Times New Roman"/>
              </a:rPr>
              <a:t>große</a:t>
            </a:r>
            <a:r>
              <a:rPr lang="en-US" sz="3000" dirty="0">
                <a:latin typeface="Times New Roman"/>
                <a:cs typeface="Times New Roman"/>
              </a:rPr>
              <a:t>, </a:t>
            </a:r>
            <a:r>
              <a:rPr lang="en-US" sz="3000" dirty="0" err="1">
                <a:latin typeface="Times New Roman"/>
                <a:cs typeface="Times New Roman"/>
              </a:rPr>
              <a:t>unübersichtliche</a:t>
            </a:r>
            <a:endParaRPr lang="de-DE" sz="3000" dirty="0">
              <a:latin typeface="Times New Roman"/>
            </a:endParaRPr>
          </a:p>
          <a:p>
            <a:r>
              <a:rPr lang="en-US" sz="3000" dirty="0">
                <a:latin typeface="Times New Roman"/>
                <a:cs typeface="Times New Roman"/>
              </a:rPr>
              <a:t>     Anwendung)</a:t>
            </a:r>
            <a:endParaRPr lang="en-US" sz="3000">
              <a:latin typeface="Times New Roman"/>
            </a:endParaRPr>
          </a:p>
          <a:p>
            <a:pPr marL="457200" indent="-457200">
              <a:buChar char="•"/>
            </a:pPr>
            <a:r>
              <a:rPr lang="en-US" sz="3000" dirty="0">
                <a:latin typeface="Times New Roman"/>
                <a:cs typeface="Times New Roman"/>
              </a:rPr>
              <a:t>Ziel: </a:t>
            </a:r>
            <a:r>
              <a:rPr lang="en-US" sz="3000" dirty="0" err="1">
                <a:latin typeface="Times New Roman"/>
                <a:cs typeface="Times New Roman"/>
              </a:rPr>
              <a:t>Umstrukturierung</a:t>
            </a:r>
            <a:r>
              <a:rPr lang="en-US" sz="3000" dirty="0">
                <a:latin typeface="Times New Roman"/>
                <a:cs typeface="Times New Roman"/>
              </a:rPr>
              <a:t> der </a:t>
            </a:r>
            <a:r>
              <a:rPr lang="en-US" sz="3000" dirty="0" err="1">
                <a:latin typeface="Times New Roman"/>
                <a:cs typeface="Times New Roman"/>
              </a:rPr>
              <a:t>monolithischen</a:t>
            </a:r>
            <a:r>
              <a:rPr lang="en-US" sz="3000" dirty="0">
                <a:latin typeface="Times New Roman"/>
                <a:cs typeface="Times New Roman"/>
              </a:rPr>
              <a:t> Anwendung auf </a:t>
            </a:r>
            <a:r>
              <a:rPr lang="en-US" sz="3000" dirty="0" err="1">
                <a:latin typeface="Times New Roman"/>
                <a:cs typeface="Times New Roman"/>
              </a:rPr>
              <a:t>eine</a:t>
            </a:r>
            <a:r>
              <a:rPr lang="en-US" sz="3000" dirty="0">
                <a:latin typeface="Times New Roman"/>
                <a:cs typeface="Times New Roman"/>
              </a:rPr>
              <a:t> Microservice-</a:t>
            </a:r>
            <a:r>
              <a:rPr lang="en-US" sz="3000" dirty="0" err="1">
                <a:latin typeface="Times New Roman"/>
                <a:cs typeface="Times New Roman"/>
              </a:rPr>
              <a:t>Architektur</a:t>
            </a:r>
            <a:endParaRPr lang="en-US" sz="3000">
              <a:latin typeface="Times New Roman"/>
              <a:cs typeface="Times New Roman"/>
            </a:endParaRPr>
          </a:p>
          <a:p>
            <a:pPr marL="457200" indent="-457200">
              <a:buChar char="•"/>
            </a:pPr>
            <a:r>
              <a:rPr lang="en-US" sz="3000" err="1">
                <a:latin typeface="Times New Roman"/>
                <a:cs typeface="Times New Roman"/>
              </a:rPr>
              <a:t>Voraussetzung</a:t>
            </a:r>
            <a:r>
              <a:rPr lang="en-US" sz="3000" dirty="0">
                <a:latin typeface="Times New Roman"/>
                <a:cs typeface="Times New Roman"/>
              </a:rPr>
              <a:t>: </a:t>
            </a:r>
            <a:r>
              <a:rPr lang="en-US" sz="3000" err="1">
                <a:latin typeface="Times New Roman"/>
                <a:cs typeface="Times New Roman"/>
              </a:rPr>
              <a:t>Vorhandensein</a:t>
            </a:r>
            <a:r>
              <a:rPr lang="en-US" sz="3000" dirty="0">
                <a:latin typeface="Times New Roman"/>
                <a:cs typeface="Times New Roman"/>
              </a:rPr>
              <a:t> der </a:t>
            </a:r>
            <a:r>
              <a:rPr lang="en-US" sz="3000" err="1">
                <a:latin typeface="Times New Roman"/>
                <a:cs typeface="Times New Roman"/>
              </a:rPr>
              <a:t>endgültigen</a:t>
            </a:r>
            <a:r>
              <a:rPr lang="en-US" sz="3000" dirty="0">
                <a:latin typeface="Times New Roman"/>
                <a:cs typeface="Times New Roman"/>
              </a:rPr>
              <a:t> </a:t>
            </a:r>
            <a:r>
              <a:rPr lang="en-US" sz="3000" err="1">
                <a:latin typeface="Times New Roman"/>
                <a:cs typeface="Times New Roman"/>
              </a:rPr>
              <a:t>Zielplattform</a:t>
            </a:r>
            <a:endParaRPr lang="en-US" sz="3000">
              <a:latin typeface="Times New Roman"/>
              <a:cs typeface="Times New Roman"/>
            </a:endParaRPr>
          </a:p>
          <a:p>
            <a:pPr marL="457200" indent="-457200">
              <a:buChar char="•"/>
            </a:pPr>
            <a:r>
              <a:rPr lang="en-US" sz="3000" dirty="0">
                <a:latin typeface="Times New Roman"/>
                <a:cs typeface="Times New Roman"/>
              </a:rPr>
              <a:t>Schritt-für-Schritt </a:t>
            </a:r>
            <a:r>
              <a:rPr lang="en-US" sz="3000" err="1">
                <a:latin typeface="Times New Roman"/>
                <a:cs typeface="Times New Roman"/>
              </a:rPr>
              <a:t>vorgehen</a:t>
            </a:r>
            <a:r>
              <a:rPr lang="en-US" sz="3000" dirty="0">
                <a:latin typeface="Times New Roman"/>
                <a:cs typeface="Times New Roman"/>
              </a:rPr>
              <a:t> und </a:t>
            </a:r>
            <a:r>
              <a:rPr lang="en-US" sz="3000" err="1">
                <a:latin typeface="Times New Roman"/>
                <a:cs typeface="Times New Roman"/>
              </a:rPr>
              <a:t>Programmteile</a:t>
            </a:r>
            <a:r>
              <a:rPr lang="en-US" sz="3000" dirty="0">
                <a:latin typeface="Times New Roman"/>
                <a:cs typeface="Times New Roman"/>
              </a:rPr>
              <a:t> </a:t>
            </a:r>
            <a:r>
              <a:rPr lang="en-US" sz="3000" err="1">
                <a:latin typeface="Times New Roman"/>
                <a:cs typeface="Times New Roman"/>
              </a:rPr>
              <a:t>priorisieren</a:t>
            </a:r>
            <a:r>
              <a:rPr lang="en-US" sz="3000" dirty="0">
                <a:latin typeface="Times New Roman"/>
                <a:cs typeface="Times New Roman"/>
              </a:rPr>
              <a:t>, die </a:t>
            </a:r>
            <a:r>
              <a:rPr lang="en-US" sz="3000" err="1">
                <a:latin typeface="Times New Roman"/>
                <a:cs typeface="Times New Roman"/>
              </a:rPr>
              <a:t>sich</a:t>
            </a:r>
            <a:r>
              <a:rPr lang="en-US" sz="3000" dirty="0">
                <a:latin typeface="Times New Roman"/>
                <a:cs typeface="Times New Roman"/>
              </a:rPr>
              <a:t> </a:t>
            </a:r>
            <a:r>
              <a:rPr lang="en-US" sz="3000" err="1">
                <a:latin typeface="Times New Roman"/>
                <a:cs typeface="Times New Roman"/>
              </a:rPr>
              <a:t>häufig</a:t>
            </a:r>
            <a:r>
              <a:rPr lang="en-US" sz="3000" dirty="0">
                <a:latin typeface="Times New Roman"/>
                <a:cs typeface="Times New Roman"/>
              </a:rPr>
              <a:t> </a:t>
            </a:r>
            <a:r>
              <a:rPr lang="en-US" sz="3000" err="1">
                <a:latin typeface="Times New Roman"/>
                <a:cs typeface="Times New Roman"/>
              </a:rPr>
              <a:t>ändern</a:t>
            </a:r>
            <a:r>
              <a:rPr lang="en-US" sz="3000" dirty="0">
                <a:latin typeface="Times New Roman"/>
                <a:cs typeface="Times New Roman"/>
              </a:rPr>
              <a:t> und </a:t>
            </a:r>
            <a:r>
              <a:rPr lang="en-US" sz="3000" err="1">
                <a:latin typeface="Times New Roman"/>
                <a:cs typeface="Times New Roman"/>
              </a:rPr>
              <a:t>sich</a:t>
            </a:r>
            <a:r>
              <a:rPr lang="en-US" sz="3000" dirty="0">
                <a:latin typeface="Times New Roman"/>
                <a:cs typeface="Times New Roman"/>
              </a:rPr>
              <a:t> </a:t>
            </a:r>
            <a:r>
              <a:rPr lang="en-US" sz="3000" err="1">
                <a:latin typeface="Times New Roman"/>
                <a:cs typeface="Times New Roman"/>
              </a:rPr>
              <a:t>leicht</a:t>
            </a:r>
            <a:r>
              <a:rPr lang="en-US" sz="3000" dirty="0">
                <a:latin typeface="Times New Roman"/>
                <a:cs typeface="Times New Roman"/>
              </a:rPr>
              <a:t> </a:t>
            </a:r>
            <a:r>
              <a:rPr lang="en-US" sz="3000" err="1">
                <a:latin typeface="Times New Roman"/>
                <a:cs typeface="Times New Roman"/>
              </a:rPr>
              <a:t>extrahieren</a:t>
            </a:r>
            <a:r>
              <a:rPr lang="en-US" sz="3000" dirty="0">
                <a:latin typeface="Times New Roman"/>
                <a:cs typeface="Times New Roman"/>
              </a:rPr>
              <a:t> </a:t>
            </a:r>
            <a:r>
              <a:rPr lang="en-US" sz="3000" err="1">
                <a:latin typeface="Times New Roman"/>
                <a:cs typeface="Times New Roman"/>
              </a:rPr>
              <a:t>lassen</a:t>
            </a:r>
            <a:endParaRPr lang="en-US" sz="3000">
              <a:latin typeface="Times New Roman"/>
              <a:cs typeface="Times New Roman"/>
            </a:endParaRPr>
          </a:p>
          <a:p>
            <a:pPr marL="457200" indent="-457200">
              <a:buChar char="•"/>
            </a:pPr>
            <a:r>
              <a:rPr lang="en-US" sz="3000" dirty="0">
                <a:latin typeface="Times New Roman"/>
                <a:cs typeface="Times New Roman"/>
              </a:rPr>
              <a:t>Den </a:t>
            </a:r>
            <a:r>
              <a:rPr lang="en-US" sz="3000" err="1">
                <a:latin typeface="Times New Roman"/>
                <a:cs typeface="Times New Roman"/>
              </a:rPr>
              <a:t>Migrationsprozess</a:t>
            </a:r>
            <a:r>
              <a:rPr lang="en-US" sz="3000" dirty="0">
                <a:latin typeface="Times New Roman"/>
                <a:cs typeface="Times New Roman"/>
              </a:rPr>
              <a:t> </a:t>
            </a:r>
            <a:r>
              <a:rPr lang="en-US" sz="3000" err="1">
                <a:latin typeface="Times New Roman"/>
                <a:cs typeface="Times New Roman"/>
              </a:rPr>
              <a:t>dokumentieren</a:t>
            </a:r>
            <a:r>
              <a:rPr lang="en-US" sz="3000" dirty="0">
                <a:latin typeface="Times New Roman"/>
                <a:cs typeface="Times New Roman"/>
              </a:rPr>
              <a:t>, um </a:t>
            </a:r>
            <a:r>
              <a:rPr lang="en-US" sz="3000" err="1">
                <a:latin typeface="Times New Roman"/>
                <a:cs typeface="Times New Roman"/>
              </a:rPr>
              <a:t>ein</a:t>
            </a:r>
            <a:r>
              <a:rPr lang="en-US" sz="3000" dirty="0">
                <a:latin typeface="Times New Roman"/>
                <a:cs typeface="Times New Roman"/>
              </a:rPr>
              <a:t> </a:t>
            </a:r>
            <a:r>
              <a:rPr lang="en-US" sz="3000" err="1">
                <a:latin typeface="Times New Roman"/>
                <a:cs typeface="Times New Roman"/>
              </a:rPr>
              <a:t>einheitliches</a:t>
            </a:r>
            <a:r>
              <a:rPr lang="en-US" sz="3000" dirty="0">
                <a:latin typeface="Times New Roman"/>
                <a:cs typeface="Times New Roman"/>
              </a:rPr>
              <a:t>, </a:t>
            </a:r>
            <a:r>
              <a:rPr lang="en-US" sz="3000" err="1">
                <a:latin typeface="Times New Roman"/>
                <a:cs typeface="Times New Roman"/>
              </a:rPr>
              <a:t>wiederholbares</a:t>
            </a:r>
            <a:r>
              <a:rPr lang="en-US" sz="3000" dirty="0">
                <a:latin typeface="Times New Roman"/>
                <a:cs typeface="Times New Roman"/>
              </a:rPr>
              <a:t> </a:t>
            </a:r>
            <a:r>
              <a:rPr lang="en-US" sz="3000" err="1">
                <a:latin typeface="Times New Roman"/>
                <a:cs typeface="Times New Roman"/>
              </a:rPr>
              <a:t>Vorgehen</a:t>
            </a:r>
            <a:r>
              <a:rPr lang="en-US" sz="3000" dirty="0">
                <a:latin typeface="Times New Roman"/>
                <a:cs typeface="Times New Roman"/>
              </a:rPr>
              <a:t> </a:t>
            </a:r>
            <a:r>
              <a:rPr lang="en-US" sz="3000" err="1">
                <a:latin typeface="Times New Roman"/>
                <a:cs typeface="Times New Roman"/>
              </a:rPr>
              <a:t>zu</a:t>
            </a:r>
            <a:r>
              <a:rPr lang="en-US" sz="3000" dirty="0">
                <a:latin typeface="Times New Roman"/>
                <a:cs typeface="Times New Roman"/>
              </a:rPr>
              <a:t> </a:t>
            </a:r>
            <a:r>
              <a:rPr lang="en-US" sz="3000" err="1">
                <a:latin typeface="Times New Roman"/>
                <a:cs typeface="Times New Roman"/>
              </a:rPr>
              <a:t>etablieren</a:t>
            </a:r>
            <a:endParaRPr lang="en-US" sz="3000">
              <a:latin typeface="Times New Roman"/>
              <a:cs typeface="Times New Roman"/>
            </a:endParaRPr>
          </a:p>
          <a:p>
            <a:pPr marL="457200" indent="-457200">
              <a:buChar char="•"/>
            </a:pPr>
            <a:r>
              <a:rPr lang="en-US" sz="3000" err="1">
                <a:latin typeface="Times New Roman"/>
                <a:cs typeface="Times New Roman"/>
              </a:rPr>
              <a:t>Nachteil</a:t>
            </a:r>
            <a:r>
              <a:rPr lang="en-US" sz="3000" dirty="0">
                <a:latin typeface="Times New Roman"/>
                <a:cs typeface="Times New Roman"/>
              </a:rPr>
              <a:t>: Hoher </a:t>
            </a:r>
            <a:r>
              <a:rPr lang="en-US" sz="3000" err="1">
                <a:latin typeface="Times New Roman"/>
                <a:cs typeface="Times New Roman"/>
              </a:rPr>
              <a:t>Bedarf</a:t>
            </a:r>
            <a:r>
              <a:rPr lang="en-US" sz="3000" dirty="0">
                <a:latin typeface="Times New Roman"/>
                <a:cs typeface="Times New Roman"/>
              </a:rPr>
              <a:t> an Hardware-</a:t>
            </a:r>
            <a:r>
              <a:rPr lang="en-US" sz="3000" err="1">
                <a:latin typeface="Times New Roman"/>
                <a:cs typeface="Times New Roman"/>
              </a:rPr>
              <a:t>Ressourcen</a:t>
            </a:r>
            <a:r>
              <a:rPr lang="en-US" sz="3000" dirty="0">
                <a:latin typeface="Times New Roman"/>
                <a:cs typeface="Times New Roman"/>
              </a:rPr>
              <a:t> (</a:t>
            </a:r>
            <a:r>
              <a:rPr lang="en-US" sz="3000" err="1">
                <a:latin typeface="Times New Roman"/>
                <a:cs typeface="Times New Roman"/>
              </a:rPr>
              <a:t>hohe</a:t>
            </a:r>
            <a:r>
              <a:rPr lang="en-US" sz="3000" dirty="0">
                <a:latin typeface="Times New Roman"/>
                <a:cs typeface="Times New Roman"/>
              </a:rPr>
              <a:t> Kosten)</a:t>
            </a:r>
          </a:p>
          <a:p>
            <a:pPr marL="457200" indent="-457200">
              <a:buChar char="•"/>
            </a:pPr>
            <a:endParaRPr lang="en-US"/>
          </a:p>
          <a:p>
            <a:pPr marL="457200" indent="-457200">
              <a:buChar char="•"/>
            </a:pPr>
            <a:endParaRPr lang="en-US"/>
          </a:p>
        </p:txBody>
      </p:sp>
      <p:sp>
        <p:nvSpPr>
          <p:cNvPr id="9" name="Text Placeholder 8">
            <a:extLst>
              <a:ext uri="{FF2B5EF4-FFF2-40B4-BE49-F238E27FC236}">
                <a16:creationId xmlns:a16="http://schemas.microsoft.com/office/drawing/2014/main" id="{A0EA2A8C-924E-A078-D14F-249F155E9A6C}"/>
              </a:ext>
            </a:extLst>
          </p:cNvPr>
          <p:cNvSpPr>
            <a:spLocks noGrp="1"/>
          </p:cNvSpPr>
          <p:nvPr>
            <p:ph type="body" sz="quarter" idx="29"/>
          </p:nvPr>
        </p:nvSpPr>
        <p:spPr>
          <a:xfrm>
            <a:off x="15593650" y="39405219"/>
            <a:ext cx="14276605" cy="734849"/>
          </a:xfrm>
        </p:spPr>
        <p:txBody>
          <a:bodyPr/>
          <a:lstStyle/>
          <a:p>
            <a:r>
              <a:rPr lang="en-US" err="1">
                <a:latin typeface="Century Gothic"/>
              </a:rPr>
              <a:t>Quellen</a:t>
            </a:r>
            <a:endParaRPr lang="en-US" err="1"/>
          </a:p>
        </p:txBody>
      </p:sp>
      <p:sp>
        <p:nvSpPr>
          <p:cNvPr id="10" name="Text Placeholder 9">
            <a:extLst>
              <a:ext uri="{FF2B5EF4-FFF2-40B4-BE49-F238E27FC236}">
                <a16:creationId xmlns:a16="http://schemas.microsoft.com/office/drawing/2014/main" id="{494877EF-A17F-952B-60C2-157F85F5FACA}"/>
              </a:ext>
            </a:extLst>
          </p:cNvPr>
          <p:cNvSpPr>
            <a:spLocks noGrp="1"/>
          </p:cNvSpPr>
          <p:nvPr>
            <p:ph type="body" sz="quarter" idx="30"/>
          </p:nvPr>
        </p:nvSpPr>
        <p:spPr>
          <a:xfrm>
            <a:off x="15358804" y="40218503"/>
            <a:ext cx="14283756" cy="913791"/>
          </a:xfrm>
        </p:spPr>
        <p:txBody>
          <a:bodyPr/>
          <a:lstStyle/>
          <a:p>
            <a:r>
              <a:rPr lang="en-US" sz="3000">
                <a:latin typeface="Century Gothic"/>
                <a:cs typeface="Times New Roman"/>
              </a:rPr>
              <a:t>[1] https://www.cnpatterns.org/development-design</a:t>
            </a:r>
            <a:endParaRPr lang="en-US"/>
          </a:p>
        </p:txBody>
      </p:sp>
      <p:sp>
        <p:nvSpPr>
          <p:cNvPr id="11" name="Text Placeholder 10">
            <a:extLst>
              <a:ext uri="{FF2B5EF4-FFF2-40B4-BE49-F238E27FC236}">
                <a16:creationId xmlns:a16="http://schemas.microsoft.com/office/drawing/2014/main" id="{21742761-7BB7-1F34-8EC8-D7DEA0312FBA}"/>
              </a:ext>
            </a:extLst>
          </p:cNvPr>
          <p:cNvSpPr>
            <a:spLocks noGrp="1"/>
          </p:cNvSpPr>
          <p:nvPr>
            <p:ph type="body" sz="quarter" idx="96"/>
          </p:nvPr>
        </p:nvSpPr>
        <p:spPr>
          <a:xfrm>
            <a:off x="626978" y="17752562"/>
            <a:ext cx="10801919" cy="5696639"/>
          </a:xfrm>
        </p:spPr>
        <p:txBody>
          <a:bodyPr/>
          <a:lstStyle/>
          <a:p>
            <a:pPr marL="457200" indent="-457200">
              <a:buChar char="•"/>
            </a:pPr>
            <a:r>
              <a:rPr lang="en-US" sz="3000" dirty="0" err="1">
                <a:latin typeface="Times New Roman"/>
                <a:cs typeface="Times New Roman"/>
              </a:rPr>
              <a:t>Automatisierung</a:t>
            </a:r>
            <a:r>
              <a:rPr lang="en-US" sz="3000" dirty="0">
                <a:latin typeface="Times New Roman"/>
                <a:cs typeface="Times New Roman"/>
              </a:rPr>
              <a:t> </a:t>
            </a:r>
            <a:r>
              <a:rPr lang="en-US" sz="3000" dirty="0" err="1">
                <a:latin typeface="Times New Roman"/>
                <a:cs typeface="Times New Roman"/>
              </a:rPr>
              <a:t>ist</a:t>
            </a:r>
            <a:r>
              <a:rPr lang="en-US" sz="3000" dirty="0">
                <a:latin typeface="Times New Roman"/>
                <a:cs typeface="Times New Roman"/>
              </a:rPr>
              <a:t> </a:t>
            </a:r>
            <a:r>
              <a:rPr lang="en-US" sz="3000" dirty="0" err="1">
                <a:latin typeface="Times New Roman"/>
                <a:cs typeface="Times New Roman"/>
              </a:rPr>
              <a:t>essenziell</a:t>
            </a:r>
            <a:r>
              <a:rPr lang="en-US" sz="3000" dirty="0">
                <a:latin typeface="Times New Roman"/>
                <a:cs typeface="Times New Roman"/>
              </a:rPr>
              <a:t> für </a:t>
            </a:r>
            <a:r>
              <a:rPr lang="en-US" sz="3000" dirty="0" err="1">
                <a:latin typeface="Times New Roman"/>
                <a:cs typeface="Times New Roman"/>
              </a:rPr>
              <a:t>eine</a:t>
            </a:r>
            <a:r>
              <a:rPr lang="en-US" sz="3000" dirty="0">
                <a:latin typeface="Times New Roman"/>
                <a:cs typeface="Times New Roman"/>
              </a:rPr>
              <a:t> </a:t>
            </a:r>
            <a:r>
              <a:rPr lang="en-US" sz="3000" dirty="0" err="1">
                <a:latin typeface="Times New Roman"/>
                <a:cs typeface="Times New Roman"/>
              </a:rPr>
              <a:t>erfolgreiche</a:t>
            </a:r>
            <a:r>
              <a:rPr lang="en-US" sz="3000" dirty="0">
                <a:latin typeface="Times New Roman"/>
                <a:cs typeface="Times New Roman"/>
              </a:rPr>
              <a:t> Cloud Native </a:t>
            </a:r>
            <a:r>
              <a:rPr lang="en-US" sz="3000" dirty="0" err="1">
                <a:latin typeface="Times New Roman"/>
                <a:cs typeface="Times New Roman"/>
              </a:rPr>
              <a:t>Umgebung</a:t>
            </a:r>
            <a:r>
              <a:rPr lang="en-US" sz="3000" dirty="0">
                <a:latin typeface="Times New Roman"/>
                <a:cs typeface="Times New Roman"/>
              </a:rPr>
              <a:t>, </a:t>
            </a:r>
            <a:r>
              <a:rPr lang="en-US" sz="3000" dirty="0" err="1">
                <a:latin typeface="Times New Roman"/>
                <a:cs typeface="Times New Roman"/>
              </a:rPr>
              <a:t>jedoch</a:t>
            </a:r>
            <a:r>
              <a:rPr lang="en-US" sz="3000" dirty="0">
                <a:latin typeface="Times New Roman"/>
                <a:cs typeface="Times New Roman"/>
              </a:rPr>
              <a:t> </a:t>
            </a:r>
            <a:r>
              <a:rPr lang="en-US" sz="3000" dirty="0" err="1">
                <a:latin typeface="Times New Roman"/>
                <a:cs typeface="Times New Roman"/>
              </a:rPr>
              <a:t>sollte</a:t>
            </a:r>
            <a:r>
              <a:rPr lang="en-US" sz="3000" dirty="0">
                <a:latin typeface="Times New Roman"/>
                <a:cs typeface="Times New Roman"/>
              </a:rPr>
              <a:t> das Problem </a:t>
            </a:r>
            <a:r>
              <a:rPr lang="en-US" sz="3000" dirty="0" err="1">
                <a:latin typeface="Times New Roman"/>
                <a:cs typeface="Times New Roman"/>
              </a:rPr>
              <a:t>vorerst</a:t>
            </a:r>
            <a:r>
              <a:rPr lang="en-US" sz="3000" dirty="0">
                <a:latin typeface="Times New Roman"/>
                <a:cs typeface="Times New Roman"/>
              </a:rPr>
              <a:t> </a:t>
            </a:r>
            <a:r>
              <a:rPr lang="en-US" sz="3000" dirty="0" err="1">
                <a:latin typeface="Times New Roman"/>
                <a:cs typeface="Times New Roman"/>
              </a:rPr>
              <a:t>gänzlich</a:t>
            </a:r>
            <a:r>
              <a:rPr lang="en-US" sz="3000" dirty="0">
                <a:latin typeface="Times New Roman"/>
                <a:cs typeface="Times New Roman"/>
              </a:rPr>
              <a:t>  </a:t>
            </a:r>
            <a:r>
              <a:rPr lang="en-US" sz="3000" dirty="0" err="1">
                <a:latin typeface="Times New Roman"/>
                <a:cs typeface="Times New Roman"/>
              </a:rPr>
              <a:t>verstanden</a:t>
            </a:r>
            <a:r>
              <a:rPr lang="en-US" sz="3000" dirty="0">
                <a:latin typeface="Times New Roman"/>
                <a:cs typeface="Times New Roman"/>
              </a:rPr>
              <a:t> </a:t>
            </a:r>
            <a:r>
              <a:rPr lang="en-US" sz="3000" dirty="0" err="1">
                <a:latin typeface="Times New Roman"/>
                <a:cs typeface="Times New Roman"/>
              </a:rPr>
              <a:t>worden</a:t>
            </a:r>
            <a:r>
              <a:rPr lang="en-US" sz="3000" dirty="0">
                <a:latin typeface="Times New Roman"/>
                <a:cs typeface="Times New Roman"/>
              </a:rPr>
              <a:t> sein, </a:t>
            </a:r>
            <a:r>
              <a:rPr lang="en-US" sz="3000" dirty="0" err="1">
                <a:latin typeface="Times New Roman"/>
                <a:cs typeface="Times New Roman"/>
              </a:rPr>
              <a:t>deshalb</a:t>
            </a:r>
            <a:r>
              <a:rPr lang="en-US" sz="3000" dirty="0">
                <a:latin typeface="Times New Roman"/>
                <a:cs typeface="Times New Roman"/>
              </a:rPr>
              <a:t> </a:t>
            </a:r>
            <a:r>
              <a:rPr lang="en-US" sz="3000" dirty="0" err="1">
                <a:latin typeface="Times New Roman"/>
                <a:cs typeface="Times New Roman"/>
              </a:rPr>
              <a:t>sollte</a:t>
            </a:r>
            <a:r>
              <a:rPr lang="en-US" sz="3000" dirty="0">
                <a:latin typeface="Times New Roman"/>
                <a:cs typeface="Times New Roman"/>
              </a:rPr>
              <a:t> man </a:t>
            </a:r>
            <a:r>
              <a:rPr lang="en-US" sz="3000" dirty="0" err="1">
                <a:latin typeface="Times New Roman"/>
                <a:cs typeface="Times New Roman"/>
              </a:rPr>
              <a:t>sich</a:t>
            </a:r>
            <a:r>
              <a:rPr lang="en-US" sz="3000" dirty="0">
                <a:latin typeface="Times New Roman"/>
                <a:cs typeface="Times New Roman"/>
              </a:rPr>
              <a:t> an die </a:t>
            </a:r>
            <a:r>
              <a:rPr lang="en-US" sz="3000" dirty="0" err="1">
                <a:latin typeface="Times New Roman"/>
                <a:cs typeface="Times New Roman"/>
              </a:rPr>
              <a:t>folgende</a:t>
            </a:r>
            <a:r>
              <a:rPr lang="en-US" sz="3000" dirty="0">
                <a:latin typeface="Times New Roman"/>
                <a:cs typeface="Times New Roman"/>
              </a:rPr>
              <a:t> </a:t>
            </a:r>
            <a:r>
              <a:rPr lang="en-US" sz="3000" dirty="0" err="1">
                <a:latin typeface="Times New Roman"/>
                <a:cs typeface="Times New Roman"/>
              </a:rPr>
              <a:t>Vorgehensweise</a:t>
            </a:r>
            <a:r>
              <a:rPr lang="en-US" sz="3000" dirty="0">
                <a:latin typeface="Times New Roman"/>
                <a:cs typeface="Times New Roman"/>
              </a:rPr>
              <a:t> </a:t>
            </a:r>
            <a:r>
              <a:rPr lang="en-US" sz="3000" dirty="0" err="1">
                <a:latin typeface="Times New Roman"/>
                <a:cs typeface="Times New Roman"/>
              </a:rPr>
              <a:t>halten</a:t>
            </a:r>
            <a:r>
              <a:rPr lang="en-US" sz="3000" dirty="0">
                <a:latin typeface="Times New Roman"/>
                <a:cs typeface="Times New Roman"/>
              </a:rPr>
              <a:t>:</a:t>
            </a:r>
            <a:endParaRPr lang="de-DE" sz="3000" dirty="0">
              <a:latin typeface="Times New Roman"/>
            </a:endParaRPr>
          </a:p>
          <a:p>
            <a:pPr marL="1911985" lvl="1" indent="-559435">
              <a:buChar char="•"/>
            </a:pPr>
            <a:r>
              <a:rPr lang="en-US" sz="3000" dirty="0" err="1">
                <a:solidFill>
                  <a:schemeClr val="accent5">
                    <a:lumMod val="50000"/>
                  </a:schemeClr>
                </a:solidFill>
                <a:latin typeface="Times New Roman"/>
                <a:cs typeface="Times New Roman"/>
              </a:rPr>
              <a:t>Prozess</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mehrmals</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manuell</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ausführen</a:t>
            </a:r>
            <a:endParaRPr lang="en-US" sz="3000">
              <a:solidFill>
                <a:schemeClr val="accent5">
                  <a:lumMod val="50000"/>
                </a:schemeClr>
              </a:solidFill>
              <a:latin typeface="Times New Roman"/>
              <a:cs typeface="Times New Roman"/>
            </a:endParaRPr>
          </a:p>
          <a:p>
            <a:pPr marL="1911985" lvl="1" indent="-559435">
              <a:buChar char="•"/>
            </a:pPr>
            <a:r>
              <a:rPr lang="en-US" sz="3000" dirty="0">
                <a:solidFill>
                  <a:schemeClr val="accent5">
                    <a:lumMod val="50000"/>
                  </a:schemeClr>
                </a:solidFill>
                <a:latin typeface="Times New Roman"/>
                <a:cs typeface="Times New Roman"/>
              </a:rPr>
              <a:t>Blueprint </a:t>
            </a:r>
            <a:r>
              <a:rPr lang="en-US" sz="3000" err="1">
                <a:solidFill>
                  <a:schemeClr val="accent5">
                    <a:lumMod val="50000"/>
                  </a:schemeClr>
                </a:solidFill>
                <a:latin typeface="Times New Roman"/>
                <a:cs typeface="Times New Roman"/>
              </a:rPr>
              <a:t>erstellen</a:t>
            </a:r>
            <a:endParaRPr lang="en-US" sz="3000">
              <a:solidFill>
                <a:schemeClr val="accent5">
                  <a:lumMod val="50000"/>
                </a:schemeClr>
              </a:solidFill>
              <a:latin typeface="Times New Roman"/>
              <a:cs typeface="Times New Roman"/>
            </a:endParaRPr>
          </a:p>
          <a:p>
            <a:pPr marL="1911985" lvl="1" indent="-559435">
              <a:buChar char="•"/>
            </a:pPr>
            <a:r>
              <a:rPr lang="en-US" sz="3000" err="1">
                <a:solidFill>
                  <a:schemeClr val="accent5">
                    <a:lumMod val="50000"/>
                  </a:schemeClr>
                </a:solidFill>
                <a:latin typeface="Times New Roman"/>
                <a:cs typeface="Times New Roman"/>
              </a:rPr>
              <a:t>Zunächst</a:t>
            </a:r>
            <a:r>
              <a:rPr lang="en-US" sz="3000" dirty="0">
                <a:solidFill>
                  <a:schemeClr val="accent5">
                    <a:lumMod val="50000"/>
                  </a:schemeClr>
                </a:solidFill>
                <a:latin typeface="Times New Roman"/>
                <a:cs typeface="Times New Roman"/>
              </a:rPr>
              <a:t> </a:t>
            </a:r>
            <a:r>
              <a:rPr lang="en-US" sz="3000" err="1">
                <a:solidFill>
                  <a:schemeClr val="accent5">
                    <a:lumMod val="50000"/>
                  </a:schemeClr>
                </a:solidFill>
                <a:latin typeface="Times New Roman"/>
                <a:cs typeface="Times New Roman"/>
              </a:rPr>
              <a:t>nur</a:t>
            </a:r>
            <a:r>
              <a:rPr lang="en-US" sz="3000" dirty="0">
                <a:solidFill>
                  <a:schemeClr val="accent5">
                    <a:lumMod val="50000"/>
                  </a:schemeClr>
                </a:solidFill>
                <a:latin typeface="Times New Roman"/>
                <a:cs typeface="Times New Roman"/>
              </a:rPr>
              <a:t> </a:t>
            </a:r>
            <a:r>
              <a:rPr lang="en-US" sz="3000" err="1">
                <a:solidFill>
                  <a:schemeClr val="accent5">
                    <a:lumMod val="50000"/>
                  </a:schemeClr>
                </a:solidFill>
                <a:latin typeface="Times New Roman"/>
                <a:cs typeface="Times New Roman"/>
              </a:rPr>
              <a:t>grobe</a:t>
            </a:r>
            <a:r>
              <a:rPr lang="en-US" sz="3000" dirty="0">
                <a:solidFill>
                  <a:schemeClr val="accent5">
                    <a:lumMod val="50000"/>
                  </a:schemeClr>
                </a:solidFill>
                <a:latin typeface="Times New Roman"/>
                <a:cs typeface="Times New Roman"/>
              </a:rPr>
              <a:t> </a:t>
            </a:r>
            <a:r>
              <a:rPr lang="en-US" sz="3000" err="1">
                <a:solidFill>
                  <a:schemeClr val="accent5">
                    <a:lumMod val="50000"/>
                  </a:schemeClr>
                </a:solidFill>
                <a:latin typeface="Times New Roman"/>
                <a:cs typeface="Times New Roman"/>
              </a:rPr>
              <a:t>Automatisierungen</a:t>
            </a:r>
            <a:endParaRPr lang="en-US" sz="3000">
              <a:solidFill>
                <a:schemeClr val="accent5">
                  <a:lumMod val="50000"/>
                </a:schemeClr>
              </a:solidFill>
              <a:latin typeface="Times New Roman"/>
              <a:cs typeface="Times New Roman"/>
            </a:endParaRPr>
          </a:p>
          <a:p>
            <a:pPr marL="1911985" lvl="1" indent="-559435">
              <a:buChar char="•"/>
            </a:pPr>
            <a:r>
              <a:rPr lang="en-US" sz="3000" err="1">
                <a:solidFill>
                  <a:schemeClr val="accent5">
                    <a:lumMod val="50000"/>
                  </a:schemeClr>
                </a:solidFill>
                <a:latin typeface="Times New Roman"/>
                <a:cs typeface="Times New Roman"/>
              </a:rPr>
              <a:t>Optimieren</a:t>
            </a:r>
            <a:r>
              <a:rPr lang="en-US" sz="3000" dirty="0">
                <a:solidFill>
                  <a:schemeClr val="accent5">
                    <a:lumMod val="50000"/>
                  </a:schemeClr>
                </a:solidFill>
                <a:latin typeface="Times New Roman"/>
                <a:cs typeface="Times New Roman"/>
              </a:rPr>
              <a:t>, </a:t>
            </a:r>
            <a:r>
              <a:rPr lang="en-US" sz="3000" err="1">
                <a:solidFill>
                  <a:schemeClr val="accent5">
                    <a:lumMod val="50000"/>
                  </a:schemeClr>
                </a:solidFill>
                <a:latin typeface="Times New Roman"/>
                <a:cs typeface="Times New Roman"/>
              </a:rPr>
              <a:t>Skalieren</a:t>
            </a:r>
            <a:r>
              <a:rPr lang="en-US" sz="3000" dirty="0">
                <a:solidFill>
                  <a:schemeClr val="accent5">
                    <a:lumMod val="50000"/>
                  </a:schemeClr>
                </a:solidFill>
                <a:latin typeface="Times New Roman"/>
                <a:cs typeface="Times New Roman"/>
              </a:rPr>
              <a:t> und </a:t>
            </a:r>
            <a:r>
              <a:rPr lang="en-US" sz="3000" err="1">
                <a:solidFill>
                  <a:schemeClr val="accent5">
                    <a:lumMod val="50000"/>
                  </a:schemeClr>
                </a:solidFill>
                <a:latin typeface="Times New Roman"/>
                <a:cs typeface="Times New Roman"/>
              </a:rPr>
              <a:t>kontinuierlich</a:t>
            </a:r>
            <a:r>
              <a:rPr lang="en-US" sz="3000" dirty="0">
                <a:solidFill>
                  <a:schemeClr val="accent5">
                    <a:lumMod val="50000"/>
                  </a:schemeClr>
                </a:solidFill>
                <a:latin typeface="Times New Roman"/>
                <a:cs typeface="Times New Roman"/>
              </a:rPr>
              <a:t> </a:t>
            </a:r>
            <a:r>
              <a:rPr lang="en-US" sz="3000" err="1">
                <a:solidFill>
                  <a:schemeClr val="accent5">
                    <a:lumMod val="50000"/>
                  </a:schemeClr>
                </a:solidFill>
                <a:latin typeface="Times New Roman"/>
                <a:cs typeface="Times New Roman"/>
              </a:rPr>
              <a:t>verbessern</a:t>
            </a:r>
            <a:endParaRPr lang="en-US" sz="3000">
              <a:solidFill>
                <a:schemeClr val="accent5">
                  <a:lumMod val="50000"/>
                </a:schemeClr>
              </a:solidFill>
              <a:latin typeface="Times New Roman"/>
              <a:cs typeface="Times New Roman"/>
            </a:endParaRPr>
          </a:p>
          <a:p>
            <a:pPr marL="1911985" lvl="1" indent="-559435">
              <a:buChar char="•"/>
            </a:pPr>
            <a:endParaRPr lang="en-US" sz="3200">
              <a:solidFill>
                <a:schemeClr val="accent5">
                  <a:lumMod val="50000"/>
                </a:schemeClr>
              </a:solidFill>
              <a:latin typeface="Times New Roman"/>
              <a:cs typeface="Times New Roman"/>
            </a:endParaRPr>
          </a:p>
          <a:p>
            <a:pPr marL="1911985" lvl="1" indent="-559435">
              <a:buChar char="•"/>
            </a:pPr>
            <a:endParaRPr lang="en-US" sz="3200">
              <a:solidFill>
                <a:schemeClr val="accent5">
                  <a:lumMod val="50000"/>
                </a:schemeClr>
              </a:solidFill>
              <a:latin typeface="Times New Roman"/>
              <a:cs typeface="Times New Roman"/>
            </a:endParaRPr>
          </a:p>
        </p:txBody>
      </p:sp>
      <p:sp>
        <p:nvSpPr>
          <p:cNvPr id="12" name="Text Placeholder 11">
            <a:extLst>
              <a:ext uri="{FF2B5EF4-FFF2-40B4-BE49-F238E27FC236}">
                <a16:creationId xmlns:a16="http://schemas.microsoft.com/office/drawing/2014/main" id="{3B124D6D-1994-98EB-D94A-D34541A43E65}"/>
              </a:ext>
            </a:extLst>
          </p:cNvPr>
          <p:cNvSpPr>
            <a:spLocks noGrp="1"/>
          </p:cNvSpPr>
          <p:nvPr>
            <p:ph type="body" sz="quarter" idx="150"/>
          </p:nvPr>
        </p:nvSpPr>
        <p:spPr>
          <a:xfrm>
            <a:off x="4001239" y="2390642"/>
            <a:ext cx="22093415" cy="632103"/>
          </a:xfrm>
        </p:spPr>
        <p:txBody>
          <a:bodyPr/>
          <a:lstStyle/>
          <a:p>
            <a:r>
              <a:rPr lang="en-US" dirty="0" err="1">
                <a:latin typeface="Century Gothic"/>
              </a:rPr>
              <a:t>Grundlagen</a:t>
            </a:r>
            <a:r>
              <a:rPr lang="en-US" dirty="0">
                <a:latin typeface="Century Gothic"/>
              </a:rPr>
              <a:t> des Cloud Computing - Rupp</a:t>
            </a:r>
            <a:endParaRPr lang="de-DE" dirty="0"/>
          </a:p>
        </p:txBody>
      </p:sp>
      <p:sp>
        <p:nvSpPr>
          <p:cNvPr id="13" name="Text Placeholder 12">
            <a:extLst>
              <a:ext uri="{FF2B5EF4-FFF2-40B4-BE49-F238E27FC236}">
                <a16:creationId xmlns:a16="http://schemas.microsoft.com/office/drawing/2014/main" id="{70E9F6F2-5C67-826D-C17B-3641536BC4D9}"/>
              </a:ext>
            </a:extLst>
          </p:cNvPr>
          <p:cNvSpPr>
            <a:spLocks noGrp="1"/>
          </p:cNvSpPr>
          <p:nvPr>
            <p:ph type="body" sz="quarter" idx="151"/>
          </p:nvPr>
        </p:nvSpPr>
        <p:spPr>
          <a:xfrm>
            <a:off x="7343672" y="1668219"/>
            <a:ext cx="15724407" cy="705136"/>
          </a:xfrm>
        </p:spPr>
        <p:txBody>
          <a:bodyPr/>
          <a:lstStyle/>
          <a:p>
            <a:r>
              <a:rPr lang="en-US" sz="4000" dirty="0">
                <a:latin typeface="Century Gothic"/>
              </a:rPr>
              <a:t>Till Kowoll, Dennis Rockett, Yaman Albakri, Amine Jib</a:t>
            </a:r>
          </a:p>
          <a:p>
            <a:endParaRPr lang="en-US" dirty="0"/>
          </a:p>
        </p:txBody>
      </p:sp>
      <p:sp>
        <p:nvSpPr>
          <p:cNvPr id="14" name="Text Placeholder 13">
            <a:extLst>
              <a:ext uri="{FF2B5EF4-FFF2-40B4-BE49-F238E27FC236}">
                <a16:creationId xmlns:a16="http://schemas.microsoft.com/office/drawing/2014/main" id="{8DDA82AF-8BDF-FA4E-F348-EE2A8435B994}"/>
              </a:ext>
            </a:extLst>
          </p:cNvPr>
          <p:cNvSpPr>
            <a:spLocks noGrp="1"/>
          </p:cNvSpPr>
          <p:nvPr>
            <p:ph type="body" sz="quarter" idx="153"/>
          </p:nvPr>
        </p:nvSpPr>
        <p:spPr/>
        <p:txBody>
          <a:bodyPr/>
          <a:lstStyle/>
          <a:p>
            <a:r>
              <a:rPr lang="en-US">
                <a:latin typeface="Century Gothic"/>
              </a:rPr>
              <a:t>CN Pattern: Development &amp; Design</a:t>
            </a:r>
            <a:endParaRPr lang="en-US"/>
          </a:p>
        </p:txBody>
      </p:sp>
      <p:sp>
        <p:nvSpPr>
          <p:cNvPr id="15" name="Text Placeholder 14">
            <a:extLst>
              <a:ext uri="{FF2B5EF4-FFF2-40B4-BE49-F238E27FC236}">
                <a16:creationId xmlns:a16="http://schemas.microsoft.com/office/drawing/2014/main" id="{12423B91-93EE-9485-F55A-36F274CFB00F}"/>
              </a:ext>
            </a:extLst>
          </p:cNvPr>
          <p:cNvSpPr>
            <a:spLocks noGrp="1"/>
          </p:cNvSpPr>
          <p:nvPr>
            <p:ph type="body" sz="quarter" idx="154"/>
          </p:nvPr>
        </p:nvSpPr>
        <p:spPr>
          <a:xfrm>
            <a:off x="623657" y="24284766"/>
            <a:ext cx="14287682" cy="734849"/>
          </a:xfrm>
        </p:spPr>
        <p:txBody>
          <a:bodyPr/>
          <a:lstStyle/>
          <a:p>
            <a:r>
              <a:rPr lang="en-US">
                <a:latin typeface="Century Gothic"/>
              </a:rPr>
              <a:t>Microservices Architecture</a:t>
            </a:r>
            <a:endParaRPr lang="en-US"/>
          </a:p>
        </p:txBody>
      </p:sp>
      <p:sp>
        <p:nvSpPr>
          <p:cNvPr id="16" name="Text Placeholder 15">
            <a:extLst>
              <a:ext uri="{FF2B5EF4-FFF2-40B4-BE49-F238E27FC236}">
                <a16:creationId xmlns:a16="http://schemas.microsoft.com/office/drawing/2014/main" id="{7F9AF0E8-D32F-F7F8-156F-C641E61C0621}"/>
              </a:ext>
            </a:extLst>
          </p:cNvPr>
          <p:cNvSpPr>
            <a:spLocks noGrp="1"/>
          </p:cNvSpPr>
          <p:nvPr>
            <p:ph type="body" sz="quarter" idx="155"/>
          </p:nvPr>
        </p:nvSpPr>
        <p:spPr>
          <a:xfrm>
            <a:off x="518201" y="25439190"/>
            <a:ext cx="9012698" cy="8004963"/>
          </a:xfrm>
        </p:spPr>
        <p:txBody>
          <a:bodyPr/>
          <a:lstStyle/>
          <a:p>
            <a:r>
              <a:rPr lang="de" sz="3000" dirty="0">
                <a:latin typeface="Times New Roman"/>
                <a:cs typeface="Times New Roman"/>
              </a:rPr>
              <a:t>Die Microservices-Architektur zerlegt große Anwendungen in kleinere, unabhängige Services und sorgt für mehr Flexibilität und Skalierbarkeit.</a:t>
            </a:r>
            <a:endParaRPr lang="en-US" sz="3000" dirty="0">
              <a:latin typeface="Times New Roman"/>
              <a:cs typeface="Times New Roman"/>
            </a:endParaRPr>
          </a:p>
          <a:p>
            <a:pPr marL="457200" indent="-457200">
              <a:buFont typeface="Arial" pitchFamily="34" charset="0"/>
              <a:buChar char="•"/>
            </a:pPr>
            <a:r>
              <a:rPr lang="de" sz="3000" dirty="0">
                <a:latin typeface="Times New Roman"/>
                <a:cs typeface="Times New Roman"/>
              </a:rPr>
              <a:t>Aufteilung von Anwendungen in kleinere, lose gekoppelte Microservices.</a:t>
            </a:r>
            <a:endParaRPr lang="en-US" sz="3000" dirty="0">
              <a:latin typeface="Times New Roman"/>
              <a:cs typeface="Times New Roman"/>
            </a:endParaRPr>
          </a:p>
          <a:p>
            <a:pPr marL="457200" indent="-457200">
              <a:buFont typeface="Arial" pitchFamily="34" charset="0"/>
              <a:buChar char="•"/>
            </a:pPr>
            <a:r>
              <a:rPr lang="de" sz="3000" dirty="0">
                <a:latin typeface="Times New Roman"/>
                <a:cs typeface="Times New Roman"/>
              </a:rPr>
              <a:t>Microservices können unabhängig von anderen Komponenten erstellt, getestet, bereitgestellt und ausgeführt werden.</a:t>
            </a:r>
            <a:endParaRPr lang="en-US" sz="3000" dirty="0">
              <a:latin typeface="Times New Roman"/>
              <a:cs typeface="Times New Roman"/>
            </a:endParaRPr>
          </a:p>
          <a:p>
            <a:pPr marL="457200" indent="-457200">
              <a:buFont typeface="Arial" pitchFamily="34" charset="0"/>
              <a:buChar char="•"/>
            </a:pPr>
            <a:r>
              <a:rPr lang="de" sz="3000" dirty="0">
                <a:latin typeface="Times New Roman"/>
                <a:cs typeface="Times New Roman"/>
              </a:rPr>
              <a:t>Kleine und unabhängige Teams arbeiten an separaten Modulen.</a:t>
            </a:r>
            <a:endParaRPr lang="en-US" sz="3000" dirty="0">
              <a:latin typeface="Times New Roman"/>
              <a:cs typeface="Times New Roman"/>
            </a:endParaRPr>
          </a:p>
          <a:p>
            <a:pPr marL="457200" indent="-457200">
              <a:buFont typeface="Arial" pitchFamily="34" charset="0"/>
              <a:buChar char="•"/>
            </a:pPr>
            <a:r>
              <a:rPr lang="de" sz="3000" dirty="0">
                <a:latin typeface="Times New Roman"/>
                <a:cs typeface="Times New Roman"/>
              </a:rPr>
              <a:t>Unabhängige Komponenten ermöglichen es verschiedenen Teams, in ihrem eigenen Tempo voranzukommen.</a:t>
            </a:r>
            <a:endParaRPr lang="en-US" sz="3000" dirty="0">
              <a:latin typeface="Times New Roman"/>
              <a:cs typeface="Times New Roman"/>
            </a:endParaRPr>
          </a:p>
          <a:p>
            <a:pPr marL="285750" indent="-285750">
              <a:buFont typeface="Arial"/>
              <a:buChar char="•"/>
            </a:pPr>
            <a:endParaRPr lang="de" sz="3600"/>
          </a:p>
          <a:p>
            <a:endParaRPr lang="en-US"/>
          </a:p>
        </p:txBody>
      </p:sp>
      <p:grpSp>
        <p:nvGrpSpPr>
          <p:cNvPr id="47" name="Gruppieren 46">
            <a:extLst>
              <a:ext uri="{FF2B5EF4-FFF2-40B4-BE49-F238E27FC236}">
                <a16:creationId xmlns:a16="http://schemas.microsoft.com/office/drawing/2014/main" id="{D2D34889-8FBB-89DC-0A69-9CF435DBB1F2}"/>
              </a:ext>
            </a:extLst>
          </p:cNvPr>
          <p:cNvGrpSpPr/>
          <p:nvPr/>
        </p:nvGrpSpPr>
        <p:grpSpPr>
          <a:xfrm>
            <a:off x="22747181" y="21401046"/>
            <a:ext cx="7675987" cy="6094811"/>
            <a:chOff x="22747181" y="21737384"/>
            <a:chExt cx="7675987" cy="6094811"/>
          </a:xfrm>
        </p:grpSpPr>
        <p:pic>
          <p:nvPicPr>
            <p:cNvPr id="18" name="Grafik 19" descr="Ein Bild, das Diagramm enthält.&#10;&#10;Beschreibung automatisch generiert.">
              <a:extLst>
                <a:ext uri="{FF2B5EF4-FFF2-40B4-BE49-F238E27FC236}">
                  <a16:creationId xmlns:a16="http://schemas.microsoft.com/office/drawing/2014/main" id="{F9D30764-E65B-1107-180F-7F0EB79812DD}"/>
                </a:ext>
              </a:extLst>
            </p:cNvPr>
            <p:cNvPicPr>
              <a:picLocks noChangeAspect="1"/>
            </p:cNvPicPr>
            <p:nvPr/>
          </p:nvPicPr>
          <p:blipFill>
            <a:blip r:embed="rId4"/>
            <a:stretch>
              <a:fillRect/>
            </a:stretch>
          </p:blipFill>
          <p:spPr>
            <a:xfrm>
              <a:off x="22747181" y="21737384"/>
              <a:ext cx="7675987" cy="6094811"/>
            </a:xfrm>
            <a:prstGeom prst="rect">
              <a:avLst/>
            </a:prstGeom>
          </p:spPr>
        </p:pic>
        <p:sp>
          <p:nvSpPr>
            <p:cNvPr id="21" name="Textfeld 20">
              <a:extLst>
                <a:ext uri="{FF2B5EF4-FFF2-40B4-BE49-F238E27FC236}">
                  <a16:creationId xmlns:a16="http://schemas.microsoft.com/office/drawing/2014/main" id="{2DA866DB-437F-32E5-1BFE-7B7A4C7F98D9}"/>
                </a:ext>
              </a:extLst>
            </p:cNvPr>
            <p:cNvSpPr txBox="1"/>
            <p:nvPr/>
          </p:nvSpPr>
          <p:spPr>
            <a:xfrm>
              <a:off x="23979642" y="26597711"/>
              <a:ext cx="535266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a:latin typeface="Times New Roman"/>
                  <a:cs typeface="Times New Roman"/>
                </a:rPr>
                <a:t>Abbildung 7 – </a:t>
              </a:r>
              <a:r>
                <a:rPr lang="de-DE" sz="2000" err="1">
                  <a:latin typeface="Times New Roman"/>
                  <a:cs typeface="Times New Roman"/>
                </a:rPr>
                <a:t>Reproducible</a:t>
              </a:r>
              <a:r>
                <a:rPr lang="de-DE" sz="2000">
                  <a:latin typeface="Times New Roman"/>
                  <a:cs typeface="Times New Roman"/>
                </a:rPr>
                <a:t> </a:t>
              </a:r>
              <a:r>
                <a:rPr lang="de-DE" sz="2000" err="1">
                  <a:latin typeface="Times New Roman"/>
                  <a:cs typeface="Times New Roman"/>
                </a:rPr>
                <a:t>Dev</a:t>
              </a:r>
              <a:r>
                <a:rPr lang="de-DE" sz="2000">
                  <a:latin typeface="Times New Roman"/>
                  <a:cs typeface="Times New Roman"/>
                </a:rPr>
                <a:t> Environment [1]</a:t>
              </a:r>
              <a:endParaRPr lang="de-DE" sz="2000">
                <a:latin typeface="Times New Roman" panose="02020603050405020304" pitchFamily="18" charset="0"/>
                <a:cs typeface="Times New Roman" panose="02020603050405020304" pitchFamily="18" charset="0"/>
              </a:endParaRPr>
            </a:p>
          </p:txBody>
        </p:sp>
      </p:grpSp>
      <p:grpSp>
        <p:nvGrpSpPr>
          <p:cNvPr id="25" name="Gruppieren 24">
            <a:extLst>
              <a:ext uri="{FF2B5EF4-FFF2-40B4-BE49-F238E27FC236}">
                <a16:creationId xmlns:a16="http://schemas.microsoft.com/office/drawing/2014/main" id="{EF86CED5-2A6A-CFE6-EA1C-79B5C487BAE6}"/>
              </a:ext>
            </a:extLst>
          </p:cNvPr>
          <p:cNvGrpSpPr/>
          <p:nvPr/>
        </p:nvGrpSpPr>
        <p:grpSpPr>
          <a:xfrm>
            <a:off x="22747204" y="31067225"/>
            <a:ext cx="7504400" cy="5574354"/>
            <a:chOff x="18152169" y="25013316"/>
            <a:chExt cx="8827540" cy="5282714"/>
          </a:xfrm>
        </p:grpSpPr>
        <p:pic>
          <p:nvPicPr>
            <p:cNvPr id="23" name="Grafik 23" descr="Ein Bild, das Diagramm enthält.&#10;&#10;Beschreibung automatisch generiert.">
              <a:extLst>
                <a:ext uri="{FF2B5EF4-FFF2-40B4-BE49-F238E27FC236}">
                  <a16:creationId xmlns:a16="http://schemas.microsoft.com/office/drawing/2014/main" id="{B41B225E-DC47-5A11-EEDB-2897F8EBEB78}"/>
                </a:ext>
              </a:extLst>
            </p:cNvPr>
            <p:cNvPicPr>
              <a:picLocks noChangeAspect="1"/>
            </p:cNvPicPr>
            <p:nvPr/>
          </p:nvPicPr>
          <p:blipFill>
            <a:blip r:embed="rId5"/>
            <a:stretch>
              <a:fillRect/>
            </a:stretch>
          </p:blipFill>
          <p:spPr>
            <a:xfrm>
              <a:off x="18152169" y="25013316"/>
              <a:ext cx="7922675" cy="5282714"/>
            </a:xfrm>
            <a:prstGeom prst="rect">
              <a:avLst/>
            </a:prstGeom>
          </p:spPr>
        </p:pic>
        <p:sp>
          <p:nvSpPr>
            <p:cNvPr id="24" name="Textfeld 23">
              <a:extLst>
                <a:ext uri="{FF2B5EF4-FFF2-40B4-BE49-F238E27FC236}">
                  <a16:creationId xmlns:a16="http://schemas.microsoft.com/office/drawing/2014/main" id="{31DCAD08-A438-B4C8-DD9B-02D4BFAF9ACD}"/>
                </a:ext>
              </a:extLst>
            </p:cNvPr>
            <p:cNvSpPr txBox="1"/>
            <p:nvPr/>
          </p:nvSpPr>
          <p:spPr>
            <a:xfrm>
              <a:off x="19414904" y="29442134"/>
              <a:ext cx="756480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a:latin typeface="Times New Roman"/>
                  <a:cs typeface="Times New Roman"/>
                </a:rPr>
                <a:t>Abbildung 8 – </a:t>
              </a:r>
              <a:r>
                <a:rPr lang="de-DE" sz="2000" err="1">
                  <a:latin typeface="Times New Roman"/>
                  <a:cs typeface="Times New Roman"/>
                </a:rPr>
                <a:t>Strangle</a:t>
              </a:r>
              <a:r>
                <a:rPr lang="de-DE" sz="2000">
                  <a:latin typeface="Times New Roman"/>
                  <a:cs typeface="Times New Roman"/>
                </a:rPr>
                <a:t> </a:t>
              </a:r>
              <a:r>
                <a:rPr lang="de-DE" sz="2000" err="1">
                  <a:latin typeface="Times New Roman"/>
                  <a:cs typeface="Times New Roman"/>
                </a:rPr>
                <a:t>Monolithic</a:t>
              </a:r>
              <a:r>
                <a:rPr lang="de-DE" sz="2000">
                  <a:latin typeface="Times New Roman"/>
                  <a:cs typeface="Times New Roman"/>
                </a:rPr>
                <a:t> </a:t>
              </a:r>
              <a:r>
                <a:rPr lang="de-DE" sz="2000" err="1">
                  <a:latin typeface="Times New Roman"/>
                  <a:cs typeface="Times New Roman"/>
                </a:rPr>
                <a:t>Application</a:t>
              </a:r>
              <a:r>
                <a:rPr lang="de-DE" sz="2000">
                  <a:latin typeface="Times New Roman"/>
                  <a:cs typeface="Times New Roman"/>
                </a:rPr>
                <a:t> [1]</a:t>
              </a:r>
              <a:endParaRPr lang="de-DE" sz="2000">
                <a:latin typeface="Times New Roman" panose="02020603050405020304" pitchFamily="18" charset="0"/>
                <a:cs typeface="Times New Roman" panose="02020603050405020304" pitchFamily="18" charset="0"/>
              </a:endParaRPr>
            </a:p>
          </p:txBody>
        </p:sp>
      </p:grpSp>
      <p:sp>
        <p:nvSpPr>
          <p:cNvPr id="26" name="Text Placeholder 14">
            <a:extLst>
              <a:ext uri="{FF2B5EF4-FFF2-40B4-BE49-F238E27FC236}">
                <a16:creationId xmlns:a16="http://schemas.microsoft.com/office/drawing/2014/main" id="{D0008EDF-0368-3283-10E8-DEFF396DECD7}"/>
              </a:ext>
            </a:extLst>
          </p:cNvPr>
          <p:cNvSpPr txBox="1">
            <a:spLocks/>
          </p:cNvSpPr>
          <p:nvPr/>
        </p:nvSpPr>
        <p:spPr>
          <a:xfrm>
            <a:off x="658117" y="33623882"/>
            <a:ext cx="14287682" cy="734849"/>
          </a:xfrm>
          <a:prstGeom prst="rect">
            <a:avLst/>
          </a:prstGeom>
          <a:solidFill>
            <a:schemeClr val="accent5">
              <a:lumMod val="50000"/>
            </a:schemeClr>
          </a:solidFill>
        </p:spPr>
        <p:txBody>
          <a:bodyPr wrap="square" lIns="89551" tIns="89551" rIns="89551" bIns="89551" anchor="t" anchorCtr="0">
            <a:spAutoFit/>
          </a:bodyPr>
          <a:lstStyle>
            <a:lvl1pPr marL="0" indent="0" algn="ctr" defTabSz="4298410" rtl="0" eaLnBrk="1" latinLnBrk="0" hangingPunct="1">
              <a:spcBef>
                <a:spcPct val="20000"/>
              </a:spcBef>
              <a:buFont typeface="Arial" pitchFamily="34" charset="0"/>
              <a:buNone/>
              <a:defRPr sz="3600" b="1" u="none" kern="1200" baseline="0">
                <a:solidFill>
                  <a:schemeClr val="bg1"/>
                </a:solidFill>
                <a:latin typeface="Century Gothic" panose="020B0502020202020204" pitchFamily="34" charset="0"/>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atin typeface="Century Gothic"/>
              </a:rPr>
              <a:t>Communicate Through APIs</a:t>
            </a:r>
            <a:endParaRPr lang="en-US"/>
          </a:p>
        </p:txBody>
      </p:sp>
      <p:sp>
        <p:nvSpPr>
          <p:cNvPr id="27" name="Text Placeholder 2">
            <a:extLst>
              <a:ext uri="{FF2B5EF4-FFF2-40B4-BE49-F238E27FC236}">
                <a16:creationId xmlns:a16="http://schemas.microsoft.com/office/drawing/2014/main" id="{D54461D3-B891-2D2C-DEDD-D73D0D6BB820}"/>
              </a:ext>
            </a:extLst>
          </p:cNvPr>
          <p:cNvSpPr txBox="1">
            <a:spLocks/>
          </p:cNvSpPr>
          <p:nvPr/>
        </p:nvSpPr>
        <p:spPr>
          <a:xfrm>
            <a:off x="15333694" y="5605173"/>
            <a:ext cx="14287866" cy="734849"/>
          </a:xfrm>
          <a:prstGeom prst="rect">
            <a:avLst/>
          </a:prstGeom>
          <a:solidFill>
            <a:schemeClr val="accent5">
              <a:lumMod val="50000"/>
            </a:schemeClr>
          </a:solidFill>
        </p:spPr>
        <p:txBody>
          <a:bodyPr wrap="square" lIns="89551" tIns="89551" rIns="89551" bIns="89551" anchor="t" anchorCtr="0">
            <a:spAutoFit/>
          </a:bodyPr>
          <a:lstStyle>
            <a:lvl1pPr marL="0" indent="0" algn="ctr" defTabSz="4298410" rtl="0" eaLnBrk="1" latinLnBrk="0" hangingPunct="1">
              <a:spcBef>
                <a:spcPct val="20000"/>
              </a:spcBef>
              <a:buFont typeface="Arial" pitchFamily="34" charset="0"/>
              <a:buNone/>
              <a:defRPr sz="3600" b="1" u="none" kern="1200" baseline="0">
                <a:solidFill>
                  <a:schemeClr val="bg1"/>
                </a:solidFill>
                <a:latin typeface="Century Gothic" panose="020B0502020202020204" pitchFamily="34" charset="0"/>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a:latin typeface="Century Gothic"/>
              </a:rPr>
              <a:t>Open Source Internal Projects</a:t>
            </a:r>
            <a:endParaRPr lang="en-US"/>
          </a:p>
        </p:txBody>
      </p:sp>
      <p:pic>
        <p:nvPicPr>
          <p:cNvPr id="31" name="Picture 31" descr="Diagram&#10;&#10;Description automatically generated">
            <a:extLst>
              <a:ext uri="{FF2B5EF4-FFF2-40B4-BE49-F238E27FC236}">
                <a16:creationId xmlns:a16="http://schemas.microsoft.com/office/drawing/2014/main" id="{935FE13D-CA49-6E63-F374-F277A5B636ED}"/>
              </a:ext>
            </a:extLst>
          </p:cNvPr>
          <p:cNvPicPr>
            <a:picLocks noChangeAspect="1"/>
          </p:cNvPicPr>
          <p:nvPr/>
        </p:nvPicPr>
        <p:blipFill>
          <a:blip r:embed="rId6"/>
          <a:stretch>
            <a:fillRect/>
          </a:stretch>
        </p:blipFill>
        <p:spPr>
          <a:xfrm>
            <a:off x="21085024" y="4626875"/>
            <a:ext cx="11694913" cy="7874138"/>
          </a:xfrm>
          <a:prstGeom prst="rect">
            <a:avLst/>
          </a:prstGeom>
        </p:spPr>
      </p:pic>
      <p:sp>
        <p:nvSpPr>
          <p:cNvPr id="36" name="TextBox 35">
            <a:extLst>
              <a:ext uri="{FF2B5EF4-FFF2-40B4-BE49-F238E27FC236}">
                <a16:creationId xmlns:a16="http://schemas.microsoft.com/office/drawing/2014/main" id="{CA1EAE32-EDC5-6493-4640-352F6A68E1EE}"/>
              </a:ext>
            </a:extLst>
          </p:cNvPr>
          <p:cNvSpPr txBox="1"/>
          <p:nvPr/>
        </p:nvSpPr>
        <p:spPr>
          <a:xfrm>
            <a:off x="15994610" y="6440087"/>
            <a:ext cx="7987676"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000" dirty="0" err="1">
                <a:solidFill>
                  <a:schemeClr val="accent5">
                    <a:lumMod val="50000"/>
                  </a:schemeClr>
                </a:solidFill>
                <a:latin typeface="Times New Roman"/>
                <a:cs typeface="Times New Roman"/>
              </a:rPr>
              <a:t>Nutzen</a:t>
            </a:r>
            <a:r>
              <a:rPr lang="en-US" sz="3000" dirty="0">
                <a:solidFill>
                  <a:schemeClr val="accent5">
                    <a:lumMod val="50000"/>
                  </a:schemeClr>
                </a:solidFill>
                <a:latin typeface="Times New Roman"/>
                <a:cs typeface="Times New Roman"/>
              </a:rPr>
              <a:t> Sie Open-Source-</a:t>
            </a:r>
            <a:r>
              <a:rPr lang="en-US" sz="3000" dirty="0" err="1">
                <a:solidFill>
                  <a:schemeClr val="accent5">
                    <a:lumMod val="50000"/>
                  </a:schemeClr>
                </a:solidFill>
                <a:latin typeface="Times New Roman"/>
                <a:cs typeface="Times New Roman"/>
              </a:rPr>
              <a:t>Lösungen</a:t>
            </a:r>
            <a:r>
              <a:rPr lang="en-US" sz="3000" dirty="0">
                <a:solidFill>
                  <a:schemeClr val="accent5">
                    <a:lumMod val="50000"/>
                  </a:schemeClr>
                </a:solidFill>
                <a:latin typeface="Times New Roman"/>
                <a:cs typeface="Times New Roman"/>
              </a:rPr>
              <a:t> für alle </a:t>
            </a:r>
            <a:r>
              <a:rPr lang="en-US" sz="3000" dirty="0" err="1">
                <a:solidFill>
                  <a:schemeClr val="accent5">
                    <a:lumMod val="50000"/>
                  </a:schemeClr>
                </a:solidFill>
                <a:latin typeface="Times New Roman"/>
                <a:cs typeface="Times New Roman"/>
              </a:rPr>
              <a:t>Softwarebedürfnisse</a:t>
            </a:r>
            <a:r>
              <a:rPr lang="en-US" sz="3000" dirty="0">
                <a:solidFill>
                  <a:schemeClr val="accent5">
                    <a:lumMod val="50000"/>
                  </a:schemeClr>
                </a:solidFill>
                <a:latin typeface="Times New Roman"/>
                <a:cs typeface="Times New Roman"/>
              </a:rPr>
              <a:t>, die </a:t>
            </a:r>
            <a:r>
              <a:rPr lang="en-US" sz="3000" dirty="0" err="1">
                <a:solidFill>
                  <a:schemeClr val="accent5">
                    <a:lumMod val="50000"/>
                  </a:schemeClr>
                </a:solidFill>
                <a:latin typeface="Times New Roman"/>
                <a:cs typeface="Times New Roman"/>
              </a:rPr>
              <a:t>nicht</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direkt</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mit</a:t>
            </a:r>
            <a:r>
              <a:rPr lang="en-US" sz="3000" dirty="0">
                <a:solidFill>
                  <a:schemeClr val="accent5">
                    <a:lumMod val="50000"/>
                  </a:schemeClr>
                </a:solidFill>
                <a:latin typeface="Times New Roman"/>
                <a:cs typeface="Times New Roman"/>
              </a:rPr>
              <a:t> dem </a:t>
            </a:r>
            <a:r>
              <a:rPr lang="en-US" sz="3000" dirty="0" err="1">
                <a:solidFill>
                  <a:schemeClr val="accent5">
                    <a:lumMod val="50000"/>
                  </a:schemeClr>
                </a:solidFill>
                <a:latin typeface="Times New Roman"/>
                <a:cs typeface="Times New Roman"/>
              </a:rPr>
              <a:t>Kerngeschäft</a:t>
            </a:r>
            <a:r>
              <a:rPr lang="en-US" sz="3000" dirty="0">
                <a:solidFill>
                  <a:schemeClr val="accent5">
                    <a:lumMod val="50000"/>
                  </a:schemeClr>
                </a:solidFill>
                <a:latin typeface="Times New Roman"/>
                <a:cs typeface="Times New Roman"/>
              </a:rPr>
              <a:t> des </a:t>
            </a:r>
            <a:r>
              <a:rPr lang="en-US" sz="3000" dirty="0" err="1">
                <a:solidFill>
                  <a:schemeClr val="accent5">
                    <a:lumMod val="50000"/>
                  </a:schemeClr>
                </a:solidFill>
                <a:latin typeface="Times New Roman"/>
                <a:cs typeface="Times New Roman"/>
              </a:rPr>
              <a:t>Unternehmens</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zusammenhängen</a:t>
            </a:r>
            <a:r>
              <a:rPr lang="en-US" sz="3000" dirty="0">
                <a:solidFill>
                  <a:schemeClr val="accent5">
                    <a:lumMod val="50000"/>
                  </a:schemeClr>
                </a:solidFill>
                <a:latin typeface="Times New Roman"/>
                <a:cs typeface="Times New Roman"/>
              </a:rPr>
              <a:t>.</a:t>
            </a:r>
          </a:p>
          <a:p>
            <a:pPr marL="457200" indent="-457200">
              <a:buFont typeface="Arial"/>
              <a:buChar char="•"/>
            </a:pPr>
            <a:endParaRPr lang="en-US" sz="3000" dirty="0">
              <a:solidFill>
                <a:schemeClr val="accent5">
                  <a:lumMod val="50000"/>
                </a:schemeClr>
              </a:solidFill>
              <a:latin typeface="Times New Roman"/>
              <a:cs typeface="Times New Roman"/>
            </a:endParaRPr>
          </a:p>
          <a:p>
            <a:pPr marL="457200" indent="-457200">
              <a:buFont typeface="Arial"/>
              <a:buChar char="•"/>
            </a:pPr>
            <a:r>
              <a:rPr lang="en-US" sz="3000" dirty="0">
                <a:solidFill>
                  <a:schemeClr val="accent5">
                    <a:lumMod val="50000"/>
                  </a:schemeClr>
                </a:solidFill>
                <a:latin typeface="Times New Roman"/>
                <a:cs typeface="Times New Roman"/>
              </a:rPr>
              <a:t>Die </a:t>
            </a:r>
            <a:r>
              <a:rPr lang="en-US" sz="3000" dirty="0" err="1">
                <a:solidFill>
                  <a:schemeClr val="accent5">
                    <a:lumMod val="50000"/>
                  </a:schemeClr>
                </a:solidFill>
                <a:latin typeface="Times New Roman"/>
                <a:cs typeface="Times New Roman"/>
              </a:rPr>
              <a:t>Verwendung</a:t>
            </a:r>
            <a:r>
              <a:rPr lang="en-US" sz="3000" dirty="0">
                <a:solidFill>
                  <a:schemeClr val="accent5">
                    <a:lumMod val="50000"/>
                  </a:schemeClr>
                </a:solidFill>
                <a:latin typeface="Times New Roman"/>
                <a:cs typeface="Times New Roman"/>
              </a:rPr>
              <a:t> von Open-Source-Software </a:t>
            </a:r>
            <a:r>
              <a:rPr lang="en-US" sz="3000" dirty="0" err="1">
                <a:solidFill>
                  <a:schemeClr val="accent5">
                    <a:lumMod val="50000"/>
                  </a:schemeClr>
                </a:solidFill>
                <a:latin typeface="Times New Roman"/>
                <a:cs typeface="Times New Roman"/>
              </a:rPr>
              <a:t>erhöht</a:t>
            </a:r>
            <a:r>
              <a:rPr lang="en-US" sz="3000" dirty="0">
                <a:solidFill>
                  <a:schemeClr val="accent5">
                    <a:lumMod val="50000"/>
                  </a:schemeClr>
                </a:solidFill>
                <a:latin typeface="Times New Roman"/>
                <a:cs typeface="Times New Roman"/>
              </a:rPr>
              <a:t> die Code-</a:t>
            </a:r>
            <a:r>
              <a:rPr lang="en-US" sz="3000" dirty="0" err="1">
                <a:solidFill>
                  <a:schemeClr val="accent5">
                    <a:lumMod val="50000"/>
                  </a:schemeClr>
                </a:solidFill>
                <a:latin typeface="Times New Roman"/>
                <a:cs typeface="Times New Roman"/>
              </a:rPr>
              <a:t>Qualität</a:t>
            </a:r>
            <a:r>
              <a:rPr lang="en-US" sz="3000" dirty="0">
                <a:solidFill>
                  <a:schemeClr val="accent5">
                    <a:lumMod val="50000"/>
                  </a:schemeClr>
                </a:solidFill>
                <a:latin typeface="Times New Roman"/>
                <a:cs typeface="Times New Roman"/>
              </a:rPr>
              <a:t>, da das Projekt für die </a:t>
            </a:r>
            <a:r>
              <a:rPr lang="en-US" sz="3000" dirty="0" err="1">
                <a:solidFill>
                  <a:schemeClr val="accent5">
                    <a:lumMod val="50000"/>
                  </a:schemeClr>
                </a:solidFill>
                <a:latin typeface="Times New Roman"/>
                <a:cs typeface="Times New Roman"/>
              </a:rPr>
              <a:t>Öffentlichkeit</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sichtbar</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ist</a:t>
            </a:r>
            <a:r>
              <a:rPr lang="en-US" sz="3000" dirty="0">
                <a:solidFill>
                  <a:schemeClr val="accent5">
                    <a:lumMod val="50000"/>
                  </a:schemeClr>
                </a:solidFill>
                <a:latin typeface="Times New Roman"/>
                <a:cs typeface="Times New Roman"/>
              </a:rPr>
              <a:t> und </a:t>
            </a:r>
            <a:r>
              <a:rPr lang="en-US" sz="3000" dirty="0" err="1">
                <a:solidFill>
                  <a:schemeClr val="accent5">
                    <a:lumMod val="50000"/>
                  </a:schemeClr>
                </a:solidFill>
                <a:latin typeface="Times New Roman"/>
                <a:cs typeface="Times New Roman"/>
              </a:rPr>
              <a:t>Beiträge</a:t>
            </a:r>
            <a:r>
              <a:rPr lang="en-US" sz="3000" dirty="0">
                <a:solidFill>
                  <a:schemeClr val="accent5">
                    <a:lumMod val="50000"/>
                  </a:schemeClr>
                </a:solidFill>
                <a:latin typeface="Times New Roman"/>
                <a:cs typeface="Times New Roman"/>
              </a:rPr>
              <a:t> von </a:t>
            </a:r>
            <a:r>
              <a:rPr lang="en-US" sz="3000" dirty="0" err="1">
                <a:solidFill>
                  <a:schemeClr val="accent5">
                    <a:lumMod val="50000"/>
                  </a:schemeClr>
                </a:solidFill>
                <a:latin typeface="Times New Roman"/>
                <a:cs typeface="Times New Roman"/>
              </a:rPr>
              <a:t>anderen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Entwicklern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dazu</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beitragen</a:t>
            </a:r>
            <a:r>
              <a:rPr lang="en-US" sz="3000" dirty="0">
                <a:solidFill>
                  <a:schemeClr val="accent5">
                    <a:lumMod val="50000"/>
                  </a:schemeClr>
                </a:solidFill>
                <a:latin typeface="Times New Roman"/>
                <a:cs typeface="Times New Roman"/>
              </a:rPr>
              <a:t>, es </a:t>
            </a:r>
            <a:r>
              <a:rPr lang="en-US" sz="3000" dirty="0" err="1">
                <a:solidFill>
                  <a:schemeClr val="accent5">
                    <a:lumMod val="50000"/>
                  </a:schemeClr>
                </a:solidFill>
                <a:latin typeface="Times New Roman"/>
                <a:cs typeface="Times New Roman"/>
              </a:rPr>
              <a:t>kontinuierlich</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zu</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verbessern</a:t>
            </a:r>
            <a:r>
              <a:rPr lang="en-US" sz="3000" dirty="0">
                <a:solidFill>
                  <a:schemeClr val="accent5">
                    <a:lumMod val="50000"/>
                  </a:schemeClr>
                </a:solidFill>
                <a:latin typeface="Times New Roman"/>
                <a:cs typeface="Times New Roman"/>
              </a:rPr>
              <a:t>.</a:t>
            </a:r>
          </a:p>
          <a:p>
            <a:pPr marL="457200" indent="-457200">
              <a:buFont typeface="Arial"/>
              <a:buChar char="•"/>
            </a:pPr>
            <a:endParaRPr lang="en-US" sz="2800">
              <a:latin typeface="Times New Roman"/>
              <a:cs typeface="Times New Roman" panose="02020603050405020304" pitchFamily="18" charset="0"/>
            </a:endParaRPr>
          </a:p>
        </p:txBody>
      </p:sp>
      <p:sp>
        <p:nvSpPr>
          <p:cNvPr id="37" name="Text Placeholder 2">
            <a:extLst>
              <a:ext uri="{FF2B5EF4-FFF2-40B4-BE49-F238E27FC236}">
                <a16:creationId xmlns:a16="http://schemas.microsoft.com/office/drawing/2014/main" id="{F999D431-21C9-2E5E-5ECA-2015C70A0844}"/>
              </a:ext>
            </a:extLst>
          </p:cNvPr>
          <p:cNvSpPr txBox="1">
            <a:spLocks/>
          </p:cNvSpPr>
          <p:nvPr/>
        </p:nvSpPr>
        <p:spPr>
          <a:xfrm>
            <a:off x="15332042" y="11468503"/>
            <a:ext cx="14287866" cy="734849"/>
          </a:xfrm>
          <a:prstGeom prst="rect">
            <a:avLst/>
          </a:prstGeom>
          <a:solidFill>
            <a:schemeClr val="accent5">
              <a:lumMod val="50000"/>
            </a:schemeClr>
          </a:solidFill>
        </p:spPr>
        <p:txBody>
          <a:bodyPr wrap="square" lIns="89551" tIns="89551" rIns="89551" bIns="89551" anchor="t" anchorCtr="0">
            <a:spAutoFit/>
          </a:bodyPr>
          <a:lstStyle>
            <a:lvl1pPr marL="0" indent="0" algn="ctr" defTabSz="4298410" rtl="0" eaLnBrk="1" latinLnBrk="0" hangingPunct="1">
              <a:spcBef>
                <a:spcPct val="20000"/>
              </a:spcBef>
              <a:buFont typeface="Arial" pitchFamily="34" charset="0"/>
              <a:buNone/>
              <a:defRPr sz="3600" b="1" u="none" kern="1200" baseline="0">
                <a:solidFill>
                  <a:schemeClr val="bg1"/>
                </a:solidFill>
                <a:latin typeface="Century Gothic" panose="020B0502020202020204" pitchFamily="34" charset="0"/>
                <a:ea typeface="+mn-ea"/>
                <a:cs typeface="+mn-cs"/>
              </a:defRPr>
            </a:lvl1pPr>
            <a:lvl2pPr marL="3492457" indent="-1343252" algn="l" defTabSz="4298410" rtl="0" eaLnBrk="1" latinLnBrk="0" hangingPunct="1">
              <a:spcBef>
                <a:spcPct val="20000"/>
              </a:spcBef>
              <a:buFont typeface="Arial" pitchFamily="34" charset="0"/>
              <a:buChar char="–"/>
              <a:defRPr sz="13300" kern="1200">
                <a:solidFill>
                  <a:schemeClr val="tx1"/>
                </a:solidFill>
                <a:latin typeface="+mn-lt"/>
                <a:ea typeface="+mn-ea"/>
                <a:cs typeface="+mn-cs"/>
              </a:defRPr>
            </a:lvl2pPr>
            <a:lvl3pPr marL="5373012" indent="-1074603" algn="l" defTabSz="4298410" rtl="0" eaLnBrk="1" latinLnBrk="0" hangingPunct="1">
              <a:spcBef>
                <a:spcPct val="20000"/>
              </a:spcBef>
              <a:buFont typeface="Arial" pitchFamily="34" charset="0"/>
              <a:buChar char="•"/>
              <a:defRPr sz="11300" kern="1200">
                <a:solidFill>
                  <a:schemeClr val="tx1"/>
                </a:solidFill>
                <a:latin typeface="+mn-lt"/>
                <a:ea typeface="+mn-ea"/>
                <a:cs typeface="+mn-cs"/>
              </a:defRPr>
            </a:lvl3pPr>
            <a:lvl4pPr marL="7522217"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4pPr>
            <a:lvl5pPr marL="9671420"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5pPr>
            <a:lvl6pPr marL="11820625"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6pPr>
            <a:lvl7pPr marL="1396982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7pPr>
            <a:lvl8pPr marL="16119034"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8pPr>
            <a:lvl9pPr marL="18268238" indent="-1074603" algn="l" defTabSz="4298410" rtl="0" eaLnBrk="1" latinLnBrk="0" hangingPunct="1">
              <a:spcBef>
                <a:spcPct val="20000"/>
              </a:spcBef>
              <a:buFont typeface="Arial" pitchFamily="34" charset="0"/>
              <a:buChar char="•"/>
              <a:defRPr sz="9500" kern="1200">
                <a:solidFill>
                  <a:schemeClr val="tx1"/>
                </a:solidFill>
                <a:latin typeface="+mn-lt"/>
                <a:ea typeface="+mn-ea"/>
                <a:cs typeface="+mn-cs"/>
              </a:defRPr>
            </a:lvl9pPr>
          </a:lstStyle>
          <a:p>
            <a:r>
              <a:rPr lang="en-US" dirty="0">
                <a:latin typeface="Century Gothic"/>
              </a:rPr>
              <a:t>Developer Starter Pack</a:t>
            </a:r>
            <a:endParaRPr lang="de-DE" dirty="0"/>
          </a:p>
        </p:txBody>
      </p:sp>
      <p:sp>
        <p:nvSpPr>
          <p:cNvPr id="20" name="TextBox 19">
            <a:extLst>
              <a:ext uri="{FF2B5EF4-FFF2-40B4-BE49-F238E27FC236}">
                <a16:creationId xmlns:a16="http://schemas.microsoft.com/office/drawing/2014/main" id="{509B9F62-CA1D-8C36-18E4-B5ADAFDBCAF7}"/>
              </a:ext>
            </a:extLst>
          </p:cNvPr>
          <p:cNvSpPr txBox="1"/>
          <p:nvPr/>
        </p:nvSpPr>
        <p:spPr>
          <a:xfrm>
            <a:off x="15847734" y="12205310"/>
            <a:ext cx="8754594"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000" dirty="0">
                <a:latin typeface="Times New Roman"/>
                <a:cs typeface="Times New Roman"/>
              </a:rPr>
              <a:t> </a:t>
            </a:r>
            <a:r>
              <a:rPr lang="en-US" sz="3000" dirty="0" err="1">
                <a:solidFill>
                  <a:schemeClr val="accent5">
                    <a:lumMod val="50000"/>
                  </a:schemeClr>
                </a:solidFill>
                <a:latin typeface="Times New Roman"/>
                <a:cs typeface="Times New Roman"/>
              </a:rPr>
              <a:t>Materialien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Anleitungen</a:t>
            </a:r>
            <a:r>
              <a:rPr lang="en-US" sz="3000" dirty="0">
                <a:solidFill>
                  <a:schemeClr val="accent5">
                    <a:lumMod val="50000"/>
                  </a:schemeClr>
                </a:solidFill>
                <a:latin typeface="Times New Roman"/>
                <a:cs typeface="Times New Roman"/>
              </a:rPr>
              <a:t> und </a:t>
            </a:r>
            <a:r>
              <a:rPr lang="en-US" sz="3000" dirty="0" err="1">
                <a:solidFill>
                  <a:schemeClr val="accent5">
                    <a:lumMod val="50000"/>
                  </a:schemeClr>
                </a:solidFill>
                <a:latin typeface="Times New Roman"/>
                <a:cs typeface="Times New Roman"/>
              </a:rPr>
              <a:t>anderen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Ressourcen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zur</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Verfügung</a:t>
            </a:r>
            <a:r>
              <a:rPr lang="en-US" sz="3000" dirty="0">
                <a:solidFill>
                  <a:schemeClr val="accent5">
                    <a:lumMod val="50000"/>
                  </a:schemeClr>
                </a:solidFill>
                <a:latin typeface="Times New Roman"/>
                <a:cs typeface="Times New Roman"/>
              </a:rPr>
              <a:t>, um </a:t>
            </a:r>
            <a:r>
              <a:rPr lang="en-US" sz="3000" dirty="0" err="1">
                <a:solidFill>
                  <a:schemeClr val="accent5">
                    <a:lumMod val="50000"/>
                  </a:schemeClr>
                </a:solidFill>
                <a:latin typeface="Times New Roman"/>
                <a:cs typeface="Times New Roman"/>
              </a:rPr>
              <a:t>neuen</a:t>
            </a:r>
            <a:r>
              <a:rPr lang="en-US" sz="3000" dirty="0">
                <a:solidFill>
                  <a:schemeClr val="accent5">
                    <a:lumMod val="50000"/>
                  </a:schemeClr>
                </a:solidFill>
                <a:latin typeface="Times New Roman"/>
                <a:cs typeface="Times New Roman"/>
              </a:rPr>
              <a:t> Teams schnell und </a:t>
            </a:r>
            <a:r>
              <a:rPr lang="en-US" sz="3000" dirty="0" err="1">
                <a:solidFill>
                  <a:schemeClr val="accent5">
                    <a:lumMod val="50000"/>
                  </a:schemeClr>
                </a:solidFill>
                <a:latin typeface="Times New Roman"/>
                <a:cs typeface="Times New Roman"/>
              </a:rPr>
              <a:t>zuversichtlich</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bei</a:t>
            </a:r>
            <a:r>
              <a:rPr lang="en-US" sz="3000" dirty="0">
                <a:solidFill>
                  <a:schemeClr val="accent5">
                    <a:lumMod val="50000"/>
                  </a:schemeClr>
                </a:solidFill>
                <a:latin typeface="Times New Roman"/>
                <a:cs typeface="Times New Roman"/>
              </a:rPr>
              <a:t> der </a:t>
            </a:r>
            <a:r>
              <a:rPr lang="en-US" sz="3000" dirty="0" err="1">
                <a:solidFill>
                  <a:schemeClr val="accent5">
                    <a:lumMod val="50000"/>
                  </a:schemeClr>
                </a:solidFill>
                <a:latin typeface="Times New Roman"/>
                <a:cs typeface="Times New Roman"/>
              </a:rPr>
              <a:t>Einführung</a:t>
            </a:r>
            <a:r>
              <a:rPr lang="en-US" sz="3000" dirty="0">
                <a:solidFill>
                  <a:schemeClr val="accent5">
                    <a:lumMod val="50000"/>
                  </a:schemeClr>
                </a:solidFill>
                <a:latin typeface="Times New Roman"/>
                <a:cs typeface="Times New Roman"/>
              </a:rPr>
              <a:t> des </a:t>
            </a:r>
            <a:r>
              <a:rPr lang="en-US" sz="3000" dirty="0" err="1">
                <a:solidFill>
                  <a:schemeClr val="accent5">
                    <a:lumMod val="50000"/>
                  </a:schemeClr>
                </a:solidFill>
                <a:latin typeface="Times New Roman"/>
                <a:cs typeface="Times New Roman"/>
              </a:rPr>
              <a:t>neuen</a:t>
            </a:r>
            <a:r>
              <a:rPr lang="en-US" sz="3000" dirty="0">
                <a:solidFill>
                  <a:schemeClr val="accent5">
                    <a:lumMod val="50000"/>
                  </a:schemeClr>
                </a:solidFill>
                <a:latin typeface="Times New Roman"/>
                <a:cs typeface="Times New Roman"/>
              </a:rPr>
              <a:t> Cloud-native-Systems </a:t>
            </a:r>
            <a:r>
              <a:rPr lang="en-US" sz="3000" dirty="0" err="1">
                <a:solidFill>
                  <a:schemeClr val="accent5">
                    <a:lumMod val="50000"/>
                  </a:schemeClr>
                </a:solidFill>
                <a:latin typeface="Times New Roman"/>
                <a:cs typeface="Times New Roman"/>
              </a:rPr>
              <a:t>zu</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helfen</a:t>
            </a:r>
            <a:r>
              <a:rPr lang="en-US" sz="3000" dirty="0">
                <a:solidFill>
                  <a:schemeClr val="accent5">
                    <a:lumMod val="50000"/>
                  </a:schemeClr>
                </a:solidFill>
                <a:latin typeface="Times New Roman"/>
                <a:cs typeface="Times New Roman"/>
              </a:rPr>
              <a:t>.</a:t>
            </a:r>
            <a:endParaRPr lang="en-US" sz="3000">
              <a:solidFill>
                <a:schemeClr val="accent5">
                  <a:lumMod val="50000"/>
                </a:schemeClr>
              </a:solidFill>
              <a:latin typeface="Times New Roman"/>
              <a:cs typeface="Calibri"/>
            </a:endParaRPr>
          </a:p>
          <a:p>
            <a:pPr marL="457200" indent="-457200">
              <a:buFont typeface="Arial"/>
              <a:buChar char="•"/>
            </a:pPr>
            <a:r>
              <a:rPr lang="en-US" sz="3000" dirty="0">
                <a:solidFill>
                  <a:schemeClr val="accent5">
                    <a:lumMod val="50000"/>
                  </a:schemeClr>
                </a:solidFill>
                <a:latin typeface="Times New Roman"/>
                <a:cs typeface="Times New Roman"/>
              </a:rPr>
              <a:t>"</a:t>
            </a:r>
            <a:r>
              <a:rPr lang="en-US" sz="3000" dirty="0" err="1">
                <a:solidFill>
                  <a:schemeClr val="accent5">
                    <a:lumMod val="50000"/>
                  </a:schemeClr>
                </a:solidFill>
                <a:latin typeface="Times New Roman"/>
                <a:cs typeface="Times New Roman"/>
              </a:rPr>
              <a:t>Starterkit</a:t>
            </a:r>
            <a:r>
              <a:rPr lang="en-US" sz="3000" dirty="0">
                <a:solidFill>
                  <a:schemeClr val="accent5">
                    <a:lumMod val="50000"/>
                  </a:schemeClr>
                </a:solidFill>
                <a:latin typeface="Times New Roman"/>
                <a:cs typeface="Times New Roman"/>
              </a:rPr>
              <a:t>" für Cloud Native </a:t>
            </a:r>
            <a:r>
              <a:rPr lang="en-US" sz="3000" dirty="0" err="1">
                <a:solidFill>
                  <a:schemeClr val="accent5">
                    <a:lumMod val="50000"/>
                  </a:schemeClr>
                </a:solidFill>
                <a:latin typeface="Times New Roman"/>
                <a:cs typeface="Times New Roman"/>
              </a:rPr>
              <a:t>sollte</a:t>
            </a:r>
            <a:r>
              <a:rPr lang="en-US" sz="3000" dirty="0">
                <a:solidFill>
                  <a:schemeClr val="accent5">
                    <a:lumMod val="50000"/>
                  </a:schemeClr>
                </a:solidFill>
                <a:latin typeface="Times New Roman"/>
                <a:cs typeface="Times New Roman"/>
              </a:rPr>
              <a:t> Tool-</a:t>
            </a:r>
            <a:r>
              <a:rPr lang="en-US" sz="3000" dirty="0" err="1">
                <a:solidFill>
                  <a:schemeClr val="accent5">
                    <a:lumMod val="50000"/>
                  </a:schemeClr>
                </a:solidFill>
                <a:latin typeface="Times New Roman"/>
                <a:cs typeface="Times New Roman"/>
              </a:rPr>
              <a:t>Konfigurationen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Versionskontroll-Repositorys</a:t>
            </a:r>
            <a:r>
              <a:rPr lang="en-US" sz="3000" dirty="0">
                <a:solidFill>
                  <a:schemeClr val="accent5">
                    <a:lumMod val="50000"/>
                  </a:schemeClr>
                </a:solidFill>
                <a:latin typeface="Times New Roman"/>
                <a:cs typeface="Times New Roman"/>
              </a:rPr>
              <a:t>, CI/CD-Pipelines, Demo-</a:t>
            </a:r>
            <a:r>
              <a:rPr lang="en-US" sz="3000" dirty="0" err="1">
                <a:solidFill>
                  <a:schemeClr val="accent5">
                    <a:lumMod val="50000"/>
                  </a:schemeClr>
                </a:solidFill>
                <a:latin typeface="Times New Roman"/>
                <a:cs typeface="Times New Roman"/>
              </a:rPr>
              <a:t>Anwendungen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zum</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Üben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Beschreibungen</a:t>
            </a:r>
            <a:r>
              <a:rPr lang="en-US" sz="3000" dirty="0">
                <a:solidFill>
                  <a:schemeClr val="accent5">
                    <a:lumMod val="50000"/>
                  </a:schemeClr>
                </a:solidFill>
                <a:latin typeface="Times New Roman"/>
                <a:cs typeface="Times New Roman"/>
              </a:rPr>
              <a:t> der </a:t>
            </a:r>
            <a:r>
              <a:rPr lang="en-US" sz="3000" dirty="0" err="1">
                <a:solidFill>
                  <a:schemeClr val="accent5">
                    <a:lumMod val="50000"/>
                  </a:schemeClr>
                </a:solidFill>
                <a:latin typeface="Times New Roman"/>
                <a:cs typeface="Times New Roman"/>
              </a:rPr>
              <a:t>Zielplattform</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Schulungen</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usw</a:t>
            </a:r>
            <a:r>
              <a:rPr lang="en-US" sz="3000" dirty="0">
                <a:solidFill>
                  <a:schemeClr val="accent5">
                    <a:lumMod val="50000"/>
                  </a:schemeClr>
                </a:solidFill>
                <a:latin typeface="Times New Roman"/>
                <a:cs typeface="Times New Roman"/>
              </a:rPr>
              <a:t>.</a:t>
            </a:r>
          </a:p>
          <a:p>
            <a:pPr marL="457200" indent="-457200">
              <a:buFont typeface="Arial"/>
              <a:buChar char="•"/>
            </a:pPr>
            <a:r>
              <a:rPr lang="en-US" sz="3000" dirty="0">
                <a:solidFill>
                  <a:schemeClr val="accent5">
                    <a:lumMod val="50000"/>
                  </a:schemeClr>
                </a:solidFill>
                <a:latin typeface="Times New Roman"/>
                <a:cs typeface="Times New Roman"/>
              </a:rPr>
              <a:t>Weniger Arbeit und </a:t>
            </a:r>
            <a:r>
              <a:rPr lang="en-US" sz="3000" dirty="0" err="1">
                <a:solidFill>
                  <a:schemeClr val="accent5">
                    <a:lumMod val="50000"/>
                  </a:schemeClr>
                </a:solidFill>
                <a:latin typeface="Times New Roman"/>
                <a:cs typeface="Times New Roman"/>
              </a:rPr>
              <a:t>weniger</a:t>
            </a:r>
            <a:r>
              <a:rPr lang="en-US" sz="3000" dirty="0">
                <a:solidFill>
                  <a:schemeClr val="accent5">
                    <a:lumMod val="50000"/>
                  </a:schemeClr>
                </a:solidFill>
                <a:latin typeface="Times New Roman"/>
                <a:cs typeface="Times New Roman"/>
              </a:rPr>
              <a:t> </a:t>
            </a:r>
            <a:r>
              <a:rPr lang="en-US" sz="3000" dirty="0" err="1">
                <a:solidFill>
                  <a:schemeClr val="accent5">
                    <a:lumMod val="50000"/>
                  </a:schemeClr>
                </a:solidFill>
                <a:latin typeface="Times New Roman"/>
                <a:cs typeface="Times New Roman"/>
              </a:rPr>
              <a:t>Probleme</a:t>
            </a:r>
            <a:r>
              <a:rPr lang="en-US" sz="3000" dirty="0">
                <a:solidFill>
                  <a:schemeClr val="accent5">
                    <a:lumMod val="50000"/>
                  </a:schemeClr>
                </a:solidFill>
                <a:latin typeface="Times New Roman"/>
                <a:cs typeface="Times New Roman"/>
              </a:rPr>
              <a:t> für das Core-Team </a:t>
            </a:r>
            <a:r>
              <a:rPr lang="en-US" sz="3000" dirty="0" err="1">
                <a:solidFill>
                  <a:schemeClr val="accent5">
                    <a:lumMod val="50000"/>
                  </a:schemeClr>
                </a:solidFill>
                <a:latin typeface="Times New Roman"/>
                <a:cs typeface="Times New Roman"/>
              </a:rPr>
              <a:t>nach</a:t>
            </a:r>
            <a:r>
              <a:rPr lang="en-US" sz="3000" dirty="0">
                <a:solidFill>
                  <a:schemeClr val="accent5">
                    <a:lumMod val="50000"/>
                  </a:schemeClr>
                </a:solidFill>
                <a:latin typeface="Times New Roman"/>
                <a:cs typeface="Times New Roman"/>
              </a:rPr>
              <a:t> dem Onboarding.</a:t>
            </a:r>
          </a:p>
          <a:p>
            <a:pPr marL="457200" indent="-457200">
              <a:buFont typeface="Arial"/>
              <a:buChar char="•"/>
            </a:pPr>
            <a:r>
              <a:rPr lang="en-US" sz="3000" dirty="0">
                <a:solidFill>
                  <a:schemeClr val="accent5">
                    <a:lumMod val="50000"/>
                  </a:schemeClr>
                </a:solidFill>
                <a:latin typeface="Times New Roman"/>
                <a:cs typeface="Times New Roman"/>
              </a:rPr>
              <a:t>Weniger Freiheit </a:t>
            </a:r>
            <a:r>
              <a:rPr lang="en-US" sz="3000" dirty="0" err="1">
                <a:solidFill>
                  <a:schemeClr val="accent5">
                    <a:lumMod val="50000"/>
                  </a:schemeClr>
                </a:solidFill>
                <a:latin typeface="Times New Roman"/>
                <a:cs typeface="Times New Roman"/>
              </a:rPr>
              <a:t>zum</a:t>
            </a:r>
            <a:r>
              <a:rPr lang="en-US" sz="3000" dirty="0">
                <a:solidFill>
                  <a:schemeClr val="accent5">
                    <a:lumMod val="50000"/>
                  </a:schemeClr>
                </a:solidFill>
                <a:latin typeface="Times New Roman"/>
                <a:cs typeface="Times New Roman"/>
              </a:rPr>
              <a:t> Lernen </a:t>
            </a:r>
            <a:r>
              <a:rPr lang="en-US" sz="3000" dirty="0" err="1">
                <a:solidFill>
                  <a:schemeClr val="accent5">
                    <a:lumMod val="50000"/>
                  </a:schemeClr>
                </a:solidFill>
                <a:latin typeface="Times New Roman"/>
                <a:cs typeface="Times New Roman"/>
              </a:rPr>
              <a:t>durch</a:t>
            </a:r>
            <a:r>
              <a:rPr lang="en-US" sz="3000" dirty="0">
                <a:solidFill>
                  <a:schemeClr val="accent5">
                    <a:lumMod val="50000"/>
                  </a:schemeClr>
                </a:solidFill>
                <a:latin typeface="Times New Roman"/>
                <a:cs typeface="Times New Roman"/>
              </a:rPr>
              <a:t> Praxis für die </a:t>
            </a:r>
            <a:r>
              <a:rPr lang="en-US" sz="3000" dirty="0" err="1">
                <a:solidFill>
                  <a:schemeClr val="accent5">
                    <a:lumMod val="50000"/>
                  </a:schemeClr>
                </a:solidFill>
                <a:latin typeface="Times New Roman"/>
                <a:cs typeface="Times New Roman"/>
              </a:rPr>
              <a:t>Entwicklerteams</a:t>
            </a:r>
            <a:r>
              <a:rPr lang="en-US" sz="2800" dirty="0">
                <a:latin typeface="Times New Roman"/>
                <a:cs typeface="Times New Roman"/>
              </a:rPr>
              <a:t>.</a:t>
            </a:r>
            <a:br>
              <a:rPr lang="en-US" sz="2800" dirty="0">
                <a:latin typeface="Times New Roman"/>
              </a:rPr>
            </a:br>
            <a:endParaRPr lang="en-US" sz="2800">
              <a:latin typeface="Times New Roman"/>
              <a:cs typeface="Calibri"/>
            </a:endParaRPr>
          </a:p>
          <a:p>
            <a:pPr marL="457200" indent="-457200">
              <a:buFont typeface="Arial"/>
              <a:buChar char="•"/>
            </a:pPr>
            <a:endParaRPr lang="en-US" sz="2800">
              <a:latin typeface="Times New Roman" panose="02020603050405020304" pitchFamily="18" charset="0"/>
              <a:cs typeface="Times New Roman" panose="02020603050405020304" pitchFamily="18" charset="0"/>
            </a:endParaRPr>
          </a:p>
        </p:txBody>
      </p:sp>
      <p:graphicFrame>
        <p:nvGraphicFramePr>
          <p:cNvPr id="29" name="Table 31">
            <a:extLst>
              <a:ext uri="{FF2B5EF4-FFF2-40B4-BE49-F238E27FC236}">
                <a16:creationId xmlns:a16="http://schemas.microsoft.com/office/drawing/2014/main" id="{CB85A1F3-F527-4AA7-7D16-5F247CBB7A4B}"/>
              </a:ext>
            </a:extLst>
          </p:cNvPr>
          <p:cNvGraphicFramePr>
            <a:graphicFrameLocks noGrp="1"/>
          </p:cNvGraphicFramePr>
          <p:nvPr>
            <p:extLst>
              <p:ext uri="{D42A27DB-BD31-4B8C-83A1-F6EECF244321}">
                <p14:modId xmlns:p14="http://schemas.microsoft.com/office/powerpoint/2010/main" val="2886566042"/>
              </p:ext>
            </p:extLst>
          </p:nvPr>
        </p:nvGraphicFramePr>
        <p:xfrm>
          <a:off x="607393" y="34875957"/>
          <a:ext cx="10565334" cy="6518594"/>
        </p:xfrm>
        <a:graphic>
          <a:graphicData uri="http://schemas.openxmlformats.org/drawingml/2006/table">
            <a:tbl>
              <a:tblPr firstRow="1" bandRow="1">
                <a:tableStyleId>{5C22544A-7EE6-4342-B048-85BDC9FD1C3A}</a:tableStyleId>
              </a:tblPr>
              <a:tblGrid>
                <a:gridCol w="10565334">
                  <a:extLst>
                    <a:ext uri="{9D8B030D-6E8A-4147-A177-3AD203B41FA5}">
                      <a16:colId xmlns:a16="http://schemas.microsoft.com/office/drawing/2014/main" val="2009906086"/>
                    </a:ext>
                  </a:extLst>
                </a:gridCol>
              </a:tblGrid>
              <a:tr h="6518594">
                <a:tc>
                  <a:txBody>
                    <a:bodyPr/>
                    <a:lstStyle/>
                    <a:p>
                      <a:pPr marL="0" lvl="0" indent="0" algn="l">
                        <a:lnSpc>
                          <a:spcPct val="100000"/>
                        </a:lnSpc>
                        <a:spcBef>
                          <a:spcPts val="0"/>
                        </a:spcBef>
                        <a:spcAft>
                          <a:spcPts val="0"/>
                        </a:spcAft>
                        <a:buNone/>
                      </a:pPr>
                      <a:endParaRPr lang="de" sz="3000" kern="1200" noProof="0" dirty="0">
                        <a:solidFill>
                          <a:schemeClr val="accent5">
                            <a:lumMod val="50000"/>
                          </a:schemeClr>
                        </a:solidFill>
                        <a:latin typeface="Times New Roman"/>
                        <a:ea typeface="+mn-ea"/>
                        <a:cs typeface="Times New Roman"/>
                      </a:endParaRPr>
                    </a:p>
                    <a:p>
                      <a:pPr marL="457200" lvl="0" indent="-457200" algn="l">
                        <a:lnSpc>
                          <a:spcPct val="100000"/>
                        </a:lnSpc>
                        <a:spcBef>
                          <a:spcPts val="0"/>
                        </a:spcBef>
                        <a:spcAft>
                          <a:spcPts val="0"/>
                        </a:spcAft>
                        <a:buFont typeface="Arial"/>
                        <a:buChar char="•"/>
                      </a:pPr>
                      <a:r>
                        <a:rPr lang="de" sz="3000" b="0" kern="1200" noProof="0" dirty="0">
                          <a:solidFill>
                            <a:schemeClr val="accent5">
                              <a:lumMod val="50000"/>
                            </a:schemeClr>
                          </a:solidFill>
                          <a:latin typeface="Times New Roman"/>
                          <a:ea typeface="+mn-ea"/>
                          <a:cs typeface="Times New Roman"/>
                        </a:rPr>
                        <a:t>Damit die Vorteile der Microservices-Architektur erhalten bleiben, sollten Microservices nur über stabile APIs miteinander kommunizieren.</a:t>
                      </a:r>
                      <a:endParaRPr lang="en-US" sz="3000" b="0" kern="1200" dirty="0">
                        <a:solidFill>
                          <a:schemeClr val="accent5">
                            <a:lumMod val="50000"/>
                          </a:schemeClr>
                        </a:solidFill>
                        <a:latin typeface="Times New Roman"/>
                        <a:ea typeface="+mn-ea"/>
                        <a:cs typeface="Times New Roman"/>
                      </a:endParaRPr>
                    </a:p>
                    <a:p>
                      <a:pPr marL="457200" lvl="0" indent="-457200" algn="l">
                        <a:lnSpc>
                          <a:spcPct val="100000"/>
                        </a:lnSpc>
                        <a:spcBef>
                          <a:spcPts val="0"/>
                        </a:spcBef>
                        <a:spcAft>
                          <a:spcPts val="0"/>
                        </a:spcAft>
                        <a:buFont typeface="Arial"/>
                        <a:buChar char="•"/>
                      </a:pPr>
                      <a:r>
                        <a:rPr lang="de" sz="3000" b="0" kern="1200" noProof="0" dirty="0">
                          <a:solidFill>
                            <a:schemeClr val="accent5">
                              <a:lumMod val="50000"/>
                            </a:schemeClr>
                          </a:solidFill>
                          <a:latin typeface="Times New Roman"/>
                          <a:ea typeface="+mn-ea"/>
                          <a:cs typeface="Times New Roman"/>
                        </a:rPr>
                        <a:t>Die APIs sollten möglichst abwärtskompatibel sein, und der größte Teil der Dienstlogik sollte im Dienst selbst verbleiben.</a:t>
                      </a:r>
                      <a:endParaRPr lang="en-US" sz="3000" b="0" kern="1200" dirty="0">
                        <a:solidFill>
                          <a:schemeClr val="accent5">
                            <a:lumMod val="50000"/>
                          </a:schemeClr>
                        </a:solidFill>
                        <a:latin typeface="Times New Roman"/>
                        <a:ea typeface="+mn-ea"/>
                        <a:cs typeface="Times New Roman"/>
                      </a:endParaRPr>
                    </a:p>
                    <a:p>
                      <a:pPr marL="457200" lvl="0" indent="-457200" algn="l">
                        <a:lnSpc>
                          <a:spcPct val="100000"/>
                        </a:lnSpc>
                        <a:spcBef>
                          <a:spcPts val="0"/>
                        </a:spcBef>
                        <a:spcAft>
                          <a:spcPts val="0"/>
                        </a:spcAft>
                        <a:buFont typeface="Arial"/>
                        <a:buChar char="•"/>
                      </a:pPr>
                      <a:r>
                        <a:rPr lang="de" sz="3000" b="0" kern="1200" noProof="0" dirty="0">
                          <a:solidFill>
                            <a:schemeClr val="accent5">
                              <a:lumMod val="50000"/>
                            </a:schemeClr>
                          </a:solidFill>
                          <a:latin typeface="Times New Roman"/>
                          <a:ea typeface="+mn-ea"/>
                          <a:cs typeface="Times New Roman"/>
                        </a:rPr>
                        <a:t>Jeder Microservice sollte keinen direkten Zugriff auf die Daten anderer Microservices haben, und es sollte eine Versionskontrolle und -verwaltung für APIs geben.</a:t>
                      </a:r>
                      <a:endParaRPr lang="en-US" sz="3000" b="0" kern="1200" dirty="0">
                        <a:solidFill>
                          <a:schemeClr val="accent5">
                            <a:lumMod val="50000"/>
                          </a:schemeClr>
                        </a:solidFill>
                        <a:latin typeface="Times New Roman"/>
                        <a:ea typeface="+mn-ea"/>
                        <a:cs typeface="Times New Roman"/>
                      </a:endParaRPr>
                    </a:p>
                    <a:p>
                      <a:pPr marL="457200" lvl="0" indent="-457200" algn="l">
                        <a:lnSpc>
                          <a:spcPct val="100000"/>
                        </a:lnSpc>
                        <a:spcBef>
                          <a:spcPts val="0"/>
                        </a:spcBef>
                        <a:spcAft>
                          <a:spcPts val="0"/>
                        </a:spcAft>
                        <a:buFont typeface="Arial"/>
                        <a:buChar char="•"/>
                      </a:pPr>
                      <a:r>
                        <a:rPr lang="de" sz="3000" b="0" kern="1200" noProof="0" dirty="0">
                          <a:solidFill>
                            <a:schemeClr val="accent5">
                              <a:lumMod val="50000"/>
                            </a:schemeClr>
                          </a:solidFill>
                          <a:latin typeface="Times New Roman"/>
                          <a:ea typeface="+mn-ea"/>
                          <a:cs typeface="Times New Roman"/>
                        </a:rPr>
                        <a:t>Diese Grundsätze sorgen dafür, dass die Microservices-Architektur flexibel und wartbar bleibt</a:t>
                      </a:r>
                      <a:r>
                        <a:rPr lang="de" sz="3200" b="0" kern="1200" noProof="0" dirty="0">
                          <a:solidFill>
                            <a:schemeClr val="accent5">
                              <a:lumMod val="50000"/>
                            </a:schemeClr>
                          </a:solidFill>
                          <a:latin typeface="Times New Roman"/>
                          <a:ea typeface="+mn-ea"/>
                          <a:cs typeface="Times New Roman"/>
                        </a:rPr>
                        <a:t>.</a:t>
                      </a:r>
                      <a:endParaRPr lang="en-US" sz="3200" b="0" kern="1200" dirty="0">
                        <a:solidFill>
                          <a:schemeClr val="accent5">
                            <a:lumMod val="50000"/>
                          </a:schemeClr>
                        </a:solidFill>
                        <a:latin typeface="Times New Roman"/>
                        <a:ea typeface="+mn-ea"/>
                        <a:cs typeface="Times New Roman"/>
                      </a:endParaRPr>
                    </a:p>
                    <a:p>
                      <a:pPr lvl="0">
                        <a:buNone/>
                      </a:pPr>
                      <a:endParaRPr lang="en-US" sz="3200" kern="1200">
                        <a:solidFill>
                          <a:schemeClr val="accent5">
                            <a:lumMod val="50000"/>
                          </a:schemeClr>
                        </a:solidFill>
                        <a:latin typeface="Century Gothic"/>
                        <a:ea typeface="+mn-ea"/>
                        <a:cs typeface="Times New Roman"/>
                      </a:endParaRPr>
                    </a:p>
                  </a:txBody>
                  <a:tcPr>
                    <a:solidFill>
                      <a:schemeClr val="bg1"/>
                    </a:solidFill>
                  </a:tcPr>
                </a:tc>
                <a:extLst>
                  <a:ext uri="{0D108BD9-81ED-4DB2-BD59-A6C34878D82A}">
                    <a16:rowId xmlns:a16="http://schemas.microsoft.com/office/drawing/2014/main" val="3947889106"/>
                  </a:ext>
                </a:extLst>
              </a:tr>
            </a:tbl>
          </a:graphicData>
        </a:graphic>
      </p:graphicFrame>
      <p:sp>
        <p:nvSpPr>
          <p:cNvPr id="32" name="Rechteck 28">
            <a:extLst>
              <a:ext uri="{FF2B5EF4-FFF2-40B4-BE49-F238E27FC236}">
                <a16:creationId xmlns:a16="http://schemas.microsoft.com/office/drawing/2014/main" id="{290CBC0F-62E1-3792-1123-A29CE07EEB20}"/>
              </a:ext>
            </a:extLst>
          </p:cNvPr>
          <p:cNvSpPr/>
          <p:nvPr/>
        </p:nvSpPr>
        <p:spPr>
          <a:xfrm>
            <a:off x="1328251" y="41833088"/>
            <a:ext cx="2421636" cy="582986"/>
          </a:xfrm>
          <a:prstGeom prst="rect">
            <a:avLst/>
          </a:prstGeom>
          <a:solidFill>
            <a:schemeClr val="accent5">
              <a:lumMod val="5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cs typeface="Calibri"/>
            </a:endParaRPr>
          </a:p>
        </p:txBody>
      </p:sp>
      <p:sp>
        <p:nvSpPr>
          <p:cNvPr id="33" name="Textfeld 32">
            <a:extLst>
              <a:ext uri="{FF2B5EF4-FFF2-40B4-BE49-F238E27FC236}">
                <a16:creationId xmlns:a16="http://schemas.microsoft.com/office/drawing/2014/main" id="{4717F622-97E5-D0B1-EB99-14BBCA2578CE}"/>
              </a:ext>
            </a:extLst>
          </p:cNvPr>
          <p:cNvSpPr txBox="1"/>
          <p:nvPr/>
        </p:nvSpPr>
        <p:spPr>
          <a:xfrm>
            <a:off x="16486755" y="38469096"/>
            <a:ext cx="2743199" cy="457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de-DE" sz="2800">
              <a:latin typeface="Times New Roman" panose="02020603050405020304" pitchFamily="18" charset="0"/>
              <a:cs typeface="Times New Roman" panose="02020603050405020304" pitchFamily="18" charset="0"/>
            </a:endParaRPr>
          </a:p>
        </p:txBody>
      </p:sp>
      <p:grpSp>
        <p:nvGrpSpPr>
          <p:cNvPr id="35" name="Gruppieren 34">
            <a:extLst>
              <a:ext uri="{FF2B5EF4-FFF2-40B4-BE49-F238E27FC236}">
                <a16:creationId xmlns:a16="http://schemas.microsoft.com/office/drawing/2014/main" id="{8A77AE3E-88AF-28C1-9CF8-23E9ACCF8BE8}"/>
              </a:ext>
            </a:extLst>
          </p:cNvPr>
          <p:cNvGrpSpPr/>
          <p:nvPr/>
        </p:nvGrpSpPr>
        <p:grpSpPr>
          <a:xfrm>
            <a:off x="23089367" y="11565268"/>
            <a:ext cx="9009465" cy="6720640"/>
            <a:chOff x="23089367" y="11565268"/>
            <a:chExt cx="9009465" cy="6720640"/>
          </a:xfrm>
        </p:grpSpPr>
        <p:pic>
          <p:nvPicPr>
            <p:cNvPr id="38" name="Picture 38" descr="Diagram&#10;&#10;Description automatically generated">
              <a:extLst>
                <a:ext uri="{FF2B5EF4-FFF2-40B4-BE49-F238E27FC236}">
                  <a16:creationId xmlns:a16="http://schemas.microsoft.com/office/drawing/2014/main" id="{26D60DF2-FF1D-A14F-ABAB-261FF5EE3D26}"/>
                </a:ext>
              </a:extLst>
            </p:cNvPr>
            <p:cNvPicPr>
              <a:picLocks noChangeAspect="1"/>
            </p:cNvPicPr>
            <p:nvPr/>
          </p:nvPicPr>
          <p:blipFill>
            <a:blip r:embed="rId7"/>
            <a:stretch>
              <a:fillRect/>
            </a:stretch>
          </p:blipFill>
          <p:spPr>
            <a:xfrm>
              <a:off x="23089367" y="11565268"/>
              <a:ext cx="9009465" cy="6720640"/>
            </a:xfrm>
            <a:prstGeom prst="rect">
              <a:avLst/>
            </a:prstGeom>
          </p:spPr>
        </p:pic>
        <p:sp>
          <p:nvSpPr>
            <p:cNvPr id="34" name="Textfeld 33">
              <a:extLst>
                <a:ext uri="{FF2B5EF4-FFF2-40B4-BE49-F238E27FC236}">
                  <a16:creationId xmlns:a16="http://schemas.microsoft.com/office/drawing/2014/main" id="{015D9533-5352-ACDE-3920-A5452A0893E4}"/>
                </a:ext>
              </a:extLst>
            </p:cNvPr>
            <p:cNvSpPr txBox="1"/>
            <p:nvPr/>
          </p:nvSpPr>
          <p:spPr>
            <a:xfrm>
              <a:off x="25426829" y="17461981"/>
              <a:ext cx="51652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a:latin typeface="Times New Roman"/>
                  <a:cs typeface="Times New Roman"/>
                </a:rPr>
                <a:t>Abbildung 6 – Developer Starter Pack [1]</a:t>
              </a:r>
              <a:endParaRPr lang="de-DE" sz="2800" err="1">
                <a:latin typeface="Times New Roman" panose="02020603050405020304" pitchFamily="18" charset="0"/>
                <a:cs typeface="Times New Roman" panose="02020603050405020304" pitchFamily="18" charset="0"/>
              </a:endParaRPr>
            </a:p>
          </p:txBody>
        </p:sp>
      </p:grpSp>
      <p:sp>
        <p:nvSpPr>
          <p:cNvPr id="39" name="Textfeld 38">
            <a:extLst>
              <a:ext uri="{FF2B5EF4-FFF2-40B4-BE49-F238E27FC236}">
                <a16:creationId xmlns:a16="http://schemas.microsoft.com/office/drawing/2014/main" id="{4AEFA0B7-4D8B-656C-BE51-257F0EFFC9C2}"/>
              </a:ext>
            </a:extLst>
          </p:cNvPr>
          <p:cNvSpPr txBox="1"/>
          <p:nvPr/>
        </p:nvSpPr>
        <p:spPr>
          <a:xfrm>
            <a:off x="24279783" y="10591128"/>
            <a:ext cx="52997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a:latin typeface="Times New Roman"/>
                <a:cs typeface="Times New Roman"/>
              </a:rPr>
              <a:t>Abbildung 5 – Open Source Internal Projects [1]</a:t>
            </a:r>
            <a:endParaRPr lang="de-DE" sz="2000" err="1">
              <a:latin typeface="Times New Roman" panose="02020603050405020304" pitchFamily="18" charset="0"/>
              <a:cs typeface="Times New Roman" panose="02020603050405020304" pitchFamily="18" charset="0"/>
            </a:endParaRPr>
          </a:p>
        </p:txBody>
      </p:sp>
      <p:sp>
        <p:nvSpPr>
          <p:cNvPr id="41" name="Textfeld 40">
            <a:extLst>
              <a:ext uri="{FF2B5EF4-FFF2-40B4-BE49-F238E27FC236}">
                <a16:creationId xmlns:a16="http://schemas.microsoft.com/office/drawing/2014/main" id="{1D8D1902-5493-371B-8EB5-92F6637BBFE3}"/>
              </a:ext>
            </a:extLst>
          </p:cNvPr>
          <p:cNvSpPr txBox="1"/>
          <p:nvPr/>
        </p:nvSpPr>
        <p:spPr>
          <a:xfrm>
            <a:off x="9965207" y="40220900"/>
            <a:ext cx="524203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a:latin typeface="Times New Roman"/>
                <a:cs typeface="Times New Roman"/>
              </a:rPr>
              <a:t>Abbildung 4  Communicate Through APIs [1]</a:t>
            </a:r>
            <a:endParaRPr lang="de-DE" sz="2000" err="1">
              <a:latin typeface="Times New Roman" panose="02020603050405020304" pitchFamily="18" charset="0"/>
              <a:cs typeface="Times New Roman" panose="02020603050405020304" pitchFamily="18" charset="0"/>
            </a:endParaRPr>
          </a:p>
        </p:txBody>
      </p:sp>
      <p:sp>
        <p:nvSpPr>
          <p:cNvPr id="42" name="Textfeld 41">
            <a:extLst>
              <a:ext uri="{FF2B5EF4-FFF2-40B4-BE49-F238E27FC236}">
                <a16:creationId xmlns:a16="http://schemas.microsoft.com/office/drawing/2014/main" id="{A618F214-57BC-1A08-931F-7812A851D8A2}"/>
              </a:ext>
            </a:extLst>
          </p:cNvPr>
          <p:cNvSpPr txBox="1"/>
          <p:nvPr/>
        </p:nvSpPr>
        <p:spPr>
          <a:xfrm>
            <a:off x="9278567" y="31728108"/>
            <a:ext cx="52997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a:ea typeface="+mn-lt"/>
                <a:cs typeface="+mn-lt"/>
              </a:rPr>
              <a:t>Abbildung 3 Microservices Architecture [1]</a:t>
            </a:r>
            <a:endParaRPr lang="en-US" sz="2000"/>
          </a:p>
        </p:txBody>
      </p:sp>
      <p:grpSp>
        <p:nvGrpSpPr>
          <p:cNvPr id="44" name="Gruppieren 43">
            <a:extLst>
              <a:ext uri="{FF2B5EF4-FFF2-40B4-BE49-F238E27FC236}">
                <a16:creationId xmlns:a16="http://schemas.microsoft.com/office/drawing/2014/main" id="{B7AD80DB-D1C5-F213-5B60-3462C93D646A}"/>
              </a:ext>
            </a:extLst>
          </p:cNvPr>
          <p:cNvGrpSpPr/>
          <p:nvPr/>
        </p:nvGrpSpPr>
        <p:grpSpPr>
          <a:xfrm>
            <a:off x="6221374" y="6444238"/>
            <a:ext cx="13491969" cy="8463943"/>
            <a:chOff x="6221374" y="6444238"/>
            <a:chExt cx="13491969" cy="8463943"/>
          </a:xfrm>
        </p:grpSpPr>
        <p:pic>
          <p:nvPicPr>
            <p:cNvPr id="19" name="Grafik 19" descr="Ein Bild, das Diagramm enthält.&#10;&#10;Beschreibung automatisch generiert.">
              <a:extLst>
                <a:ext uri="{FF2B5EF4-FFF2-40B4-BE49-F238E27FC236}">
                  <a16:creationId xmlns:a16="http://schemas.microsoft.com/office/drawing/2014/main" id="{CC0446A5-EC98-B327-11CD-DD95CD4F959D}"/>
                </a:ext>
              </a:extLst>
            </p:cNvPr>
            <p:cNvPicPr>
              <a:picLocks noChangeAspect="1"/>
            </p:cNvPicPr>
            <p:nvPr/>
          </p:nvPicPr>
          <p:blipFill>
            <a:blip r:embed="rId8"/>
            <a:stretch>
              <a:fillRect/>
            </a:stretch>
          </p:blipFill>
          <p:spPr>
            <a:xfrm>
              <a:off x="6221374" y="6444238"/>
              <a:ext cx="13491969" cy="8463943"/>
            </a:xfrm>
            <a:prstGeom prst="rect">
              <a:avLst/>
            </a:prstGeom>
          </p:spPr>
        </p:pic>
        <p:sp>
          <p:nvSpPr>
            <p:cNvPr id="43" name="Textfeld 42">
              <a:extLst>
                <a:ext uri="{FF2B5EF4-FFF2-40B4-BE49-F238E27FC236}">
                  <a16:creationId xmlns:a16="http://schemas.microsoft.com/office/drawing/2014/main" id="{89F962AF-E4CD-9055-A8C0-5FE9F1544E37}"/>
                </a:ext>
              </a:extLst>
            </p:cNvPr>
            <p:cNvSpPr txBox="1"/>
            <p:nvPr/>
          </p:nvSpPr>
          <p:spPr>
            <a:xfrm>
              <a:off x="10570585" y="13349231"/>
              <a:ext cx="413361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a:latin typeface="Times New Roman"/>
                  <a:cs typeface="Times New Roman"/>
                </a:rPr>
                <a:t>Abbildung 1 – </a:t>
              </a:r>
              <a:r>
                <a:rPr lang="de-DE" sz="2000" err="1">
                  <a:latin typeface="Times New Roman"/>
                  <a:cs typeface="Times New Roman"/>
                </a:rPr>
                <a:t>Automated</a:t>
              </a:r>
              <a:r>
                <a:rPr lang="de-DE" sz="2000">
                  <a:latin typeface="Times New Roman"/>
                  <a:cs typeface="Times New Roman"/>
                </a:rPr>
                <a:t> </a:t>
              </a:r>
              <a:r>
                <a:rPr lang="de-DE" sz="2000" err="1">
                  <a:latin typeface="Times New Roman"/>
                  <a:cs typeface="Times New Roman"/>
                </a:rPr>
                <a:t>Testing</a:t>
              </a:r>
              <a:r>
                <a:rPr lang="de-DE" sz="2000">
                  <a:latin typeface="Times New Roman"/>
                  <a:cs typeface="Times New Roman"/>
                </a:rPr>
                <a:t> [1]</a:t>
              </a:r>
              <a:endParaRPr lang="de-DE" sz="2000" err="1">
                <a:latin typeface="Times New Roman" panose="02020603050405020304" pitchFamily="18" charset="0"/>
                <a:cs typeface="Times New Roman" panose="02020603050405020304" pitchFamily="18" charset="0"/>
              </a:endParaRPr>
            </a:p>
          </p:txBody>
        </p:sp>
      </p:grpSp>
      <p:pic>
        <p:nvPicPr>
          <p:cNvPr id="28" name="Grafik 28" descr="Ein Bild, das Diagramm enthält.&#10;&#10;Beschreibung automatisch generiert.">
            <a:extLst>
              <a:ext uri="{FF2B5EF4-FFF2-40B4-BE49-F238E27FC236}">
                <a16:creationId xmlns:a16="http://schemas.microsoft.com/office/drawing/2014/main" id="{1CD6B63D-AE89-0294-36BC-FEC379B38A36}"/>
              </a:ext>
            </a:extLst>
          </p:cNvPr>
          <p:cNvPicPr>
            <a:picLocks noChangeAspect="1"/>
          </p:cNvPicPr>
          <p:nvPr/>
        </p:nvPicPr>
        <p:blipFill>
          <a:blip r:embed="rId9"/>
          <a:stretch>
            <a:fillRect/>
          </a:stretch>
        </p:blipFill>
        <p:spPr>
          <a:xfrm>
            <a:off x="11046676" y="18778114"/>
            <a:ext cx="4020539" cy="4007132"/>
          </a:xfrm>
          <a:prstGeom prst="rect">
            <a:avLst/>
          </a:prstGeom>
        </p:spPr>
      </p:pic>
      <p:sp>
        <p:nvSpPr>
          <p:cNvPr id="46" name="Textfeld 45">
            <a:extLst>
              <a:ext uri="{FF2B5EF4-FFF2-40B4-BE49-F238E27FC236}">
                <a16:creationId xmlns:a16="http://schemas.microsoft.com/office/drawing/2014/main" id="{46D370F6-F5BB-2797-8C07-A11DECD11FD5}"/>
              </a:ext>
            </a:extLst>
          </p:cNvPr>
          <p:cNvSpPr txBox="1"/>
          <p:nvPr/>
        </p:nvSpPr>
        <p:spPr>
          <a:xfrm>
            <a:off x="11126451" y="22784501"/>
            <a:ext cx="447000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2000">
                <a:latin typeface="Times New Roman"/>
                <a:cs typeface="Times New Roman"/>
              </a:rPr>
              <a:t>Abbildung 2 – </a:t>
            </a:r>
            <a:r>
              <a:rPr lang="de-DE" sz="2000" err="1">
                <a:latin typeface="Times New Roman"/>
                <a:cs typeface="Times New Roman"/>
              </a:rPr>
              <a:t>Delayed</a:t>
            </a:r>
            <a:r>
              <a:rPr lang="de-DE" sz="2000">
                <a:latin typeface="Times New Roman"/>
                <a:cs typeface="Times New Roman"/>
              </a:rPr>
              <a:t> Automation [1]</a:t>
            </a:r>
            <a:endParaRPr lang="de-DE" sz="2000" err="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359103"/>
      </p:ext>
    </p:extLst>
  </p:cSld>
  <p:clrMapOvr>
    <a:masterClrMapping/>
  </p:clrMapOvr>
</p:sld>
</file>

<file path=ppt/theme/theme1.xml><?xml version="1.0" encoding="utf-8"?>
<a:theme xmlns:a="http://schemas.openxmlformats.org/drawingml/2006/main" name="100CMx140CM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Application>Microsoft Office PowerPoint</Application>
  <PresentationFormat>Benutzerdefiniert</PresentationFormat>
  <Slides>1</Slides>
  <Notes>0</Notes>
  <HiddenSlides>1</HiddenSlides>
  <ScaleCrop>false</ScaleCrop>
  <HeadingPairs>
    <vt:vector size="4" baseType="variant">
      <vt:variant>
        <vt:lpstr>Design</vt:lpstr>
      </vt:variant>
      <vt:variant>
        <vt:i4>2</vt:i4>
      </vt:variant>
      <vt:variant>
        <vt:lpstr>Folientitel</vt:lpstr>
      </vt:variant>
      <vt:variant>
        <vt:i4>1</vt:i4>
      </vt:variant>
    </vt:vector>
  </HeadingPairs>
  <TitlesOfParts>
    <vt:vector size="3" baseType="lpstr">
      <vt:lpstr>100CMx140CM template</vt:lpstr>
      <vt:lpstr>Without guides</vt:lpstr>
      <vt:lpstr>PowerPoint-Präsentation</vt:lpstr>
    </vt:vector>
  </TitlesOfParts>
  <Manager>A. Kotoulas</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PowerPoint Presentation</dc:title>
  <dc:subject>Research poster presentation template</dc:subject>
  <dc:creator>PosterPresentations.com</dc:creator>
  <cp:keywords>A0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revision>200</cp:revision>
  <dcterms:created xsi:type="dcterms:W3CDTF">2012-02-10T00:21:22Z</dcterms:created>
  <dcterms:modified xsi:type="dcterms:W3CDTF">2023-04-23T10:45:28Z</dcterms:modified>
  <cp:category>Research poster templates </cp:category>
</cp:coreProperties>
</file>