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5ABD-EF6E-524E-9C46-34C28651C21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73CA-BA70-3E49-848B-50CFF958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73" y="2286259"/>
            <a:ext cx="4802373" cy="27296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54157" y="5015880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O.S.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45929" y="4995057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O.S.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7700" y="4995057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O.S.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54156" y="5384030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H.W.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7992" y="5844438"/>
            <a:ext cx="454553" cy="25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66554" y="5400297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H.W.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37700" y="5400297"/>
            <a:ext cx="1312119" cy="33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H.W.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25302" y="2119639"/>
            <a:ext cx="1512954" cy="404482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4711" y="5842170"/>
            <a:ext cx="454553" cy="25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66482" y="5846116"/>
            <a:ext cx="454553" cy="25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544" y="2119639"/>
            <a:ext cx="1615450" cy="404482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136780" y="1897998"/>
            <a:ext cx="2606686" cy="4266466"/>
            <a:chOff x="9043639" y="2062976"/>
            <a:chExt cx="2606686" cy="4025467"/>
          </a:xfrm>
        </p:grpSpPr>
        <p:sp>
          <p:nvSpPr>
            <p:cNvPr id="22" name="Rectangle 21"/>
            <p:cNvSpPr/>
            <p:nvPr/>
          </p:nvSpPr>
          <p:spPr>
            <a:xfrm>
              <a:off x="9495131" y="2274849"/>
              <a:ext cx="2155194" cy="379141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688623" y="4589031"/>
              <a:ext cx="1775013" cy="490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O.S.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688622" y="5182214"/>
              <a:ext cx="1775013" cy="490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H.W.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265271" y="5719111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Host</a:t>
              </a:r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85221" y="2445755"/>
              <a:ext cx="1775013" cy="199606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43639" y="2062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8" name="Elbow Connector 37"/>
          <p:cNvCxnSpPr>
            <a:stCxn id="14" idx="0"/>
            <a:endCxn id="22" idx="0"/>
          </p:cNvCxnSpPr>
          <p:nvPr/>
        </p:nvCxnSpPr>
        <p:spPr>
          <a:xfrm rot="16200000" flipH="1">
            <a:off x="6322365" y="-220948"/>
            <a:ext cx="2917" cy="4684090"/>
          </a:xfrm>
          <a:prstGeom prst="bentConnector3">
            <a:avLst>
              <a:gd name="adj1" fmla="val -26186493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0"/>
            <a:endCxn id="22" idx="0"/>
          </p:cNvCxnSpPr>
          <p:nvPr/>
        </p:nvCxnSpPr>
        <p:spPr>
          <a:xfrm rot="16200000" flipH="1">
            <a:off x="5499110" y="-1044203"/>
            <a:ext cx="2917" cy="6330600"/>
          </a:xfrm>
          <a:prstGeom prst="bentConnector3">
            <a:avLst>
              <a:gd name="adj1" fmla="val -26568735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0"/>
            <a:endCxn id="22" idx="0"/>
          </p:cNvCxnSpPr>
          <p:nvPr/>
        </p:nvCxnSpPr>
        <p:spPr>
          <a:xfrm rot="16200000" flipH="1">
            <a:off x="7122436" y="579123"/>
            <a:ext cx="2917" cy="3083948"/>
          </a:xfrm>
          <a:prstGeom prst="bentConnector3">
            <a:avLst>
              <a:gd name="adj1" fmla="val -26186527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85343" y="2119639"/>
            <a:ext cx="1593155" cy="404482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Zhuo</dc:creator>
  <cp:lastModifiedBy>Terry Zhuo</cp:lastModifiedBy>
  <cp:revision>7</cp:revision>
  <dcterms:created xsi:type="dcterms:W3CDTF">2017-12-27T20:55:59Z</dcterms:created>
  <dcterms:modified xsi:type="dcterms:W3CDTF">2017-12-27T21:13:56Z</dcterms:modified>
</cp:coreProperties>
</file>