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3" r:id="rId15"/>
    <p:sldId id="274" r:id="rId16"/>
    <p:sldId id="271" r:id="rId17"/>
    <p:sldId id="275" r:id="rId18"/>
    <p:sldId id="276" r:id="rId19"/>
    <p:sldId id="277" r:id="rId20"/>
    <p:sldId id="278" r:id="rId21"/>
    <p:sldId id="280" r:id="rId22"/>
    <p:sldId id="279" r:id="rId23"/>
  </p:sldIdLst>
  <p:sldSz cx="12192000" cy="6858000"/>
  <p:notesSz cx="6858000" cy="9144000"/>
  <p:defaultTextStyle>
    <a:defPPr>
      <a:defRPr lang="en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3"/>
  </p:normalViewPr>
  <p:slideViewPr>
    <p:cSldViewPr snapToGrid="0">
      <p:cViewPr varScale="1">
        <p:scale>
          <a:sx n="86" d="100"/>
          <a:sy n="86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73DBE4-C5FD-4967-B78C-5BFA1514B357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570CD7-5878-4436-9B2C-12B588E39902}">
      <dgm:prSet/>
      <dgm:spPr/>
      <dgm:t>
        <a:bodyPr/>
        <a:lstStyle/>
        <a:p>
          <a:r>
            <a:rPr lang="en-US" b="0" i="0"/>
            <a:t>Nausea (&gt;90%), </a:t>
          </a:r>
          <a:endParaRPr lang="en-US"/>
        </a:p>
      </dgm:t>
    </dgm:pt>
    <dgm:pt modelId="{6C3C88C7-E770-4DB6-BBB9-E26CAD3CF09F}" type="parTrans" cxnId="{CBDA1990-1996-4753-84FA-165F45C3DD3B}">
      <dgm:prSet/>
      <dgm:spPr/>
      <dgm:t>
        <a:bodyPr/>
        <a:lstStyle/>
        <a:p>
          <a:endParaRPr lang="en-US"/>
        </a:p>
      </dgm:t>
    </dgm:pt>
    <dgm:pt modelId="{A8F67693-C940-43B3-9CD6-7017A7BCC6EB}" type="sibTrans" cxnId="{CBDA1990-1996-4753-84FA-165F45C3DD3B}">
      <dgm:prSet/>
      <dgm:spPr/>
      <dgm:t>
        <a:bodyPr/>
        <a:lstStyle/>
        <a:p>
          <a:endParaRPr lang="en-US"/>
        </a:p>
      </dgm:t>
    </dgm:pt>
    <dgm:pt modelId="{336B2644-5B4B-4CFA-98E6-9F4EECB090BF}">
      <dgm:prSet/>
      <dgm:spPr/>
      <dgm:t>
        <a:bodyPr/>
        <a:lstStyle/>
        <a:p>
          <a:r>
            <a:rPr lang="en-US" b="0" i="0"/>
            <a:t>vomiting (84%), </a:t>
          </a:r>
          <a:endParaRPr lang="en-US"/>
        </a:p>
      </dgm:t>
    </dgm:pt>
    <dgm:pt modelId="{7F1D15E5-C397-4DDB-B779-74F76620D563}" type="parTrans" cxnId="{FDF2535D-3CD6-4606-BC44-028CBA532DE2}">
      <dgm:prSet/>
      <dgm:spPr/>
      <dgm:t>
        <a:bodyPr/>
        <a:lstStyle/>
        <a:p>
          <a:endParaRPr lang="en-US"/>
        </a:p>
      </dgm:t>
    </dgm:pt>
    <dgm:pt modelId="{899EEF6A-4472-4A24-986B-B393BB895129}" type="sibTrans" cxnId="{FDF2535D-3CD6-4606-BC44-028CBA532DE2}">
      <dgm:prSet/>
      <dgm:spPr/>
      <dgm:t>
        <a:bodyPr/>
        <a:lstStyle/>
        <a:p>
          <a:endParaRPr lang="en-US"/>
        </a:p>
      </dgm:t>
    </dgm:pt>
    <dgm:pt modelId="{CBD9C8DE-C848-4E3E-B95F-A487436BB13C}">
      <dgm:prSet/>
      <dgm:spPr/>
      <dgm:t>
        <a:bodyPr/>
        <a:lstStyle/>
        <a:p>
          <a:r>
            <a:rPr lang="en-US" b="0" i="0"/>
            <a:t>early satiety (60%), </a:t>
          </a:r>
          <a:endParaRPr lang="en-US"/>
        </a:p>
      </dgm:t>
    </dgm:pt>
    <dgm:pt modelId="{0212362F-DFFD-4368-BC24-2C39B928AAB8}" type="parTrans" cxnId="{4E38A78F-5817-49B8-9A4B-F1222E8BFDE0}">
      <dgm:prSet/>
      <dgm:spPr/>
      <dgm:t>
        <a:bodyPr/>
        <a:lstStyle/>
        <a:p>
          <a:endParaRPr lang="en-US"/>
        </a:p>
      </dgm:t>
    </dgm:pt>
    <dgm:pt modelId="{982FDFC1-F15A-425D-A487-D96E5B80BBFB}" type="sibTrans" cxnId="{4E38A78F-5817-49B8-9A4B-F1222E8BFDE0}">
      <dgm:prSet/>
      <dgm:spPr/>
      <dgm:t>
        <a:bodyPr/>
        <a:lstStyle/>
        <a:p>
          <a:endParaRPr lang="en-US"/>
        </a:p>
      </dgm:t>
    </dgm:pt>
    <dgm:pt modelId="{A49FD3DF-9566-4F69-8C01-32F7087882DF}">
      <dgm:prSet/>
      <dgm:spPr/>
      <dgm:t>
        <a:bodyPr/>
        <a:lstStyle/>
        <a:p>
          <a:r>
            <a:rPr lang="en-US" b="0" i="0"/>
            <a:t>post prandial fullness, </a:t>
          </a:r>
          <a:endParaRPr lang="en-US"/>
        </a:p>
      </dgm:t>
    </dgm:pt>
    <dgm:pt modelId="{8A74588D-341E-4756-A9DF-95A9CE3F730D}" type="parTrans" cxnId="{F8B1D91D-66F1-4D57-B089-817ED1F4FA2E}">
      <dgm:prSet/>
      <dgm:spPr/>
      <dgm:t>
        <a:bodyPr/>
        <a:lstStyle/>
        <a:p>
          <a:endParaRPr lang="en-US"/>
        </a:p>
      </dgm:t>
    </dgm:pt>
    <dgm:pt modelId="{2C3CFAAD-3382-4B92-9B18-C008CA323EFA}" type="sibTrans" cxnId="{F8B1D91D-66F1-4D57-B089-817ED1F4FA2E}">
      <dgm:prSet/>
      <dgm:spPr/>
      <dgm:t>
        <a:bodyPr/>
        <a:lstStyle/>
        <a:p>
          <a:endParaRPr lang="en-US"/>
        </a:p>
      </dgm:t>
    </dgm:pt>
    <dgm:pt modelId="{F3A3AC05-1365-4474-9465-5D80F29392C3}">
      <dgm:prSet/>
      <dgm:spPr/>
      <dgm:t>
        <a:bodyPr/>
        <a:lstStyle/>
        <a:p>
          <a:r>
            <a:rPr lang="en-US" b="0" i="0"/>
            <a:t>belching, </a:t>
          </a:r>
          <a:endParaRPr lang="en-US"/>
        </a:p>
      </dgm:t>
    </dgm:pt>
    <dgm:pt modelId="{29D7DC11-D327-4169-978B-40583F263F76}" type="parTrans" cxnId="{6A6619CC-6154-4AD8-8F15-52C14D393952}">
      <dgm:prSet/>
      <dgm:spPr/>
      <dgm:t>
        <a:bodyPr/>
        <a:lstStyle/>
        <a:p>
          <a:endParaRPr lang="en-US"/>
        </a:p>
      </dgm:t>
    </dgm:pt>
    <dgm:pt modelId="{FC667B17-6637-4C4C-8416-37F6911C0AF5}" type="sibTrans" cxnId="{6A6619CC-6154-4AD8-8F15-52C14D393952}">
      <dgm:prSet/>
      <dgm:spPr/>
      <dgm:t>
        <a:bodyPr/>
        <a:lstStyle/>
        <a:p>
          <a:endParaRPr lang="en-US"/>
        </a:p>
      </dgm:t>
    </dgm:pt>
    <dgm:pt modelId="{DFF2A24E-0744-4771-8985-3CD97226FE14}">
      <dgm:prSet/>
      <dgm:spPr/>
      <dgm:t>
        <a:bodyPr/>
        <a:lstStyle/>
        <a:p>
          <a:r>
            <a:rPr lang="en-US" b="0" i="0"/>
            <a:t>bloating, </a:t>
          </a:r>
          <a:endParaRPr lang="en-US"/>
        </a:p>
      </dgm:t>
    </dgm:pt>
    <dgm:pt modelId="{A69C39C7-D7B1-46CC-9FFB-5F0654C58FC8}" type="parTrans" cxnId="{D7AED049-853F-44B4-9306-1B25B7D2A869}">
      <dgm:prSet/>
      <dgm:spPr/>
      <dgm:t>
        <a:bodyPr/>
        <a:lstStyle/>
        <a:p>
          <a:endParaRPr lang="en-US"/>
        </a:p>
      </dgm:t>
    </dgm:pt>
    <dgm:pt modelId="{330511C0-BF6B-4D0F-8897-C1F8EE56881F}" type="sibTrans" cxnId="{D7AED049-853F-44B4-9306-1B25B7D2A869}">
      <dgm:prSet/>
      <dgm:spPr/>
      <dgm:t>
        <a:bodyPr/>
        <a:lstStyle/>
        <a:p>
          <a:endParaRPr lang="en-US"/>
        </a:p>
      </dgm:t>
    </dgm:pt>
    <dgm:pt modelId="{F4D92BC9-6A98-4745-9A17-8EF8E1BD93CB}">
      <dgm:prSet/>
      <dgm:spPr/>
      <dgm:t>
        <a:bodyPr/>
        <a:lstStyle/>
        <a:p>
          <a:r>
            <a:rPr lang="en-US" b="0" i="0"/>
            <a:t>upper abdominal pain, </a:t>
          </a:r>
          <a:endParaRPr lang="en-US"/>
        </a:p>
      </dgm:t>
    </dgm:pt>
    <dgm:pt modelId="{F929DDC9-CBC2-4699-9C39-C8E74A6EC57E}" type="parTrans" cxnId="{1D2BD6A8-39C7-43CB-864A-2AC23B652710}">
      <dgm:prSet/>
      <dgm:spPr/>
      <dgm:t>
        <a:bodyPr/>
        <a:lstStyle/>
        <a:p>
          <a:endParaRPr lang="en-US"/>
        </a:p>
      </dgm:t>
    </dgm:pt>
    <dgm:pt modelId="{A74F2BF2-F578-4B18-8C57-DCF8FBDC5780}" type="sibTrans" cxnId="{1D2BD6A8-39C7-43CB-864A-2AC23B652710}">
      <dgm:prSet/>
      <dgm:spPr/>
      <dgm:t>
        <a:bodyPr/>
        <a:lstStyle/>
        <a:p>
          <a:endParaRPr lang="en-US"/>
        </a:p>
      </dgm:t>
    </dgm:pt>
    <dgm:pt modelId="{20DCC6CA-2AF6-4CF8-94D8-38412F4005E2}">
      <dgm:prSet/>
      <dgm:spPr/>
      <dgm:t>
        <a:bodyPr/>
        <a:lstStyle/>
        <a:p>
          <a:r>
            <a:rPr lang="en-US" b="0" i="0"/>
            <a:t>weight loss, </a:t>
          </a:r>
          <a:endParaRPr lang="en-US"/>
        </a:p>
      </dgm:t>
    </dgm:pt>
    <dgm:pt modelId="{DA55474E-7419-45B5-9E43-0DDDCAD235C0}" type="parTrans" cxnId="{A1B3EF99-2760-4BA4-92FB-4EE278932567}">
      <dgm:prSet/>
      <dgm:spPr/>
      <dgm:t>
        <a:bodyPr/>
        <a:lstStyle/>
        <a:p>
          <a:endParaRPr lang="en-US"/>
        </a:p>
      </dgm:t>
    </dgm:pt>
    <dgm:pt modelId="{2312A874-FE3F-453E-8929-770733A4651A}" type="sibTrans" cxnId="{A1B3EF99-2760-4BA4-92FB-4EE278932567}">
      <dgm:prSet/>
      <dgm:spPr/>
      <dgm:t>
        <a:bodyPr/>
        <a:lstStyle/>
        <a:p>
          <a:endParaRPr lang="en-US"/>
        </a:p>
      </dgm:t>
    </dgm:pt>
    <dgm:pt modelId="{C4AEE9E6-33CE-4D0A-A9B2-07759BBE14BD}">
      <dgm:prSet/>
      <dgm:spPr/>
      <dgm:t>
        <a:bodyPr/>
        <a:lstStyle/>
        <a:p>
          <a:r>
            <a:rPr lang="en-US" b="0" i="0"/>
            <a:t>malnutrition, and dehydration.</a:t>
          </a:r>
          <a:endParaRPr lang="en-US"/>
        </a:p>
      </dgm:t>
    </dgm:pt>
    <dgm:pt modelId="{B70B696E-6462-4E95-B14F-1F6981978E9C}" type="parTrans" cxnId="{F4657118-8E68-4259-BB0B-F08151690936}">
      <dgm:prSet/>
      <dgm:spPr/>
      <dgm:t>
        <a:bodyPr/>
        <a:lstStyle/>
        <a:p>
          <a:endParaRPr lang="en-US"/>
        </a:p>
      </dgm:t>
    </dgm:pt>
    <dgm:pt modelId="{4F702D98-E10E-40F8-B418-2BBA04955AC2}" type="sibTrans" cxnId="{F4657118-8E68-4259-BB0B-F08151690936}">
      <dgm:prSet/>
      <dgm:spPr/>
      <dgm:t>
        <a:bodyPr/>
        <a:lstStyle/>
        <a:p>
          <a:endParaRPr lang="en-US"/>
        </a:p>
      </dgm:t>
    </dgm:pt>
    <dgm:pt modelId="{CD108789-1D5D-4846-B892-59EC988C1120}">
      <dgm:prSet/>
      <dgm:spPr/>
      <dgm:t>
        <a:bodyPr/>
        <a:lstStyle/>
        <a:p>
          <a:r>
            <a:rPr lang="en-US" b="1" i="1"/>
            <a:t>Timing of the symptoms?</a:t>
          </a:r>
          <a:endParaRPr lang="en-US"/>
        </a:p>
      </dgm:t>
    </dgm:pt>
    <dgm:pt modelId="{31E5DA30-2CB8-4537-B2A7-0364C9A35159}" type="parTrans" cxnId="{16A50CCF-3325-4644-88D3-ADA87B8FA6B7}">
      <dgm:prSet/>
      <dgm:spPr/>
      <dgm:t>
        <a:bodyPr/>
        <a:lstStyle/>
        <a:p>
          <a:endParaRPr lang="en-US"/>
        </a:p>
      </dgm:t>
    </dgm:pt>
    <dgm:pt modelId="{F54E64E4-127D-4F09-AFB1-8D9E0F3AE212}" type="sibTrans" cxnId="{16A50CCF-3325-4644-88D3-ADA87B8FA6B7}">
      <dgm:prSet/>
      <dgm:spPr/>
      <dgm:t>
        <a:bodyPr/>
        <a:lstStyle/>
        <a:p>
          <a:endParaRPr lang="en-US"/>
        </a:p>
      </dgm:t>
    </dgm:pt>
    <dgm:pt modelId="{97CDCD71-2BF0-1C46-9193-91571EF290E4}" type="pres">
      <dgm:prSet presAssocID="{2173DBE4-C5FD-4967-B78C-5BFA1514B357}" presName="diagram" presStyleCnt="0">
        <dgm:presLayoutVars>
          <dgm:dir/>
          <dgm:resizeHandles val="exact"/>
        </dgm:presLayoutVars>
      </dgm:prSet>
      <dgm:spPr/>
    </dgm:pt>
    <dgm:pt modelId="{C3249309-6624-9649-B1C6-3749336EF0CD}" type="pres">
      <dgm:prSet presAssocID="{58570CD7-5878-4436-9B2C-12B588E39902}" presName="node" presStyleLbl="node1" presStyleIdx="0" presStyleCnt="10">
        <dgm:presLayoutVars>
          <dgm:bulletEnabled val="1"/>
        </dgm:presLayoutVars>
      </dgm:prSet>
      <dgm:spPr/>
    </dgm:pt>
    <dgm:pt modelId="{228B9343-CC49-E848-BE41-322D0ED5BCFE}" type="pres">
      <dgm:prSet presAssocID="{A8F67693-C940-43B3-9CD6-7017A7BCC6EB}" presName="sibTrans" presStyleCnt="0"/>
      <dgm:spPr/>
    </dgm:pt>
    <dgm:pt modelId="{D0AE69A4-FF57-E44C-BBD0-0985CC7F4E6C}" type="pres">
      <dgm:prSet presAssocID="{336B2644-5B4B-4CFA-98E6-9F4EECB090BF}" presName="node" presStyleLbl="node1" presStyleIdx="1" presStyleCnt="10">
        <dgm:presLayoutVars>
          <dgm:bulletEnabled val="1"/>
        </dgm:presLayoutVars>
      </dgm:prSet>
      <dgm:spPr/>
    </dgm:pt>
    <dgm:pt modelId="{259B9653-D15B-D44E-A08D-45C02B047445}" type="pres">
      <dgm:prSet presAssocID="{899EEF6A-4472-4A24-986B-B393BB895129}" presName="sibTrans" presStyleCnt="0"/>
      <dgm:spPr/>
    </dgm:pt>
    <dgm:pt modelId="{995EAB2A-F3B7-6647-AE11-6B70FA146258}" type="pres">
      <dgm:prSet presAssocID="{CBD9C8DE-C848-4E3E-B95F-A487436BB13C}" presName="node" presStyleLbl="node1" presStyleIdx="2" presStyleCnt="10">
        <dgm:presLayoutVars>
          <dgm:bulletEnabled val="1"/>
        </dgm:presLayoutVars>
      </dgm:prSet>
      <dgm:spPr/>
    </dgm:pt>
    <dgm:pt modelId="{7FC5C974-C87B-FD44-9AEC-D8FF0006128A}" type="pres">
      <dgm:prSet presAssocID="{982FDFC1-F15A-425D-A487-D96E5B80BBFB}" presName="sibTrans" presStyleCnt="0"/>
      <dgm:spPr/>
    </dgm:pt>
    <dgm:pt modelId="{9ECA028A-5614-4F40-9649-1E4D23179847}" type="pres">
      <dgm:prSet presAssocID="{A49FD3DF-9566-4F69-8C01-32F7087882DF}" presName="node" presStyleLbl="node1" presStyleIdx="3" presStyleCnt="10">
        <dgm:presLayoutVars>
          <dgm:bulletEnabled val="1"/>
        </dgm:presLayoutVars>
      </dgm:prSet>
      <dgm:spPr/>
    </dgm:pt>
    <dgm:pt modelId="{293007F7-6D07-AE48-8296-57FF6A031CAE}" type="pres">
      <dgm:prSet presAssocID="{2C3CFAAD-3382-4B92-9B18-C008CA323EFA}" presName="sibTrans" presStyleCnt="0"/>
      <dgm:spPr/>
    </dgm:pt>
    <dgm:pt modelId="{1D1E20F9-78FD-5443-97AA-0F390B9B242C}" type="pres">
      <dgm:prSet presAssocID="{F3A3AC05-1365-4474-9465-5D80F29392C3}" presName="node" presStyleLbl="node1" presStyleIdx="4" presStyleCnt="10">
        <dgm:presLayoutVars>
          <dgm:bulletEnabled val="1"/>
        </dgm:presLayoutVars>
      </dgm:prSet>
      <dgm:spPr/>
    </dgm:pt>
    <dgm:pt modelId="{015C4504-FD5D-D149-8C48-D54C6A78E7FD}" type="pres">
      <dgm:prSet presAssocID="{FC667B17-6637-4C4C-8416-37F6911C0AF5}" presName="sibTrans" presStyleCnt="0"/>
      <dgm:spPr/>
    </dgm:pt>
    <dgm:pt modelId="{3E8A0D7D-AA7C-8042-99DC-424870B2F462}" type="pres">
      <dgm:prSet presAssocID="{DFF2A24E-0744-4771-8985-3CD97226FE14}" presName="node" presStyleLbl="node1" presStyleIdx="5" presStyleCnt="10">
        <dgm:presLayoutVars>
          <dgm:bulletEnabled val="1"/>
        </dgm:presLayoutVars>
      </dgm:prSet>
      <dgm:spPr/>
    </dgm:pt>
    <dgm:pt modelId="{66BE7CD6-FE73-0E48-A7B2-88C50A1B28A0}" type="pres">
      <dgm:prSet presAssocID="{330511C0-BF6B-4D0F-8897-C1F8EE56881F}" presName="sibTrans" presStyleCnt="0"/>
      <dgm:spPr/>
    </dgm:pt>
    <dgm:pt modelId="{9E1EF7B0-8DE5-A74A-A735-4EBCEA51C8D8}" type="pres">
      <dgm:prSet presAssocID="{F4D92BC9-6A98-4745-9A17-8EF8E1BD93CB}" presName="node" presStyleLbl="node1" presStyleIdx="6" presStyleCnt="10">
        <dgm:presLayoutVars>
          <dgm:bulletEnabled val="1"/>
        </dgm:presLayoutVars>
      </dgm:prSet>
      <dgm:spPr/>
    </dgm:pt>
    <dgm:pt modelId="{7DC77326-0B80-7A45-B4E7-0E0A86678C7D}" type="pres">
      <dgm:prSet presAssocID="{A74F2BF2-F578-4B18-8C57-DCF8FBDC5780}" presName="sibTrans" presStyleCnt="0"/>
      <dgm:spPr/>
    </dgm:pt>
    <dgm:pt modelId="{125E9825-04B5-0942-B0B6-B5BF34094A90}" type="pres">
      <dgm:prSet presAssocID="{20DCC6CA-2AF6-4CF8-94D8-38412F4005E2}" presName="node" presStyleLbl="node1" presStyleIdx="7" presStyleCnt="10">
        <dgm:presLayoutVars>
          <dgm:bulletEnabled val="1"/>
        </dgm:presLayoutVars>
      </dgm:prSet>
      <dgm:spPr/>
    </dgm:pt>
    <dgm:pt modelId="{BE0DE395-6262-B24D-A27D-E1494E8C50A0}" type="pres">
      <dgm:prSet presAssocID="{2312A874-FE3F-453E-8929-770733A4651A}" presName="sibTrans" presStyleCnt="0"/>
      <dgm:spPr/>
    </dgm:pt>
    <dgm:pt modelId="{F38844D8-BFD7-6F44-8AA8-B88B011225AB}" type="pres">
      <dgm:prSet presAssocID="{C4AEE9E6-33CE-4D0A-A9B2-07759BBE14BD}" presName="node" presStyleLbl="node1" presStyleIdx="8" presStyleCnt="10">
        <dgm:presLayoutVars>
          <dgm:bulletEnabled val="1"/>
        </dgm:presLayoutVars>
      </dgm:prSet>
      <dgm:spPr/>
    </dgm:pt>
    <dgm:pt modelId="{B49E19F8-36DE-A845-978E-F09E29AC3D54}" type="pres">
      <dgm:prSet presAssocID="{4F702D98-E10E-40F8-B418-2BBA04955AC2}" presName="sibTrans" presStyleCnt="0"/>
      <dgm:spPr/>
    </dgm:pt>
    <dgm:pt modelId="{A61DEDC6-7CDB-A34B-8083-00AF8E84D2CE}" type="pres">
      <dgm:prSet presAssocID="{CD108789-1D5D-4846-B892-59EC988C1120}" presName="node" presStyleLbl="node1" presStyleIdx="9" presStyleCnt="10">
        <dgm:presLayoutVars>
          <dgm:bulletEnabled val="1"/>
        </dgm:presLayoutVars>
      </dgm:prSet>
      <dgm:spPr/>
    </dgm:pt>
  </dgm:ptLst>
  <dgm:cxnLst>
    <dgm:cxn modelId="{D641370A-FA37-4046-A5A7-7BBC8EC2490D}" type="presOf" srcId="{20DCC6CA-2AF6-4CF8-94D8-38412F4005E2}" destId="{125E9825-04B5-0942-B0B6-B5BF34094A90}" srcOrd="0" destOrd="0" presId="urn:microsoft.com/office/officeart/2005/8/layout/default"/>
    <dgm:cxn modelId="{0E25130B-5CC9-DC47-BA6C-2DF352E77656}" type="presOf" srcId="{DFF2A24E-0744-4771-8985-3CD97226FE14}" destId="{3E8A0D7D-AA7C-8042-99DC-424870B2F462}" srcOrd="0" destOrd="0" presId="urn:microsoft.com/office/officeart/2005/8/layout/default"/>
    <dgm:cxn modelId="{F4657118-8E68-4259-BB0B-F08151690936}" srcId="{2173DBE4-C5FD-4967-B78C-5BFA1514B357}" destId="{C4AEE9E6-33CE-4D0A-A9B2-07759BBE14BD}" srcOrd="8" destOrd="0" parTransId="{B70B696E-6462-4E95-B14F-1F6981978E9C}" sibTransId="{4F702D98-E10E-40F8-B418-2BBA04955AC2}"/>
    <dgm:cxn modelId="{F8B1D91D-66F1-4D57-B089-817ED1F4FA2E}" srcId="{2173DBE4-C5FD-4967-B78C-5BFA1514B357}" destId="{A49FD3DF-9566-4F69-8C01-32F7087882DF}" srcOrd="3" destOrd="0" parTransId="{8A74588D-341E-4756-A9DF-95A9CE3F730D}" sibTransId="{2C3CFAAD-3382-4B92-9B18-C008CA323EFA}"/>
    <dgm:cxn modelId="{D7AED049-853F-44B4-9306-1B25B7D2A869}" srcId="{2173DBE4-C5FD-4967-B78C-5BFA1514B357}" destId="{DFF2A24E-0744-4771-8985-3CD97226FE14}" srcOrd="5" destOrd="0" parTransId="{A69C39C7-D7B1-46CC-9FFB-5F0654C58FC8}" sibTransId="{330511C0-BF6B-4D0F-8897-C1F8EE56881F}"/>
    <dgm:cxn modelId="{8D93E551-F90E-2A4B-B396-DD9A4A0D540E}" type="presOf" srcId="{F4D92BC9-6A98-4745-9A17-8EF8E1BD93CB}" destId="{9E1EF7B0-8DE5-A74A-A735-4EBCEA51C8D8}" srcOrd="0" destOrd="0" presId="urn:microsoft.com/office/officeart/2005/8/layout/default"/>
    <dgm:cxn modelId="{AF5A6058-4304-1D44-9D01-5F6C29CE8E2A}" type="presOf" srcId="{58570CD7-5878-4436-9B2C-12B588E39902}" destId="{C3249309-6624-9649-B1C6-3749336EF0CD}" srcOrd="0" destOrd="0" presId="urn:microsoft.com/office/officeart/2005/8/layout/default"/>
    <dgm:cxn modelId="{FDF2535D-3CD6-4606-BC44-028CBA532DE2}" srcId="{2173DBE4-C5FD-4967-B78C-5BFA1514B357}" destId="{336B2644-5B4B-4CFA-98E6-9F4EECB090BF}" srcOrd="1" destOrd="0" parTransId="{7F1D15E5-C397-4DDB-B779-74F76620D563}" sibTransId="{899EEF6A-4472-4A24-986B-B393BB895129}"/>
    <dgm:cxn modelId="{C0794A68-910A-A94A-851A-42C3234B90C8}" type="presOf" srcId="{F3A3AC05-1365-4474-9465-5D80F29392C3}" destId="{1D1E20F9-78FD-5443-97AA-0F390B9B242C}" srcOrd="0" destOrd="0" presId="urn:microsoft.com/office/officeart/2005/8/layout/default"/>
    <dgm:cxn modelId="{4E38A78F-5817-49B8-9A4B-F1222E8BFDE0}" srcId="{2173DBE4-C5FD-4967-B78C-5BFA1514B357}" destId="{CBD9C8DE-C848-4E3E-B95F-A487436BB13C}" srcOrd="2" destOrd="0" parTransId="{0212362F-DFFD-4368-BC24-2C39B928AAB8}" sibTransId="{982FDFC1-F15A-425D-A487-D96E5B80BBFB}"/>
    <dgm:cxn modelId="{CBDA1990-1996-4753-84FA-165F45C3DD3B}" srcId="{2173DBE4-C5FD-4967-B78C-5BFA1514B357}" destId="{58570CD7-5878-4436-9B2C-12B588E39902}" srcOrd="0" destOrd="0" parTransId="{6C3C88C7-E770-4DB6-BBB9-E26CAD3CF09F}" sibTransId="{A8F67693-C940-43B3-9CD6-7017A7BCC6EB}"/>
    <dgm:cxn modelId="{8226E693-A516-0347-996B-DF4DD3B5FF88}" type="presOf" srcId="{C4AEE9E6-33CE-4D0A-A9B2-07759BBE14BD}" destId="{F38844D8-BFD7-6F44-8AA8-B88B011225AB}" srcOrd="0" destOrd="0" presId="urn:microsoft.com/office/officeart/2005/8/layout/default"/>
    <dgm:cxn modelId="{A1B3EF99-2760-4BA4-92FB-4EE278932567}" srcId="{2173DBE4-C5FD-4967-B78C-5BFA1514B357}" destId="{20DCC6CA-2AF6-4CF8-94D8-38412F4005E2}" srcOrd="7" destOrd="0" parTransId="{DA55474E-7419-45B5-9E43-0DDDCAD235C0}" sibTransId="{2312A874-FE3F-453E-8929-770733A4651A}"/>
    <dgm:cxn modelId="{42F61B9A-B67C-AD45-89E4-2B6030C5CEC3}" type="presOf" srcId="{A49FD3DF-9566-4F69-8C01-32F7087882DF}" destId="{9ECA028A-5614-4F40-9649-1E4D23179847}" srcOrd="0" destOrd="0" presId="urn:microsoft.com/office/officeart/2005/8/layout/default"/>
    <dgm:cxn modelId="{3879B8A1-0F2E-E347-AC1F-5866B4D5FB06}" type="presOf" srcId="{CBD9C8DE-C848-4E3E-B95F-A487436BB13C}" destId="{995EAB2A-F3B7-6647-AE11-6B70FA146258}" srcOrd="0" destOrd="0" presId="urn:microsoft.com/office/officeart/2005/8/layout/default"/>
    <dgm:cxn modelId="{1D2BD6A8-39C7-43CB-864A-2AC23B652710}" srcId="{2173DBE4-C5FD-4967-B78C-5BFA1514B357}" destId="{F4D92BC9-6A98-4745-9A17-8EF8E1BD93CB}" srcOrd="6" destOrd="0" parTransId="{F929DDC9-CBC2-4699-9C39-C8E74A6EC57E}" sibTransId="{A74F2BF2-F578-4B18-8C57-DCF8FBDC5780}"/>
    <dgm:cxn modelId="{5DF68BBB-D31A-904D-AAEF-746182E11A6C}" type="presOf" srcId="{2173DBE4-C5FD-4967-B78C-5BFA1514B357}" destId="{97CDCD71-2BF0-1C46-9193-91571EF290E4}" srcOrd="0" destOrd="0" presId="urn:microsoft.com/office/officeart/2005/8/layout/default"/>
    <dgm:cxn modelId="{6A6619CC-6154-4AD8-8F15-52C14D393952}" srcId="{2173DBE4-C5FD-4967-B78C-5BFA1514B357}" destId="{F3A3AC05-1365-4474-9465-5D80F29392C3}" srcOrd="4" destOrd="0" parTransId="{29D7DC11-D327-4169-978B-40583F263F76}" sibTransId="{FC667B17-6637-4C4C-8416-37F6911C0AF5}"/>
    <dgm:cxn modelId="{16A50CCF-3325-4644-88D3-ADA87B8FA6B7}" srcId="{2173DBE4-C5FD-4967-B78C-5BFA1514B357}" destId="{CD108789-1D5D-4846-B892-59EC988C1120}" srcOrd="9" destOrd="0" parTransId="{31E5DA30-2CB8-4537-B2A7-0364C9A35159}" sibTransId="{F54E64E4-127D-4F09-AFB1-8D9E0F3AE212}"/>
    <dgm:cxn modelId="{73DCCDE8-2724-0945-9A4D-439C535234CC}" type="presOf" srcId="{336B2644-5B4B-4CFA-98E6-9F4EECB090BF}" destId="{D0AE69A4-FF57-E44C-BBD0-0985CC7F4E6C}" srcOrd="0" destOrd="0" presId="urn:microsoft.com/office/officeart/2005/8/layout/default"/>
    <dgm:cxn modelId="{841A82F7-AC46-B846-BC91-F414DCE93B98}" type="presOf" srcId="{CD108789-1D5D-4846-B892-59EC988C1120}" destId="{A61DEDC6-7CDB-A34B-8083-00AF8E84D2CE}" srcOrd="0" destOrd="0" presId="urn:microsoft.com/office/officeart/2005/8/layout/default"/>
    <dgm:cxn modelId="{1A083D01-C832-5248-B7A9-3DB1BDD77052}" type="presParOf" srcId="{97CDCD71-2BF0-1C46-9193-91571EF290E4}" destId="{C3249309-6624-9649-B1C6-3749336EF0CD}" srcOrd="0" destOrd="0" presId="urn:microsoft.com/office/officeart/2005/8/layout/default"/>
    <dgm:cxn modelId="{0E264B23-28C4-8940-A7E1-7A35E7A0D803}" type="presParOf" srcId="{97CDCD71-2BF0-1C46-9193-91571EF290E4}" destId="{228B9343-CC49-E848-BE41-322D0ED5BCFE}" srcOrd="1" destOrd="0" presId="urn:microsoft.com/office/officeart/2005/8/layout/default"/>
    <dgm:cxn modelId="{EE46267A-9E4C-1945-89C6-7628D2A65AB0}" type="presParOf" srcId="{97CDCD71-2BF0-1C46-9193-91571EF290E4}" destId="{D0AE69A4-FF57-E44C-BBD0-0985CC7F4E6C}" srcOrd="2" destOrd="0" presId="urn:microsoft.com/office/officeart/2005/8/layout/default"/>
    <dgm:cxn modelId="{983F7306-0B1C-474E-A6DC-5773676AA91F}" type="presParOf" srcId="{97CDCD71-2BF0-1C46-9193-91571EF290E4}" destId="{259B9653-D15B-D44E-A08D-45C02B047445}" srcOrd="3" destOrd="0" presId="urn:microsoft.com/office/officeart/2005/8/layout/default"/>
    <dgm:cxn modelId="{677E3D7F-EE36-4442-B528-0BFD4E032827}" type="presParOf" srcId="{97CDCD71-2BF0-1C46-9193-91571EF290E4}" destId="{995EAB2A-F3B7-6647-AE11-6B70FA146258}" srcOrd="4" destOrd="0" presId="urn:microsoft.com/office/officeart/2005/8/layout/default"/>
    <dgm:cxn modelId="{23A00FF7-5D5D-FB45-9BFD-69A275746821}" type="presParOf" srcId="{97CDCD71-2BF0-1C46-9193-91571EF290E4}" destId="{7FC5C974-C87B-FD44-9AEC-D8FF0006128A}" srcOrd="5" destOrd="0" presId="urn:microsoft.com/office/officeart/2005/8/layout/default"/>
    <dgm:cxn modelId="{15E587D7-6D01-5D4E-954B-EBA268C0F27F}" type="presParOf" srcId="{97CDCD71-2BF0-1C46-9193-91571EF290E4}" destId="{9ECA028A-5614-4F40-9649-1E4D23179847}" srcOrd="6" destOrd="0" presId="urn:microsoft.com/office/officeart/2005/8/layout/default"/>
    <dgm:cxn modelId="{6DC4AF3C-B822-0542-B012-F7C57AF16BAF}" type="presParOf" srcId="{97CDCD71-2BF0-1C46-9193-91571EF290E4}" destId="{293007F7-6D07-AE48-8296-57FF6A031CAE}" srcOrd="7" destOrd="0" presId="urn:microsoft.com/office/officeart/2005/8/layout/default"/>
    <dgm:cxn modelId="{37D42645-9AE2-E346-8FAB-77F031BC3870}" type="presParOf" srcId="{97CDCD71-2BF0-1C46-9193-91571EF290E4}" destId="{1D1E20F9-78FD-5443-97AA-0F390B9B242C}" srcOrd="8" destOrd="0" presId="urn:microsoft.com/office/officeart/2005/8/layout/default"/>
    <dgm:cxn modelId="{30D13CAE-6D5B-024E-9098-9926EC86C790}" type="presParOf" srcId="{97CDCD71-2BF0-1C46-9193-91571EF290E4}" destId="{015C4504-FD5D-D149-8C48-D54C6A78E7FD}" srcOrd="9" destOrd="0" presId="urn:microsoft.com/office/officeart/2005/8/layout/default"/>
    <dgm:cxn modelId="{23E5FBE3-76B4-7F4A-ABBC-C0F88C0586CB}" type="presParOf" srcId="{97CDCD71-2BF0-1C46-9193-91571EF290E4}" destId="{3E8A0D7D-AA7C-8042-99DC-424870B2F462}" srcOrd="10" destOrd="0" presId="urn:microsoft.com/office/officeart/2005/8/layout/default"/>
    <dgm:cxn modelId="{2E057FF3-7075-D140-B76A-69958A4F6433}" type="presParOf" srcId="{97CDCD71-2BF0-1C46-9193-91571EF290E4}" destId="{66BE7CD6-FE73-0E48-A7B2-88C50A1B28A0}" srcOrd="11" destOrd="0" presId="urn:microsoft.com/office/officeart/2005/8/layout/default"/>
    <dgm:cxn modelId="{0D53F33C-EA22-4847-B388-CAE423261456}" type="presParOf" srcId="{97CDCD71-2BF0-1C46-9193-91571EF290E4}" destId="{9E1EF7B0-8DE5-A74A-A735-4EBCEA51C8D8}" srcOrd="12" destOrd="0" presId="urn:microsoft.com/office/officeart/2005/8/layout/default"/>
    <dgm:cxn modelId="{35B31DA9-D8D6-2547-BF99-64FF508ECAF9}" type="presParOf" srcId="{97CDCD71-2BF0-1C46-9193-91571EF290E4}" destId="{7DC77326-0B80-7A45-B4E7-0E0A86678C7D}" srcOrd="13" destOrd="0" presId="urn:microsoft.com/office/officeart/2005/8/layout/default"/>
    <dgm:cxn modelId="{1731DAE2-BE17-484D-A0A6-1B7F6BD66A50}" type="presParOf" srcId="{97CDCD71-2BF0-1C46-9193-91571EF290E4}" destId="{125E9825-04B5-0942-B0B6-B5BF34094A90}" srcOrd="14" destOrd="0" presId="urn:microsoft.com/office/officeart/2005/8/layout/default"/>
    <dgm:cxn modelId="{DD74A5BF-4B28-8741-ACBE-0E885769B67F}" type="presParOf" srcId="{97CDCD71-2BF0-1C46-9193-91571EF290E4}" destId="{BE0DE395-6262-B24D-A27D-E1494E8C50A0}" srcOrd="15" destOrd="0" presId="urn:microsoft.com/office/officeart/2005/8/layout/default"/>
    <dgm:cxn modelId="{BED0130F-B4D0-1741-A89E-2C7C72F952D9}" type="presParOf" srcId="{97CDCD71-2BF0-1C46-9193-91571EF290E4}" destId="{F38844D8-BFD7-6F44-8AA8-B88B011225AB}" srcOrd="16" destOrd="0" presId="urn:microsoft.com/office/officeart/2005/8/layout/default"/>
    <dgm:cxn modelId="{DC20C7CE-088D-2D44-8682-640F8F4993F9}" type="presParOf" srcId="{97CDCD71-2BF0-1C46-9193-91571EF290E4}" destId="{B49E19F8-36DE-A845-978E-F09E29AC3D54}" srcOrd="17" destOrd="0" presId="urn:microsoft.com/office/officeart/2005/8/layout/default"/>
    <dgm:cxn modelId="{EA82C85B-8DDA-0E44-8CD3-5E5ADA3DC5FF}" type="presParOf" srcId="{97CDCD71-2BF0-1C46-9193-91571EF290E4}" destId="{A61DEDC6-7CDB-A34B-8083-00AF8E84D2CE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504748-41C8-4088-A77C-973D894CC24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BD99D1D-E88D-4D37-B8A4-1FFB2A64CBE6}">
      <dgm:prSet/>
      <dgm:spPr/>
      <dgm:t>
        <a:bodyPr/>
        <a:lstStyle/>
        <a:p>
          <a:r>
            <a:rPr lang="en-US"/>
            <a:t>Severity of Disease:</a:t>
          </a:r>
        </a:p>
      </dgm:t>
    </dgm:pt>
    <dgm:pt modelId="{8F7A3BAA-E0EE-4F7F-BDF7-14F6E09B720A}" type="parTrans" cxnId="{2B7DB770-3F9E-4785-AF49-3D32E36C7186}">
      <dgm:prSet/>
      <dgm:spPr/>
      <dgm:t>
        <a:bodyPr/>
        <a:lstStyle/>
        <a:p>
          <a:endParaRPr lang="en-US"/>
        </a:p>
      </dgm:t>
    </dgm:pt>
    <dgm:pt modelId="{6E96F933-3D97-445D-9061-F69EA362D2FF}" type="sibTrans" cxnId="{2B7DB770-3F9E-4785-AF49-3D32E36C7186}">
      <dgm:prSet/>
      <dgm:spPr/>
      <dgm:t>
        <a:bodyPr/>
        <a:lstStyle/>
        <a:p>
          <a:endParaRPr lang="en-US"/>
        </a:p>
      </dgm:t>
    </dgm:pt>
    <dgm:pt modelId="{13425DB7-D81A-4B44-88DD-A81D88D5D2A6}">
      <dgm:prSet/>
      <dgm:spPr/>
      <dgm:t>
        <a:bodyPr/>
        <a:lstStyle/>
        <a:p>
          <a:r>
            <a:rPr lang="en-US"/>
            <a:t>Mild symptoms - Easily controlled by diet</a:t>
          </a:r>
        </a:p>
      </dgm:t>
    </dgm:pt>
    <dgm:pt modelId="{FE7F3C38-3451-43E9-8F16-6BA5FCB545F3}" type="parTrans" cxnId="{6093D7D2-C350-4EC8-8ED7-0B1B69CB3ED4}">
      <dgm:prSet/>
      <dgm:spPr/>
      <dgm:t>
        <a:bodyPr/>
        <a:lstStyle/>
        <a:p>
          <a:endParaRPr lang="en-US"/>
        </a:p>
      </dgm:t>
    </dgm:pt>
    <dgm:pt modelId="{7AC75097-22B9-4E6A-B7D7-AB1B0EC47DFE}" type="sibTrans" cxnId="{6093D7D2-C350-4EC8-8ED7-0B1B69CB3ED4}">
      <dgm:prSet/>
      <dgm:spPr/>
      <dgm:t>
        <a:bodyPr/>
        <a:lstStyle/>
        <a:p>
          <a:endParaRPr lang="en-US"/>
        </a:p>
      </dgm:t>
    </dgm:pt>
    <dgm:pt modelId="{5D84CB89-8C5F-4743-8E68-815B2A6AC6A9}">
      <dgm:prSet/>
      <dgm:spPr/>
      <dgm:t>
        <a:bodyPr/>
        <a:lstStyle/>
        <a:p>
          <a:r>
            <a:rPr lang="en-US"/>
            <a:t>Severe symptoms - Inability to maintain nutrition - Life threatening</a:t>
          </a:r>
        </a:p>
      </dgm:t>
    </dgm:pt>
    <dgm:pt modelId="{E85AA694-ACA9-45C5-A545-0199D29721E6}" type="parTrans" cxnId="{D41E3B40-473E-4DBA-8127-C387FBCF9203}">
      <dgm:prSet/>
      <dgm:spPr/>
      <dgm:t>
        <a:bodyPr/>
        <a:lstStyle/>
        <a:p>
          <a:endParaRPr lang="en-US"/>
        </a:p>
      </dgm:t>
    </dgm:pt>
    <dgm:pt modelId="{5188279D-FFE0-4ACD-BAEA-DDA87355496A}" type="sibTrans" cxnId="{D41E3B40-473E-4DBA-8127-C387FBCF9203}">
      <dgm:prSet/>
      <dgm:spPr/>
      <dgm:t>
        <a:bodyPr/>
        <a:lstStyle/>
        <a:p>
          <a:endParaRPr lang="en-US"/>
        </a:p>
      </dgm:t>
    </dgm:pt>
    <dgm:pt modelId="{A47BC25D-92F0-425F-B561-B8E6EF3B5D5B}">
      <dgm:prSet/>
      <dgm:spPr/>
      <dgm:t>
        <a:bodyPr/>
        <a:lstStyle/>
        <a:p>
          <a:r>
            <a:rPr lang="en-US"/>
            <a:t>Gastroparesis Cardinal Symptom Index Daily Diary</a:t>
          </a:r>
        </a:p>
      </dgm:t>
    </dgm:pt>
    <dgm:pt modelId="{2145F7E7-32A7-4AB7-8C9C-7C88EC75A8C9}" type="parTrans" cxnId="{3F8D598E-E765-4EEA-BDF0-AD8902D5216E}">
      <dgm:prSet/>
      <dgm:spPr/>
      <dgm:t>
        <a:bodyPr/>
        <a:lstStyle/>
        <a:p>
          <a:endParaRPr lang="en-US"/>
        </a:p>
      </dgm:t>
    </dgm:pt>
    <dgm:pt modelId="{FF9379DB-71BE-400D-81C8-C237C0DB48DF}" type="sibTrans" cxnId="{3F8D598E-E765-4EEA-BDF0-AD8902D5216E}">
      <dgm:prSet/>
      <dgm:spPr/>
      <dgm:t>
        <a:bodyPr/>
        <a:lstStyle/>
        <a:p>
          <a:endParaRPr lang="en-US"/>
        </a:p>
      </dgm:t>
    </dgm:pt>
    <dgm:pt modelId="{E68AD58F-B624-4C1D-8ED3-371C153B31FC}" type="pres">
      <dgm:prSet presAssocID="{6B504748-41C8-4088-A77C-973D894CC248}" presName="root" presStyleCnt="0">
        <dgm:presLayoutVars>
          <dgm:dir/>
          <dgm:resizeHandles val="exact"/>
        </dgm:presLayoutVars>
      </dgm:prSet>
      <dgm:spPr/>
    </dgm:pt>
    <dgm:pt modelId="{F985EF9D-C5D1-4ED7-ADB6-85A09CCE350B}" type="pres">
      <dgm:prSet presAssocID="{9BD99D1D-E88D-4D37-B8A4-1FFB2A64CBE6}" presName="compNode" presStyleCnt="0"/>
      <dgm:spPr/>
    </dgm:pt>
    <dgm:pt modelId="{71D17CB8-9A9D-41E8-B51C-3F490CA51118}" type="pres">
      <dgm:prSet presAssocID="{9BD99D1D-E88D-4D37-B8A4-1FFB2A64CB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0B5E77DA-28BF-4A70-8B5C-367C8AC80FB7}" type="pres">
      <dgm:prSet presAssocID="{9BD99D1D-E88D-4D37-B8A4-1FFB2A64CBE6}" presName="spaceRect" presStyleCnt="0"/>
      <dgm:spPr/>
    </dgm:pt>
    <dgm:pt modelId="{E197EF55-346B-4F6A-94E8-15FD2CB0C873}" type="pres">
      <dgm:prSet presAssocID="{9BD99D1D-E88D-4D37-B8A4-1FFB2A64CBE6}" presName="textRect" presStyleLbl="revTx" presStyleIdx="0" presStyleCnt="4">
        <dgm:presLayoutVars>
          <dgm:chMax val="1"/>
          <dgm:chPref val="1"/>
        </dgm:presLayoutVars>
      </dgm:prSet>
      <dgm:spPr/>
    </dgm:pt>
    <dgm:pt modelId="{B5631128-1A15-4612-A5B9-FB3E6699BCD7}" type="pres">
      <dgm:prSet presAssocID="{6E96F933-3D97-445D-9061-F69EA362D2FF}" presName="sibTrans" presStyleCnt="0"/>
      <dgm:spPr/>
    </dgm:pt>
    <dgm:pt modelId="{5AD2E9C1-7CFB-4A2F-B6E7-BEF6C3CBA99E}" type="pres">
      <dgm:prSet presAssocID="{13425DB7-D81A-4B44-88DD-A81D88D5D2A6}" presName="compNode" presStyleCnt="0"/>
      <dgm:spPr/>
    </dgm:pt>
    <dgm:pt modelId="{334488B4-B25F-4037-BF67-51F9F5E002A0}" type="pres">
      <dgm:prSet presAssocID="{13425DB7-D81A-4B44-88DD-A81D88D5D2A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6192EB2D-01F9-4AB0-ADF8-D5FDF51D995F}" type="pres">
      <dgm:prSet presAssocID="{13425DB7-D81A-4B44-88DD-A81D88D5D2A6}" presName="spaceRect" presStyleCnt="0"/>
      <dgm:spPr/>
    </dgm:pt>
    <dgm:pt modelId="{C112D9E3-0A74-4F1A-B752-2D742DA09B17}" type="pres">
      <dgm:prSet presAssocID="{13425DB7-D81A-4B44-88DD-A81D88D5D2A6}" presName="textRect" presStyleLbl="revTx" presStyleIdx="1" presStyleCnt="4">
        <dgm:presLayoutVars>
          <dgm:chMax val="1"/>
          <dgm:chPref val="1"/>
        </dgm:presLayoutVars>
      </dgm:prSet>
      <dgm:spPr/>
    </dgm:pt>
    <dgm:pt modelId="{37236DAC-D062-457F-B685-1210233E6A58}" type="pres">
      <dgm:prSet presAssocID="{7AC75097-22B9-4E6A-B7D7-AB1B0EC47DFE}" presName="sibTrans" presStyleCnt="0"/>
      <dgm:spPr/>
    </dgm:pt>
    <dgm:pt modelId="{8838A4FC-D281-49E2-8DED-795C079C5D1A}" type="pres">
      <dgm:prSet presAssocID="{5D84CB89-8C5F-4743-8E68-815B2A6AC6A9}" presName="compNode" presStyleCnt="0"/>
      <dgm:spPr/>
    </dgm:pt>
    <dgm:pt modelId="{BC19349E-C803-46AF-86D6-8AFB5E53EFDB}" type="pres">
      <dgm:prSet presAssocID="{5D84CB89-8C5F-4743-8E68-815B2A6AC6A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CBD4D931-F8E1-4693-991F-AC6C21371C7B}" type="pres">
      <dgm:prSet presAssocID="{5D84CB89-8C5F-4743-8E68-815B2A6AC6A9}" presName="spaceRect" presStyleCnt="0"/>
      <dgm:spPr/>
    </dgm:pt>
    <dgm:pt modelId="{DE5E28DF-C811-4240-A605-2B6158C2240C}" type="pres">
      <dgm:prSet presAssocID="{5D84CB89-8C5F-4743-8E68-815B2A6AC6A9}" presName="textRect" presStyleLbl="revTx" presStyleIdx="2" presStyleCnt="4">
        <dgm:presLayoutVars>
          <dgm:chMax val="1"/>
          <dgm:chPref val="1"/>
        </dgm:presLayoutVars>
      </dgm:prSet>
      <dgm:spPr/>
    </dgm:pt>
    <dgm:pt modelId="{34734D6F-B2A9-4CF2-AA32-574398312E20}" type="pres">
      <dgm:prSet presAssocID="{5188279D-FFE0-4ACD-BAEA-DDA87355496A}" presName="sibTrans" presStyleCnt="0"/>
      <dgm:spPr/>
    </dgm:pt>
    <dgm:pt modelId="{721BD6B0-79C4-4CCC-A7FD-B061EB8E3C72}" type="pres">
      <dgm:prSet presAssocID="{A47BC25D-92F0-425F-B561-B8E6EF3B5D5B}" presName="compNode" presStyleCnt="0"/>
      <dgm:spPr/>
    </dgm:pt>
    <dgm:pt modelId="{C88A26EB-EF74-4DCD-B0ED-654BDB075591}" type="pres">
      <dgm:prSet presAssocID="{A47BC25D-92F0-425F-B561-B8E6EF3B5D5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7090191-7FE9-4BD4-8370-5480F91E4E7B}" type="pres">
      <dgm:prSet presAssocID="{A47BC25D-92F0-425F-B561-B8E6EF3B5D5B}" presName="spaceRect" presStyleCnt="0"/>
      <dgm:spPr/>
    </dgm:pt>
    <dgm:pt modelId="{7A66504E-7672-472A-B4FD-0B56358A05FD}" type="pres">
      <dgm:prSet presAssocID="{A47BC25D-92F0-425F-B561-B8E6EF3B5D5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AB3340A-D6A9-46C0-BF8C-4F2B1EA89C1B}" type="presOf" srcId="{6B504748-41C8-4088-A77C-973D894CC248}" destId="{E68AD58F-B624-4C1D-8ED3-371C153B31FC}" srcOrd="0" destOrd="0" presId="urn:microsoft.com/office/officeart/2018/2/layout/IconLabelList"/>
    <dgm:cxn modelId="{D41E3B40-473E-4DBA-8127-C387FBCF9203}" srcId="{6B504748-41C8-4088-A77C-973D894CC248}" destId="{5D84CB89-8C5F-4743-8E68-815B2A6AC6A9}" srcOrd="2" destOrd="0" parTransId="{E85AA694-ACA9-45C5-A545-0199D29721E6}" sibTransId="{5188279D-FFE0-4ACD-BAEA-DDA87355496A}"/>
    <dgm:cxn modelId="{12754E4B-A01D-43D8-9FEE-2F23D13937DF}" type="presOf" srcId="{A47BC25D-92F0-425F-B561-B8E6EF3B5D5B}" destId="{7A66504E-7672-472A-B4FD-0B56358A05FD}" srcOrd="0" destOrd="0" presId="urn:microsoft.com/office/officeart/2018/2/layout/IconLabelList"/>
    <dgm:cxn modelId="{2B7DB770-3F9E-4785-AF49-3D32E36C7186}" srcId="{6B504748-41C8-4088-A77C-973D894CC248}" destId="{9BD99D1D-E88D-4D37-B8A4-1FFB2A64CBE6}" srcOrd="0" destOrd="0" parTransId="{8F7A3BAA-E0EE-4F7F-BDF7-14F6E09B720A}" sibTransId="{6E96F933-3D97-445D-9061-F69EA362D2FF}"/>
    <dgm:cxn modelId="{8C0D9C88-1828-49EE-8B3C-1E576D46306F}" type="presOf" srcId="{13425DB7-D81A-4B44-88DD-A81D88D5D2A6}" destId="{C112D9E3-0A74-4F1A-B752-2D742DA09B17}" srcOrd="0" destOrd="0" presId="urn:microsoft.com/office/officeart/2018/2/layout/IconLabelList"/>
    <dgm:cxn modelId="{3F8D598E-E765-4EEA-BDF0-AD8902D5216E}" srcId="{6B504748-41C8-4088-A77C-973D894CC248}" destId="{A47BC25D-92F0-425F-B561-B8E6EF3B5D5B}" srcOrd="3" destOrd="0" parTransId="{2145F7E7-32A7-4AB7-8C9C-7C88EC75A8C9}" sibTransId="{FF9379DB-71BE-400D-81C8-C237C0DB48DF}"/>
    <dgm:cxn modelId="{6093D7D2-C350-4EC8-8ED7-0B1B69CB3ED4}" srcId="{6B504748-41C8-4088-A77C-973D894CC248}" destId="{13425DB7-D81A-4B44-88DD-A81D88D5D2A6}" srcOrd="1" destOrd="0" parTransId="{FE7F3C38-3451-43E9-8F16-6BA5FCB545F3}" sibTransId="{7AC75097-22B9-4E6A-B7D7-AB1B0EC47DFE}"/>
    <dgm:cxn modelId="{D86ECBE9-79F2-4890-ACDD-2422E3A288D8}" type="presOf" srcId="{5D84CB89-8C5F-4743-8E68-815B2A6AC6A9}" destId="{DE5E28DF-C811-4240-A605-2B6158C2240C}" srcOrd="0" destOrd="0" presId="urn:microsoft.com/office/officeart/2018/2/layout/IconLabelList"/>
    <dgm:cxn modelId="{DB9208FA-A681-4EE1-9720-87FA5B58248D}" type="presOf" srcId="{9BD99D1D-E88D-4D37-B8A4-1FFB2A64CBE6}" destId="{E197EF55-346B-4F6A-94E8-15FD2CB0C873}" srcOrd="0" destOrd="0" presId="urn:microsoft.com/office/officeart/2018/2/layout/IconLabelList"/>
    <dgm:cxn modelId="{3C0324F4-CC42-4CB1-A2DB-48517CF6F960}" type="presParOf" srcId="{E68AD58F-B624-4C1D-8ED3-371C153B31FC}" destId="{F985EF9D-C5D1-4ED7-ADB6-85A09CCE350B}" srcOrd="0" destOrd="0" presId="urn:microsoft.com/office/officeart/2018/2/layout/IconLabelList"/>
    <dgm:cxn modelId="{233FF4ED-9525-4A52-B25C-1C1BD48D8120}" type="presParOf" srcId="{F985EF9D-C5D1-4ED7-ADB6-85A09CCE350B}" destId="{71D17CB8-9A9D-41E8-B51C-3F490CA51118}" srcOrd="0" destOrd="0" presId="urn:microsoft.com/office/officeart/2018/2/layout/IconLabelList"/>
    <dgm:cxn modelId="{78F55BDB-061F-4FF9-8CE4-5670C5C87500}" type="presParOf" srcId="{F985EF9D-C5D1-4ED7-ADB6-85A09CCE350B}" destId="{0B5E77DA-28BF-4A70-8B5C-367C8AC80FB7}" srcOrd="1" destOrd="0" presId="urn:microsoft.com/office/officeart/2018/2/layout/IconLabelList"/>
    <dgm:cxn modelId="{9786679C-7716-44A7-9450-B113876D9838}" type="presParOf" srcId="{F985EF9D-C5D1-4ED7-ADB6-85A09CCE350B}" destId="{E197EF55-346B-4F6A-94E8-15FD2CB0C873}" srcOrd="2" destOrd="0" presId="urn:microsoft.com/office/officeart/2018/2/layout/IconLabelList"/>
    <dgm:cxn modelId="{4384CD17-3EB8-4104-B5D7-6BF2689B124B}" type="presParOf" srcId="{E68AD58F-B624-4C1D-8ED3-371C153B31FC}" destId="{B5631128-1A15-4612-A5B9-FB3E6699BCD7}" srcOrd="1" destOrd="0" presId="urn:microsoft.com/office/officeart/2018/2/layout/IconLabelList"/>
    <dgm:cxn modelId="{C7438F72-C894-44EE-962F-88E900D8D89F}" type="presParOf" srcId="{E68AD58F-B624-4C1D-8ED3-371C153B31FC}" destId="{5AD2E9C1-7CFB-4A2F-B6E7-BEF6C3CBA99E}" srcOrd="2" destOrd="0" presId="urn:microsoft.com/office/officeart/2018/2/layout/IconLabelList"/>
    <dgm:cxn modelId="{47ADF734-3C34-4EE7-8C83-820FEC3321B2}" type="presParOf" srcId="{5AD2E9C1-7CFB-4A2F-B6E7-BEF6C3CBA99E}" destId="{334488B4-B25F-4037-BF67-51F9F5E002A0}" srcOrd="0" destOrd="0" presId="urn:microsoft.com/office/officeart/2018/2/layout/IconLabelList"/>
    <dgm:cxn modelId="{8BE0966D-EA87-4D48-88F9-2F7B4EDE5E81}" type="presParOf" srcId="{5AD2E9C1-7CFB-4A2F-B6E7-BEF6C3CBA99E}" destId="{6192EB2D-01F9-4AB0-ADF8-D5FDF51D995F}" srcOrd="1" destOrd="0" presId="urn:microsoft.com/office/officeart/2018/2/layout/IconLabelList"/>
    <dgm:cxn modelId="{F8B349EE-9C55-4319-9A31-3047EB62AB4F}" type="presParOf" srcId="{5AD2E9C1-7CFB-4A2F-B6E7-BEF6C3CBA99E}" destId="{C112D9E3-0A74-4F1A-B752-2D742DA09B17}" srcOrd="2" destOrd="0" presId="urn:microsoft.com/office/officeart/2018/2/layout/IconLabelList"/>
    <dgm:cxn modelId="{0E05FD66-4C8D-4C1A-B02A-A114DC84F86A}" type="presParOf" srcId="{E68AD58F-B624-4C1D-8ED3-371C153B31FC}" destId="{37236DAC-D062-457F-B685-1210233E6A58}" srcOrd="3" destOrd="0" presId="urn:microsoft.com/office/officeart/2018/2/layout/IconLabelList"/>
    <dgm:cxn modelId="{3BE75F19-D06F-419E-8C26-D9BD3D2BE20A}" type="presParOf" srcId="{E68AD58F-B624-4C1D-8ED3-371C153B31FC}" destId="{8838A4FC-D281-49E2-8DED-795C079C5D1A}" srcOrd="4" destOrd="0" presId="urn:microsoft.com/office/officeart/2018/2/layout/IconLabelList"/>
    <dgm:cxn modelId="{B860AF38-9D7F-46B0-AA75-DBE442246789}" type="presParOf" srcId="{8838A4FC-D281-49E2-8DED-795C079C5D1A}" destId="{BC19349E-C803-46AF-86D6-8AFB5E53EFDB}" srcOrd="0" destOrd="0" presId="urn:microsoft.com/office/officeart/2018/2/layout/IconLabelList"/>
    <dgm:cxn modelId="{A142FFBC-0120-4730-8415-B965E49CD416}" type="presParOf" srcId="{8838A4FC-D281-49E2-8DED-795C079C5D1A}" destId="{CBD4D931-F8E1-4693-991F-AC6C21371C7B}" srcOrd="1" destOrd="0" presId="urn:microsoft.com/office/officeart/2018/2/layout/IconLabelList"/>
    <dgm:cxn modelId="{A2E440D2-A2D4-4487-A73D-AB78E0030E63}" type="presParOf" srcId="{8838A4FC-D281-49E2-8DED-795C079C5D1A}" destId="{DE5E28DF-C811-4240-A605-2B6158C2240C}" srcOrd="2" destOrd="0" presId="urn:microsoft.com/office/officeart/2018/2/layout/IconLabelList"/>
    <dgm:cxn modelId="{E353D3E6-794A-471A-B48C-031D98D5128D}" type="presParOf" srcId="{E68AD58F-B624-4C1D-8ED3-371C153B31FC}" destId="{34734D6F-B2A9-4CF2-AA32-574398312E20}" srcOrd="5" destOrd="0" presId="urn:microsoft.com/office/officeart/2018/2/layout/IconLabelList"/>
    <dgm:cxn modelId="{83DC9AE1-C002-477A-9503-581E6B876753}" type="presParOf" srcId="{E68AD58F-B624-4C1D-8ED3-371C153B31FC}" destId="{721BD6B0-79C4-4CCC-A7FD-B061EB8E3C72}" srcOrd="6" destOrd="0" presId="urn:microsoft.com/office/officeart/2018/2/layout/IconLabelList"/>
    <dgm:cxn modelId="{070CF2CB-D966-41A6-B4E4-D06027BFCD9D}" type="presParOf" srcId="{721BD6B0-79C4-4CCC-A7FD-B061EB8E3C72}" destId="{C88A26EB-EF74-4DCD-B0ED-654BDB075591}" srcOrd="0" destOrd="0" presId="urn:microsoft.com/office/officeart/2018/2/layout/IconLabelList"/>
    <dgm:cxn modelId="{62D13911-11DD-4E0E-8FBA-310770259D8F}" type="presParOf" srcId="{721BD6B0-79C4-4CCC-A7FD-B061EB8E3C72}" destId="{A7090191-7FE9-4BD4-8370-5480F91E4E7B}" srcOrd="1" destOrd="0" presId="urn:microsoft.com/office/officeart/2018/2/layout/IconLabelList"/>
    <dgm:cxn modelId="{31FF73BD-357D-4376-BD6F-B85B303B6467}" type="presParOf" srcId="{721BD6B0-79C4-4CCC-A7FD-B061EB8E3C72}" destId="{7A66504E-7672-472A-B4FD-0B56358A05F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89DE99-79BF-4B41-8C17-CD3B1291212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82C01BD-90D4-4896-9276-5F7C55F8007A}">
      <dgm:prSet/>
      <dgm:spPr/>
      <dgm:t>
        <a:bodyPr/>
        <a:lstStyle/>
        <a:p>
          <a:r>
            <a:rPr lang="en-US"/>
            <a:t>Dietary management</a:t>
          </a:r>
        </a:p>
      </dgm:t>
    </dgm:pt>
    <dgm:pt modelId="{40C3ADCD-C745-4F4A-8902-D65C35EB31C2}" type="parTrans" cxnId="{2BD0DF2D-7BC7-48C4-BBFD-57416D26DB50}">
      <dgm:prSet/>
      <dgm:spPr/>
      <dgm:t>
        <a:bodyPr/>
        <a:lstStyle/>
        <a:p>
          <a:endParaRPr lang="en-US"/>
        </a:p>
      </dgm:t>
    </dgm:pt>
    <dgm:pt modelId="{58F1F3E8-0400-433E-8B61-E8171B731108}" type="sibTrans" cxnId="{2BD0DF2D-7BC7-48C4-BBFD-57416D26DB50}">
      <dgm:prSet/>
      <dgm:spPr/>
      <dgm:t>
        <a:bodyPr/>
        <a:lstStyle/>
        <a:p>
          <a:endParaRPr lang="en-US"/>
        </a:p>
      </dgm:t>
    </dgm:pt>
    <dgm:pt modelId="{A779B11E-C2DC-4813-BC48-769AC3B8EA2F}">
      <dgm:prSet/>
      <dgm:spPr/>
      <dgm:t>
        <a:bodyPr/>
        <a:lstStyle/>
        <a:p>
          <a:r>
            <a:rPr lang="en-US"/>
            <a:t>Medication </a:t>
          </a:r>
        </a:p>
      </dgm:t>
    </dgm:pt>
    <dgm:pt modelId="{B063FC42-9502-4540-9B70-15DEE0FE031C}" type="parTrans" cxnId="{44529331-F073-4CCF-9E5F-C3157EB4FAEA}">
      <dgm:prSet/>
      <dgm:spPr/>
      <dgm:t>
        <a:bodyPr/>
        <a:lstStyle/>
        <a:p>
          <a:endParaRPr lang="en-US"/>
        </a:p>
      </dgm:t>
    </dgm:pt>
    <dgm:pt modelId="{7DC7E6CF-F7EB-477D-A4CF-F76239E2424B}" type="sibTrans" cxnId="{44529331-F073-4CCF-9E5F-C3157EB4FAEA}">
      <dgm:prSet/>
      <dgm:spPr/>
      <dgm:t>
        <a:bodyPr/>
        <a:lstStyle/>
        <a:p>
          <a:endParaRPr lang="en-US"/>
        </a:p>
      </dgm:t>
    </dgm:pt>
    <dgm:pt modelId="{DBE9A487-EF5B-48C5-9A5B-D248F064D2E7}">
      <dgm:prSet/>
      <dgm:spPr/>
      <dgm:t>
        <a:bodyPr/>
        <a:lstStyle/>
        <a:p>
          <a:r>
            <a:rPr lang="en-US"/>
            <a:t>Behavioral modification/psychiatric treatment.</a:t>
          </a:r>
        </a:p>
      </dgm:t>
    </dgm:pt>
    <dgm:pt modelId="{8184C06C-7E2D-441C-BEE3-E2B12EADE9B1}" type="parTrans" cxnId="{2B8F7A5D-443B-4D93-9753-462743BDD39E}">
      <dgm:prSet/>
      <dgm:spPr/>
      <dgm:t>
        <a:bodyPr/>
        <a:lstStyle/>
        <a:p>
          <a:endParaRPr lang="en-US"/>
        </a:p>
      </dgm:t>
    </dgm:pt>
    <dgm:pt modelId="{A17972DE-5086-46F3-BC76-D513B1D8DDB1}" type="sibTrans" cxnId="{2B8F7A5D-443B-4D93-9753-462743BDD39E}">
      <dgm:prSet/>
      <dgm:spPr/>
      <dgm:t>
        <a:bodyPr/>
        <a:lstStyle/>
        <a:p>
          <a:endParaRPr lang="en-US"/>
        </a:p>
      </dgm:t>
    </dgm:pt>
    <dgm:pt modelId="{EA80EC26-A73A-4BE4-82F9-E4788821EE71}">
      <dgm:prSet/>
      <dgm:spPr/>
      <dgm:t>
        <a:bodyPr/>
        <a:lstStyle/>
        <a:p>
          <a:r>
            <a:rPr lang="en-US"/>
            <a:t>Surgery</a:t>
          </a:r>
        </a:p>
      </dgm:t>
    </dgm:pt>
    <dgm:pt modelId="{E472F1EE-82C9-40B4-9106-B004A5BB14E4}" type="parTrans" cxnId="{F1D1BA69-2B88-4D58-B27E-03612E90ADC5}">
      <dgm:prSet/>
      <dgm:spPr/>
      <dgm:t>
        <a:bodyPr/>
        <a:lstStyle/>
        <a:p>
          <a:endParaRPr lang="en-US"/>
        </a:p>
      </dgm:t>
    </dgm:pt>
    <dgm:pt modelId="{E6F22A18-8105-4657-A48F-D798531603B3}" type="sibTrans" cxnId="{F1D1BA69-2B88-4D58-B27E-03612E90ADC5}">
      <dgm:prSet/>
      <dgm:spPr/>
      <dgm:t>
        <a:bodyPr/>
        <a:lstStyle/>
        <a:p>
          <a:endParaRPr lang="en-US"/>
        </a:p>
      </dgm:t>
    </dgm:pt>
    <dgm:pt modelId="{1289B5AA-1676-4C74-877E-1BA24CAB35F5}">
      <dgm:prSet/>
      <dgm:spPr/>
      <dgm:t>
        <a:bodyPr/>
        <a:lstStyle/>
        <a:p>
          <a:r>
            <a:rPr lang="en-US"/>
            <a:t>Unfortunetly there is no cure for gastroparesis</a:t>
          </a:r>
        </a:p>
      </dgm:t>
    </dgm:pt>
    <dgm:pt modelId="{FFC6E9DC-4D8A-43A4-9FF4-BFD087CC98FF}" type="parTrans" cxnId="{CCC4D620-FA14-40B9-B297-A07B574F4FCC}">
      <dgm:prSet/>
      <dgm:spPr/>
      <dgm:t>
        <a:bodyPr/>
        <a:lstStyle/>
        <a:p>
          <a:endParaRPr lang="en-US"/>
        </a:p>
      </dgm:t>
    </dgm:pt>
    <dgm:pt modelId="{6B6B35E5-93E7-419C-8334-41C787CE609B}" type="sibTrans" cxnId="{CCC4D620-FA14-40B9-B297-A07B574F4FCC}">
      <dgm:prSet/>
      <dgm:spPr/>
      <dgm:t>
        <a:bodyPr/>
        <a:lstStyle/>
        <a:p>
          <a:endParaRPr lang="en-US"/>
        </a:p>
      </dgm:t>
    </dgm:pt>
    <dgm:pt modelId="{C0C2AA98-B28F-46B5-ABBA-7F3789A6B559}">
      <dgm:prSet/>
      <dgm:spPr/>
      <dgm:t>
        <a:bodyPr/>
        <a:lstStyle/>
        <a:p>
          <a:r>
            <a:rPr lang="en-US"/>
            <a:t>Goal of treatment: Symptom control and quality of life </a:t>
          </a:r>
        </a:p>
      </dgm:t>
    </dgm:pt>
    <dgm:pt modelId="{D5FF336C-024C-41AE-B2A9-2AEC4F4FCB82}" type="parTrans" cxnId="{2698F679-3AD9-4BEE-AB1C-008E5810FB1F}">
      <dgm:prSet/>
      <dgm:spPr/>
      <dgm:t>
        <a:bodyPr/>
        <a:lstStyle/>
        <a:p>
          <a:endParaRPr lang="en-US"/>
        </a:p>
      </dgm:t>
    </dgm:pt>
    <dgm:pt modelId="{9BBACF36-B636-484F-897D-1E3393C3B7C8}" type="sibTrans" cxnId="{2698F679-3AD9-4BEE-AB1C-008E5810FB1F}">
      <dgm:prSet/>
      <dgm:spPr/>
      <dgm:t>
        <a:bodyPr/>
        <a:lstStyle/>
        <a:p>
          <a:endParaRPr lang="en-US"/>
        </a:p>
      </dgm:t>
    </dgm:pt>
    <dgm:pt modelId="{C0C2D2A0-B881-5948-BDB6-FE59F8D8CF42}" type="pres">
      <dgm:prSet presAssocID="{B589DE99-79BF-4B41-8C17-CD3B12912122}" presName="linear" presStyleCnt="0">
        <dgm:presLayoutVars>
          <dgm:animLvl val="lvl"/>
          <dgm:resizeHandles val="exact"/>
        </dgm:presLayoutVars>
      </dgm:prSet>
      <dgm:spPr/>
    </dgm:pt>
    <dgm:pt modelId="{7B31E89D-143C-1E48-B2FE-254B5ADD5FD1}" type="pres">
      <dgm:prSet presAssocID="{B82C01BD-90D4-4896-9276-5F7C55F8007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E5C648E-64C4-5441-B738-E9C6A405FD94}" type="pres">
      <dgm:prSet presAssocID="{58F1F3E8-0400-433E-8B61-E8171B731108}" presName="spacer" presStyleCnt="0"/>
      <dgm:spPr/>
    </dgm:pt>
    <dgm:pt modelId="{91F47A7D-EFA2-4440-AAA9-7D09C8BC5890}" type="pres">
      <dgm:prSet presAssocID="{A779B11E-C2DC-4813-BC48-769AC3B8EA2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36251C6-72A0-C84B-A8DF-0A09CB4648CA}" type="pres">
      <dgm:prSet presAssocID="{7DC7E6CF-F7EB-477D-A4CF-F76239E2424B}" presName="spacer" presStyleCnt="0"/>
      <dgm:spPr/>
    </dgm:pt>
    <dgm:pt modelId="{642A6642-B93B-1542-8AC0-140BA32860D2}" type="pres">
      <dgm:prSet presAssocID="{DBE9A487-EF5B-48C5-9A5B-D248F064D2E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D06CC0B-99C8-7841-AF25-4E4DB5063F97}" type="pres">
      <dgm:prSet presAssocID="{A17972DE-5086-46F3-BC76-D513B1D8DDB1}" presName="spacer" presStyleCnt="0"/>
      <dgm:spPr/>
    </dgm:pt>
    <dgm:pt modelId="{9CCAB74A-9DDA-D344-BF10-2029EBBA10A2}" type="pres">
      <dgm:prSet presAssocID="{EA80EC26-A73A-4BE4-82F9-E4788821EE7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F579BD4-96E5-4D47-BA02-44E580274413}" type="pres">
      <dgm:prSet presAssocID="{E6F22A18-8105-4657-A48F-D798531603B3}" presName="spacer" presStyleCnt="0"/>
      <dgm:spPr/>
    </dgm:pt>
    <dgm:pt modelId="{D7DFCA3F-D262-614F-8DFF-0E660F258D30}" type="pres">
      <dgm:prSet presAssocID="{1289B5AA-1676-4C74-877E-1BA24CAB35F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3CE433C-BB47-634C-BAD5-1AFE5DF6FB59}" type="pres">
      <dgm:prSet presAssocID="{6B6B35E5-93E7-419C-8334-41C787CE609B}" presName="spacer" presStyleCnt="0"/>
      <dgm:spPr/>
    </dgm:pt>
    <dgm:pt modelId="{B9389BFE-01D7-F64C-AA01-B608B6E6DE03}" type="pres">
      <dgm:prSet presAssocID="{C0C2AA98-B28F-46B5-ABBA-7F3789A6B55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06FC204-EAAD-1C45-9E52-1D1C76A0E4EC}" type="presOf" srcId="{1289B5AA-1676-4C74-877E-1BA24CAB35F5}" destId="{D7DFCA3F-D262-614F-8DFF-0E660F258D30}" srcOrd="0" destOrd="0" presId="urn:microsoft.com/office/officeart/2005/8/layout/vList2"/>
    <dgm:cxn modelId="{2817DB08-ED6C-AF46-AB4B-BAF6128468DB}" type="presOf" srcId="{A779B11E-C2DC-4813-BC48-769AC3B8EA2F}" destId="{91F47A7D-EFA2-4440-AAA9-7D09C8BC5890}" srcOrd="0" destOrd="0" presId="urn:microsoft.com/office/officeart/2005/8/layout/vList2"/>
    <dgm:cxn modelId="{CCC4D620-FA14-40B9-B297-A07B574F4FCC}" srcId="{B589DE99-79BF-4B41-8C17-CD3B12912122}" destId="{1289B5AA-1676-4C74-877E-1BA24CAB35F5}" srcOrd="4" destOrd="0" parTransId="{FFC6E9DC-4D8A-43A4-9FF4-BFD087CC98FF}" sibTransId="{6B6B35E5-93E7-419C-8334-41C787CE609B}"/>
    <dgm:cxn modelId="{2BD0DF2D-7BC7-48C4-BBFD-57416D26DB50}" srcId="{B589DE99-79BF-4B41-8C17-CD3B12912122}" destId="{B82C01BD-90D4-4896-9276-5F7C55F8007A}" srcOrd="0" destOrd="0" parTransId="{40C3ADCD-C745-4F4A-8902-D65C35EB31C2}" sibTransId="{58F1F3E8-0400-433E-8B61-E8171B731108}"/>
    <dgm:cxn modelId="{44529331-F073-4CCF-9E5F-C3157EB4FAEA}" srcId="{B589DE99-79BF-4B41-8C17-CD3B12912122}" destId="{A779B11E-C2DC-4813-BC48-769AC3B8EA2F}" srcOrd="1" destOrd="0" parTransId="{B063FC42-9502-4540-9B70-15DEE0FE031C}" sibTransId="{7DC7E6CF-F7EB-477D-A4CF-F76239E2424B}"/>
    <dgm:cxn modelId="{C6AEED55-9F51-0947-88C7-014BF968D574}" type="presOf" srcId="{C0C2AA98-B28F-46B5-ABBA-7F3789A6B559}" destId="{B9389BFE-01D7-F64C-AA01-B608B6E6DE03}" srcOrd="0" destOrd="0" presId="urn:microsoft.com/office/officeart/2005/8/layout/vList2"/>
    <dgm:cxn modelId="{2B8F7A5D-443B-4D93-9753-462743BDD39E}" srcId="{B589DE99-79BF-4B41-8C17-CD3B12912122}" destId="{DBE9A487-EF5B-48C5-9A5B-D248F064D2E7}" srcOrd="2" destOrd="0" parTransId="{8184C06C-7E2D-441C-BEE3-E2B12EADE9B1}" sibTransId="{A17972DE-5086-46F3-BC76-D513B1D8DDB1}"/>
    <dgm:cxn modelId="{F1D1BA69-2B88-4D58-B27E-03612E90ADC5}" srcId="{B589DE99-79BF-4B41-8C17-CD3B12912122}" destId="{EA80EC26-A73A-4BE4-82F9-E4788821EE71}" srcOrd="3" destOrd="0" parTransId="{E472F1EE-82C9-40B4-9106-B004A5BB14E4}" sibTransId="{E6F22A18-8105-4657-A48F-D798531603B3}"/>
    <dgm:cxn modelId="{E10D746B-2D56-424B-B925-15A72394B1D3}" type="presOf" srcId="{DBE9A487-EF5B-48C5-9A5B-D248F064D2E7}" destId="{642A6642-B93B-1542-8AC0-140BA32860D2}" srcOrd="0" destOrd="0" presId="urn:microsoft.com/office/officeart/2005/8/layout/vList2"/>
    <dgm:cxn modelId="{2698F679-3AD9-4BEE-AB1C-008E5810FB1F}" srcId="{B589DE99-79BF-4B41-8C17-CD3B12912122}" destId="{C0C2AA98-B28F-46B5-ABBA-7F3789A6B559}" srcOrd="5" destOrd="0" parTransId="{D5FF336C-024C-41AE-B2A9-2AEC4F4FCB82}" sibTransId="{9BBACF36-B636-484F-897D-1E3393C3B7C8}"/>
    <dgm:cxn modelId="{C3395B7B-81FC-FE48-B1C5-E3A2A4D215CF}" type="presOf" srcId="{B82C01BD-90D4-4896-9276-5F7C55F8007A}" destId="{7B31E89D-143C-1E48-B2FE-254B5ADD5FD1}" srcOrd="0" destOrd="0" presId="urn:microsoft.com/office/officeart/2005/8/layout/vList2"/>
    <dgm:cxn modelId="{84AE7BA5-C456-2548-B968-F1EA286AADC1}" type="presOf" srcId="{B589DE99-79BF-4B41-8C17-CD3B12912122}" destId="{C0C2D2A0-B881-5948-BDB6-FE59F8D8CF42}" srcOrd="0" destOrd="0" presId="urn:microsoft.com/office/officeart/2005/8/layout/vList2"/>
    <dgm:cxn modelId="{144261CB-11AD-214A-962D-DBB74B6E22DE}" type="presOf" srcId="{EA80EC26-A73A-4BE4-82F9-E4788821EE71}" destId="{9CCAB74A-9DDA-D344-BF10-2029EBBA10A2}" srcOrd="0" destOrd="0" presId="urn:microsoft.com/office/officeart/2005/8/layout/vList2"/>
    <dgm:cxn modelId="{EC3DF443-2A41-1E4C-878A-414941DFEDF3}" type="presParOf" srcId="{C0C2D2A0-B881-5948-BDB6-FE59F8D8CF42}" destId="{7B31E89D-143C-1E48-B2FE-254B5ADD5FD1}" srcOrd="0" destOrd="0" presId="urn:microsoft.com/office/officeart/2005/8/layout/vList2"/>
    <dgm:cxn modelId="{538F7CB0-418E-3544-A13B-5BF225036619}" type="presParOf" srcId="{C0C2D2A0-B881-5948-BDB6-FE59F8D8CF42}" destId="{6E5C648E-64C4-5441-B738-E9C6A405FD94}" srcOrd="1" destOrd="0" presId="urn:microsoft.com/office/officeart/2005/8/layout/vList2"/>
    <dgm:cxn modelId="{AD6A0ADC-31CF-F54A-B69F-D3CC9BC3453F}" type="presParOf" srcId="{C0C2D2A0-B881-5948-BDB6-FE59F8D8CF42}" destId="{91F47A7D-EFA2-4440-AAA9-7D09C8BC5890}" srcOrd="2" destOrd="0" presId="urn:microsoft.com/office/officeart/2005/8/layout/vList2"/>
    <dgm:cxn modelId="{738E455A-3384-864D-BC6E-D3E2844945D1}" type="presParOf" srcId="{C0C2D2A0-B881-5948-BDB6-FE59F8D8CF42}" destId="{436251C6-72A0-C84B-A8DF-0A09CB4648CA}" srcOrd="3" destOrd="0" presId="urn:microsoft.com/office/officeart/2005/8/layout/vList2"/>
    <dgm:cxn modelId="{128BFBA1-1368-114E-B5AA-60F5781C52D8}" type="presParOf" srcId="{C0C2D2A0-B881-5948-BDB6-FE59F8D8CF42}" destId="{642A6642-B93B-1542-8AC0-140BA32860D2}" srcOrd="4" destOrd="0" presId="urn:microsoft.com/office/officeart/2005/8/layout/vList2"/>
    <dgm:cxn modelId="{DC2331A4-6A30-2346-9CED-38802EC01EBA}" type="presParOf" srcId="{C0C2D2A0-B881-5948-BDB6-FE59F8D8CF42}" destId="{1D06CC0B-99C8-7841-AF25-4E4DB5063F97}" srcOrd="5" destOrd="0" presId="urn:microsoft.com/office/officeart/2005/8/layout/vList2"/>
    <dgm:cxn modelId="{666956CE-54E7-434B-B0D2-02FE909E2930}" type="presParOf" srcId="{C0C2D2A0-B881-5948-BDB6-FE59F8D8CF42}" destId="{9CCAB74A-9DDA-D344-BF10-2029EBBA10A2}" srcOrd="6" destOrd="0" presId="urn:microsoft.com/office/officeart/2005/8/layout/vList2"/>
    <dgm:cxn modelId="{EFC03329-1D6C-8742-8BA1-3396CC1FAAF3}" type="presParOf" srcId="{C0C2D2A0-B881-5948-BDB6-FE59F8D8CF42}" destId="{FF579BD4-96E5-4D47-BA02-44E580274413}" srcOrd="7" destOrd="0" presId="urn:microsoft.com/office/officeart/2005/8/layout/vList2"/>
    <dgm:cxn modelId="{A79DA3E5-4007-674B-AD6E-9A890B8D0FD4}" type="presParOf" srcId="{C0C2D2A0-B881-5948-BDB6-FE59F8D8CF42}" destId="{D7DFCA3F-D262-614F-8DFF-0E660F258D30}" srcOrd="8" destOrd="0" presId="urn:microsoft.com/office/officeart/2005/8/layout/vList2"/>
    <dgm:cxn modelId="{4BBA284A-BFD6-CD46-8FE0-A88D75D97EB0}" type="presParOf" srcId="{C0C2D2A0-B881-5948-BDB6-FE59F8D8CF42}" destId="{63CE433C-BB47-634C-BAD5-1AFE5DF6FB59}" srcOrd="9" destOrd="0" presId="urn:microsoft.com/office/officeart/2005/8/layout/vList2"/>
    <dgm:cxn modelId="{35B1C43F-EC12-0D45-9826-DEBA9DE16C53}" type="presParOf" srcId="{C0C2D2A0-B881-5948-BDB6-FE59F8D8CF42}" destId="{B9389BFE-01D7-F64C-AA01-B608B6E6DE0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2689AD-6F17-4757-A4C5-FCF71605D5E6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CCD22D1-9936-4775-B297-9CF3DD627E02}">
      <dgm:prSet/>
      <dgm:spPr/>
      <dgm:t>
        <a:bodyPr/>
        <a:lstStyle/>
        <a:p>
          <a:r>
            <a:rPr lang="en-US"/>
            <a:t>Metoclopramide</a:t>
          </a:r>
        </a:p>
      </dgm:t>
    </dgm:pt>
    <dgm:pt modelId="{FC4C08CD-C1CD-4588-AFD1-6AD9942B16A8}" type="parTrans" cxnId="{CEF7B433-707D-4E34-8459-33EAF9162319}">
      <dgm:prSet/>
      <dgm:spPr/>
      <dgm:t>
        <a:bodyPr/>
        <a:lstStyle/>
        <a:p>
          <a:endParaRPr lang="en-US"/>
        </a:p>
      </dgm:t>
    </dgm:pt>
    <dgm:pt modelId="{60EF472A-97F8-4DD3-A3AC-BAAD4F8B2CF3}" type="sibTrans" cxnId="{CEF7B433-707D-4E34-8459-33EAF9162319}">
      <dgm:prSet/>
      <dgm:spPr/>
      <dgm:t>
        <a:bodyPr/>
        <a:lstStyle/>
        <a:p>
          <a:endParaRPr lang="en-US"/>
        </a:p>
      </dgm:t>
    </dgm:pt>
    <dgm:pt modelId="{3A5E802B-7772-4219-A4FA-42E81B59E43A}">
      <dgm:prSet/>
      <dgm:spPr/>
      <dgm:t>
        <a:bodyPr/>
        <a:lstStyle/>
        <a:p>
          <a:r>
            <a:rPr lang="en-US"/>
            <a:t>Domperidone</a:t>
          </a:r>
        </a:p>
      </dgm:t>
    </dgm:pt>
    <dgm:pt modelId="{3DBFAADA-18BB-413B-B1FB-1905B8839CDF}" type="parTrans" cxnId="{8CE72836-14F3-4B93-AA5D-B1CA71361A3A}">
      <dgm:prSet/>
      <dgm:spPr/>
      <dgm:t>
        <a:bodyPr/>
        <a:lstStyle/>
        <a:p>
          <a:endParaRPr lang="en-US"/>
        </a:p>
      </dgm:t>
    </dgm:pt>
    <dgm:pt modelId="{63900AE3-57E5-4884-8F81-2E5D20BB572F}" type="sibTrans" cxnId="{8CE72836-14F3-4B93-AA5D-B1CA71361A3A}">
      <dgm:prSet/>
      <dgm:spPr/>
      <dgm:t>
        <a:bodyPr/>
        <a:lstStyle/>
        <a:p>
          <a:endParaRPr lang="en-US"/>
        </a:p>
      </dgm:t>
    </dgm:pt>
    <dgm:pt modelId="{869EA84C-FC31-447F-B833-F89CE5838168}">
      <dgm:prSet/>
      <dgm:spPr/>
      <dgm:t>
        <a:bodyPr/>
        <a:lstStyle/>
        <a:p>
          <a:r>
            <a:rPr lang="en-US"/>
            <a:t>Erthromycin</a:t>
          </a:r>
        </a:p>
      </dgm:t>
    </dgm:pt>
    <dgm:pt modelId="{8D85EF0A-8BC9-470E-B637-B3A40F50B574}" type="parTrans" cxnId="{7106A257-7E68-4243-AE75-B9A7D9182A9A}">
      <dgm:prSet/>
      <dgm:spPr/>
      <dgm:t>
        <a:bodyPr/>
        <a:lstStyle/>
        <a:p>
          <a:endParaRPr lang="en-US"/>
        </a:p>
      </dgm:t>
    </dgm:pt>
    <dgm:pt modelId="{B7F968C0-2EE3-4CB7-811E-1052FFD45F7B}" type="sibTrans" cxnId="{7106A257-7E68-4243-AE75-B9A7D9182A9A}">
      <dgm:prSet/>
      <dgm:spPr/>
      <dgm:t>
        <a:bodyPr/>
        <a:lstStyle/>
        <a:p>
          <a:endParaRPr lang="en-US"/>
        </a:p>
      </dgm:t>
    </dgm:pt>
    <dgm:pt modelId="{D86C4875-B3EE-4754-9F98-04F0C3800FC5}">
      <dgm:prSet/>
      <dgm:spPr/>
      <dgm:t>
        <a:bodyPr/>
        <a:lstStyle/>
        <a:p>
          <a:r>
            <a:rPr lang="en-US"/>
            <a:t>Cisapride</a:t>
          </a:r>
        </a:p>
      </dgm:t>
    </dgm:pt>
    <dgm:pt modelId="{C2C0B52F-15DA-4698-BB07-793867C9F06E}" type="parTrans" cxnId="{FD5CF3F7-AF9A-4A76-918B-BB9EF55442AF}">
      <dgm:prSet/>
      <dgm:spPr/>
      <dgm:t>
        <a:bodyPr/>
        <a:lstStyle/>
        <a:p>
          <a:endParaRPr lang="en-US"/>
        </a:p>
      </dgm:t>
    </dgm:pt>
    <dgm:pt modelId="{2FE627CC-A29C-4B27-B292-7C0013B71D13}" type="sibTrans" cxnId="{FD5CF3F7-AF9A-4A76-918B-BB9EF55442AF}">
      <dgm:prSet/>
      <dgm:spPr/>
      <dgm:t>
        <a:bodyPr/>
        <a:lstStyle/>
        <a:p>
          <a:endParaRPr lang="en-US"/>
        </a:p>
      </dgm:t>
    </dgm:pt>
    <dgm:pt modelId="{70A9D8DA-EDE2-494F-8B57-C46C43C73656}" type="pres">
      <dgm:prSet presAssocID="{C62689AD-6F17-4757-A4C5-FCF71605D5E6}" presName="linear" presStyleCnt="0">
        <dgm:presLayoutVars>
          <dgm:dir/>
          <dgm:animLvl val="lvl"/>
          <dgm:resizeHandles val="exact"/>
        </dgm:presLayoutVars>
      </dgm:prSet>
      <dgm:spPr/>
    </dgm:pt>
    <dgm:pt modelId="{5E2C0866-382F-6B45-A996-9EE7A5501BE7}" type="pres">
      <dgm:prSet presAssocID="{1CCD22D1-9936-4775-B297-9CF3DD627E02}" presName="parentLin" presStyleCnt="0"/>
      <dgm:spPr/>
    </dgm:pt>
    <dgm:pt modelId="{07C906B0-CDE6-C847-8F6A-A8401EB3A9CD}" type="pres">
      <dgm:prSet presAssocID="{1CCD22D1-9936-4775-B297-9CF3DD627E02}" presName="parentLeftMargin" presStyleLbl="node1" presStyleIdx="0" presStyleCnt="4"/>
      <dgm:spPr/>
    </dgm:pt>
    <dgm:pt modelId="{0267B2E9-32F5-3345-AE26-F3EF2396C4B7}" type="pres">
      <dgm:prSet presAssocID="{1CCD22D1-9936-4775-B297-9CF3DD627E0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44E1172-EFD2-594B-9B25-EE8A07AE43C6}" type="pres">
      <dgm:prSet presAssocID="{1CCD22D1-9936-4775-B297-9CF3DD627E02}" presName="negativeSpace" presStyleCnt="0"/>
      <dgm:spPr/>
    </dgm:pt>
    <dgm:pt modelId="{E50403AD-FF2E-6E4B-B1A4-ABD15AA836DF}" type="pres">
      <dgm:prSet presAssocID="{1CCD22D1-9936-4775-B297-9CF3DD627E02}" presName="childText" presStyleLbl="conFgAcc1" presStyleIdx="0" presStyleCnt="4">
        <dgm:presLayoutVars>
          <dgm:bulletEnabled val="1"/>
        </dgm:presLayoutVars>
      </dgm:prSet>
      <dgm:spPr/>
    </dgm:pt>
    <dgm:pt modelId="{9542B473-A478-8142-B1E0-D241AF94114B}" type="pres">
      <dgm:prSet presAssocID="{60EF472A-97F8-4DD3-A3AC-BAAD4F8B2CF3}" presName="spaceBetweenRectangles" presStyleCnt="0"/>
      <dgm:spPr/>
    </dgm:pt>
    <dgm:pt modelId="{BEA2EDB9-E307-2244-823B-96FCAD97463A}" type="pres">
      <dgm:prSet presAssocID="{3A5E802B-7772-4219-A4FA-42E81B59E43A}" presName="parentLin" presStyleCnt="0"/>
      <dgm:spPr/>
    </dgm:pt>
    <dgm:pt modelId="{C427922A-B51B-BB4A-9ADF-35DAC4862F75}" type="pres">
      <dgm:prSet presAssocID="{3A5E802B-7772-4219-A4FA-42E81B59E43A}" presName="parentLeftMargin" presStyleLbl="node1" presStyleIdx="0" presStyleCnt="4"/>
      <dgm:spPr/>
    </dgm:pt>
    <dgm:pt modelId="{C00311E5-1089-6C4A-96C2-4FF271E08171}" type="pres">
      <dgm:prSet presAssocID="{3A5E802B-7772-4219-A4FA-42E81B59E43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8863FA-9075-EA47-9157-E0EB169CA3AA}" type="pres">
      <dgm:prSet presAssocID="{3A5E802B-7772-4219-A4FA-42E81B59E43A}" presName="negativeSpace" presStyleCnt="0"/>
      <dgm:spPr/>
    </dgm:pt>
    <dgm:pt modelId="{E9EFCB99-DB1B-5A43-A31F-7F31D30480D2}" type="pres">
      <dgm:prSet presAssocID="{3A5E802B-7772-4219-A4FA-42E81B59E43A}" presName="childText" presStyleLbl="conFgAcc1" presStyleIdx="1" presStyleCnt="4">
        <dgm:presLayoutVars>
          <dgm:bulletEnabled val="1"/>
        </dgm:presLayoutVars>
      </dgm:prSet>
      <dgm:spPr/>
    </dgm:pt>
    <dgm:pt modelId="{3C936B59-D1AC-C244-8822-DAD25FA2282F}" type="pres">
      <dgm:prSet presAssocID="{63900AE3-57E5-4884-8F81-2E5D20BB572F}" presName="spaceBetweenRectangles" presStyleCnt="0"/>
      <dgm:spPr/>
    </dgm:pt>
    <dgm:pt modelId="{86B72B85-8DF6-4546-9BDF-78B0D5008AF0}" type="pres">
      <dgm:prSet presAssocID="{869EA84C-FC31-447F-B833-F89CE5838168}" presName="parentLin" presStyleCnt="0"/>
      <dgm:spPr/>
    </dgm:pt>
    <dgm:pt modelId="{31A290B1-7DBE-8747-AA1C-414FC9764521}" type="pres">
      <dgm:prSet presAssocID="{869EA84C-FC31-447F-B833-F89CE5838168}" presName="parentLeftMargin" presStyleLbl="node1" presStyleIdx="1" presStyleCnt="4"/>
      <dgm:spPr/>
    </dgm:pt>
    <dgm:pt modelId="{E45C8852-B52A-AE40-A104-B88A16D62448}" type="pres">
      <dgm:prSet presAssocID="{869EA84C-FC31-447F-B833-F89CE583816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FD5A227-9AA4-B34C-9C6F-762B459862F7}" type="pres">
      <dgm:prSet presAssocID="{869EA84C-FC31-447F-B833-F89CE5838168}" presName="negativeSpace" presStyleCnt="0"/>
      <dgm:spPr/>
    </dgm:pt>
    <dgm:pt modelId="{EB56E03A-F825-844F-992F-5652E3C43EB4}" type="pres">
      <dgm:prSet presAssocID="{869EA84C-FC31-447F-B833-F89CE5838168}" presName="childText" presStyleLbl="conFgAcc1" presStyleIdx="2" presStyleCnt="4">
        <dgm:presLayoutVars>
          <dgm:bulletEnabled val="1"/>
        </dgm:presLayoutVars>
      </dgm:prSet>
      <dgm:spPr/>
    </dgm:pt>
    <dgm:pt modelId="{44F4D2D6-8020-1544-AEE3-ACFEE943C255}" type="pres">
      <dgm:prSet presAssocID="{B7F968C0-2EE3-4CB7-811E-1052FFD45F7B}" presName="spaceBetweenRectangles" presStyleCnt="0"/>
      <dgm:spPr/>
    </dgm:pt>
    <dgm:pt modelId="{4250B0E5-0F8A-504B-A483-A5375DCDF994}" type="pres">
      <dgm:prSet presAssocID="{D86C4875-B3EE-4754-9F98-04F0C3800FC5}" presName="parentLin" presStyleCnt="0"/>
      <dgm:spPr/>
    </dgm:pt>
    <dgm:pt modelId="{3763511A-06A8-084A-B17B-30CD07C80200}" type="pres">
      <dgm:prSet presAssocID="{D86C4875-B3EE-4754-9F98-04F0C3800FC5}" presName="parentLeftMargin" presStyleLbl="node1" presStyleIdx="2" presStyleCnt="4"/>
      <dgm:spPr/>
    </dgm:pt>
    <dgm:pt modelId="{B32B0E4D-7226-D04D-A7A1-64E878CCD4BC}" type="pres">
      <dgm:prSet presAssocID="{D86C4875-B3EE-4754-9F98-04F0C3800FC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695EE94-88A7-0449-9430-32295E6E4CE7}" type="pres">
      <dgm:prSet presAssocID="{D86C4875-B3EE-4754-9F98-04F0C3800FC5}" presName="negativeSpace" presStyleCnt="0"/>
      <dgm:spPr/>
    </dgm:pt>
    <dgm:pt modelId="{5D197313-11B3-294C-A71F-3E74DECC1E19}" type="pres">
      <dgm:prSet presAssocID="{D86C4875-B3EE-4754-9F98-04F0C3800FC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EF7B433-707D-4E34-8459-33EAF9162319}" srcId="{C62689AD-6F17-4757-A4C5-FCF71605D5E6}" destId="{1CCD22D1-9936-4775-B297-9CF3DD627E02}" srcOrd="0" destOrd="0" parTransId="{FC4C08CD-C1CD-4588-AFD1-6AD9942B16A8}" sibTransId="{60EF472A-97F8-4DD3-A3AC-BAAD4F8B2CF3}"/>
    <dgm:cxn modelId="{8CE72836-14F3-4B93-AA5D-B1CA71361A3A}" srcId="{C62689AD-6F17-4757-A4C5-FCF71605D5E6}" destId="{3A5E802B-7772-4219-A4FA-42E81B59E43A}" srcOrd="1" destOrd="0" parTransId="{3DBFAADA-18BB-413B-B1FB-1905B8839CDF}" sibTransId="{63900AE3-57E5-4884-8F81-2E5D20BB572F}"/>
    <dgm:cxn modelId="{4A24513C-90DA-E54A-B2BB-A4058224E085}" type="presOf" srcId="{1CCD22D1-9936-4775-B297-9CF3DD627E02}" destId="{07C906B0-CDE6-C847-8F6A-A8401EB3A9CD}" srcOrd="0" destOrd="0" presId="urn:microsoft.com/office/officeart/2005/8/layout/list1"/>
    <dgm:cxn modelId="{66921348-1568-684A-9BB1-798E4FADB419}" type="presOf" srcId="{869EA84C-FC31-447F-B833-F89CE5838168}" destId="{31A290B1-7DBE-8747-AA1C-414FC9764521}" srcOrd="0" destOrd="0" presId="urn:microsoft.com/office/officeart/2005/8/layout/list1"/>
    <dgm:cxn modelId="{4F7BC64F-2C06-DE4E-8C59-CD60BAC1A5AF}" type="presOf" srcId="{C62689AD-6F17-4757-A4C5-FCF71605D5E6}" destId="{70A9D8DA-EDE2-494F-8B57-C46C43C73656}" srcOrd="0" destOrd="0" presId="urn:microsoft.com/office/officeart/2005/8/layout/list1"/>
    <dgm:cxn modelId="{7106A257-7E68-4243-AE75-B9A7D9182A9A}" srcId="{C62689AD-6F17-4757-A4C5-FCF71605D5E6}" destId="{869EA84C-FC31-447F-B833-F89CE5838168}" srcOrd="2" destOrd="0" parTransId="{8D85EF0A-8BC9-470E-B637-B3A40F50B574}" sibTransId="{B7F968C0-2EE3-4CB7-811E-1052FFD45F7B}"/>
    <dgm:cxn modelId="{A0CAFE85-0807-C848-AF63-E1E4ED24E7B1}" type="presOf" srcId="{3A5E802B-7772-4219-A4FA-42E81B59E43A}" destId="{C427922A-B51B-BB4A-9ADF-35DAC4862F75}" srcOrd="0" destOrd="0" presId="urn:microsoft.com/office/officeart/2005/8/layout/list1"/>
    <dgm:cxn modelId="{763BAA9D-8C9D-A548-A77A-0E83DB321AB8}" type="presOf" srcId="{1CCD22D1-9936-4775-B297-9CF3DD627E02}" destId="{0267B2E9-32F5-3345-AE26-F3EF2396C4B7}" srcOrd="1" destOrd="0" presId="urn:microsoft.com/office/officeart/2005/8/layout/list1"/>
    <dgm:cxn modelId="{5920F4B8-E919-0E47-81C5-895507C02A52}" type="presOf" srcId="{D86C4875-B3EE-4754-9F98-04F0C3800FC5}" destId="{3763511A-06A8-084A-B17B-30CD07C80200}" srcOrd="0" destOrd="0" presId="urn:microsoft.com/office/officeart/2005/8/layout/list1"/>
    <dgm:cxn modelId="{56B667E7-53C0-A940-9E28-B609132DB3C5}" type="presOf" srcId="{869EA84C-FC31-447F-B833-F89CE5838168}" destId="{E45C8852-B52A-AE40-A104-B88A16D62448}" srcOrd="1" destOrd="0" presId="urn:microsoft.com/office/officeart/2005/8/layout/list1"/>
    <dgm:cxn modelId="{039BD8EB-24EE-BE49-911B-12080D3A3E15}" type="presOf" srcId="{D86C4875-B3EE-4754-9F98-04F0C3800FC5}" destId="{B32B0E4D-7226-D04D-A7A1-64E878CCD4BC}" srcOrd="1" destOrd="0" presId="urn:microsoft.com/office/officeart/2005/8/layout/list1"/>
    <dgm:cxn modelId="{FD5CF3F7-AF9A-4A76-918B-BB9EF55442AF}" srcId="{C62689AD-6F17-4757-A4C5-FCF71605D5E6}" destId="{D86C4875-B3EE-4754-9F98-04F0C3800FC5}" srcOrd="3" destOrd="0" parTransId="{C2C0B52F-15DA-4698-BB07-793867C9F06E}" sibTransId="{2FE627CC-A29C-4B27-B292-7C0013B71D13}"/>
    <dgm:cxn modelId="{359BC7FE-5D4E-3C4A-A616-8E89A82791E4}" type="presOf" srcId="{3A5E802B-7772-4219-A4FA-42E81B59E43A}" destId="{C00311E5-1089-6C4A-96C2-4FF271E08171}" srcOrd="1" destOrd="0" presId="urn:microsoft.com/office/officeart/2005/8/layout/list1"/>
    <dgm:cxn modelId="{D1F4E460-234E-B947-940B-F0B55A485C72}" type="presParOf" srcId="{70A9D8DA-EDE2-494F-8B57-C46C43C73656}" destId="{5E2C0866-382F-6B45-A996-9EE7A5501BE7}" srcOrd="0" destOrd="0" presId="urn:microsoft.com/office/officeart/2005/8/layout/list1"/>
    <dgm:cxn modelId="{C0A3ED74-07AF-5647-8D2A-C5F595D72891}" type="presParOf" srcId="{5E2C0866-382F-6B45-A996-9EE7A5501BE7}" destId="{07C906B0-CDE6-C847-8F6A-A8401EB3A9CD}" srcOrd="0" destOrd="0" presId="urn:microsoft.com/office/officeart/2005/8/layout/list1"/>
    <dgm:cxn modelId="{996B4E69-3648-324E-9DAF-89B7B8A13E0C}" type="presParOf" srcId="{5E2C0866-382F-6B45-A996-9EE7A5501BE7}" destId="{0267B2E9-32F5-3345-AE26-F3EF2396C4B7}" srcOrd="1" destOrd="0" presId="urn:microsoft.com/office/officeart/2005/8/layout/list1"/>
    <dgm:cxn modelId="{1BF88E0A-3884-0243-B68E-7428D53E3823}" type="presParOf" srcId="{70A9D8DA-EDE2-494F-8B57-C46C43C73656}" destId="{344E1172-EFD2-594B-9B25-EE8A07AE43C6}" srcOrd="1" destOrd="0" presId="urn:microsoft.com/office/officeart/2005/8/layout/list1"/>
    <dgm:cxn modelId="{299B712A-0D9D-B24B-A115-B78C6BB1CB75}" type="presParOf" srcId="{70A9D8DA-EDE2-494F-8B57-C46C43C73656}" destId="{E50403AD-FF2E-6E4B-B1A4-ABD15AA836DF}" srcOrd="2" destOrd="0" presId="urn:microsoft.com/office/officeart/2005/8/layout/list1"/>
    <dgm:cxn modelId="{D1ECFCF9-23AA-D746-B09B-F635778921C5}" type="presParOf" srcId="{70A9D8DA-EDE2-494F-8B57-C46C43C73656}" destId="{9542B473-A478-8142-B1E0-D241AF94114B}" srcOrd="3" destOrd="0" presId="urn:microsoft.com/office/officeart/2005/8/layout/list1"/>
    <dgm:cxn modelId="{D06FD71A-061D-C84F-B93A-89014AFF3EEF}" type="presParOf" srcId="{70A9D8DA-EDE2-494F-8B57-C46C43C73656}" destId="{BEA2EDB9-E307-2244-823B-96FCAD97463A}" srcOrd="4" destOrd="0" presId="urn:microsoft.com/office/officeart/2005/8/layout/list1"/>
    <dgm:cxn modelId="{C2E44B76-C7BA-6442-A20C-2F497E0F710E}" type="presParOf" srcId="{BEA2EDB9-E307-2244-823B-96FCAD97463A}" destId="{C427922A-B51B-BB4A-9ADF-35DAC4862F75}" srcOrd="0" destOrd="0" presId="urn:microsoft.com/office/officeart/2005/8/layout/list1"/>
    <dgm:cxn modelId="{413745EC-0FDA-B749-AD45-C3A3C1337B27}" type="presParOf" srcId="{BEA2EDB9-E307-2244-823B-96FCAD97463A}" destId="{C00311E5-1089-6C4A-96C2-4FF271E08171}" srcOrd="1" destOrd="0" presId="urn:microsoft.com/office/officeart/2005/8/layout/list1"/>
    <dgm:cxn modelId="{8D2B2F54-1882-9444-BB3B-A563359B50EC}" type="presParOf" srcId="{70A9D8DA-EDE2-494F-8B57-C46C43C73656}" destId="{BC8863FA-9075-EA47-9157-E0EB169CA3AA}" srcOrd="5" destOrd="0" presId="urn:microsoft.com/office/officeart/2005/8/layout/list1"/>
    <dgm:cxn modelId="{DBA024EB-A6A2-AC47-B1D1-C41EA97A9C41}" type="presParOf" srcId="{70A9D8DA-EDE2-494F-8B57-C46C43C73656}" destId="{E9EFCB99-DB1B-5A43-A31F-7F31D30480D2}" srcOrd="6" destOrd="0" presId="urn:microsoft.com/office/officeart/2005/8/layout/list1"/>
    <dgm:cxn modelId="{5BE9CFD6-5D25-D54A-BD9D-AE91EAB6657E}" type="presParOf" srcId="{70A9D8DA-EDE2-494F-8B57-C46C43C73656}" destId="{3C936B59-D1AC-C244-8822-DAD25FA2282F}" srcOrd="7" destOrd="0" presId="urn:microsoft.com/office/officeart/2005/8/layout/list1"/>
    <dgm:cxn modelId="{8263F9F4-DE00-D14E-9C86-BC5B5FEB71EF}" type="presParOf" srcId="{70A9D8DA-EDE2-494F-8B57-C46C43C73656}" destId="{86B72B85-8DF6-4546-9BDF-78B0D5008AF0}" srcOrd="8" destOrd="0" presId="urn:microsoft.com/office/officeart/2005/8/layout/list1"/>
    <dgm:cxn modelId="{94A70BB1-FF12-B743-AA47-F1E7BEACEF49}" type="presParOf" srcId="{86B72B85-8DF6-4546-9BDF-78B0D5008AF0}" destId="{31A290B1-7DBE-8747-AA1C-414FC9764521}" srcOrd="0" destOrd="0" presId="urn:microsoft.com/office/officeart/2005/8/layout/list1"/>
    <dgm:cxn modelId="{F53B6B5A-9DDC-394E-A081-6DA667315D36}" type="presParOf" srcId="{86B72B85-8DF6-4546-9BDF-78B0D5008AF0}" destId="{E45C8852-B52A-AE40-A104-B88A16D62448}" srcOrd="1" destOrd="0" presId="urn:microsoft.com/office/officeart/2005/8/layout/list1"/>
    <dgm:cxn modelId="{53640557-BE3F-F647-B86B-EC14EA247805}" type="presParOf" srcId="{70A9D8DA-EDE2-494F-8B57-C46C43C73656}" destId="{0FD5A227-9AA4-B34C-9C6F-762B459862F7}" srcOrd="9" destOrd="0" presId="urn:microsoft.com/office/officeart/2005/8/layout/list1"/>
    <dgm:cxn modelId="{4CC8D1AC-9DCB-9948-9D8C-E466EFE7999A}" type="presParOf" srcId="{70A9D8DA-EDE2-494F-8B57-C46C43C73656}" destId="{EB56E03A-F825-844F-992F-5652E3C43EB4}" srcOrd="10" destOrd="0" presId="urn:microsoft.com/office/officeart/2005/8/layout/list1"/>
    <dgm:cxn modelId="{F115381F-F07C-DD43-952D-4A9DF7C19F81}" type="presParOf" srcId="{70A9D8DA-EDE2-494F-8B57-C46C43C73656}" destId="{44F4D2D6-8020-1544-AEE3-ACFEE943C255}" srcOrd="11" destOrd="0" presId="urn:microsoft.com/office/officeart/2005/8/layout/list1"/>
    <dgm:cxn modelId="{8607DFBA-DEC2-2C4B-8304-1D781B324F83}" type="presParOf" srcId="{70A9D8DA-EDE2-494F-8B57-C46C43C73656}" destId="{4250B0E5-0F8A-504B-A483-A5375DCDF994}" srcOrd="12" destOrd="0" presId="urn:microsoft.com/office/officeart/2005/8/layout/list1"/>
    <dgm:cxn modelId="{33F9A310-919E-0F47-B055-BF60EDB0BD4F}" type="presParOf" srcId="{4250B0E5-0F8A-504B-A483-A5375DCDF994}" destId="{3763511A-06A8-084A-B17B-30CD07C80200}" srcOrd="0" destOrd="0" presId="urn:microsoft.com/office/officeart/2005/8/layout/list1"/>
    <dgm:cxn modelId="{22996E19-3D9F-9344-8F99-FE2B6073999F}" type="presParOf" srcId="{4250B0E5-0F8A-504B-A483-A5375DCDF994}" destId="{B32B0E4D-7226-D04D-A7A1-64E878CCD4BC}" srcOrd="1" destOrd="0" presId="urn:microsoft.com/office/officeart/2005/8/layout/list1"/>
    <dgm:cxn modelId="{38A82710-6FD9-9148-8E34-6C3AE0BA24EF}" type="presParOf" srcId="{70A9D8DA-EDE2-494F-8B57-C46C43C73656}" destId="{E695EE94-88A7-0449-9430-32295E6E4CE7}" srcOrd="13" destOrd="0" presId="urn:microsoft.com/office/officeart/2005/8/layout/list1"/>
    <dgm:cxn modelId="{6A211688-439D-514D-ABCF-4103B9175085}" type="presParOf" srcId="{70A9D8DA-EDE2-494F-8B57-C46C43C73656}" destId="{5D197313-11B3-294C-A71F-3E74DECC1E1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362E61-CBAA-4F54-A02B-0A8CF4DB4A31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90944F-E1BF-4253-9D7D-84D66AFDA4AF}">
      <dgm:prSet/>
      <dgm:spPr/>
      <dgm:t>
        <a:bodyPr/>
        <a:lstStyle/>
        <a:p>
          <a:r>
            <a:rPr lang="en-US"/>
            <a:t>Ideal  dose is 1-2mg/kg per dose</a:t>
          </a:r>
        </a:p>
      </dgm:t>
    </dgm:pt>
    <dgm:pt modelId="{953282FE-FDE8-4F3D-A4AE-5E48B74A71EB}" type="parTrans" cxnId="{F1C44D6C-388F-4D66-BF70-6126F8AAD780}">
      <dgm:prSet/>
      <dgm:spPr/>
      <dgm:t>
        <a:bodyPr/>
        <a:lstStyle/>
        <a:p>
          <a:endParaRPr lang="en-US"/>
        </a:p>
      </dgm:t>
    </dgm:pt>
    <dgm:pt modelId="{5AFCBEFF-D963-469B-8783-DC12AB594F43}" type="sibTrans" cxnId="{F1C44D6C-388F-4D66-BF70-6126F8AAD780}">
      <dgm:prSet/>
      <dgm:spPr/>
      <dgm:t>
        <a:bodyPr/>
        <a:lstStyle/>
        <a:p>
          <a:endParaRPr lang="en-US"/>
        </a:p>
      </dgm:t>
    </dgm:pt>
    <dgm:pt modelId="{D46AB71A-D53C-432C-B71E-03B66E5B54C0}">
      <dgm:prSet/>
      <dgm:spPr/>
      <dgm:t>
        <a:bodyPr/>
        <a:lstStyle/>
        <a:p>
          <a:r>
            <a:rPr lang="en-US"/>
            <a:t>Mostly for diabetic GP</a:t>
          </a:r>
        </a:p>
      </dgm:t>
    </dgm:pt>
    <dgm:pt modelId="{1CCCACF7-9972-4C08-B400-1A5BAE263418}" type="parTrans" cxnId="{CCE3A52C-FD09-4C00-B9CA-CC6A72BA3468}">
      <dgm:prSet/>
      <dgm:spPr/>
      <dgm:t>
        <a:bodyPr/>
        <a:lstStyle/>
        <a:p>
          <a:endParaRPr lang="en-US"/>
        </a:p>
      </dgm:t>
    </dgm:pt>
    <dgm:pt modelId="{42A820AB-8111-4AAA-9EB1-77BAA0F18A42}" type="sibTrans" cxnId="{CCE3A52C-FD09-4C00-B9CA-CC6A72BA3468}">
      <dgm:prSet/>
      <dgm:spPr/>
      <dgm:t>
        <a:bodyPr/>
        <a:lstStyle/>
        <a:p>
          <a:endParaRPr lang="en-US"/>
        </a:p>
      </dgm:t>
    </dgm:pt>
    <dgm:pt modelId="{B141047B-BF68-45EF-B4FA-E515611E97BD}">
      <dgm:prSet/>
      <dgm:spPr/>
      <dgm:t>
        <a:bodyPr/>
        <a:lstStyle/>
        <a:p>
          <a:r>
            <a:rPr lang="en-US"/>
            <a:t>Tachyphylaxis is common and expected. (drug holiday)</a:t>
          </a:r>
        </a:p>
      </dgm:t>
    </dgm:pt>
    <dgm:pt modelId="{9A219603-E5A5-453C-A6BE-C220BCF08758}" type="parTrans" cxnId="{18AAF21D-CAFA-44CD-9482-A1496EE3A2B9}">
      <dgm:prSet/>
      <dgm:spPr/>
      <dgm:t>
        <a:bodyPr/>
        <a:lstStyle/>
        <a:p>
          <a:endParaRPr lang="en-US"/>
        </a:p>
      </dgm:t>
    </dgm:pt>
    <dgm:pt modelId="{68C9F623-944A-4D91-9C03-1CF6605E771C}" type="sibTrans" cxnId="{18AAF21D-CAFA-44CD-9482-A1496EE3A2B9}">
      <dgm:prSet/>
      <dgm:spPr/>
      <dgm:t>
        <a:bodyPr/>
        <a:lstStyle/>
        <a:p>
          <a:endParaRPr lang="en-US"/>
        </a:p>
      </dgm:t>
    </dgm:pt>
    <dgm:pt modelId="{07B7D7CB-7CF1-B84E-A7F1-16731466C65F}" type="pres">
      <dgm:prSet presAssocID="{A8362E61-CBAA-4F54-A02B-0A8CF4DB4A31}" presName="vert0" presStyleCnt="0">
        <dgm:presLayoutVars>
          <dgm:dir/>
          <dgm:animOne val="branch"/>
          <dgm:animLvl val="lvl"/>
        </dgm:presLayoutVars>
      </dgm:prSet>
      <dgm:spPr/>
    </dgm:pt>
    <dgm:pt modelId="{F83A7277-E22A-C54C-8B3A-4A819028B7A9}" type="pres">
      <dgm:prSet presAssocID="{A390944F-E1BF-4253-9D7D-84D66AFDA4AF}" presName="thickLine" presStyleLbl="alignNode1" presStyleIdx="0" presStyleCnt="3"/>
      <dgm:spPr/>
    </dgm:pt>
    <dgm:pt modelId="{F5B6EA5D-D83C-C243-94D6-04D576BA0CBB}" type="pres">
      <dgm:prSet presAssocID="{A390944F-E1BF-4253-9D7D-84D66AFDA4AF}" presName="horz1" presStyleCnt="0"/>
      <dgm:spPr/>
    </dgm:pt>
    <dgm:pt modelId="{C653ED3E-CA51-AA47-A0EC-FFA405818F5C}" type="pres">
      <dgm:prSet presAssocID="{A390944F-E1BF-4253-9D7D-84D66AFDA4AF}" presName="tx1" presStyleLbl="revTx" presStyleIdx="0" presStyleCnt="3"/>
      <dgm:spPr/>
    </dgm:pt>
    <dgm:pt modelId="{467AD93F-16A3-2342-AD9E-8B8F71589496}" type="pres">
      <dgm:prSet presAssocID="{A390944F-E1BF-4253-9D7D-84D66AFDA4AF}" presName="vert1" presStyleCnt="0"/>
      <dgm:spPr/>
    </dgm:pt>
    <dgm:pt modelId="{5B1B6FAB-4145-8644-A7A3-48967AC812FE}" type="pres">
      <dgm:prSet presAssocID="{D46AB71A-D53C-432C-B71E-03B66E5B54C0}" presName="thickLine" presStyleLbl="alignNode1" presStyleIdx="1" presStyleCnt="3"/>
      <dgm:spPr/>
    </dgm:pt>
    <dgm:pt modelId="{E9A703EE-72E3-3D49-B193-5DCB3278AA83}" type="pres">
      <dgm:prSet presAssocID="{D46AB71A-D53C-432C-B71E-03B66E5B54C0}" presName="horz1" presStyleCnt="0"/>
      <dgm:spPr/>
    </dgm:pt>
    <dgm:pt modelId="{A4AB4AEB-BBB0-654F-9D7C-8C0B1A98A6F4}" type="pres">
      <dgm:prSet presAssocID="{D46AB71A-D53C-432C-B71E-03B66E5B54C0}" presName="tx1" presStyleLbl="revTx" presStyleIdx="1" presStyleCnt="3"/>
      <dgm:spPr/>
    </dgm:pt>
    <dgm:pt modelId="{BF6FC407-479F-4F49-9C87-7492F05C3790}" type="pres">
      <dgm:prSet presAssocID="{D46AB71A-D53C-432C-B71E-03B66E5B54C0}" presName="vert1" presStyleCnt="0"/>
      <dgm:spPr/>
    </dgm:pt>
    <dgm:pt modelId="{90142506-F761-F649-9714-B605E6EFE160}" type="pres">
      <dgm:prSet presAssocID="{B141047B-BF68-45EF-B4FA-E515611E97BD}" presName="thickLine" presStyleLbl="alignNode1" presStyleIdx="2" presStyleCnt="3"/>
      <dgm:spPr/>
    </dgm:pt>
    <dgm:pt modelId="{FF004F41-8022-EC46-B716-9F1C98D715B0}" type="pres">
      <dgm:prSet presAssocID="{B141047B-BF68-45EF-B4FA-E515611E97BD}" presName="horz1" presStyleCnt="0"/>
      <dgm:spPr/>
    </dgm:pt>
    <dgm:pt modelId="{8374429B-520D-BD4B-A89F-70A8524E9700}" type="pres">
      <dgm:prSet presAssocID="{B141047B-BF68-45EF-B4FA-E515611E97BD}" presName="tx1" presStyleLbl="revTx" presStyleIdx="2" presStyleCnt="3"/>
      <dgm:spPr/>
    </dgm:pt>
    <dgm:pt modelId="{C9979AFC-D276-7743-AEA9-B17AD35CED2D}" type="pres">
      <dgm:prSet presAssocID="{B141047B-BF68-45EF-B4FA-E515611E97BD}" presName="vert1" presStyleCnt="0"/>
      <dgm:spPr/>
    </dgm:pt>
  </dgm:ptLst>
  <dgm:cxnLst>
    <dgm:cxn modelId="{18AAF21D-CAFA-44CD-9482-A1496EE3A2B9}" srcId="{A8362E61-CBAA-4F54-A02B-0A8CF4DB4A31}" destId="{B141047B-BF68-45EF-B4FA-E515611E97BD}" srcOrd="2" destOrd="0" parTransId="{9A219603-E5A5-453C-A6BE-C220BCF08758}" sibTransId="{68C9F623-944A-4D91-9C03-1CF6605E771C}"/>
    <dgm:cxn modelId="{56DE1E1E-35C9-E94E-8BDB-253675718586}" type="presOf" srcId="{A8362E61-CBAA-4F54-A02B-0A8CF4DB4A31}" destId="{07B7D7CB-7CF1-B84E-A7F1-16731466C65F}" srcOrd="0" destOrd="0" presId="urn:microsoft.com/office/officeart/2008/layout/LinedList"/>
    <dgm:cxn modelId="{CCE3A52C-FD09-4C00-B9CA-CC6A72BA3468}" srcId="{A8362E61-CBAA-4F54-A02B-0A8CF4DB4A31}" destId="{D46AB71A-D53C-432C-B71E-03B66E5B54C0}" srcOrd="1" destOrd="0" parTransId="{1CCCACF7-9972-4C08-B400-1A5BAE263418}" sibTransId="{42A820AB-8111-4AAA-9EB1-77BAA0F18A42}"/>
    <dgm:cxn modelId="{F1C44D6C-388F-4D66-BF70-6126F8AAD780}" srcId="{A8362E61-CBAA-4F54-A02B-0A8CF4DB4A31}" destId="{A390944F-E1BF-4253-9D7D-84D66AFDA4AF}" srcOrd="0" destOrd="0" parTransId="{953282FE-FDE8-4F3D-A4AE-5E48B74A71EB}" sibTransId="{5AFCBEFF-D963-469B-8783-DC12AB594F43}"/>
    <dgm:cxn modelId="{A61C9A9F-2CBE-6D4C-AD79-750AE7BA863D}" type="presOf" srcId="{D46AB71A-D53C-432C-B71E-03B66E5B54C0}" destId="{A4AB4AEB-BBB0-654F-9D7C-8C0B1A98A6F4}" srcOrd="0" destOrd="0" presId="urn:microsoft.com/office/officeart/2008/layout/LinedList"/>
    <dgm:cxn modelId="{AE9E58B5-9CAF-184E-AE02-97CD778F2BF7}" type="presOf" srcId="{B141047B-BF68-45EF-B4FA-E515611E97BD}" destId="{8374429B-520D-BD4B-A89F-70A8524E9700}" srcOrd="0" destOrd="0" presId="urn:microsoft.com/office/officeart/2008/layout/LinedList"/>
    <dgm:cxn modelId="{9570A6E8-4376-5544-A9B5-14443F8C6B35}" type="presOf" srcId="{A390944F-E1BF-4253-9D7D-84D66AFDA4AF}" destId="{C653ED3E-CA51-AA47-A0EC-FFA405818F5C}" srcOrd="0" destOrd="0" presId="urn:microsoft.com/office/officeart/2008/layout/LinedList"/>
    <dgm:cxn modelId="{2AFE12A7-9971-1F42-BE0A-F86C37719327}" type="presParOf" srcId="{07B7D7CB-7CF1-B84E-A7F1-16731466C65F}" destId="{F83A7277-E22A-C54C-8B3A-4A819028B7A9}" srcOrd="0" destOrd="0" presId="urn:microsoft.com/office/officeart/2008/layout/LinedList"/>
    <dgm:cxn modelId="{58613F34-1A06-3A49-A74E-ADA8488AAFB1}" type="presParOf" srcId="{07B7D7CB-7CF1-B84E-A7F1-16731466C65F}" destId="{F5B6EA5D-D83C-C243-94D6-04D576BA0CBB}" srcOrd="1" destOrd="0" presId="urn:microsoft.com/office/officeart/2008/layout/LinedList"/>
    <dgm:cxn modelId="{72A2CFBD-1934-3D48-A357-839A6464A57D}" type="presParOf" srcId="{F5B6EA5D-D83C-C243-94D6-04D576BA0CBB}" destId="{C653ED3E-CA51-AA47-A0EC-FFA405818F5C}" srcOrd="0" destOrd="0" presId="urn:microsoft.com/office/officeart/2008/layout/LinedList"/>
    <dgm:cxn modelId="{83D1EFDB-1571-D840-B4F4-63180871427B}" type="presParOf" srcId="{F5B6EA5D-D83C-C243-94D6-04D576BA0CBB}" destId="{467AD93F-16A3-2342-AD9E-8B8F71589496}" srcOrd="1" destOrd="0" presId="urn:microsoft.com/office/officeart/2008/layout/LinedList"/>
    <dgm:cxn modelId="{E6CE7626-D8A7-5B47-B784-D9F4BBD16B9E}" type="presParOf" srcId="{07B7D7CB-7CF1-B84E-A7F1-16731466C65F}" destId="{5B1B6FAB-4145-8644-A7A3-48967AC812FE}" srcOrd="2" destOrd="0" presId="urn:microsoft.com/office/officeart/2008/layout/LinedList"/>
    <dgm:cxn modelId="{5E025F9C-933E-7A42-ADA2-41D97B0352BD}" type="presParOf" srcId="{07B7D7CB-7CF1-B84E-A7F1-16731466C65F}" destId="{E9A703EE-72E3-3D49-B193-5DCB3278AA83}" srcOrd="3" destOrd="0" presId="urn:microsoft.com/office/officeart/2008/layout/LinedList"/>
    <dgm:cxn modelId="{2D20B287-561C-9D4B-81CB-54A344C73B15}" type="presParOf" srcId="{E9A703EE-72E3-3D49-B193-5DCB3278AA83}" destId="{A4AB4AEB-BBB0-654F-9D7C-8C0B1A98A6F4}" srcOrd="0" destOrd="0" presId="urn:microsoft.com/office/officeart/2008/layout/LinedList"/>
    <dgm:cxn modelId="{B456FE34-5E17-AE42-A3D7-04FF4DE71838}" type="presParOf" srcId="{E9A703EE-72E3-3D49-B193-5DCB3278AA83}" destId="{BF6FC407-479F-4F49-9C87-7492F05C3790}" srcOrd="1" destOrd="0" presId="urn:microsoft.com/office/officeart/2008/layout/LinedList"/>
    <dgm:cxn modelId="{229FFD4E-9884-D048-A249-9295931A8E0D}" type="presParOf" srcId="{07B7D7CB-7CF1-B84E-A7F1-16731466C65F}" destId="{90142506-F761-F649-9714-B605E6EFE160}" srcOrd="4" destOrd="0" presId="urn:microsoft.com/office/officeart/2008/layout/LinedList"/>
    <dgm:cxn modelId="{9519FE4B-9335-3E4D-A5B6-F7D22EF74B06}" type="presParOf" srcId="{07B7D7CB-7CF1-B84E-A7F1-16731466C65F}" destId="{FF004F41-8022-EC46-B716-9F1C98D715B0}" srcOrd="5" destOrd="0" presId="urn:microsoft.com/office/officeart/2008/layout/LinedList"/>
    <dgm:cxn modelId="{55F14471-AFED-8B47-A54E-F6FEF7EFE09E}" type="presParOf" srcId="{FF004F41-8022-EC46-B716-9F1C98D715B0}" destId="{8374429B-520D-BD4B-A89F-70A8524E9700}" srcOrd="0" destOrd="0" presId="urn:microsoft.com/office/officeart/2008/layout/LinedList"/>
    <dgm:cxn modelId="{63CF46B5-6021-A84D-B0F1-7EB6854BFC8F}" type="presParOf" srcId="{FF004F41-8022-EC46-B716-9F1C98D715B0}" destId="{C9979AFC-D276-7743-AEA9-B17AD35CED2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107A8C-460F-447E-9264-168D1A010E1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E6E8FE-7B3F-4F34-8E7F-158F7D574DB6}">
      <dgm:prSet/>
      <dgm:spPr/>
      <dgm:t>
        <a:bodyPr/>
        <a:lstStyle/>
        <a:p>
          <a:r>
            <a:rPr lang="en-US"/>
            <a:t>Promethazine</a:t>
          </a:r>
        </a:p>
      </dgm:t>
    </dgm:pt>
    <dgm:pt modelId="{BAE2455B-6004-4443-AB38-59519EA003BA}" type="parTrans" cxnId="{D7CEBF3B-D892-41BF-BAFE-8BE3EE8D07CF}">
      <dgm:prSet/>
      <dgm:spPr/>
      <dgm:t>
        <a:bodyPr/>
        <a:lstStyle/>
        <a:p>
          <a:endParaRPr lang="en-US"/>
        </a:p>
      </dgm:t>
    </dgm:pt>
    <dgm:pt modelId="{622644DA-387C-41BA-8E75-720E630D668B}" type="sibTrans" cxnId="{D7CEBF3B-D892-41BF-BAFE-8BE3EE8D07CF}">
      <dgm:prSet/>
      <dgm:spPr/>
      <dgm:t>
        <a:bodyPr/>
        <a:lstStyle/>
        <a:p>
          <a:endParaRPr lang="en-US"/>
        </a:p>
      </dgm:t>
    </dgm:pt>
    <dgm:pt modelId="{15DE1EE1-74FB-43FF-B5BA-21B72C0F01D0}">
      <dgm:prSet/>
      <dgm:spPr/>
      <dgm:t>
        <a:bodyPr/>
        <a:lstStyle/>
        <a:p>
          <a:r>
            <a:rPr lang="en-US"/>
            <a:t>Ondasetron</a:t>
          </a:r>
        </a:p>
      </dgm:t>
    </dgm:pt>
    <dgm:pt modelId="{1A586A66-AD05-4408-AD85-AA4C0DCE6C0F}" type="parTrans" cxnId="{47B24D46-69CE-44D5-862D-BCA29D5DC4F4}">
      <dgm:prSet/>
      <dgm:spPr/>
      <dgm:t>
        <a:bodyPr/>
        <a:lstStyle/>
        <a:p>
          <a:endParaRPr lang="en-US"/>
        </a:p>
      </dgm:t>
    </dgm:pt>
    <dgm:pt modelId="{4551ACCB-9175-4CB4-B8B1-812C0A3B618C}" type="sibTrans" cxnId="{47B24D46-69CE-44D5-862D-BCA29D5DC4F4}">
      <dgm:prSet/>
      <dgm:spPr/>
      <dgm:t>
        <a:bodyPr/>
        <a:lstStyle/>
        <a:p>
          <a:endParaRPr lang="en-US"/>
        </a:p>
      </dgm:t>
    </dgm:pt>
    <dgm:pt modelId="{FAC6F06C-9326-40C6-88E0-BA6D3FBBB09A}">
      <dgm:prSet/>
      <dgm:spPr/>
      <dgm:t>
        <a:bodyPr/>
        <a:lstStyle/>
        <a:p>
          <a:r>
            <a:rPr lang="en-US"/>
            <a:t>Prochloreperazine</a:t>
          </a:r>
        </a:p>
      </dgm:t>
    </dgm:pt>
    <dgm:pt modelId="{41E83D3D-DB89-4AEE-B918-92E9A982AC90}" type="parTrans" cxnId="{308E93C0-CEAB-4072-9D19-D1F6B1CB5264}">
      <dgm:prSet/>
      <dgm:spPr/>
      <dgm:t>
        <a:bodyPr/>
        <a:lstStyle/>
        <a:p>
          <a:endParaRPr lang="en-US"/>
        </a:p>
      </dgm:t>
    </dgm:pt>
    <dgm:pt modelId="{E9466B98-AEC3-479D-9067-631AF6C396B4}" type="sibTrans" cxnId="{308E93C0-CEAB-4072-9D19-D1F6B1CB5264}">
      <dgm:prSet/>
      <dgm:spPr/>
      <dgm:t>
        <a:bodyPr/>
        <a:lstStyle/>
        <a:p>
          <a:endParaRPr lang="en-US"/>
        </a:p>
      </dgm:t>
    </dgm:pt>
    <dgm:pt modelId="{BEDCE4E7-0633-4E44-BC88-081CCBB58280}">
      <dgm:prSet/>
      <dgm:spPr/>
      <dgm:t>
        <a:bodyPr/>
        <a:lstStyle/>
        <a:p>
          <a:r>
            <a:rPr lang="en-US"/>
            <a:t>Prucalopride</a:t>
          </a:r>
        </a:p>
      </dgm:t>
    </dgm:pt>
    <dgm:pt modelId="{F63F26AD-6F63-47F6-8795-8E5488ECC41D}" type="parTrans" cxnId="{E73CB6EE-3FF7-407D-8B69-8101D6797A7E}">
      <dgm:prSet/>
      <dgm:spPr/>
      <dgm:t>
        <a:bodyPr/>
        <a:lstStyle/>
        <a:p>
          <a:endParaRPr lang="en-US"/>
        </a:p>
      </dgm:t>
    </dgm:pt>
    <dgm:pt modelId="{CAFD76FC-A574-4A3B-B70A-32434C5C4280}" type="sibTrans" cxnId="{E73CB6EE-3FF7-407D-8B69-8101D6797A7E}">
      <dgm:prSet/>
      <dgm:spPr/>
      <dgm:t>
        <a:bodyPr/>
        <a:lstStyle/>
        <a:p>
          <a:endParaRPr lang="en-US"/>
        </a:p>
      </dgm:t>
    </dgm:pt>
    <dgm:pt modelId="{FE4CF778-6E28-9D41-B31E-93BDCC53A36B}" type="pres">
      <dgm:prSet presAssocID="{8C107A8C-460F-447E-9264-168D1A010E10}" presName="linear" presStyleCnt="0">
        <dgm:presLayoutVars>
          <dgm:animLvl val="lvl"/>
          <dgm:resizeHandles val="exact"/>
        </dgm:presLayoutVars>
      </dgm:prSet>
      <dgm:spPr/>
    </dgm:pt>
    <dgm:pt modelId="{1B3AC1BF-FA4B-E34A-9351-243BB7104395}" type="pres">
      <dgm:prSet presAssocID="{4EE6E8FE-7B3F-4F34-8E7F-158F7D574DB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0CE8B44-FBB7-674C-A8F6-FD706178D6C8}" type="pres">
      <dgm:prSet presAssocID="{622644DA-387C-41BA-8E75-720E630D668B}" presName="spacer" presStyleCnt="0"/>
      <dgm:spPr/>
    </dgm:pt>
    <dgm:pt modelId="{F788439B-73E8-1F4B-8130-6D3721DA9C81}" type="pres">
      <dgm:prSet presAssocID="{15DE1EE1-74FB-43FF-B5BA-21B72C0F01D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73DD0E9-B83E-F640-85E8-A82B88A1E678}" type="pres">
      <dgm:prSet presAssocID="{4551ACCB-9175-4CB4-B8B1-812C0A3B618C}" presName="spacer" presStyleCnt="0"/>
      <dgm:spPr/>
    </dgm:pt>
    <dgm:pt modelId="{0AE1622C-102E-344D-8B26-068A7D463628}" type="pres">
      <dgm:prSet presAssocID="{FAC6F06C-9326-40C6-88E0-BA6D3FBBB0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BF9C1C5-8087-5348-885B-661FB18B47DB}" type="pres">
      <dgm:prSet presAssocID="{E9466B98-AEC3-479D-9067-631AF6C396B4}" presName="spacer" presStyleCnt="0"/>
      <dgm:spPr/>
    </dgm:pt>
    <dgm:pt modelId="{7B014E2C-ECE4-F24E-9E83-09B8D8E5A385}" type="pres">
      <dgm:prSet presAssocID="{BEDCE4E7-0633-4E44-BC88-081CCBB5828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92DC60E-3A2C-F549-B2E3-BD782D345CC4}" type="presOf" srcId="{15DE1EE1-74FB-43FF-B5BA-21B72C0F01D0}" destId="{F788439B-73E8-1F4B-8130-6D3721DA9C81}" srcOrd="0" destOrd="0" presId="urn:microsoft.com/office/officeart/2005/8/layout/vList2"/>
    <dgm:cxn modelId="{92293831-EF36-9842-88C2-FEAEBA4F818F}" type="presOf" srcId="{BEDCE4E7-0633-4E44-BC88-081CCBB58280}" destId="{7B014E2C-ECE4-F24E-9E83-09B8D8E5A385}" srcOrd="0" destOrd="0" presId="urn:microsoft.com/office/officeart/2005/8/layout/vList2"/>
    <dgm:cxn modelId="{D7CEBF3B-D892-41BF-BAFE-8BE3EE8D07CF}" srcId="{8C107A8C-460F-447E-9264-168D1A010E10}" destId="{4EE6E8FE-7B3F-4F34-8E7F-158F7D574DB6}" srcOrd="0" destOrd="0" parTransId="{BAE2455B-6004-4443-AB38-59519EA003BA}" sibTransId="{622644DA-387C-41BA-8E75-720E630D668B}"/>
    <dgm:cxn modelId="{47B24D46-69CE-44D5-862D-BCA29D5DC4F4}" srcId="{8C107A8C-460F-447E-9264-168D1A010E10}" destId="{15DE1EE1-74FB-43FF-B5BA-21B72C0F01D0}" srcOrd="1" destOrd="0" parTransId="{1A586A66-AD05-4408-AD85-AA4C0DCE6C0F}" sibTransId="{4551ACCB-9175-4CB4-B8B1-812C0A3B618C}"/>
    <dgm:cxn modelId="{29F77C77-41B2-6F4A-ADA2-C156ADF316B1}" type="presOf" srcId="{4EE6E8FE-7B3F-4F34-8E7F-158F7D574DB6}" destId="{1B3AC1BF-FA4B-E34A-9351-243BB7104395}" srcOrd="0" destOrd="0" presId="urn:microsoft.com/office/officeart/2005/8/layout/vList2"/>
    <dgm:cxn modelId="{49DA71AC-367C-2A41-BD30-7CFCEE3A6B40}" type="presOf" srcId="{8C107A8C-460F-447E-9264-168D1A010E10}" destId="{FE4CF778-6E28-9D41-B31E-93BDCC53A36B}" srcOrd="0" destOrd="0" presId="urn:microsoft.com/office/officeart/2005/8/layout/vList2"/>
    <dgm:cxn modelId="{308E93C0-CEAB-4072-9D19-D1F6B1CB5264}" srcId="{8C107A8C-460F-447E-9264-168D1A010E10}" destId="{FAC6F06C-9326-40C6-88E0-BA6D3FBBB09A}" srcOrd="2" destOrd="0" parTransId="{41E83D3D-DB89-4AEE-B918-92E9A982AC90}" sibTransId="{E9466B98-AEC3-479D-9067-631AF6C396B4}"/>
    <dgm:cxn modelId="{E73CB6EE-3FF7-407D-8B69-8101D6797A7E}" srcId="{8C107A8C-460F-447E-9264-168D1A010E10}" destId="{BEDCE4E7-0633-4E44-BC88-081CCBB58280}" srcOrd="3" destOrd="0" parTransId="{F63F26AD-6F63-47F6-8795-8E5488ECC41D}" sibTransId="{CAFD76FC-A574-4A3B-B70A-32434C5C4280}"/>
    <dgm:cxn modelId="{F53474FD-1725-F940-97C5-4EFF1819FFC9}" type="presOf" srcId="{FAC6F06C-9326-40C6-88E0-BA6D3FBBB09A}" destId="{0AE1622C-102E-344D-8B26-068A7D463628}" srcOrd="0" destOrd="0" presId="urn:microsoft.com/office/officeart/2005/8/layout/vList2"/>
    <dgm:cxn modelId="{00E85E75-2F37-C945-8FEE-A543FD60B5BF}" type="presParOf" srcId="{FE4CF778-6E28-9D41-B31E-93BDCC53A36B}" destId="{1B3AC1BF-FA4B-E34A-9351-243BB7104395}" srcOrd="0" destOrd="0" presId="urn:microsoft.com/office/officeart/2005/8/layout/vList2"/>
    <dgm:cxn modelId="{13E88891-F51F-424C-A65D-A57F2C55DDD0}" type="presParOf" srcId="{FE4CF778-6E28-9D41-B31E-93BDCC53A36B}" destId="{60CE8B44-FBB7-674C-A8F6-FD706178D6C8}" srcOrd="1" destOrd="0" presId="urn:microsoft.com/office/officeart/2005/8/layout/vList2"/>
    <dgm:cxn modelId="{F3EA76A6-C670-4B4F-91CA-E0F6A6FA8A96}" type="presParOf" srcId="{FE4CF778-6E28-9D41-B31E-93BDCC53A36B}" destId="{F788439B-73E8-1F4B-8130-6D3721DA9C81}" srcOrd="2" destOrd="0" presId="urn:microsoft.com/office/officeart/2005/8/layout/vList2"/>
    <dgm:cxn modelId="{23B68637-716C-4247-8366-DD83492E8310}" type="presParOf" srcId="{FE4CF778-6E28-9D41-B31E-93BDCC53A36B}" destId="{173DD0E9-B83E-F640-85E8-A82B88A1E678}" srcOrd="3" destOrd="0" presId="urn:microsoft.com/office/officeart/2005/8/layout/vList2"/>
    <dgm:cxn modelId="{2F0496F8-6EC1-0F4C-B45E-F6052C7CC43C}" type="presParOf" srcId="{FE4CF778-6E28-9D41-B31E-93BDCC53A36B}" destId="{0AE1622C-102E-344D-8B26-068A7D463628}" srcOrd="4" destOrd="0" presId="urn:microsoft.com/office/officeart/2005/8/layout/vList2"/>
    <dgm:cxn modelId="{BCD25BEE-768B-DB48-8614-D69AC1EAB088}" type="presParOf" srcId="{FE4CF778-6E28-9D41-B31E-93BDCC53A36B}" destId="{2BF9C1C5-8087-5348-885B-661FB18B47DB}" srcOrd="5" destOrd="0" presId="urn:microsoft.com/office/officeart/2005/8/layout/vList2"/>
    <dgm:cxn modelId="{5B856E98-5A6D-DD42-BA74-0D7E56745967}" type="presParOf" srcId="{FE4CF778-6E28-9D41-B31E-93BDCC53A36B}" destId="{7B014E2C-ECE4-F24E-9E83-09B8D8E5A38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749BC1-8D39-46AF-8D33-526F604B596B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71FE8A5-E15C-415F-87AA-434023E5C519}">
      <dgm:prSet/>
      <dgm:spPr/>
      <dgm:t>
        <a:bodyPr/>
        <a:lstStyle/>
        <a:p>
          <a:r>
            <a:rPr lang="en-US"/>
            <a:t>Botox</a:t>
          </a:r>
        </a:p>
      </dgm:t>
    </dgm:pt>
    <dgm:pt modelId="{38D88B56-9DC4-4313-884E-264CE4D55FE1}" type="parTrans" cxnId="{AFF2F9D9-971A-4F06-A448-5BE6A5B0F098}">
      <dgm:prSet/>
      <dgm:spPr/>
      <dgm:t>
        <a:bodyPr/>
        <a:lstStyle/>
        <a:p>
          <a:endParaRPr lang="en-US"/>
        </a:p>
      </dgm:t>
    </dgm:pt>
    <dgm:pt modelId="{287B6273-9F9A-42D5-A560-C2F78DDB4197}" type="sibTrans" cxnId="{AFF2F9D9-971A-4F06-A448-5BE6A5B0F098}">
      <dgm:prSet/>
      <dgm:spPr/>
      <dgm:t>
        <a:bodyPr/>
        <a:lstStyle/>
        <a:p>
          <a:endParaRPr lang="en-US"/>
        </a:p>
      </dgm:t>
    </dgm:pt>
    <dgm:pt modelId="{20AECC4F-DB06-4ED6-A5A3-49023C5512E7}">
      <dgm:prSet/>
      <dgm:spPr/>
      <dgm:t>
        <a:bodyPr/>
        <a:lstStyle/>
        <a:p>
          <a:r>
            <a:rPr lang="en-US"/>
            <a:t>Pneumatic balloon dilatation</a:t>
          </a:r>
        </a:p>
      </dgm:t>
    </dgm:pt>
    <dgm:pt modelId="{F561E846-0F85-4DE4-BD23-0CEB52F58344}" type="parTrans" cxnId="{54275D5D-7BAD-451D-81CA-824DBFA259AB}">
      <dgm:prSet/>
      <dgm:spPr/>
      <dgm:t>
        <a:bodyPr/>
        <a:lstStyle/>
        <a:p>
          <a:endParaRPr lang="en-US"/>
        </a:p>
      </dgm:t>
    </dgm:pt>
    <dgm:pt modelId="{CF9439A1-4801-4C80-B9EE-10AC1F1BE616}" type="sibTrans" cxnId="{54275D5D-7BAD-451D-81CA-824DBFA259AB}">
      <dgm:prSet/>
      <dgm:spPr/>
      <dgm:t>
        <a:bodyPr/>
        <a:lstStyle/>
        <a:p>
          <a:endParaRPr lang="en-US"/>
        </a:p>
      </dgm:t>
    </dgm:pt>
    <dgm:pt modelId="{1532A15C-6CD5-49DA-ABFF-95DF11B8F414}">
      <dgm:prSet/>
      <dgm:spPr/>
      <dgm:t>
        <a:bodyPr/>
        <a:lstStyle/>
        <a:p>
          <a:r>
            <a:rPr lang="en-US"/>
            <a:t>Stenting</a:t>
          </a:r>
        </a:p>
      </dgm:t>
    </dgm:pt>
    <dgm:pt modelId="{1B179291-BDE2-4FC2-9CE1-CCB890BA88E0}" type="parTrans" cxnId="{81C114E5-BB6D-4880-900B-FB8EF9BC559B}">
      <dgm:prSet/>
      <dgm:spPr/>
      <dgm:t>
        <a:bodyPr/>
        <a:lstStyle/>
        <a:p>
          <a:endParaRPr lang="en-US"/>
        </a:p>
      </dgm:t>
    </dgm:pt>
    <dgm:pt modelId="{BA76F396-BDC8-4D5F-9C9C-7E0AA43A2326}" type="sibTrans" cxnId="{81C114E5-BB6D-4880-900B-FB8EF9BC559B}">
      <dgm:prSet/>
      <dgm:spPr/>
      <dgm:t>
        <a:bodyPr/>
        <a:lstStyle/>
        <a:p>
          <a:endParaRPr lang="en-US"/>
        </a:p>
      </dgm:t>
    </dgm:pt>
    <dgm:pt modelId="{7453F0F3-AC0F-F94C-AABA-2E98970A0189}" type="pres">
      <dgm:prSet presAssocID="{92749BC1-8D39-46AF-8D33-526F604B596B}" presName="vert0" presStyleCnt="0">
        <dgm:presLayoutVars>
          <dgm:dir/>
          <dgm:animOne val="branch"/>
          <dgm:animLvl val="lvl"/>
        </dgm:presLayoutVars>
      </dgm:prSet>
      <dgm:spPr/>
    </dgm:pt>
    <dgm:pt modelId="{3F1065E5-4024-364C-9AB3-126C5DB75A32}" type="pres">
      <dgm:prSet presAssocID="{871FE8A5-E15C-415F-87AA-434023E5C519}" presName="thickLine" presStyleLbl="alignNode1" presStyleIdx="0" presStyleCnt="3"/>
      <dgm:spPr/>
    </dgm:pt>
    <dgm:pt modelId="{B560BA0F-D675-2347-AC0E-7D41B3B4392D}" type="pres">
      <dgm:prSet presAssocID="{871FE8A5-E15C-415F-87AA-434023E5C519}" presName="horz1" presStyleCnt="0"/>
      <dgm:spPr/>
    </dgm:pt>
    <dgm:pt modelId="{AE62C851-5A10-BE4A-AB2F-A5694999BB8C}" type="pres">
      <dgm:prSet presAssocID="{871FE8A5-E15C-415F-87AA-434023E5C519}" presName="tx1" presStyleLbl="revTx" presStyleIdx="0" presStyleCnt="3"/>
      <dgm:spPr/>
    </dgm:pt>
    <dgm:pt modelId="{688F384D-DD9F-2640-BC56-E3659F89D10D}" type="pres">
      <dgm:prSet presAssocID="{871FE8A5-E15C-415F-87AA-434023E5C519}" presName="vert1" presStyleCnt="0"/>
      <dgm:spPr/>
    </dgm:pt>
    <dgm:pt modelId="{43EA08F3-405E-0F4B-9DCC-11C7B361D8D8}" type="pres">
      <dgm:prSet presAssocID="{20AECC4F-DB06-4ED6-A5A3-49023C5512E7}" presName="thickLine" presStyleLbl="alignNode1" presStyleIdx="1" presStyleCnt="3"/>
      <dgm:spPr/>
    </dgm:pt>
    <dgm:pt modelId="{EE172967-8FC5-364B-B259-A0EBC5603E78}" type="pres">
      <dgm:prSet presAssocID="{20AECC4F-DB06-4ED6-A5A3-49023C5512E7}" presName="horz1" presStyleCnt="0"/>
      <dgm:spPr/>
    </dgm:pt>
    <dgm:pt modelId="{F64D05F6-D955-1342-BA66-149CAF0CBA7A}" type="pres">
      <dgm:prSet presAssocID="{20AECC4F-DB06-4ED6-A5A3-49023C5512E7}" presName="tx1" presStyleLbl="revTx" presStyleIdx="1" presStyleCnt="3"/>
      <dgm:spPr/>
    </dgm:pt>
    <dgm:pt modelId="{010561C2-3E52-594C-9493-0DD6C0D6054F}" type="pres">
      <dgm:prSet presAssocID="{20AECC4F-DB06-4ED6-A5A3-49023C5512E7}" presName="vert1" presStyleCnt="0"/>
      <dgm:spPr/>
    </dgm:pt>
    <dgm:pt modelId="{657AFFC9-7803-9845-8546-18B52F18CAE6}" type="pres">
      <dgm:prSet presAssocID="{1532A15C-6CD5-49DA-ABFF-95DF11B8F414}" presName="thickLine" presStyleLbl="alignNode1" presStyleIdx="2" presStyleCnt="3"/>
      <dgm:spPr/>
    </dgm:pt>
    <dgm:pt modelId="{03AAE4AB-8502-D44A-8526-A4451E99C0ED}" type="pres">
      <dgm:prSet presAssocID="{1532A15C-6CD5-49DA-ABFF-95DF11B8F414}" presName="horz1" presStyleCnt="0"/>
      <dgm:spPr/>
    </dgm:pt>
    <dgm:pt modelId="{11802A9B-4420-6D41-AA87-B75A97B852AF}" type="pres">
      <dgm:prSet presAssocID="{1532A15C-6CD5-49DA-ABFF-95DF11B8F414}" presName="tx1" presStyleLbl="revTx" presStyleIdx="2" presStyleCnt="3"/>
      <dgm:spPr/>
    </dgm:pt>
    <dgm:pt modelId="{AA2013FA-D2C0-C547-9BB2-D513584D5F7B}" type="pres">
      <dgm:prSet presAssocID="{1532A15C-6CD5-49DA-ABFF-95DF11B8F414}" presName="vert1" presStyleCnt="0"/>
      <dgm:spPr/>
    </dgm:pt>
  </dgm:ptLst>
  <dgm:cxnLst>
    <dgm:cxn modelId="{F95B693B-7C01-1548-8D51-C09757CF36CC}" type="presOf" srcId="{871FE8A5-E15C-415F-87AA-434023E5C519}" destId="{AE62C851-5A10-BE4A-AB2F-A5694999BB8C}" srcOrd="0" destOrd="0" presId="urn:microsoft.com/office/officeart/2008/layout/LinedList"/>
    <dgm:cxn modelId="{D434A152-4F70-0B4F-A1D5-1C32F71F8466}" type="presOf" srcId="{92749BC1-8D39-46AF-8D33-526F604B596B}" destId="{7453F0F3-AC0F-F94C-AABA-2E98970A0189}" srcOrd="0" destOrd="0" presId="urn:microsoft.com/office/officeart/2008/layout/LinedList"/>
    <dgm:cxn modelId="{54275D5D-7BAD-451D-81CA-824DBFA259AB}" srcId="{92749BC1-8D39-46AF-8D33-526F604B596B}" destId="{20AECC4F-DB06-4ED6-A5A3-49023C5512E7}" srcOrd="1" destOrd="0" parTransId="{F561E846-0F85-4DE4-BD23-0CEB52F58344}" sibTransId="{CF9439A1-4801-4C80-B9EE-10AC1F1BE616}"/>
    <dgm:cxn modelId="{45172268-F5A2-EE49-94E0-1757D8E08092}" type="presOf" srcId="{20AECC4F-DB06-4ED6-A5A3-49023C5512E7}" destId="{F64D05F6-D955-1342-BA66-149CAF0CBA7A}" srcOrd="0" destOrd="0" presId="urn:microsoft.com/office/officeart/2008/layout/LinedList"/>
    <dgm:cxn modelId="{AFF2F9D9-971A-4F06-A448-5BE6A5B0F098}" srcId="{92749BC1-8D39-46AF-8D33-526F604B596B}" destId="{871FE8A5-E15C-415F-87AA-434023E5C519}" srcOrd="0" destOrd="0" parTransId="{38D88B56-9DC4-4313-884E-264CE4D55FE1}" sibTransId="{287B6273-9F9A-42D5-A560-C2F78DDB4197}"/>
    <dgm:cxn modelId="{7B3183DB-96A2-E648-A915-A29E4860C66F}" type="presOf" srcId="{1532A15C-6CD5-49DA-ABFF-95DF11B8F414}" destId="{11802A9B-4420-6D41-AA87-B75A97B852AF}" srcOrd="0" destOrd="0" presId="urn:microsoft.com/office/officeart/2008/layout/LinedList"/>
    <dgm:cxn modelId="{81C114E5-BB6D-4880-900B-FB8EF9BC559B}" srcId="{92749BC1-8D39-46AF-8D33-526F604B596B}" destId="{1532A15C-6CD5-49DA-ABFF-95DF11B8F414}" srcOrd="2" destOrd="0" parTransId="{1B179291-BDE2-4FC2-9CE1-CCB890BA88E0}" sibTransId="{BA76F396-BDC8-4D5F-9C9C-7E0AA43A2326}"/>
    <dgm:cxn modelId="{F6F61EF5-75F2-1443-BBE6-23F4BD6E2AE9}" type="presParOf" srcId="{7453F0F3-AC0F-F94C-AABA-2E98970A0189}" destId="{3F1065E5-4024-364C-9AB3-126C5DB75A32}" srcOrd="0" destOrd="0" presId="urn:microsoft.com/office/officeart/2008/layout/LinedList"/>
    <dgm:cxn modelId="{A09C7A13-2842-3B4E-8FFF-D149037759F8}" type="presParOf" srcId="{7453F0F3-AC0F-F94C-AABA-2E98970A0189}" destId="{B560BA0F-D675-2347-AC0E-7D41B3B4392D}" srcOrd="1" destOrd="0" presId="urn:microsoft.com/office/officeart/2008/layout/LinedList"/>
    <dgm:cxn modelId="{91593F75-5FFC-8547-BA48-A1F7F3D65B7D}" type="presParOf" srcId="{B560BA0F-D675-2347-AC0E-7D41B3B4392D}" destId="{AE62C851-5A10-BE4A-AB2F-A5694999BB8C}" srcOrd="0" destOrd="0" presId="urn:microsoft.com/office/officeart/2008/layout/LinedList"/>
    <dgm:cxn modelId="{1885F448-A494-C142-9DED-4AD2BED743A0}" type="presParOf" srcId="{B560BA0F-D675-2347-AC0E-7D41B3B4392D}" destId="{688F384D-DD9F-2640-BC56-E3659F89D10D}" srcOrd="1" destOrd="0" presId="urn:microsoft.com/office/officeart/2008/layout/LinedList"/>
    <dgm:cxn modelId="{97A33879-2EA3-9443-8737-656790C2A694}" type="presParOf" srcId="{7453F0F3-AC0F-F94C-AABA-2E98970A0189}" destId="{43EA08F3-405E-0F4B-9DCC-11C7B361D8D8}" srcOrd="2" destOrd="0" presId="urn:microsoft.com/office/officeart/2008/layout/LinedList"/>
    <dgm:cxn modelId="{D40F769B-BCB6-1345-87AB-B219B96935DA}" type="presParOf" srcId="{7453F0F3-AC0F-F94C-AABA-2E98970A0189}" destId="{EE172967-8FC5-364B-B259-A0EBC5603E78}" srcOrd="3" destOrd="0" presId="urn:microsoft.com/office/officeart/2008/layout/LinedList"/>
    <dgm:cxn modelId="{0EB8ABBB-C942-9245-BAA7-13D0CC50C88C}" type="presParOf" srcId="{EE172967-8FC5-364B-B259-A0EBC5603E78}" destId="{F64D05F6-D955-1342-BA66-149CAF0CBA7A}" srcOrd="0" destOrd="0" presId="urn:microsoft.com/office/officeart/2008/layout/LinedList"/>
    <dgm:cxn modelId="{449D233C-1E46-E442-BC14-A1D1E2E09406}" type="presParOf" srcId="{EE172967-8FC5-364B-B259-A0EBC5603E78}" destId="{010561C2-3E52-594C-9493-0DD6C0D6054F}" srcOrd="1" destOrd="0" presId="urn:microsoft.com/office/officeart/2008/layout/LinedList"/>
    <dgm:cxn modelId="{1A72D78D-C192-A14D-8B02-E9CEC2ECB397}" type="presParOf" srcId="{7453F0F3-AC0F-F94C-AABA-2E98970A0189}" destId="{657AFFC9-7803-9845-8546-18B52F18CAE6}" srcOrd="4" destOrd="0" presId="urn:microsoft.com/office/officeart/2008/layout/LinedList"/>
    <dgm:cxn modelId="{2BCCF4E9-0000-BE45-BCC3-E9076C4692CF}" type="presParOf" srcId="{7453F0F3-AC0F-F94C-AABA-2E98970A0189}" destId="{03AAE4AB-8502-D44A-8526-A4451E99C0ED}" srcOrd="5" destOrd="0" presId="urn:microsoft.com/office/officeart/2008/layout/LinedList"/>
    <dgm:cxn modelId="{43553CD8-2A61-FA48-A7BB-FDA8E97F1FD0}" type="presParOf" srcId="{03AAE4AB-8502-D44A-8526-A4451E99C0ED}" destId="{11802A9B-4420-6D41-AA87-B75A97B852AF}" srcOrd="0" destOrd="0" presId="urn:microsoft.com/office/officeart/2008/layout/LinedList"/>
    <dgm:cxn modelId="{E8B8ADC9-464F-414B-9447-53E2D30505EC}" type="presParOf" srcId="{03AAE4AB-8502-D44A-8526-A4451E99C0ED}" destId="{AA2013FA-D2C0-C547-9BB2-D513584D5F7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1E13A5E-4390-4494-9B34-4ECA3A5F020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A9FDA8-EAF7-4A0B-8575-C98D9BF0A2F0}">
      <dgm:prSet/>
      <dgm:spPr/>
      <dgm:t>
        <a:bodyPr/>
        <a:lstStyle/>
        <a:p>
          <a:r>
            <a:rPr lang="en-US"/>
            <a:t>Several retrospective studies have shown clinical benefit in short-term in 5-77% symptomatic improvement.</a:t>
          </a:r>
        </a:p>
      </dgm:t>
    </dgm:pt>
    <dgm:pt modelId="{971CE0CE-57AA-4ABB-8AB3-22CB9EF92063}" type="parTrans" cxnId="{24289139-28D9-4893-B6B4-6343B1099C2A}">
      <dgm:prSet/>
      <dgm:spPr/>
      <dgm:t>
        <a:bodyPr/>
        <a:lstStyle/>
        <a:p>
          <a:endParaRPr lang="en-US"/>
        </a:p>
      </dgm:t>
    </dgm:pt>
    <dgm:pt modelId="{ABD081C4-AA64-4E97-B698-C5FDCC28547F}" type="sibTrans" cxnId="{24289139-28D9-4893-B6B4-6343B1099C2A}">
      <dgm:prSet/>
      <dgm:spPr/>
      <dgm:t>
        <a:bodyPr/>
        <a:lstStyle/>
        <a:p>
          <a:endParaRPr lang="en-US"/>
        </a:p>
      </dgm:t>
    </dgm:pt>
    <dgm:pt modelId="{EE20BCEE-89D9-4552-822E-375B0E22E7D0}">
      <dgm:prSet/>
      <dgm:spPr/>
      <dgm:t>
        <a:bodyPr/>
        <a:lstStyle/>
        <a:p>
          <a:r>
            <a:rPr lang="en-US"/>
            <a:t>However, two randomized placebo-controlled studies have not shown its superiority over placebo injection either at a dose of 100 or 200 IU.</a:t>
          </a:r>
        </a:p>
      </dgm:t>
    </dgm:pt>
    <dgm:pt modelId="{49E8F5F7-6807-48B8-B2E0-1155ED785860}" type="parTrans" cxnId="{7EFED6EF-7E2B-4C1F-855A-C453188577E2}">
      <dgm:prSet/>
      <dgm:spPr/>
      <dgm:t>
        <a:bodyPr/>
        <a:lstStyle/>
        <a:p>
          <a:endParaRPr lang="en-US"/>
        </a:p>
      </dgm:t>
    </dgm:pt>
    <dgm:pt modelId="{89A66D59-2143-44E2-9C13-C6B647586D42}" type="sibTrans" cxnId="{7EFED6EF-7E2B-4C1F-855A-C453188577E2}">
      <dgm:prSet/>
      <dgm:spPr/>
      <dgm:t>
        <a:bodyPr/>
        <a:lstStyle/>
        <a:p>
          <a:endParaRPr lang="en-US"/>
        </a:p>
      </dgm:t>
    </dgm:pt>
    <dgm:pt modelId="{8081FB6D-89F7-4F38-B235-F0C90114FED8}">
      <dgm:prSet/>
      <dgm:spPr/>
      <dgm:t>
        <a:bodyPr/>
        <a:lstStyle/>
        <a:p>
          <a:r>
            <a:rPr lang="en-US"/>
            <a:t>ESGE does not recommend BOTOX.</a:t>
          </a:r>
        </a:p>
      </dgm:t>
    </dgm:pt>
    <dgm:pt modelId="{FDC3822A-1555-4C61-96A2-DBD0B1AE2A7B}" type="parTrans" cxnId="{645C47A7-66CC-4CE5-BDFB-6C495662C14A}">
      <dgm:prSet/>
      <dgm:spPr/>
      <dgm:t>
        <a:bodyPr/>
        <a:lstStyle/>
        <a:p>
          <a:endParaRPr lang="en-US"/>
        </a:p>
      </dgm:t>
    </dgm:pt>
    <dgm:pt modelId="{83E154CB-880C-4E2A-87F0-79AFB69A112B}" type="sibTrans" cxnId="{645C47A7-66CC-4CE5-BDFB-6C495662C14A}">
      <dgm:prSet/>
      <dgm:spPr/>
      <dgm:t>
        <a:bodyPr/>
        <a:lstStyle/>
        <a:p>
          <a:endParaRPr lang="en-US"/>
        </a:p>
      </dgm:t>
    </dgm:pt>
    <dgm:pt modelId="{108F8FF3-0A9B-9840-9174-77B3D8CD5A3F}" type="pres">
      <dgm:prSet presAssocID="{A1E13A5E-4390-4494-9B34-4ECA3A5F020A}" presName="outerComposite" presStyleCnt="0">
        <dgm:presLayoutVars>
          <dgm:chMax val="5"/>
          <dgm:dir/>
          <dgm:resizeHandles val="exact"/>
        </dgm:presLayoutVars>
      </dgm:prSet>
      <dgm:spPr/>
    </dgm:pt>
    <dgm:pt modelId="{0759ED3B-B03A-FA40-B344-15E7E99F0846}" type="pres">
      <dgm:prSet presAssocID="{A1E13A5E-4390-4494-9B34-4ECA3A5F020A}" presName="dummyMaxCanvas" presStyleCnt="0">
        <dgm:presLayoutVars/>
      </dgm:prSet>
      <dgm:spPr/>
    </dgm:pt>
    <dgm:pt modelId="{03B86521-B790-C040-A662-642F1C0D9832}" type="pres">
      <dgm:prSet presAssocID="{A1E13A5E-4390-4494-9B34-4ECA3A5F020A}" presName="ThreeNodes_1" presStyleLbl="node1" presStyleIdx="0" presStyleCnt="3">
        <dgm:presLayoutVars>
          <dgm:bulletEnabled val="1"/>
        </dgm:presLayoutVars>
      </dgm:prSet>
      <dgm:spPr/>
    </dgm:pt>
    <dgm:pt modelId="{EA37812E-BD38-E042-96B9-78D7A4CCC9DA}" type="pres">
      <dgm:prSet presAssocID="{A1E13A5E-4390-4494-9B34-4ECA3A5F020A}" presName="ThreeNodes_2" presStyleLbl="node1" presStyleIdx="1" presStyleCnt="3">
        <dgm:presLayoutVars>
          <dgm:bulletEnabled val="1"/>
        </dgm:presLayoutVars>
      </dgm:prSet>
      <dgm:spPr/>
    </dgm:pt>
    <dgm:pt modelId="{A3282BD8-D133-F040-A842-04882811143A}" type="pres">
      <dgm:prSet presAssocID="{A1E13A5E-4390-4494-9B34-4ECA3A5F020A}" presName="ThreeNodes_3" presStyleLbl="node1" presStyleIdx="2" presStyleCnt="3">
        <dgm:presLayoutVars>
          <dgm:bulletEnabled val="1"/>
        </dgm:presLayoutVars>
      </dgm:prSet>
      <dgm:spPr/>
    </dgm:pt>
    <dgm:pt modelId="{33B5BA32-16DC-5F47-A0F6-8877BD0CCFCD}" type="pres">
      <dgm:prSet presAssocID="{A1E13A5E-4390-4494-9B34-4ECA3A5F020A}" presName="ThreeConn_1-2" presStyleLbl="fgAccFollowNode1" presStyleIdx="0" presStyleCnt="2">
        <dgm:presLayoutVars>
          <dgm:bulletEnabled val="1"/>
        </dgm:presLayoutVars>
      </dgm:prSet>
      <dgm:spPr/>
    </dgm:pt>
    <dgm:pt modelId="{5C6E087A-0A34-D64A-9ACE-2662D545781B}" type="pres">
      <dgm:prSet presAssocID="{A1E13A5E-4390-4494-9B34-4ECA3A5F020A}" presName="ThreeConn_2-3" presStyleLbl="fgAccFollowNode1" presStyleIdx="1" presStyleCnt="2">
        <dgm:presLayoutVars>
          <dgm:bulletEnabled val="1"/>
        </dgm:presLayoutVars>
      </dgm:prSet>
      <dgm:spPr/>
    </dgm:pt>
    <dgm:pt modelId="{601B523F-48F3-9047-9E20-956A663D2BCE}" type="pres">
      <dgm:prSet presAssocID="{A1E13A5E-4390-4494-9B34-4ECA3A5F020A}" presName="ThreeNodes_1_text" presStyleLbl="node1" presStyleIdx="2" presStyleCnt="3">
        <dgm:presLayoutVars>
          <dgm:bulletEnabled val="1"/>
        </dgm:presLayoutVars>
      </dgm:prSet>
      <dgm:spPr/>
    </dgm:pt>
    <dgm:pt modelId="{EBCA603D-8C43-734D-84F0-E64EFE630F4B}" type="pres">
      <dgm:prSet presAssocID="{A1E13A5E-4390-4494-9B34-4ECA3A5F020A}" presName="ThreeNodes_2_text" presStyleLbl="node1" presStyleIdx="2" presStyleCnt="3">
        <dgm:presLayoutVars>
          <dgm:bulletEnabled val="1"/>
        </dgm:presLayoutVars>
      </dgm:prSet>
      <dgm:spPr/>
    </dgm:pt>
    <dgm:pt modelId="{7CF6E985-7256-5D4A-A5F2-C24F45835944}" type="pres">
      <dgm:prSet presAssocID="{A1E13A5E-4390-4494-9B34-4ECA3A5F020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1E31432-6430-3D4D-A8B3-CF479E759411}" type="presOf" srcId="{EE20BCEE-89D9-4552-822E-375B0E22E7D0}" destId="{EBCA603D-8C43-734D-84F0-E64EFE630F4B}" srcOrd="1" destOrd="0" presId="urn:microsoft.com/office/officeart/2005/8/layout/vProcess5"/>
    <dgm:cxn modelId="{24289139-28D9-4893-B6B4-6343B1099C2A}" srcId="{A1E13A5E-4390-4494-9B34-4ECA3A5F020A}" destId="{57A9FDA8-EAF7-4A0B-8575-C98D9BF0A2F0}" srcOrd="0" destOrd="0" parTransId="{971CE0CE-57AA-4ABB-8AB3-22CB9EF92063}" sibTransId="{ABD081C4-AA64-4E97-B698-C5FDCC28547F}"/>
    <dgm:cxn modelId="{2BABA43B-CD92-B445-AC88-D88F28066013}" type="presOf" srcId="{A1E13A5E-4390-4494-9B34-4ECA3A5F020A}" destId="{108F8FF3-0A9B-9840-9174-77B3D8CD5A3F}" srcOrd="0" destOrd="0" presId="urn:microsoft.com/office/officeart/2005/8/layout/vProcess5"/>
    <dgm:cxn modelId="{07D2917D-B242-014F-9DE1-B545BE0105D8}" type="presOf" srcId="{EE20BCEE-89D9-4552-822E-375B0E22E7D0}" destId="{EA37812E-BD38-E042-96B9-78D7A4CCC9DA}" srcOrd="0" destOrd="0" presId="urn:microsoft.com/office/officeart/2005/8/layout/vProcess5"/>
    <dgm:cxn modelId="{327CAC88-B3DA-4D4B-AA9E-CF217EE4D1E0}" type="presOf" srcId="{ABD081C4-AA64-4E97-B698-C5FDCC28547F}" destId="{33B5BA32-16DC-5F47-A0F6-8877BD0CCFCD}" srcOrd="0" destOrd="0" presId="urn:microsoft.com/office/officeart/2005/8/layout/vProcess5"/>
    <dgm:cxn modelId="{4365818D-556B-2E4C-80F9-33116AAF93BF}" type="presOf" srcId="{57A9FDA8-EAF7-4A0B-8575-C98D9BF0A2F0}" destId="{03B86521-B790-C040-A662-642F1C0D9832}" srcOrd="0" destOrd="0" presId="urn:microsoft.com/office/officeart/2005/8/layout/vProcess5"/>
    <dgm:cxn modelId="{3ABAE88E-6628-6445-904D-4A6ED05C9E9B}" type="presOf" srcId="{8081FB6D-89F7-4F38-B235-F0C90114FED8}" destId="{A3282BD8-D133-F040-A842-04882811143A}" srcOrd="0" destOrd="0" presId="urn:microsoft.com/office/officeart/2005/8/layout/vProcess5"/>
    <dgm:cxn modelId="{645C47A7-66CC-4CE5-BDFB-6C495662C14A}" srcId="{A1E13A5E-4390-4494-9B34-4ECA3A5F020A}" destId="{8081FB6D-89F7-4F38-B235-F0C90114FED8}" srcOrd="2" destOrd="0" parTransId="{FDC3822A-1555-4C61-96A2-DBD0B1AE2A7B}" sibTransId="{83E154CB-880C-4E2A-87F0-79AFB69A112B}"/>
    <dgm:cxn modelId="{AD25FECB-9B25-2C41-BF97-FBC114EB0DA0}" type="presOf" srcId="{89A66D59-2143-44E2-9C13-C6B647586D42}" destId="{5C6E087A-0A34-D64A-9ACE-2662D545781B}" srcOrd="0" destOrd="0" presId="urn:microsoft.com/office/officeart/2005/8/layout/vProcess5"/>
    <dgm:cxn modelId="{304F16CE-37D7-0942-BBD6-56555A626854}" type="presOf" srcId="{8081FB6D-89F7-4F38-B235-F0C90114FED8}" destId="{7CF6E985-7256-5D4A-A5F2-C24F45835944}" srcOrd="1" destOrd="0" presId="urn:microsoft.com/office/officeart/2005/8/layout/vProcess5"/>
    <dgm:cxn modelId="{861A6EE2-C84C-5A4F-ADA7-6CF9886E533F}" type="presOf" srcId="{57A9FDA8-EAF7-4A0B-8575-C98D9BF0A2F0}" destId="{601B523F-48F3-9047-9E20-956A663D2BCE}" srcOrd="1" destOrd="0" presId="urn:microsoft.com/office/officeart/2005/8/layout/vProcess5"/>
    <dgm:cxn modelId="{7EFED6EF-7E2B-4C1F-855A-C453188577E2}" srcId="{A1E13A5E-4390-4494-9B34-4ECA3A5F020A}" destId="{EE20BCEE-89D9-4552-822E-375B0E22E7D0}" srcOrd="1" destOrd="0" parTransId="{49E8F5F7-6807-48B8-B2E0-1155ED785860}" sibTransId="{89A66D59-2143-44E2-9C13-C6B647586D42}"/>
    <dgm:cxn modelId="{281B3131-4B81-EC40-93CD-AD921BC73008}" type="presParOf" srcId="{108F8FF3-0A9B-9840-9174-77B3D8CD5A3F}" destId="{0759ED3B-B03A-FA40-B344-15E7E99F0846}" srcOrd="0" destOrd="0" presId="urn:microsoft.com/office/officeart/2005/8/layout/vProcess5"/>
    <dgm:cxn modelId="{06982AC7-5C25-A444-9B06-37336F40D8E1}" type="presParOf" srcId="{108F8FF3-0A9B-9840-9174-77B3D8CD5A3F}" destId="{03B86521-B790-C040-A662-642F1C0D9832}" srcOrd="1" destOrd="0" presId="urn:microsoft.com/office/officeart/2005/8/layout/vProcess5"/>
    <dgm:cxn modelId="{815612AC-3451-A443-B30B-BE1889177EA3}" type="presParOf" srcId="{108F8FF3-0A9B-9840-9174-77B3D8CD5A3F}" destId="{EA37812E-BD38-E042-96B9-78D7A4CCC9DA}" srcOrd="2" destOrd="0" presId="urn:microsoft.com/office/officeart/2005/8/layout/vProcess5"/>
    <dgm:cxn modelId="{887265DB-7D81-DC47-AE38-8FFFAF3F47B8}" type="presParOf" srcId="{108F8FF3-0A9B-9840-9174-77B3D8CD5A3F}" destId="{A3282BD8-D133-F040-A842-04882811143A}" srcOrd="3" destOrd="0" presId="urn:microsoft.com/office/officeart/2005/8/layout/vProcess5"/>
    <dgm:cxn modelId="{B6587796-2211-0248-BF15-A4B963049801}" type="presParOf" srcId="{108F8FF3-0A9B-9840-9174-77B3D8CD5A3F}" destId="{33B5BA32-16DC-5F47-A0F6-8877BD0CCFCD}" srcOrd="4" destOrd="0" presId="urn:microsoft.com/office/officeart/2005/8/layout/vProcess5"/>
    <dgm:cxn modelId="{1C8DAAE2-97E9-134D-BFA4-A137130A568D}" type="presParOf" srcId="{108F8FF3-0A9B-9840-9174-77B3D8CD5A3F}" destId="{5C6E087A-0A34-D64A-9ACE-2662D545781B}" srcOrd="5" destOrd="0" presId="urn:microsoft.com/office/officeart/2005/8/layout/vProcess5"/>
    <dgm:cxn modelId="{A92BD4CA-96DE-B649-B9F0-D80F9D66CCD5}" type="presParOf" srcId="{108F8FF3-0A9B-9840-9174-77B3D8CD5A3F}" destId="{601B523F-48F3-9047-9E20-956A663D2BCE}" srcOrd="6" destOrd="0" presId="urn:microsoft.com/office/officeart/2005/8/layout/vProcess5"/>
    <dgm:cxn modelId="{7FF06C06-1597-2B46-BA04-21D45126C234}" type="presParOf" srcId="{108F8FF3-0A9B-9840-9174-77B3D8CD5A3F}" destId="{EBCA603D-8C43-734D-84F0-E64EFE630F4B}" srcOrd="7" destOrd="0" presId="urn:microsoft.com/office/officeart/2005/8/layout/vProcess5"/>
    <dgm:cxn modelId="{E63534C5-3EA8-2842-AC16-137BCFE8E5C0}" type="presParOf" srcId="{108F8FF3-0A9B-9840-9174-77B3D8CD5A3F}" destId="{7CF6E985-7256-5D4A-A5F2-C24F4583594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36CFBBA-074A-4BE7-B59B-18C7AE7DF34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AE1608E-6588-49BD-88E3-1779721B5F0A}">
      <dgm:prSet/>
      <dgm:spPr/>
      <dgm:t>
        <a:bodyPr/>
        <a:lstStyle/>
        <a:p>
          <a:r>
            <a:rPr lang="en-US"/>
            <a:t>Pyloroplasty</a:t>
          </a:r>
        </a:p>
      </dgm:t>
    </dgm:pt>
    <dgm:pt modelId="{6B4A73C9-E1B5-4A99-BC1E-990F6B8A6D43}" type="parTrans" cxnId="{80E9F056-5831-483F-A60F-C2D7194D4391}">
      <dgm:prSet/>
      <dgm:spPr/>
      <dgm:t>
        <a:bodyPr/>
        <a:lstStyle/>
        <a:p>
          <a:endParaRPr lang="en-US"/>
        </a:p>
      </dgm:t>
    </dgm:pt>
    <dgm:pt modelId="{8F803B3E-FCA3-4AAF-91AA-70FC9FF4E8FD}" type="sibTrans" cxnId="{80E9F056-5831-483F-A60F-C2D7194D4391}">
      <dgm:prSet/>
      <dgm:spPr/>
      <dgm:t>
        <a:bodyPr/>
        <a:lstStyle/>
        <a:p>
          <a:endParaRPr lang="en-US"/>
        </a:p>
      </dgm:t>
    </dgm:pt>
    <dgm:pt modelId="{F55C81A8-C692-433A-8214-69491F5DAF30}">
      <dgm:prSet/>
      <dgm:spPr/>
      <dgm:t>
        <a:bodyPr/>
        <a:lstStyle/>
        <a:p>
          <a:r>
            <a:rPr lang="en-US"/>
            <a:t>Pyloromyotomy</a:t>
          </a:r>
        </a:p>
      </dgm:t>
    </dgm:pt>
    <dgm:pt modelId="{1FB602DC-3EA7-43E6-8479-F9D50D7706D4}" type="parTrans" cxnId="{383D2FA4-C592-45CE-B739-23C6F08A7B5B}">
      <dgm:prSet/>
      <dgm:spPr/>
      <dgm:t>
        <a:bodyPr/>
        <a:lstStyle/>
        <a:p>
          <a:endParaRPr lang="en-US"/>
        </a:p>
      </dgm:t>
    </dgm:pt>
    <dgm:pt modelId="{67A6D8F4-ADB3-4257-A285-53F4EDAC8F30}" type="sibTrans" cxnId="{383D2FA4-C592-45CE-B739-23C6F08A7B5B}">
      <dgm:prSet/>
      <dgm:spPr/>
      <dgm:t>
        <a:bodyPr/>
        <a:lstStyle/>
        <a:p>
          <a:endParaRPr lang="en-US"/>
        </a:p>
      </dgm:t>
    </dgm:pt>
    <dgm:pt modelId="{C9EBAE68-2FE4-443C-9851-52F9420DD1DB}">
      <dgm:prSet/>
      <dgm:spPr/>
      <dgm:t>
        <a:bodyPr/>
        <a:lstStyle/>
        <a:p>
          <a:r>
            <a:rPr lang="en-US"/>
            <a:t>Jejunal tube </a:t>
          </a:r>
        </a:p>
      </dgm:t>
    </dgm:pt>
    <dgm:pt modelId="{691D6C60-BB90-47EF-8ADA-D049C0D1111A}" type="parTrans" cxnId="{F79B5A76-C663-47BA-93F5-3723C2D355B4}">
      <dgm:prSet/>
      <dgm:spPr/>
      <dgm:t>
        <a:bodyPr/>
        <a:lstStyle/>
        <a:p>
          <a:endParaRPr lang="en-US"/>
        </a:p>
      </dgm:t>
    </dgm:pt>
    <dgm:pt modelId="{DF960C3D-C2B5-4283-A1CD-6A6811B54DB1}" type="sibTrans" cxnId="{F79B5A76-C663-47BA-93F5-3723C2D355B4}">
      <dgm:prSet/>
      <dgm:spPr/>
      <dgm:t>
        <a:bodyPr/>
        <a:lstStyle/>
        <a:p>
          <a:endParaRPr lang="en-US"/>
        </a:p>
      </dgm:t>
    </dgm:pt>
    <dgm:pt modelId="{C014034A-0C51-447E-BF4C-45BF1C347B5B}">
      <dgm:prSet/>
      <dgm:spPr/>
      <dgm:t>
        <a:bodyPr/>
        <a:lstStyle/>
        <a:p>
          <a:r>
            <a:rPr lang="en-US"/>
            <a:t>Partial gastric resection</a:t>
          </a:r>
        </a:p>
      </dgm:t>
    </dgm:pt>
    <dgm:pt modelId="{A5F77679-EEAF-4291-B3FB-4D78A11AB72B}" type="parTrans" cxnId="{73921474-F08F-46BF-8104-C0657509E6F9}">
      <dgm:prSet/>
      <dgm:spPr/>
      <dgm:t>
        <a:bodyPr/>
        <a:lstStyle/>
        <a:p>
          <a:endParaRPr lang="en-US"/>
        </a:p>
      </dgm:t>
    </dgm:pt>
    <dgm:pt modelId="{C0F81C00-B0AF-4731-8A51-D96F3818AA8E}" type="sibTrans" cxnId="{73921474-F08F-46BF-8104-C0657509E6F9}">
      <dgm:prSet/>
      <dgm:spPr/>
      <dgm:t>
        <a:bodyPr/>
        <a:lstStyle/>
        <a:p>
          <a:endParaRPr lang="en-US"/>
        </a:p>
      </dgm:t>
    </dgm:pt>
    <dgm:pt modelId="{1DBAF013-3A04-4F2C-AD60-3C44AC16A84D}">
      <dgm:prSet/>
      <dgm:spPr/>
      <dgm:t>
        <a:bodyPr/>
        <a:lstStyle/>
        <a:p>
          <a:r>
            <a:rPr lang="en-US"/>
            <a:t>Total gastrectomy</a:t>
          </a:r>
        </a:p>
      </dgm:t>
    </dgm:pt>
    <dgm:pt modelId="{8C25311B-03CB-4A32-9EC7-E7C729F769B5}" type="parTrans" cxnId="{D65C0385-0F96-4B69-B520-E6C94B612FAC}">
      <dgm:prSet/>
      <dgm:spPr/>
      <dgm:t>
        <a:bodyPr/>
        <a:lstStyle/>
        <a:p>
          <a:endParaRPr lang="en-US"/>
        </a:p>
      </dgm:t>
    </dgm:pt>
    <dgm:pt modelId="{C8EA6F98-087A-470F-9DB7-E6C0B09209DA}" type="sibTrans" cxnId="{D65C0385-0F96-4B69-B520-E6C94B612FAC}">
      <dgm:prSet/>
      <dgm:spPr/>
      <dgm:t>
        <a:bodyPr/>
        <a:lstStyle/>
        <a:p>
          <a:endParaRPr lang="en-US"/>
        </a:p>
      </dgm:t>
    </dgm:pt>
    <dgm:pt modelId="{283225A9-324A-E047-A50C-18479C062FC4}" type="pres">
      <dgm:prSet presAssocID="{D36CFBBA-074A-4BE7-B59B-18C7AE7DF34D}" presName="linear" presStyleCnt="0">
        <dgm:presLayoutVars>
          <dgm:dir/>
          <dgm:animLvl val="lvl"/>
          <dgm:resizeHandles val="exact"/>
        </dgm:presLayoutVars>
      </dgm:prSet>
      <dgm:spPr/>
    </dgm:pt>
    <dgm:pt modelId="{76395F13-938A-8D41-A26F-39B93F330456}" type="pres">
      <dgm:prSet presAssocID="{AAE1608E-6588-49BD-88E3-1779721B5F0A}" presName="parentLin" presStyleCnt="0"/>
      <dgm:spPr/>
    </dgm:pt>
    <dgm:pt modelId="{80C8B24D-FFCE-DE41-8755-7E386CB1F937}" type="pres">
      <dgm:prSet presAssocID="{AAE1608E-6588-49BD-88E3-1779721B5F0A}" presName="parentLeftMargin" presStyleLbl="node1" presStyleIdx="0" presStyleCnt="5"/>
      <dgm:spPr/>
    </dgm:pt>
    <dgm:pt modelId="{687F8A51-6252-F445-8359-D14F0F52384E}" type="pres">
      <dgm:prSet presAssocID="{AAE1608E-6588-49BD-88E3-1779721B5F0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92B6322-1B8E-A346-8CFA-7031088366EB}" type="pres">
      <dgm:prSet presAssocID="{AAE1608E-6588-49BD-88E3-1779721B5F0A}" presName="negativeSpace" presStyleCnt="0"/>
      <dgm:spPr/>
    </dgm:pt>
    <dgm:pt modelId="{60CB8BEC-090A-F54F-98BB-1C36EF471905}" type="pres">
      <dgm:prSet presAssocID="{AAE1608E-6588-49BD-88E3-1779721B5F0A}" presName="childText" presStyleLbl="conFgAcc1" presStyleIdx="0" presStyleCnt="5">
        <dgm:presLayoutVars>
          <dgm:bulletEnabled val="1"/>
        </dgm:presLayoutVars>
      </dgm:prSet>
      <dgm:spPr/>
    </dgm:pt>
    <dgm:pt modelId="{53310B5D-BA39-D54E-85CF-8DBF8FF06E65}" type="pres">
      <dgm:prSet presAssocID="{8F803B3E-FCA3-4AAF-91AA-70FC9FF4E8FD}" presName="spaceBetweenRectangles" presStyleCnt="0"/>
      <dgm:spPr/>
    </dgm:pt>
    <dgm:pt modelId="{5C5C7EF1-0464-0344-8DE3-1FA9DA8B4B94}" type="pres">
      <dgm:prSet presAssocID="{F55C81A8-C692-433A-8214-69491F5DAF30}" presName="parentLin" presStyleCnt="0"/>
      <dgm:spPr/>
    </dgm:pt>
    <dgm:pt modelId="{7999FE0B-700D-344F-9C46-86AA9694620E}" type="pres">
      <dgm:prSet presAssocID="{F55C81A8-C692-433A-8214-69491F5DAF30}" presName="parentLeftMargin" presStyleLbl="node1" presStyleIdx="0" presStyleCnt="5"/>
      <dgm:spPr/>
    </dgm:pt>
    <dgm:pt modelId="{6B2EA6DC-F285-0049-8A89-D8BBD4266574}" type="pres">
      <dgm:prSet presAssocID="{F55C81A8-C692-433A-8214-69491F5DAF3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EFE078E-4BCC-5449-BEC2-46DFB330E317}" type="pres">
      <dgm:prSet presAssocID="{F55C81A8-C692-433A-8214-69491F5DAF30}" presName="negativeSpace" presStyleCnt="0"/>
      <dgm:spPr/>
    </dgm:pt>
    <dgm:pt modelId="{A6EA659B-5E60-E346-B4B5-F26ACA1C4475}" type="pres">
      <dgm:prSet presAssocID="{F55C81A8-C692-433A-8214-69491F5DAF30}" presName="childText" presStyleLbl="conFgAcc1" presStyleIdx="1" presStyleCnt="5">
        <dgm:presLayoutVars>
          <dgm:bulletEnabled val="1"/>
        </dgm:presLayoutVars>
      </dgm:prSet>
      <dgm:spPr/>
    </dgm:pt>
    <dgm:pt modelId="{7BFC4E56-2D91-174C-A784-E1F6A595A187}" type="pres">
      <dgm:prSet presAssocID="{67A6D8F4-ADB3-4257-A285-53F4EDAC8F30}" presName="spaceBetweenRectangles" presStyleCnt="0"/>
      <dgm:spPr/>
    </dgm:pt>
    <dgm:pt modelId="{5D647AA6-0ADE-EF44-8794-5D561C4E16C3}" type="pres">
      <dgm:prSet presAssocID="{C9EBAE68-2FE4-443C-9851-52F9420DD1DB}" presName="parentLin" presStyleCnt="0"/>
      <dgm:spPr/>
    </dgm:pt>
    <dgm:pt modelId="{8D8C50F1-1D8D-AE4D-8C2B-8BF83FA65054}" type="pres">
      <dgm:prSet presAssocID="{C9EBAE68-2FE4-443C-9851-52F9420DD1DB}" presName="parentLeftMargin" presStyleLbl="node1" presStyleIdx="1" presStyleCnt="5"/>
      <dgm:spPr/>
    </dgm:pt>
    <dgm:pt modelId="{F35B169D-8E20-B64D-8152-98240BC680EA}" type="pres">
      <dgm:prSet presAssocID="{C9EBAE68-2FE4-443C-9851-52F9420DD1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DDD675B-5AB1-ED45-9FE4-3B236F7AD992}" type="pres">
      <dgm:prSet presAssocID="{C9EBAE68-2FE4-443C-9851-52F9420DD1DB}" presName="negativeSpace" presStyleCnt="0"/>
      <dgm:spPr/>
    </dgm:pt>
    <dgm:pt modelId="{8C1D993A-7695-BA4A-A0AA-1333714DC20E}" type="pres">
      <dgm:prSet presAssocID="{C9EBAE68-2FE4-443C-9851-52F9420DD1DB}" presName="childText" presStyleLbl="conFgAcc1" presStyleIdx="2" presStyleCnt="5">
        <dgm:presLayoutVars>
          <dgm:bulletEnabled val="1"/>
        </dgm:presLayoutVars>
      </dgm:prSet>
      <dgm:spPr/>
    </dgm:pt>
    <dgm:pt modelId="{2A218595-AB03-2C45-A0DE-CB7ECC7E25A0}" type="pres">
      <dgm:prSet presAssocID="{DF960C3D-C2B5-4283-A1CD-6A6811B54DB1}" presName="spaceBetweenRectangles" presStyleCnt="0"/>
      <dgm:spPr/>
    </dgm:pt>
    <dgm:pt modelId="{6DC397EF-7E63-B94C-82F1-8313D3129639}" type="pres">
      <dgm:prSet presAssocID="{C014034A-0C51-447E-BF4C-45BF1C347B5B}" presName="parentLin" presStyleCnt="0"/>
      <dgm:spPr/>
    </dgm:pt>
    <dgm:pt modelId="{9D4391EC-BC17-CF4A-8F49-7BA4B8616420}" type="pres">
      <dgm:prSet presAssocID="{C014034A-0C51-447E-BF4C-45BF1C347B5B}" presName="parentLeftMargin" presStyleLbl="node1" presStyleIdx="2" presStyleCnt="5"/>
      <dgm:spPr/>
    </dgm:pt>
    <dgm:pt modelId="{9F3C5B99-4F9A-3649-BF2F-26138FE94FAE}" type="pres">
      <dgm:prSet presAssocID="{C014034A-0C51-447E-BF4C-45BF1C347B5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0271A4E-02CE-2D43-B918-CDE28E7437DA}" type="pres">
      <dgm:prSet presAssocID="{C014034A-0C51-447E-BF4C-45BF1C347B5B}" presName="negativeSpace" presStyleCnt="0"/>
      <dgm:spPr/>
    </dgm:pt>
    <dgm:pt modelId="{2D91A8CD-7403-A744-9AC6-D79B4E8DE04B}" type="pres">
      <dgm:prSet presAssocID="{C014034A-0C51-447E-BF4C-45BF1C347B5B}" presName="childText" presStyleLbl="conFgAcc1" presStyleIdx="3" presStyleCnt="5">
        <dgm:presLayoutVars>
          <dgm:bulletEnabled val="1"/>
        </dgm:presLayoutVars>
      </dgm:prSet>
      <dgm:spPr/>
    </dgm:pt>
    <dgm:pt modelId="{C7E95EC3-1454-E24E-9FE0-20803D006317}" type="pres">
      <dgm:prSet presAssocID="{C0F81C00-B0AF-4731-8A51-D96F3818AA8E}" presName="spaceBetweenRectangles" presStyleCnt="0"/>
      <dgm:spPr/>
    </dgm:pt>
    <dgm:pt modelId="{D9188F39-52B2-324D-B06B-D6B902C4F28D}" type="pres">
      <dgm:prSet presAssocID="{1DBAF013-3A04-4F2C-AD60-3C44AC16A84D}" presName="parentLin" presStyleCnt="0"/>
      <dgm:spPr/>
    </dgm:pt>
    <dgm:pt modelId="{67577F79-BF6E-C348-A42F-BD5CBEB14A7F}" type="pres">
      <dgm:prSet presAssocID="{1DBAF013-3A04-4F2C-AD60-3C44AC16A84D}" presName="parentLeftMargin" presStyleLbl="node1" presStyleIdx="3" presStyleCnt="5"/>
      <dgm:spPr/>
    </dgm:pt>
    <dgm:pt modelId="{45E537B5-C7A4-3043-AED7-AADE633C7AB6}" type="pres">
      <dgm:prSet presAssocID="{1DBAF013-3A04-4F2C-AD60-3C44AC16A84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448BA98-2593-DE4F-85C8-CB756F727A20}" type="pres">
      <dgm:prSet presAssocID="{1DBAF013-3A04-4F2C-AD60-3C44AC16A84D}" presName="negativeSpace" presStyleCnt="0"/>
      <dgm:spPr/>
    </dgm:pt>
    <dgm:pt modelId="{2A48EE6D-E8D8-6A40-99AA-EB5D8AF6844E}" type="pres">
      <dgm:prSet presAssocID="{1DBAF013-3A04-4F2C-AD60-3C44AC16A84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08F6103-211A-124A-AA36-DA2F73EF28EA}" type="presOf" srcId="{1DBAF013-3A04-4F2C-AD60-3C44AC16A84D}" destId="{45E537B5-C7A4-3043-AED7-AADE633C7AB6}" srcOrd="1" destOrd="0" presId="urn:microsoft.com/office/officeart/2005/8/layout/list1"/>
    <dgm:cxn modelId="{192E0512-3604-6143-B531-28D2D49449AF}" type="presOf" srcId="{AAE1608E-6588-49BD-88E3-1779721B5F0A}" destId="{687F8A51-6252-F445-8359-D14F0F52384E}" srcOrd="1" destOrd="0" presId="urn:microsoft.com/office/officeart/2005/8/layout/list1"/>
    <dgm:cxn modelId="{6875F21E-0724-E14A-BB09-BC3D950EDEB7}" type="presOf" srcId="{C014034A-0C51-447E-BF4C-45BF1C347B5B}" destId="{9D4391EC-BC17-CF4A-8F49-7BA4B8616420}" srcOrd="0" destOrd="0" presId="urn:microsoft.com/office/officeart/2005/8/layout/list1"/>
    <dgm:cxn modelId="{4CF41E52-38CB-E74C-9EC3-9CFBC78DA7BD}" type="presOf" srcId="{F55C81A8-C692-433A-8214-69491F5DAF30}" destId="{6B2EA6DC-F285-0049-8A89-D8BBD4266574}" srcOrd="1" destOrd="0" presId="urn:microsoft.com/office/officeart/2005/8/layout/list1"/>
    <dgm:cxn modelId="{80E9F056-5831-483F-A60F-C2D7194D4391}" srcId="{D36CFBBA-074A-4BE7-B59B-18C7AE7DF34D}" destId="{AAE1608E-6588-49BD-88E3-1779721B5F0A}" srcOrd="0" destOrd="0" parTransId="{6B4A73C9-E1B5-4A99-BC1E-990F6B8A6D43}" sibTransId="{8F803B3E-FCA3-4AAF-91AA-70FC9FF4E8FD}"/>
    <dgm:cxn modelId="{ACCA6B5C-ECF1-E54C-A6E7-B38CAAAD0BA2}" type="presOf" srcId="{1DBAF013-3A04-4F2C-AD60-3C44AC16A84D}" destId="{67577F79-BF6E-C348-A42F-BD5CBEB14A7F}" srcOrd="0" destOrd="0" presId="urn:microsoft.com/office/officeart/2005/8/layout/list1"/>
    <dgm:cxn modelId="{A7C69660-949B-8E40-8E94-EE758741655B}" type="presOf" srcId="{F55C81A8-C692-433A-8214-69491F5DAF30}" destId="{7999FE0B-700D-344F-9C46-86AA9694620E}" srcOrd="0" destOrd="0" presId="urn:microsoft.com/office/officeart/2005/8/layout/list1"/>
    <dgm:cxn modelId="{A4BC3664-FB10-C843-A609-91E4A9063FFD}" type="presOf" srcId="{C014034A-0C51-447E-BF4C-45BF1C347B5B}" destId="{9F3C5B99-4F9A-3649-BF2F-26138FE94FAE}" srcOrd="1" destOrd="0" presId="urn:microsoft.com/office/officeart/2005/8/layout/list1"/>
    <dgm:cxn modelId="{BF656C6C-6DAD-F04D-8310-CCFE5CEC7936}" type="presOf" srcId="{C9EBAE68-2FE4-443C-9851-52F9420DD1DB}" destId="{8D8C50F1-1D8D-AE4D-8C2B-8BF83FA65054}" srcOrd="0" destOrd="0" presId="urn:microsoft.com/office/officeart/2005/8/layout/list1"/>
    <dgm:cxn modelId="{73921474-F08F-46BF-8104-C0657509E6F9}" srcId="{D36CFBBA-074A-4BE7-B59B-18C7AE7DF34D}" destId="{C014034A-0C51-447E-BF4C-45BF1C347B5B}" srcOrd="3" destOrd="0" parTransId="{A5F77679-EEAF-4291-B3FB-4D78A11AB72B}" sibTransId="{C0F81C00-B0AF-4731-8A51-D96F3818AA8E}"/>
    <dgm:cxn modelId="{F79B5A76-C663-47BA-93F5-3723C2D355B4}" srcId="{D36CFBBA-074A-4BE7-B59B-18C7AE7DF34D}" destId="{C9EBAE68-2FE4-443C-9851-52F9420DD1DB}" srcOrd="2" destOrd="0" parTransId="{691D6C60-BB90-47EF-8ADA-D049C0D1111A}" sibTransId="{DF960C3D-C2B5-4283-A1CD-6A6811B54DB1}"/>
    <dgm:cxn modelId="{D65C0385-0F96-4B69-B520-E6C94B612FAC}" srcId="{D36CFBBA-074A-4BE7-B59B-18C7AE7DF34D}" destId="{1DBAF013-3A04-4F2C-AD60-3C44AC16A84D}" srcOrd="4" destOrd="0" parTransId="{8C25311B-03CB-4A32-9EC7-E7C729F769B5}" sibTransId="{C8EA6F98-087A-470F-9DB7-E6C0B09209DA}"/>
    <dgm:cxn modelId="{BC23348C-0BA5-B247-A338-322A0E711B2D}" type="presOf" srcId="{AAE1608E-6588-49BD-88E3-1779721B5F0A}" destId="{80C8B24D-FFCE-DE41-8755-7E386CB1F937}" srcOrd="0" destOrd="0" presId="urn:microsoft.com/office/officeart/2005/8/layout/list1"/>
    <dgm:cxn modelId="{383D2FA4-C592-45CE-B739-23C6F08A7B5B}" srcId="{D36CFBBA-074A-4BE7-B59B-18C7AE7DF34D}" destId="{F55C81A8-C692-433A-8214-69491F5DAF30}" srcOrd="1" destOrd="0" parTransId="{1FB602DC-3EA7-43E6-8479-F9D50D7706D4}" sibTransId="{67A6D8F4-ADB3-4257-A285-53F4EDAC8F30}"/>
    <dgm:cxn modelId="{9707CEA8-B719-9940-9337-AFAEB6A64782}" type="presOf" srcId="{D36CFBBA-074A-4BE7-B59B-18C7AE7DF34D}" destId="{283225A9-324A-E047-A50C-18479C062FC4}" srcOrd="0" destOrd="0" presId="urn:microsoft.com/office/officeart/2005/8/layout/list1"/>
    <dgm:cxn modelId="{782D22B2-3342-D448-9F17-D5CD6136D914}" type="presOf" srcId="{C9EBAE68-2FE4-443C-9851-52F9420DD1DB}" destId="{F35B169D-8E20-B64D-8152-98240BC680EA}" srcOrd="1" destOrd="0" presId="urn:microsoft.com/office/officeart/2005/8/layout/list1"/>
    <dgm:cxn modelId="{6DBABCF1-C537-9F43-95FB-E31D7A6BB2FC}" type="presParOf" srcId="{283225A9-324A-E047-A50C-18479C062FC4}" destId="{76395F13-938A-8D41-A26F-39B93F330456}" srcOrd="0" destOrd="0" presId="urn:microsoft.com/office/officeart/2005/8/layout/list1"/>
    <dgm:cxn modelId="{D7AD1CAD-51D5-D440-8FFE-7C12FAB1F704}" type="presParOf" srcId="{76395F13-938A-8D41-A26F-39B93F330456}" destId="{80C8B24D-FFCE-DE41-8755-7E386CB1F937}" srcOrd="0" destOrd="0" presId="urn:microsoft.com/office/officeart/2005/8/layout/list1"/>
    <dgm:cxn modelId="{659D8CE4-7C7F-FB43-8E54-BD873AF3D838}" type="presParOf" srcId="{76395F13-938A-8D41-A26F-39B93F330456}" destId="{687F8A51-6252-F445-8359-D14F0F52384E}" srcOrd="1" destOrd="0" presId="urn:microsoft.com/office/officeart/2005/8/layout/list1"/>
    <dgm:cxn modelId="{F1478D04-D97E-6244-A48E-44C6B36F2744}" type="presParOf" srcId="{283225A9-324A-E047-A50C-18479C062FC4}" destId="{792B6322-1B8E-A346-8CFA-7031088366EB}" srcOrd="1" destOrd="0" presId="urn:microsoft.com/office/officeart/2005/8/layout/list1"/>
    <dgm:cxn modelId="{8A1B37EF-466C-C54E-9ED8-57DA9BD88C66}" type="presParOf" srcId="{283225A9-324A-E047-A50C-18479C062FC4}" destId="{60CB8BEC-090A-F54F-98BB-1C36EF471905}" srcOrd="2" destOrd="0" presId="urn:microsoft.com/office/officeart/2005/8/layout/list1"/>
    <dgm:cxn modelId="{358EBA47-EADE-FE49-89FE-EC96ED054182}" type="presParOf" srcId="{283225A9-324A-E047-A50C-18479C062FC4}" destId="{53310B5D-BA39-D54E-85CF-8DBF8FF06E65}" srcOrd="3" destOrd="0" presId="urn:microsoft.com/office/officeart/2005/8/layout/list1"/>
    <dgm:cxn modelId="{38B03074-ED75-4049-9A77-8547D08A5BE0}" type="presParOf" srcId="{283225A9-324A-E047-A50C-18479C062FC4}" destId="{5C5C7EF1-0464-0344-8DE3-1FA9DA8B4B94}" srcOrd="4" destOrd="0" presId="urn:microsoft.com/office/officeart/2005/8/layout/list1"/>
    <dgm:cxn modelId="{9D24060F-E77F-F54D-90C7-9B8ACB1EE840}" type="presParOf" srcId="{5C5C7EF1-0464-0344-8DE3-1FA9DA8B4B94}" destId="{7999FE0B-700D-344F-9C46-86AA9694620E}" srcOrd="0" destOrd="0" presId="urn:microsoft.com/office/officeart/2005/8/layout/list1"/>
    <dgm:cxn modelId="{35F0CAFB-E1BB-D143-8B10-0015399CDAA2}" type="presParOf" srcId="{5C5C7EF1-0464-0344-8DE3-1FA9DA8B4B94}" destId="{6B2EA6DC-F285-0049-8A89-D8BBD4266574}" srcOrd="1" destOrd="0" presId="urn:microsoft.com/office/officeart/2005/8/layout/list1"/>
    <dgm:cxn modelId="{A86C4B15-326E-DE46-94E8-B19CACFFC5CB}" type="presParOf" srcId="{283225A9-324A-E047-A50C-18479C062FC4}" destId="{7EFE078E-4BCC-5449-BEC2-46DFB330E317}" srcOrd="5" destOrd="0" presId="urn:microsoft.com/office/officeart/2005/8/layout/list1"/>
    <dgm:cxn modelId="{50ABD264-4268-BE47-8A82-6454B9F2796D}" type="presParOf" srcId="{283225A9-324A-E047-A50C-18479C062FC4}" destId="{A6EA659B-5E60-E346-B4B5-F26ACA1C4475}" srcOrd="6" destOrd="0" presId="urn:microsoft.com/office/officeart/2005/8/layout/list1"/>
    <dgm:cxn modelId="{071C2182-9E90-6E47-B1BB-42E9732C1125}" type="presParOf" srcId="{283225A9-324A-E047-A50C-18479C062FC4}" destId="{7BFC4E56-2D91-174C-A784-E1F6A595A187}" srcOrd="7" destOrd="0" presId="urn:microsoft.com/office/officeart/2005/8/layout/list1"/>
    <dgm:cxn modelId="{CD3F5F3A-F6AF-4043-B338-404076C578BA}" type="presParOf" srcId="{283225A9-324A-E047-A50C-18479C062FC4}" destId="{5D647AA6-0ADE-EF44-8794-5D561C4E16C3}" srcOrd="8" destOrd="0" presId="urn:microsoft.com/office/officeart/2005/8/layout/list1"/>
    <dgm:cxn modelId="{FDAC1CDA-DBFC-6046-BD1D-CA9CD5C62FEF}" type="presParOf" srcId="{5D647AA6-0ADE-EF44-8794-5D561C4E16C3}" destId="{8D8C50F1-1D8D-AE4D-8C2B-8BF83FA65054}" srcOrd="0" destOrd="0" presId="urn:microsoft.com/office/officeart/2005/8/layout/list1"/>
    <dgm:cxn modelId="{01E9F8F9-73FD-4741-8108-3F44C6B57A96}" type="presParOf" srcId="{5D647AA6-0ADE-EF44-8794-5D561C4E16C3}" destId="{F35B169D-8E20-B64D-8152-98240BC680EA}" srcOrd="1" destOrd="0" presId="urn:microsoft.com/office/officeart/2005/8/layout/list1"/>
    <dgm:cxn modelId="{E150B461-467E-5342-A9B9-AE4BF14F824A}" type="presParOf" srcId="{283225A9-324A-E047-A50C-18479C062FC4}" destId="{1DDD675B-5AB1-ED45-9FE4-3B236F7AD992}" srcOrd="9" destOrd="0" presId="urn:microsoft.com/office/officeart/2005/8/layout/list1"/>
    <dgm:cxn modelId="{1CA2CA58-67E9-B84D-81F1-8069152A9496}" type="presParOf" srcId="{283225A9-324A-E047-A50C-18479C062FC4}" destId="{8C1D993A-7695-BA4A-A0AA-1333714DC20E}" srcOrd="10" destOrd="0" presId="urn:microsoft.com/office/officeart/2005/8/layout/list1"/>
    <dgm:cxn modelId="{BF8EF128-D00A-BE4E-B655-6A4E9D655282}" type="presParOf" srcId="{283225A9-324A-E047-A50C-18479C062FC4}" destId="{2A218595-AB03-2C45-A0DE-CB7ECC7E25A0}" srcOrd="11" destOrd="0" presId="urn:microsoft.com/office/officeart/2005/8/layout/list1"/>
    <dgm:cxn modelId="{C020F462-3696-184F-BB47-58ECAA62B877}" type="presParOf" srcId="{283225A9-324A-E047-A50C-18479C062FC4}" destId="{6DC397EF-7E63-B94C-82F1-8313D3129639}" srcOrd="12" destOrd="0" presId="urn:microsoft.com/office/officeart/2005/8/layout/list1"/>
    <dgm:cxn modelId="{C6B3EF3F-66CA-944D-B50A-7E0E27144784}" type="presParOf" srcId="{6DC397EF-7E63-B94C-82F1-8313D3129639}" destId="{9D4391EC-BC17-CF4A-8F49-7BA4B8616420}" srcOrd="0" destOrd="0" presId="urn:microsoft.com/office/officeart/2005/8/layout/list1"/>
    <dgm:cxn modelId="{C94CFAC2-CBAC-074D-9417-FA0BDFE1290A}" type="presParOf" srcId="{6DC397EF-7E63-B94C-82F1-8313D3129639}" destId="{9F3C5B99-4F9A-3649-BF2F-26138FE94FAE}" srcOrd="1" destOrd="0" presId="urn:microsoft.com/office/officeart/2005/8/layout/list1"/>
    <dgm:cxn modelId="{3602D6D1-B9B6-9045-A13A-AD14698DA5D4}" type="presParOf" srcId="{283225A9-324A-E047-A50C-18479C062FC4}" destId="{00271A4E-02CE-2D43-B918-CDE28E7437DA}" srcOrd="13" destOrd="0" presId="urn:microsoft.com/office/officeart/2005/8/layout/list1"/>
    <dgm:cxn modelId="{356928C7-7FB2-594A-BAC0-AC1FD628A351}" type="presParOf" srcId="{283225A9-324A-E047-A50C-18479C062FC4}" destId="{2D91A8CD-7403-A744-9AC6-D79B4E8DE04B}" srcOrd="14" destOrd="0" presId="urn:microsoft.com/office/officeart/2005/8/layout/list1"/>
    <dgm:cxn modelId="{6503811E-0FA3-C847-A1F3-9957E767CF5E}" type="presParOf" srcId="{283225A9-324A-E047-A50C-18479C062FC4}" destId="{C7E95EC3-1454-E24E-9FE0-20803D006317}" srcOrd="15" destOrd="0" presId="urn:microsoft.com/office/officeart/2005/8/layout/list1"/>
    <dgm:cxn modelId="{C3559F0A-39FB-A04B-A905-D646AF89459F}" type="presParOf" srcId="{283225A9-324A-E047-A50C-18479C062FC4}" destId="{D9188F39-52B2-324D-B06B-D6B902C4F28D}" srcOrd="16" destOrd="0" presId="urn:microsoft.com/office/officeart/2005/8/layout/list1"/>
    <dgm:cxn modelId="{18DAA331-9201-AE47-B3B1-93DCF3CEB2C8}" type="presParOf" srcId="{D9188F39-52B2-324D-B06B-D6B902C4F28D}" destId="{67577F79-BF6E-C348-A42F-BD5CBEB14A7F}" srcOrd="0" destOrd="0" presId="urn:microsoft.com/office/officeart/2005/8/layout/list1"/>
    <dgm:cxn modelId="{E725C802-E2B7-C54A-BED4-24E4503CCFF1}" type="presParOf" srcId="{D9188F39-52B2-324D-B06B-D6B902C4F28D}" destId="{45E537B5-C7A4-3043-AED7-AADE633C7AB6}" srcOrd="1" destOrd="0" presId="urn:microsoft.com/office/officeart/2005/8/layout/list1"/>
    <dgm:cxn modelId="{5889F969-3739-4D49-9E1F-B6B44DAB55AD}" type="presParOf" srcId="{283225A9-324A-E047-A50C-18479C062FC4}" destId="{2448BA98-2593-DE4F-85C8-CB756F727A20}" srcOrd="17" destOrd="0" presId="urn:microsoft.com/office/officeart/2005/8/layout/list1"/>
    <dgm:cxn modelId="{AB88946B-33C6-FC4D-B39A-98B67F2C4E48}" type="presParOf" srcId="{283225A9-324A-E047-A50C-18479C062FC4}" destId="{2A48EE6D-E8D8-6A40-99AA-EB5D8AF6844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49309-6624-9649-B1C6-3749336EF0CD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Nausea (&gt;90%), </a:t>
          </a:r>
          <a:endParaRPr lang="en-US" sz="2600" kern="1200"/>
        </a:p>
      </dsp:txBody>
      <dsp:txXfrm>
        <a:off x="582645" y="1178"/>
        <a:ext cx="2174490" cy="1304694"/>
      </dsp:txXfrm>
    </dsp:sp>
    <dsp:sp modelId="{D0AE69A4-FF57-E44C-BBD0-0985CC7F4E6C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vomiting (84%), </a:t>
          </a:r>
          <a:endParaRPr lang="en-US" sz="2600" kern="1200"/>
        </a:p>
      </dsp:txBody>
      <dsp:txXfrm>
        <a:off x="2974584" y="1178"/>
        <a:ext cx="2174490" cy="1304694"/>
      </dsp:txXfrm>
    </dsp:sp>
    <dsp:sp modelId="{995EAB2A-F3B7-6647-AE11-6B70FA146258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early satiety (60%), </a:t>
          </a:r>
          <a:endParaRPr lang="en-US" sz="2600" kern="1200"/>
        </a:p>
      </dsp:txBody>
      <dsp:txXfrm>
        <a:off x="5366524" y="1178"/>
        <a:ext cx="2174490" cy="1304694"/>
      </dsp:txXfrm>
    </dsp:sp>
    <dsp:sp modelId="{9ECA028A-5614-4F40-9649-1E4D23179847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post prandial fullness, </a:t>
          </a:r>
          <a:endParaRPr lang="en-US" sz="2600" kern="1200"/>
        </a:p>
      </dsp:txBody>
      <dsp:txXfrm>
        <a:off x="7758464" y="1178"/>
        <a:ext cx="2174490" cy="1304694"/>
      </dsp:txXfrm>
    </dsp:sp>
    <dsp:sp modelId="{1D1E20F9-78FD-5443-97AA-0F390B9B242C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belching, </a:t>
          </a:r>
          <a:endParaRPr lang="en-US" sz="2600" kern="1200"/>
        </a:p>
      </dsp:txBody>
      <dsp:txXfrm>
        <a:off x="582645" y="1523321"/>
        <a:ext cx="2174490" cy="1304694"/>
      </dsp:txXfrm>
    </dsp:sp>
    <dsp:sp modelId="{3E8A0D7D-AA7C-8042-99DC-424870B2F462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bloating, </a:t>
          </a:r>
          <a:endParaRPr lang="en-US" sz="2600" kern="1200"/>
        </a:p>
      </dsp:txBody>
      <dsp:txXfrm>
        <a:off x="2974584" y="1523321"/>
        <a:ext cx="2174490" cy="1304694"/>
      </dsp:txXfrm>
    </dsp:sp>
    <dsp:sp modelId="{9E1EF7B0-8DE5-A74A-A735-4EBCEA51C8D8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upper abdominal pain, </a:t>
          </a:r>
          <a:endParaRPr lang="en-US" sz="2600" kern="1200"/>
        </a:p>
      </dsp:txBody>
      <dsp:txXfrm>
        <a:off x="5366524" y="1523321"/>
        <a:ext cx="2174490" cy="1304694"/>
      </dsp:txXfrm>
    </dsp:sp>
    <dsp:sp modelId="{125E9825-04B5-0942-B0B6-B5BF34094A90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weight loss, </a:t>
          </a:r>
          <a:endParaRPr lang="en-US" sz="2600" kern="1200"/>
        </a:p>
      </dsp:txBody>
      <dsp:txXfrm>
        <a:off x="7758464" y="1523321"/>
        <a:ext cx="2174490" cy="1304694"/>
      </dsp:txXfrm>
    </dsp:sp>
    <dsp:sp modelId="{F38844D8-BFD7-6F44-8AA8-B88B011225AB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malnutrition, and dehydration.</a:t>
          </a:r>
          <a:endParaRPr lang="en-US" sz="2600" kern="1200"/>
        </a:p>
      </dsp:txBody>
      <dsp:txXfrm>
        <a:off x="2974584" y="3045465"/>
        <a:ext cx="2174490" cy="1304694"/>
      </dsp:txXfrm>
    </dsp:sp>
    <dsp:sp modelId="{A61DEDC6-7CDB-A34B-8083-00AF8E84D2CE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1" kern="1200"/>
            <a:t>Timing of the symptoms?</a:t>
          </a:r>
          <a:endParaRPr lang="en-US" sz="2600" kern="1200"/>
        </a:p>
      </dsp:txBody>
      <dsp:txXfrm>
        <a:off x="5366524" y="3045465"/>
        <a:ext cx="2174490" cy="1304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17CB8-9A9D-41E8-B51C-3F490CA51118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7EF55-346B-4F6A-94E8-15FD2CB0C873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Severity of Disease:</a:t>
          </a:r>
        </a:p>
      </dsp:txBody>
      <dsp:txXfrm>
        <a:off x="100682" y="2427484"/>
        <a:ext cx="2370489" cy="720000"/>
      </dsp:txXfrm>
    </dsp:sp>
    <dsp:sp modelId="{334488B4-B25F-4037-BF67-51F9F5E002A0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2D9E3-0A74-4F1A-B752-2D742DA09B17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Mild symptoms - Easily controlled by diet</a:t>
          </a:r>
        </a:p>
      </dsp:txBody>
      <dsp:txXfrm>
        <a:off x="2886007" y="2427484"/>
        <a:ext cx="2370489" cy="720000"/>
      </dsp:txXfrm>
    </dsp:sp>
    <dsp:sp modelId="{BC19349E-C803-46AF-86D6-8AFB5E53EFDB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E28DF-C811-4240-A605-2B6158C2240C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Severe symptoms - Inability to maintain nutrition - Life threatening</a:t>
          </a:r>
        </a:p>
      </dsp:txBody>
      <dsp:txXfrm>
        <a:off x="5671332" y="2427484"/>
        <a:ext cx="2370489" cy="720000"/>
      </dsp:txXfrm>
    </dsp:sp>
    <dsp:sp modelId="{C88A26EB-EF74-4DCD-B0ED-654BDB075591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6504E-7672-472A-B4FD-0B56358A05FD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Gastroparesis Cardinal Symptom Index Daily Diary</a:t>
          </a:r>
        </a:p>
      </dsp:txBody>
      <dsp:txXfrm>
        <a:off x="8456657" y="2427484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1E89D-143C-1E48-B2FE-254B5ADD5FD1}">
      <dsp:nvSpPr>
        <dsp:cNvPr id="0" name=""/>
        <dsp:cNvSpPr/>
      </dsp:nvSpPr>
      <dsp:spPr>
        <a:xfrm>
          <a:off x="0" y="946939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Dietary management</a:t>
          </a:r>
        </a:p>
      </dsp:txBody>
      <dsp:txXfrm>
        <a:off x="26387" y="973326"/>
        <a:ext cx="6614059" cy="487766"/>
      </dsp:txXfrm>
    </dsp:sp>
    <dsp:sp modelId="{91F47A7D-EFA2-4440-AAA9-7D09C8BC5890}">
      <dsp:nvSpPr>
        <dsp:cNvPr id="0" name=""/>
        <dsp:cNvSpPr/>
      </dsp:nvSpPr>
      <dsp:spPr>
        <a:xfrm>
          <a:off x="0" y="1550839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2430430"/>
                <a:satOff val="-165"/>
                <a:lumOff val="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30430"/>
                <a:satOff val="-165"/>
                <a:lumOff val="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30430"/>
                <a:satOff val="-165"/>
                <a:lumOff val="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Medication </a:t>
          </a:r>
        </a:p>
      </dsp:txBody>
      <dsp:txXfrm>
        <a:off x="26387" y="1577226"/>
        <a:ext cx="6614059" cy="487766"/>
      </dsp:txXfrm>
    </dsp:sp>
    <dsp:sp modelId="{642A6642-B93B-1542-8AC0-140BA32860D2}">
      <dsp:nvSpPr>
        <dsp:cNvPr id="0" name=""/>
        <dsp:cNvSpPr/>
      </dsp:nvSpPr>
      <dsp:spPr>
        <a:xfrm>
          <a:off x="0" y="2154739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4860860"/>
                <a:satOff val="-330"/>
                <a:lumOff val="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60860"/>
                <a:satOff val="-330"/>
                <a:lumOff val="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60860"/>
                <a:satOff val="-330"/>
                <a:lumOff val="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Behavioral modification/psychiatric treatment.</a:t>
          </a:r>
        </a:p>
      </dsp:txBody>
      <dsp:txXfrm>
        <a:off x="26387" y="2181126"/>
        <a:ext cx="6614059" cy="487766"/>
      </dsp:txXfrm>
    </dsp:sp>
    <dsp:sp modelId="{9CCAB74A-9DDA-D344-BF10-2029EBBA10A2}">
      <dsp:nvSpPr>
        <dsp:cNvPr id="0" name=""/>
        <dsp:cNvSpPr/>
      </dsp:nvSpPr>
      <dsp:spPr>
        <a:xfrm>
          <a:off x="0" y="2758639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7291290"/>
                <a:satOff val="-496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291290"/>
                <a:satOff val="-496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291290"/>
                <a:satOff val="-496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Surgery</a:t>
          </a:r>
        </a:p>
      </dsp:txBody>
      <dsp:txXfrm>
        <a:off x="26387" y="2785026"/>
        <a:ext cx="6614059" cy="487766"/>
      </dsp:txXfrm>
    </dsp:sp>
    <dsp:sp modelId="{D7DFCA3F-D262-614F-8DFF-0E660F258D30}">
      <dsp:nvSpPr>
        <dsp:cNvPr id="0" name=""/>
        <dsp:cNvSpPr/>
      </dsp:nvSpPr>
      <dsp:spPr>
        <a:xfrm>
          <a:off x="0" y="3362540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9721720"/>
                <a:satOff val="-661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721720"/>
                <a:satOff val="-661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721720"/>
                <a:satOff val="-661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Unfortunetly there is no cure for gastroparesis</a:t>
          </a:r>
        </a:p>
      </dsp:txBody>
      <dsp:txXfrm>
        <a:off x="26387" y="3388927"/>
        <a:ext cx="6614059" cy="487766"/>
      </dsp:txXfrm>
    </dsp:sp>
    <dsp:sp modelId="{B9389BFE-01D7-F64C-AA01-B608B6E6DE03}">
      <dsp:nvSpPr>
        <dsp:cNvPr id="0" name=""/>
        <dsp:cNvSpPr/>
      </dsp:nvSpPr>
      <dsp:spPr>
        <a:xfrm>
          <a:off x="0" y="3966440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Goal of treatment: Symptom control and quality of life </a:t>
          </a:r>
        </a:p>
      </dsp:txBody>
      <dsp:txXfrm>
        <a:off x="26387" y="3992827"/>
        <a:ext cx="6614059" cy="4877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403AD-FF2E-6E4B-B1A4-ABD15AA836DF}">
      <dsp:nvSpPr>
        <dsp:cNvPr id="0" name=""/>
        <dsp:cNvSpPr/>
      </dsp:nvSpPr>
      <dsp:spPr>
        <a:xfrm>
          <a:off x="0" y="529160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7B2E9-32F5-3345-AE26-F3EF2396C4B7}">
      <dsp:nvSpPr>
        <dsp:cNvPr id="0" name=""/>
        <dsp:cNvSpPr/>
      </dsp:nvSpPr>
      <dsp:spPr>
        <a:xfrm>
          <a:off x="333341" y="86360"/>
          <a:ext cx="4666783" cy="885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Metoclopramide</a:t>
          </a:r>
        </a:p>
      </dsp:txBody>
      <dsp:txXfrm>
        <a:off x="376572" y="129591"/>
        <a:ext cx="4580321" cy="799138"/>
      </dsp:txXfrm>
    </dsp:sp>
    <dsp:sp modelId="{E9EFCB99-DB1B-5A43-A31F-7F31D30480D2}">
      <dsp:nvSpPr>
        <dsp:cNvPr id="0" name=""/>
        <dsp:cNvSpPr/>
      </dsp:nvSpPr>
      <dsp:spPr>
        <a:xfrm>
          <a:off x="0" y="1889960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0311E5-1089-6C4A-96C2-4FF271E08171}">
      <dsp:nvSpPr>
        <dsp:cNvPr id="0" name=""/>
        <dsp:cNvSpPr/>
      </dsp:nvSpPr>
      <dsp:spPr>
        <a:xfrm>
          <a:off x="333341" y="1447160"/>
          <a:ext cx="4666783" cy="885600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Domperidone</a:t>
          </a:r>
        </a:p>
      </dsp:txBody>
      <dsp:txXfrm>
        <a:off x="376572" y="1490391"/>
        <a:ext cx="4580321" cy="799138"/>
      </dsp:txXfrm>
    </dsp:sp>
    <dsp:sp modelId="{EB56E03A-F825-844F-992F-5652E3C43EB4}">
      <dsp:nvSpPr>
        <dsp:cNvPr id="0" name=""/>
        <dsp:cNvSpPr/>
      </dsp:nvSpPr>
      <dsp:spPr>
        <a:xfrm>
          <a:off x="0" y="32507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5C8852-B52A-AE40-A104-B88A16D62448}">
      <dsp:nvSpPr>
        <dsp:cNvPr id="0" name=""/>
        <dsp:cNvSpPr/>
      </dsp:nvSpPr>
      <dsp:spPr>
        <a:xfrm>
          <a:off x="333341" y="2807960"/>
          <a:ext cx="4666783" cy="885600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Erthromycin</a:t>
          </a:r>
        </a:p>
      </dsp:txBody>
      <dsp:txXfrm>
        <a:off x="376572" y="2851191"/>
        <a:ext cx="4580321" cy="799138"/>
      </dsp:txXfrm>
    </dsp:sp>
    <dsp:sp modelId="{5D197313-11B3-294C-A71F-3E74DECC1E19}">
      <dsp:nvSpPr>
        <dsp:cNvPr id="0" name=""/>
        <dsp:cNvSpPr/>
      </dsp:nvSpPr>
      <dsp:spPr>
        <a:xfrm>
          <a:off x="0" y="4611560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B0E4D-7226-D04D-A7A1-64E878CCD4BC}">
      <dsp:nvSpPr>
        <dsp:cNvPr id="0" name=""/>
        <dsp:cNvSpPr/>
      </dsp:nvSpPr>
      <dsp:spPr>
        <a:xfrm>
          <a:off x="333341" y="4168760"/>
          <a:ext cx="4666783" cy="8856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Cisapride</a:t>
          </a:r>
        </a:p>
      </dsp:txBody>
      <dsp:txXfrm>
        <a:off x="376572" y="4211991"/>
        <a:ext cx="4580321" cy="7991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A7277-E22A-C54C-8B3A-4A819028B7A9}">
      <dsp:nvSpPr>
        <dsp:cNvPr id="0" name=""/>
        <dsp:cNvSpPr/>
      </dsp:nvSpPr>
      <dsp:spPr>
        <a:xfrm>
          <a:off x="0" y="266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53ED3E-CA51-AA47-A0EC-FFA405818F5C}">
      <dsp:nvSpPr>
        <dsp:cNvPr id="0" name=""/>
        <dsp:cNvSpPr/>
      </dsp:nvSpPr>
      <dsp:spPr>
        <a:xfrm>
          <a:off x="0" y="2663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Ideal  dose is 1-2mg/kg per dose</a:t>
          </a:r>
        </a:p>
      </dsp:txBody>
      <dsp:txXfrm>
        <a:off x="0" y="2663"/>
        <a:ext cx="6666833" cy="1816197"/>
      </dsp:txXfrm>
    </dsp:sp>
    <dsp:sp modelId="{5B1B6FAB-4145-8644-A7A3-48967AC812FE}">
      <dsp:nvSpPr>
        <dsp:cNvPr id="0" name=""/>
        <dsp:cNvSpPr/>
      </dsp:nvSpPr>
      <dsp:spPr>
        <a:xfrm>
          <a:off x="0" y="1818861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AB4AEB-BBB0-654F-9D7C-8C0B1A98A6F4}">
      <dsp:nvSpPr>
        <dsp:cNvPr id="0" name=""/>
        <dsp:cNvSpPr/>
      </dsp:nvSpPr>
      <dsp:spPr>
        <a:xfrm>
          <a:off x="0" y="1818861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Mostly for diabetic GP</a:t>
          </a:r>
        </a:p>
      </dsp:txBody>
      <dsp:txXfrm>
        <a:off x="0" y="1818861"/>
        <a:ext cx="6666833" cy="1816197"/>
      </dsp:txXfrm>
    </dsp:sp>
    <dsp:sp modelId="{90142506-F761-F649-9714-B605E6EFE160}">
      <dsp:nvSpPr>
        <dsp:cNvPr id="0" name=""/>
        <dsp:cNvSpPr/>
      </dsp:nvSpPr>
      <dsp:spPr>
        <a:xfrm>
          <a:off x="0" y="3635058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74429B-520D-BD4B-A89F-70A8524E9700}">
      <dsp:nvSpPr>
        <dsp:cNvPr id="0" name=""/>
        <dsp:cNvSpPr/>
      </dsp:nvSpPr>
      <dsp:spPr>
        <a:xfrm>
          <a:off x="0" y="3635058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Tachyphylaxis is common and expected. (drug holiday)</a:t>
          </a:r>
        </a:p>
      </dsp:txBody>
      <dsp:txXfrm>
        <a:off x="0" y="3635058"/>
        <a:ext cx="6666833" cy="18161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AC1BF-FA4B-E34A-9351-243BB7104395}">
      <dsp:nvSpPr>
        <dsp:cNvPr id="0" name=""/>
        <dsp:cNvSpPr/>
      </dsp:nvSpPr>
      <dsp:spPr>
        <a:xfrm>
          <a:off x="0" y="500"/>
          <a:ext cx="6666833" cy="12530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Promethazine</a:t>
          </a:r>
        </a:p>
      </dsp:txBody>
      <dsp:txXfrm>
        <a:off x="61170" y="61670"/>
        <a:ext cx="6544493" cy="1130730"/>
      </dsp:txXfrm>
    </dsp:sp>
    <dsp:sp modelId="{F788439B-73E8-1F4B-8130-6D3721DA9C81}">
      <dsp:nvSpPr>
        <dsp:cNvPr id="0" name=""/>
        <dsp:cNvSpPr/>
      </dsp:nvSpPr>
      <dsp:spPr>
        <a:xfrm>
          <a:off x="0" y="1400450"/>
          <a:ext cx="6666833" cy="1253070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Ondasetron</a:t>
          </a:r>
        </a:p>
      </dsp:txBody>
      <dsp:txXfrm>
        <a:off x="61170" y="1461620"/>
        <a:ext cx="6544493" cy="1130730"/>
      </dsp:txXfrm>
    </dsp:sp>
    <dsp:sp modelId="{0AE1622C-102E-344D-8B26-068A7D463628}">
      <dsp:nvSpPr>
        <dsp:cNvPr id="0" name=""/>
        <dsp:cNvSpPr/>
      </dsp:nvSpPr>
      <dsp:spPr>
        <a:xfrm>
          <a:off x="0" y="2800400"/>
          <a:ext cx="6666833" cy="1253070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Prochloreperazine</a:t>
          </a:r>
        </a:p>
      </dsp:txBody>
      <dsp:txXfrm>
        <a:off x="61170" y="2861570"/>
        <a:ext cx="6544493" cy="1130730"/>
      </dsp:txXfrm>
    </dsp:sp>
    <dsp:sp modelId="{7B014E2C-ECE4-F24E-9E83-09B8D8E5A385}">
      <dsp:nvSpPr>
        <dsp:cNvPr id="0" name=""/>
        <dsp:cNvSpPr/>
      </dsp:nvSpPr>
      <dsp:spPr>
        <a:xfrm>
          <a:off x="0" y="4200350"/>
          <a:ext cx="6666833" cy="125307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Prucalopride</a:t>
          </a:r>
        </a:p>
      </dsp:txBody>
      <dsp:txXfrm>
        <a:off x="61170" y="4261520"/>
        <a:ext cx="6544493" cy="11307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065E5-4024-364C-9AB3-126C5DB75A32}">
      <dsp:nvSpPr>
        <dsp:cNvPr id="0" name=""/>
        <dsp:cNvSpPr/>
      </dsp:nvSpPr>
      <dsp:spPr>
        <a:xfrm>
          <a:off x="0" y="266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62C851-5A10-BE4A-AB2F-A5694999BB8C}">
      <dsp:nvSpPr>
        <dsp:cNvPr id="0" name=""/>
        <dsp:cNvSpPr/>
      </dsp:nvSpPr>
      <dsp:spPr>
        <a:xfrm>
          <a:off x="0" y="2663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Botox</a:t>
          </a:r>
        </a:p>
      </dsp:txBody>
      <dsp:txXfrm>
        <a:off x="0" y="2663"/>
        <a:ext cx="6666833" cy="1816197"/>
      </dsp:txXfrm>
    </dsp:sp>
    <dsp:sp modelId="{43EA08F3-405E-0F4B-9DCC-11C7B361D8D8}">
      <dsp:nvSpPr>
        <dsp:cNvPr id="0" name=""/>
        <dsp:cNvSpPr/>
      </dsp:nvSpPr>
      <dsp:spPr>
        <a:xfrm>
          <a:off x="0" y="1818861"/>
          <a:ext cx="666683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4D05F6-D955-1342-BA66-149CAF0CBA7A}">
      <dsp:nvSpPr>
        <dsp:cNvPr id="0" name=""/>
        <dsp:cNvSpPr/>
      </dsp:nvSpPr>
      <dsp:spPr>
        <a:xfrm>
          <a:off x="0" y="1818861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Pneumatic balloon dilatation</a:t>
          </a:r>
        </a:p>
      </dsp:txBody>
      <dsp:txXfrm>
        <a:off x="0" y="1818861"/>
        <a:ext cx="6666833" cy="1816197"/>
      </dsp:txXfrm>
    </dsp:sp>
    <dsp:sp modelId="{657AFFC9-7803-9845-8546-18B52F18CAE6}">
      <dsp:nvSpPr>
        <dsp:cNvPr id="0" name=""/>
        <dsp:cNvSpPr/>
      </dsp:nvSpPr>
      <dsp:spPr>
        <a:xfrm>
          <a:off x="0" y="3635058"/>
          <a:ext cx="666683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802A9B-4420-6D41-AA87-B75A97B852AF}">
      <dsp:nvSpPr>
        <dsp:cNvPr id="0" name=""/>
        <dsp:cNvSpPr/>
      </dsp:nvSpPr>
      <dsp:spPr>
        <a:xfrm>
          <a:off x="0" y="3635058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Stenting</a:t>
          </a:r>
        </a:p>
      </dsp:txBody>
      <dsp:txXfrm>
        <a:off x="0" y="3635058"/>
        <a:ext cx="6666833" cy="18161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86521-B790-C040-A662-642F1C0D9832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Several retrospective studies have shown clinical benefit in short-term in 5-77% symptomatic improvement.</a:t>
          </a:r>
        </a:p>
      </dsp:txBody>
      <dsp:txXfrm>
        <a:off x="38234" y="38234"/>
        <a:ext cx="7529629" cy="1228933"/>
      </dsp:txXfrm>
    </dsp:sp>
    <dsp:sp modelId="{EA37812E-BD38-E042-96B9-78D7A4CCC9DA}">
      <dsp:nvSpPr>
        <dsp:cNvPr id="0" name=""/>
        <dsp:cNvSpPr/>
      </dsp:nvSpPr>
      <dsp:spPr>
        <a:xfrm>
          <a:off x="788670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However, two randomized placebo-controlled studies have not shown its superiority over placebo injection either at a dose of 100 or 200 IU.</a:t>
          </a:r>
        </a:p>
      </dsp:txBody>
      <dsp:txXfrm>
        <a:off x="826904" y="1561202"/>
        <a:ext cx="7224611" cy="1228933"/>
      </dsp:txXfrm>
    </dsp:sp>
    <dsp:sp modelId="{A3282BD8-D133-F040-A842-04882811143A}">
      <dsp:nvSpPr>
        <dsp:cNvPr id="0" name=""/>
        <dsp:cNvSpPr/>
      </dsp:nvSpPr>
      <dsp:spPr>
        <a:xfrm>
          <a:off x="1577340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ESGE does not recommend BOTOX.</a:t>
          </a:r>
        </a:p>
      </dsp:txBody>
      <dsp:txXfrm>
        <a:off x="1615574" y="3084170"/>
        <a:ext cx="7224611" cy="1228933"/>
      </dsp:txXfrm>
    </dsp:sp>
    <dsp:sp modelId="{33B5BA32-16DC-5F47-A0F6-8877BD0CCFCD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5C6E087A-0A34-D64A-9ACE-2662D545781B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B8BEC-090A-F54F-98BB-1C36EF471905}">
      <dsp:nvSpPr>
        <dsp:cNvPr id="0" name=""/>
        <dsp:cNvSpPr/>
      </dsp:nvSpPr>
      <dsp:spPr>
        <a:xfrm>
          <a:off x="0" y="378982"/>
          <a:ext cx="5918184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F8A51-6252-F445-8359-D14F0F52384E}">
      <dsp:nvSpPr>
        <dsp:cNvPr id="0" name=""/>
        <dsp:cNvSpPr/>
      </dsp:nvSpPr>
      <dsp:spPr>
        <a:xfrm>
          <a:off x="295909" y="54262"/>
          <a:ext cx="4142728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85" tIns="0" rIns="15658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Pyloroplasty</a:t>
          </a:r>
        </a:p>
      </dsp:txBody>
      <dsp:txXfrm>
        <a:off x="327612" y="85965"/>
        <a:ext cx="4079322" cy="586034"/>
      </dsp:txXfrm>
    </dsp:sp>
    <dsp:sp modelId="{A6EA659B-5E60-E346-B4B5-F26ACA1C4475}">
      <dsp:nvSpPr>
        <dsp:cNvPr id="0" name=""/>
        <dsp:cNvSpPr/>
      </dsp:nvSpPr>
      <dsp:spPr>
        <a:xfrm>
          <a:off x="0" y="1376902"/>
          <a:ext cx="5918184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EA6DC-F285-0049-8A89-D8BBD4266574}">
      <dsp:nvSpPr>
        <dsp:cNvPr id="0" name=""/>
        <dsp:cNvSpPr/>
      </dsp:nvSpPr>
      <dsp:spPr>
        <a:xfrm>
          <a:off x="295909" y="1052182"/>
          <a:ext cx="4142728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85" tIns="0" rIns="15658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Pyloromyotomy</a:t>
          </a:r>
        </a:p>
      </dsp:txBody>
      <dsp:txXfrm>
        <a:off x="327612" y="1083885"/>
        <a:ext cx="4079322" cy="586034"/>
      </dsp:txXfrm>
    </dsp:sp>
    <dsp:sp modelId="{8C1D993A-7695-BA4A-A0AA-1333714DC20E}">
      <dsp:nvSpPr>
        <dsp:cNvPr id="0" name=""/>
        <dsp:cNvSpPr/>
      </dsp:nvSpPr>
      <dsp:spPr>
        <a:xfrm>
          <a:off x="0" y="2374822"/>
          <a:ext cx="5918184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B169D-8E20-B64D-8152-98240BC680EA}">
      <dsp:nvSpPr>
        <dsp:cNvPr id="0" name=""/>
        <dsp:cNvSpPr/>
      </dsp:nvSpPr>
      <dsp:spPr>
        <a:xfrm>
          <a:off x="295909" y="2050101"/>
          <a:ext cx="4142728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85" tIns="0" rIns="15658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Jejunal tube </a:t>
          </a:r>
        </a:p>
      </dsp:txBody>
      <dsp:txXfrm>
        <a:off x="327612" y="2081804"/>
        <a:ext cx="4079322" cy="586034"/>
      </dsp:txXfrm>
    </dsp:sp>
    <dsp:sp modelId="{2D91A8CD-7403-A744-9AC6-D79B4E8DE04B}">
      <dsp:nvSpPr>
        <dsp:cNvPr id="0" name=""/>
        <dsp:cNvSpPr/>
      </dsp:nvSpPr>
      <dsp:spPr>
        <a:xfrm>
          <a:off x="0" y="3372742"/>
          <a:ext cx="5918184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3C5B99-4F9A-3649-BF2F-26138FE94FAE}">
      <dsp:nvSpPr>
        <dsp:cNvPr id="0" name=""/>
        <dsp:cNvSpPr/>
      </dsp:nvSpPr>
      <dsp:spPr>
        <a:xfrm>
          <a:off x="295909" y="3048021"/>
          <a:ext cx="4142728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85" tIns="0" rIns="15658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Partial gastric resection</a:t>
          </a:r>
        </a:p>
      </dsp:txBody>
      <dsp:txXfrm>
        <a:off x="327612" y="3079724"/>
        <a:ext cx="4079322" cy="586034"/>
      </dsp:txXfrm>
    </dsp:sp>
    <dsp:sp modelId="{2A48EE6D-E8D8-6A40-99AA-EB5D8AF6844E}">
      <dsp:nvSpPr>
        <dsp:cNvPr id="0" name=""/>
        <dsp:cNvSpPr/>
      </dsp:nvSpPr>
      <dsp:spPr>
        <a:xfrm>
          <a:off x="0" y="4370662"/>
          <a:ext cx="5918184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537B5-C7A4-3043-AED7-AADE633C7AB6}">
      <dsp:nvSpPr>
        <dsp:cNvPr id="0" name=""/>
        <dsp:cNvSpPr/>
      </dsp:nvSpPr>
      <dsp:spPr>
        <a:xfrm>
          <a:off x="295909" y="4045942"/>
          <a:ext cx="4142728" cy="6494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85" tIns="0" rIns="15658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Total gastrectomy</a:t>
          </a:r>
        </a:p>
      </dsp:txBody>
      <dsp:txXfrm>
        <a:off x="327612" y="4077645"/>
        <a:ext cx="4079322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C798-C463-C3D5-9171-4D41F66A6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E6134-4DE0-11C4-4680-0B7E72843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B52A3-C4B2-A138-5ED9-4347CB4F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7D9-07A9-124A-AA5C-EB6FC81C6FAC}" type="datetimeFigureOut">
              <a:rPr lang="en-KZ" smtClean="0"/>
              <a:t>24.05.2025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C95C7-FB72-B852-8C71-A5B8E0A0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74EB5-03A3-7AF3-78CD-3542EB69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0EC-7E09-D649-9D47-7B55C2565961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83684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E67A-6336-65EC-4D5D-9D08376C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EADCB-01C9-710A-364F-0F728E327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D7998-8C54-60EC-73A1-855EACAA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7D9-07A9-124A-AA5C-EB6FC81C6FAC}" type="datetimeFigureOut">
              <a:rPr lang="en-KZ" smtClean="0"/>
              <a:t>24.05.2025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16B6E-B923-9F0D-2A3A-5C164D04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76D85-FA4A-C6FD-44F2-B5D493AB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0EC-7E09-D649-9D47-7B55C2565961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48600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5280C9-2FDC-98DF-91EC-7599685AE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234C4-AFF3-9B0A-22C8-B9A9FAF5D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37DAC-C6DE-34F1-82F3-54444074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7D9-07A9-124A-AA5C-EB6FC81C6FAC}" type="datetimeFigureOut">
              <a:rPr lang="en-KZ" smtClean="0"/>
              <a:t>24.05.2025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D2F04-6DF9-968D-EA0D-43EC425A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ED6B5-5724-365E-86DA-CAF82BA2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0EC-7E09-D649-9D47-7B55C2565961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08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E302-A387-E0E2-F60E-BCD05B3B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7E8A1-F40C-6E98-7B79-3813C610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B3FAA-08D0-7D2F-EB8D-F9DABFD6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7D9-07A9-124A-AA5C-EB6FC81C6FAC}" type="datetimeFigureOut">
              <a:rPr lang="en-KZ" smtClean="0"/>
              <a:t>24.05.2025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1A310-9D21-4A43-147A-B15ABB62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89243-9D16-61D4-5273-407474E0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0EC-7E09-D649-9D47-7B55C2565961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49480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4FEC-C402-7D31-9CFD-7C66CE3B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4A90B-3BD7-C081-EB90-6796A31EF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6120D-5E0A-40D7-892A-FA14DB5A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7D9-07A9-124A-AA5C-EB6FC81C6FAC}" type="datetimeFigureOut">
              <a:rPr lang="en-KZ" smtClean="0"/>
              <a:t>24.05.2025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36B5A-24A4-CBA1-B58F-36CDDFA6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46BB3-C3C1-2F78-F2CD-DE067121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0EC-7E09-D649-9D47-7B55C2565961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48751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81F8-B985-914E-F5CF-77F71E78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47E10-3D2F-5C50-D72B-65152F0FA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3B463-6199-49D4-6EEF-E46212CF4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88986-C21E-A02E-3F40-5FE404A0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7D9-07A9-124A-AA5C-EB6FC81C6FAC}" type="datetimeFigureOut">
              <a:rPr lang="en-KZ" smtClean="0"/>
              <a:t>24.05.2025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BA058-6A60-88F0-FD28-C1C0B352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60BF3-805A-A259-CD8B-BDFB4EB2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0EC-7E09-D649-9D47-7B55C2565961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73234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0939-1768-C9BB-936A-62F22AFF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2DFC7-C667-E904-9282-098B7051C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C5F9A-2429-868B-E7E4-279548B6E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D05B5-B394-7BEE-EBA4-3CD8C698D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DCFB2-3EDB-15FF-4609-B4BAE1D40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8EC79-ED2D-D1B6-DAC6-09148B5F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7D9-07A9-124A-AA5C-EB6FC81C6FAC}" type="datetimeFigureOut">
              <a:rPr lang="en-KZ" smtClean="0"/>
              <a:t>24.05.2025</a:t>
            </a:fld>
            <a:endParaRPr lang="en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3DC47-DEDE-E2D9-D1E6-13BB3DCD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9E66E-690D-5B2F-D193-6173D171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0EC-7E09-D649-9D47-7B55C2565961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84232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A4F1-BF63-9D50-CCF1-CCD8DD67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9B9546-5BE2-7917-5191-EE1ADFB6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7D9-07A9-124A-AA5C-EB6FC81C6FAC}" type="datetimeFigureOut">
              <a:rPr lang="en-KZ" smtClean="0"/>
              <a:t>24.05.2025</a:t>
            </a:fld>
            <a:endParaRPr lang="en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74D37-7E39-AEBB-60E9-E45B51A1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AF8FA-AF85-510C-BAAF-797EEFAF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0EC-7E09-D649-9D47-7B55C2565961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14734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4475D-489C-CB3B-8605-41FCED3F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7D9-07A9-124A-AA5C-EB6FC81C6FAC}" type="datetimeFigureOut">
              <a:rPr lang="en-KZ" smtClean="0"/>
              <a:t>24.05.2025</a:t>
            </a:fld>
            <a:endParaRPr lang="en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3416B-ED6C-742F-7B39-EC258118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7BDC0-5321-D28B-B312-B67328D7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0EC-7E09-D649-9D47-7B55C2565961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77715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E322-0232-4735-587F-E7EB4E9EF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80573-FA27-C438-5DE2-930FCBC6D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B1D7B-ED2D-BFD3-DC2C-9893BB9FF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F2E1F-151C-418C-7D14-1F16B0D6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7D9-07A9-124A-AA5C-EB6FC81C6FAC}" type="datetimeFigureOut">
              <a:rPr lang="en-KZ" smtClean="0"/>
              <a:t>24.05.2025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61CC6-4E07-D87B-6459-2E3C7CAB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E46BF-BF01-2A89-4035-B9C323B8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0EC-7E09-D649-9D47-7B55C2565961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11039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15B-1CF8-11EC-49B5-933F7540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80FCF-8DD9-BA84-24EF-EC5883338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D069B-BC3D-AD9B-4ACB-3977FEA26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C555A-4664-CC57-8934-18B683CE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7D9-07A9-124A-AA5C-EB6FC81C6FAC}" type="datetimeFigureOut">
              <a:rPr lang="en-KZ" smtClean="0"/>
              <a:t>24.05.2025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06440-360C-0D9A-CA2B-705B307C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DD213-789B-C3E5-BB2B-BA87A11D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0EC-7E09-D649-9D47-7B55C2565961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69471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76CC4-C09E-C909-146A-67F19BCF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4253A-2EDF-5134-2A01-A75798B38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E3A03-4C1E-A9A1-CF21-8F89CFA07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4C77D9-07A9-124A-AA5C-EB6FC81C6FAC}" type="datetimeFigureOut">
              <a:rPr lang="en-KZ" smtClean="0"/>
              <a:t>24.05.2025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17586-413D-A0B0-EEF8-94942B4A0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7AD42-5820-9510-93F6-2665FCF71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A700EC-7E09-D649-9D47-7B55C2565961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45098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0D2F4-19CB-AF0B-9F90-0C873FAAA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KZ" sz="4800">
                <a:solidFill>
                  <a:srgbClr val="FFFFFF"/>
                </a:solidFill>
              </a:rPr>
              <a:t>Gastroparesis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AD53F-ACD0-C39B-FF08-D5CF23FAB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KZ" sz="2000">
                <a:solidFill>
                  <a:srgbClr val="FFFFFF"/>
                </a:solidFill>
              </a:rPr>
              <a:t>Dr Abdullahi Hadi</a:t>
            </a:r>
          </a:p>
          <a:p>
            <a:pPr algn="r"/>
            <a:r>
              <a:rPr lang="en-KZ" sz="2000">
                <a:solidFill>
                  <a:srgbClr val="FFFFFF"/>
                </a:solidFill>
              </a:rPr>
              <a:t>Physician and Gastroenterologist</a:t>
            </a:r>
          </a:p>
          <a:p>
            <a:pPr algn="r"/>
            <a:r>
              <a:rPr lang="en-KZ" sz="2000">
                <a:solidFill>
                  <a:srgbClr val="FFFFFF"/>
                </a:solidFill>
              </a:rPr>
              <a:t>GSK Symposium May 2025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36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9AEBB-E25C-97D2-FBAC-15406404E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KZ" sz="5400"/>
              <a:t>Management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32667-3194-CB25-04F5-728F3D6A6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KZ" sz="2200"/>
              <a:t>Correct underlying condition: Review medications, glycemic control for diabetics</a:t>
            </a:r>
          </a:p>
          <a:p>
            <a:r>
              <a:rPr lang="en-KZ" sz="2200"/>
              <a:t>Hydration and nutrition</a:t>
            </a:r>
          </a:p>
          <a:p>
            <a:r>
              <a:rPr lang="en-KZ" sz="2200"/>
              <a:t>NG tube feeding </a:t>
            </a:r>
          </a:p>
          <a:p>
            <a:endParaRPr lang="en-KZ" sz="2200"/>
          </a:p>
        </p:txBody>
      </p:sp>
      <p:pic>
        <p:nvPicPr>
          <p:cNvPr id="7" name="Graphic 6" descr="Medicine">
            <a:extLst>
              <a:ext uri="{FF2B5EF4-FFF2-40B4-BE49-F238E27FC236}">
                <a16:creationId xmlns:a16="http://schemas.microsoft.com/office/drawing/2014/main" id="{AE1845CC-F85D-C69C-A686-EAC75C1F5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6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15F24-CCC0-4F63-0429-CBA515A7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KZ" sz="4000">
                <a:solidFill>
                  <a:srgbClr val="FFFFFF"/>
                </a:solidFill>
              </a:rPr>
              <a:t>Prokinetics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22E74B-F007-A7D4-61BE-65597276A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04785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060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1CAD9-6BBD-3323-28CE-BC9EB2ED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KZ" sz="4000">
                <a:solidFill>
                  <a:srgbClr val="FFFFFF"/>
                </a:solidFill>
              </a:rPr>
              <a:t>Erythromycin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C992AE-CF0A-F91D-58E3-408A950DE1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42266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53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14BF3-4E96-3E0D-D254-75323621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KZ" sz="4000">
                <a:solidFill>
                  <a:srgbClr val="FFFFFF"/>
                </a:solidFill>
              </a:rPr>
              <a:t>Antiemetics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F01D2A-2EFC-5C54-C012-870F293B4E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67102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8717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21B0C-C1A9-5C92-F8B1-B2AB2368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KZ" sz="4000">
                <a:solidFill>
                  <a:srgbClr val="FFFFFF"/>
                </a:solidFill>
              </a:rPr>
              <a:t>Minimally invasive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CE73BD-172E-0710-9401-4AE5E4AA08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8732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0605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88FB193-DFE6-DC1C-1F03-E799F9D77B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909A8-8708-CA0C-505E-A646D5379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Pyloric Botox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E6F88-1F6A-A643-610F-7246C2E2CCF2}"/>
              </a:ext>
            </a:extLst>
          </p:cNvPr>
          <p:cNvSpPr txBox="1"/>
          <p:nvPr/>
        </p:nvSpPr>
        <p:spPr>
          <a:xfrm>
            <a:off x="7430290" y="6176963"/>
            <a:ext cx="39235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KZ" dirty="0"/>
              <a:t>Arts et al Aliment Pharmacol 2007</a:t>
            </a:r>
          </a:p>
          <a:p>
            <a:pPr>
              <a:spcAft>
                <a:spcPts val="600"/>
              </a:spcAft>
            </a:pPr>
            <a:r>
              <a:rPr lang="en-KZ" dirty="0"/>
              <a:t>Wuesten et al Endoscopy 2020</a:t>
            </a:r>
          </a:p>
          <a:p>
            <a:pPr>
              <a:spcAft>
                <a:spcPts val="600"/>
              </a:spcAft>
            </a:pPr>
            <a:r>
              <a:rPr lang="en-KZ" dirty="0"/>
              <a:t>Friedenburg el al Am J Gastroent 2008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D75404-B7EE-1FE7-BCA6-E3DBFCFC7D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1470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0115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486E2-A13E-E6EC-EF86-057612E5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KZ" sz="5400"/>
              <a:t>Gastric Electrical Stimulation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C1383-D075-9C1A-87CC-C811BE46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KZ" sz="2200" dirty="0"/>
              <a:t>&gt;30 studies published to date, only 6 are blinded.</a:t>
            </a:r>
          </a:p>
          <a:p>
            <a:r>
              <a:rPr lang="en-KZ" sz="2200" dirty="0"/>
              <a:t>Study size: 5-214 (mostly 18-33), Most mixed (DM and idiopathic)</a:t>
            </a:r>
          </a:p>
          <a:p>
            <a:r>
              <a:rPr lang="en-KZ" sz="2200" dirty="0"/>
              <a:t>Improves N&amp;V in 50% of patients</a:t>
            </a:r>
          </a:p>
          <a:p>
            <a:r>
              <a:rPr lang="en-KZ" sz="2200" dirty="0"/>
              <a:t>Some improvement in glycemic control</a:t>
            </a:r>
          </a:p>
          <a:p>
            <a:r>
              <a:rPr lang="en-KZ" sz="2200" dirty="0"/>
              <a:t>Not helpful for pain or bloating</a:t>
            </a:r>
          </a:p>
          <a:p>
            <a:r>
              <a:rPr lang="en-KZ" sz="2200" dirty="0"/>
              <a:t>No improvement on 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8CADC-D7C6-C281-90EF-62AA7E2230A3}"/>
              </a:ext>
            </a:extLst>
          </p:cNvPr>
          <p:cNvSpPr txBox="1"/>
          <p:nvPr/>
        </p:nvSpPr>
        <p:spPr>
          <a:xfrm>
            <a:off x="6485467" y="5909733"/>
            <a:ext cx="308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Z" dirty="0"/>
              <a:t>Maranki et al Dig Dis Sci 2008</a:t>
            </a:r>
          </a:p>
        </p:txBody>
      </p:sp>
    </p:spTree>
    <p:extLst>
      <p:ext uri="{BB962C8B-B14F-4D97-AF65-F5344CB8AC3E}">
        <p14:creationId xmlns:p14="http://schemas.microsoft.com/office/powerpoint/2010/main" val="1010887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5B759-9929-44FD-36D5-07DF468C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097280"/>
            <a:ext cx="3796306" cy="4666207"/>
          </a:xfrm>
        </p:spPr>
        <p:txBody>
          <a:bodyPr anchor="ctr">
            <a:normAutofit/>
          </a:bodyPr>
          <a:lstStyle/>
          <a:p>
            <a:r>
              <a:rPr lang="en-KZ" sz="4800"/>
              <a:t>Invasive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FA9E52-2F1B-9656-02BB-49B24036AA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232674"/>
              </p:ext>
            </p:extLst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5792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llage of different types of liquid&#10;&#10;Description automatically generated">
            <a:extLst>
              <a:ext uri="{FF2B5EF4-FFF2-40B4-BE49-F238E27FC236}">
                <a16:creationId xmlns:a16="http://schemas.microsoft.com/office/drawing/2014/main" id="{2BE81BA2-6BC2-3DA6-7D21-7A0E17B34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2791"/>
          <a:stretch>
            <a:fillRect/>
          </a:stretch>
        </p:blipFill>
        <p:spPr>
          <a:xfrm>
            <a:off x="20" y="10"/>
            <a:ext cx="12191979" cy="685798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317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D9CEB3D-7B14-5664-45EA-9B5198EB1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4495" r="-2" b="-2"/>
          <a:stretch>
            <a:fillRect/>
          </a:stretch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6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24A55-7909-8FD9-B45B-2DDC7367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KZ" sz="5400"/>
              <a:t>Definition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6B9F-A715-2B9C-9A8E-0030F2239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r>
              <a:rPr lang="en-US" sz="2200" b="0" i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Gastroparesis is a motility disorder of the stomach</a:t>
            </a: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characterized by symptoms suggesting retention of food in the stomach</a:t>
            </a: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 objective evidence of delayed gastric emptying</a:t>
            </a: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 absence of mechanical obstruction in the gastric outflow </a:t>
            </a: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excluded by radiology and/or endoscopy.</a:t>
            </a:r>
          </a:p>
          <a:p>
            <a:r>
              <a:rPr lang="en-US" sz="2200" b="0" i="0" u="sng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Epidemiology:</a:t>
            </a:r>
            <a:endParaRPr lang="en-KZ" sz="2200" b="1" i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 (Body CS)"/>
            </a:endParaRP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9.6 per 100,000 (men) </a:t>
            </a: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38 per 100,000 (women)</a:t>
            </a:r>
            <a:endParaRPr lang="en-KZ" sz="2200" b="1" i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 (Body CS)"/>
            </a:endParaRPr>
          </a:p>
          <a:p>
            <a:pPr marL="0" indent="0" algn="r">
              <a:buNone/>
            </a:pPr>
            <a:r>
              <a:rPr lang="en-KZ" sz="22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Jung </a:t>
            </a:r>
            <a:r>
              <a:rPr lang="en-KZ" sz="2200" b="1" i="1" dirty="0"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et al</a:t>
            </a:r>
            <a:r>
              <a:rPr lang="en-KZ" sz="22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 Gastroenterology 2009</a:t>
            </a:r>
          </a:p>
          <a:p>
            <a:pPr marL="0" indent="0" algn="r">
              <a:buNone/>
            </a:pPr>
            <a:r>
              <a:rPr lang="en-KZ" sz="22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   Parkman </a:t>
            </a:r>
            <a:r>
              <a:rPr lang="en-KZ" sz="2200" b="1" i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et al </a:t>
            </a:r>
            <a:r>
              <a:rPr lang="en-KZ" sz="22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Gastroenterology 2004</a:t>
            </a:r>
          </a:p>
          <a:p>
            <a:pPr marL="0" indent="0" algn="r">
              <a:buNone/>
            </a:pPr>
            <a:r>
              <a:rPr lang="en-KZ" sz="22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Shankar </a:t>
            </a:r>
            <a:r>
              <a:rPr lang="en-KZ" sz="2200" b="1" i="1" dirty="0"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et al </a:t>
            </a:r>
            <a:r>
              <a:rPr lang="en-KZ" sz="22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Current Gastroenterology Reports 2021</a:t>
            </a:r>
            <a:endParaRPr lang="en-KZ" sz="2200" b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 (Body CS)"/>
            </a:endParaRPr>
          </a:p>
          <a:p>
            <a:endParaRPr lang="en-KZ" sz="2200" dirty="0"/>
          </a:p>
        </p:txBody>
      </p:sp>
    </p:spTree>
    <p:extLst>
      <p:ext uri="{BB962C8B-B14F-4D97-AF65-F5344CB8AC3E}">
        <p14:creationId xmlns:p14="http://schemas.microsoft.com/office/powerpoint/2010/main" val="2602787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-up of a medical survey&#10;&#10;Description automatically generated">
            <a:extLst>
              <a:ext uri="{FF2B5EF4-FFF2-40B4-BE49-F238E27FC236}">
                <a16:creationId xmlns:a16="http://schemas.microsoft.com/office/drawing/2014/main" id="{DBDF39AF-045A-D00D-C32E-8106610F2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4457" r="-2" b="2561"/>
          <a:stretch>
            <a:fillRect/>
          </a:stretch>
        </p:blipFill>
        <p:spPr>
          <a:xfrm>
            <a:off x="1141229" y="643467"/>
            <a:ext cx="990954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69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patient's health&#10;&#10;Description automatically generated">
            <a:extLst>
              <a:ext uri="{FF2B5EF4-FFF2-40B4-BE49-F238E27FC236}">
                <a16:creationId xmlns:a16="http://schemas.microsoft.com/office/drawing/2014/main" id="{22C6FB40-76AB-962A-596E-D76A96E27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564" y="643467"/>
            <a:ext cx="857087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92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E1544-E6AB-3335-6321-0B6FF881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0820EE8-2BA7-3A0E-F32B-2DA974D76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44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FC258-136E-D6EF-856A-F4AB148C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KZ" sz="4000">
                <a:solidFill>
                  <a:srgbClr val="FFFFFF"/>
                </a:solidFill>
              </a:rPr>
              <a:t>Etiology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61015-A062-804C-F6FC-3EECFB9F6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Idiopathic (40%), Post-viral syndrome, women, associated depression and anxiety.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diabetes (37.5%), Type I -  5%, Type II – 1%</a:t>
            </a:r>
          </a:p>
          <a:p>
            <a:r>
              <a:rPr lang="en-US" sz="2400" dirty="0"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Post Surgical (13%), Vagotomy, Bariatric, Fundoplication..</a:t>
            </a:r>
            <a:endParaRPr lang="en-US" sz="2400" b="0" i="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 (Body CS)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drug induced (opioids, analgesia, GLP-1 agonists, amylin agonists, CCB, anticholinergics), 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Parkinson’s, MS, CP, SLE, Scleroderma.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ea typeface="Aptos" panose="020B0004020202020204" pitchFamily="34" charset="0"/>
              <a:cs typeface="Times New Roman (Body CS)"/>
            </a:endParaRPr>
          </a:p>
          <a:p>
            <a:pPr marL="0" indent="0" algn="r">
              <a:buNone/>
            </a:pPr>
            <a:r>
              <a:rPr lang="en-KZ" sz="2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Ye </a:t>
            </a:r>
            <a:r>
              <a:rPr lang="en-KZ" sz="2000" b="1" i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et al </a:t>
            </a:r>
            <a:r>
              <a:rPr lang="en-KZ" sz="2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Gastroenterology 2022</a:t>
            </a:r>
          </a:p>
          <a:p>
            <a:endParaRPr lang="en-KZ" sz="2000" dirty="0"/>
          </a:p>
        </p:txBody>
      </p:sp>
    </p:spTree>
    <p:extLst>
      <p:ext uri="{BB962C8B-B14F-4D97-AF65-F5344CB8AC3E}">
        <p14:creationId xmlns:p14="http://schemas.microsoft.com/office/powerpoint/2010/main" val="120977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D606B8-A294-CE27-26BB-278BBFEA2A9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38344-572D-0A87-18A4-CACCB10E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KZ" dirty="0"/>
              <a:t>Cardinal symptoms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80E3C9-26BD-3D73-E54B-01EFFC8385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1599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7C229E-372C-7830-4A78-ABAC6407C12A}"/>
              </a:ext>
            </a:extLst>
          </p:cNvPr>
          <p:cNvSpPr txBox="1"/>
          <p:nvPr/>
        </p:nvSpPr>
        <p:spPr>
          <a:xfrm>
            <a:off x="7738533" y="6371471"/>
            <a:ext cx="432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Z" dirty="0"/>
              <a:t>Pasricha </a:t>
            </a:r>
            <a:r>
              <a:rPr lang="en-KZ" i="1" dirty="0"/>
              <a:t>et al </a:t>
            </a:r>
            <a:r>
              <a:rPr lang="en-KZ" dirty="0"/>
              <a:t>Gastroenterol Hepatol 2022</a:t>
            </a:r>
          </a:p>
        </p:txBody>
      </p:sp>
    </p:spTree>
    <p:extLst>
      <p:ext uri="{BB962C8B-B14F-4D97-AF65-F5344CB8AC3E}">
        <p14:creationId xmlns:p14="http://schemas.microsoft.com/office/powerpoint/2010/main" val="66250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1323F-03F6-1919-CE6A-B2D17E7D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KZ" sz="4000">
                <a:solidFill>
                  <a:srgbClr val="FFFFFF"/>
                </a:solidFill>
              </a:rPr>
              <a:t>Pathophysiology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7D3AD-D53C-2BAD-A49E-817CF8A6D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62500" lnSpcReduction="20000"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Not well understood, various pathways proposed.</a:t>
            </a:r>
            <a:endParaRPr lang="en-KZ" b="1" i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 (Body CS)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Loss of fundal accommodation secondary to loss of Vagus nerve inhibition due to chronic hyperglycemia.</a:t>
            </a:r>
            <a:endParaRPr lang="en-KZ" b="1" i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 (Body CS)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Loss of Interstitial cells of Cajal (pacemaker of gastric motility) post viral infection.</a:t>
            </a:r>
            <a:endParaRPr lang="en-KZ" b="1" i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 (Body CS)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Loss of hormones that augment gastric motility (motilin, gelatin and pancreatic enzymes).</a:t>
            </a:r>
          </a:p>
          <a:p>
            <a:r>
              <a:rPr lang="en-US" dirty="0"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Pylorospasm.</a:t>
            </a:r>
          </a:p>
          <a:p>
            <a:r>
              <a:rPr lang="en-US" dirty="0"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Gastric arrythmias.</a:t>
            </a:r>
          </a:p>
          <a:p>
            <a:r>
              <a:rPr lang="en-US" dirty="0"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Autonomic neuropathy.</a:t>
            </a:r>
          </a:p>
          <a:p>
            <a:r>
              <a:rPr lang="en-US" dirty="0"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Poor correlation between degree of delay and symptom severity.</a:t>
            </a:r>
          </a:p>
          <a:p>
            <a:endParaRPr lang="en-US" sz="2000" dirty="0">
              <a:latin typeface="Times New Roman" panose="02020603050405020304" pitchFamily="18" charset="0"/>
              <a:ea typeface="Aptos" panose="020B0004020202020204" pitchFamily="34" charset="0"/>
              <a:cs typeface="Times New Roman (Body CS)"/>
            </a:endParaRPr>
          </a:p>
          <a:p>
            <a:pPr marL="0" indent="0" algn="r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W</a:t>
            </a:r>
            <a:r>
              <a:rPr lang="en-KZ" sz="2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ard gut 2002</a:t>
            </a:r>
          </a:p>
          <a:p>
            <a:pPr marL="0" indent="0" algn="r">
              <a:buNone/>
            </a:pPr>
            <a:r>
              <a:rPr lang="en-KZ" sz="20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Liu </a:t>
            </a:r>
            <a:r>
              <a:rPr lang="en-KZ" sz="2000" b="1" i="1" dirty="0"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et al </a:t>
            </a:r>
            <a:r>
              <a:rPr lang="en-KZ" sz="20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Gut Liver 2017</a:t>
            </a:r>
            <a:endParaRPr lang="en-KZ" sz="2000" b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 (Body CS)"/>
            </a:endParaRPr>
          </a:p>
          <a:p>
            <a:endParaRPr lang="en-KZ" sz="2000" dirty="0"/>
          </a:p>
        </p:txBody>
      </p:sp>
    </p:spTree>
    <p:extLst>
      <p:ext uri="{BB962C8B-B14F-4D97-AF65-F5344CB8AC3E}">
        <p14:creationId xmlns:p14="http://schemas.microsoft.com/office/powerpoint/2010/main" val="290459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12D21-8728-9022-5A3F-FF507CFA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KZ" sz="4000">
                <a:solidFill>
                  <a:srgbClr val="FFFFFF"/>
                </a:solidFill>
              </a:rPr>
              <a:t>Diagnosis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A6E91-41F1-A668-27DE-AF31F7390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z="2100" b="0" i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Standard test for evaluation is gastric scintigraphy of solids.</a:t>
            </a:r>
            <a:endParaRPr lang="en-KZ" sz="2100" b="1" i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 (Body CS)"/>
            </a:endParaRPr>
          </a:p>
          <a:p>
            <a:r>
              <a:rPr lang="en-US" sz="2100" b="0" i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Protocol: 4 imaging protocol with scans taken at 0,1,2 and 4 hours after ingestion of radioactive technetium with solid food.</a:t>
            </a:r>
            <a:endParaRPr lang="en-KZ" sz="2100" b="1" i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 (Body CS)"/>
            </a:endParaRPr>
          </a:p>
          <a:p>
            <a:r>
              <a:rPr lang="en-US" sz="2100" b="0" i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Delayed gastric emptying is defined: greater than 60% retention at 2 hours post prandially and or greater than 10% retention at 4 hours.</a:t>
            </a:r>
            <a:endParaRPr lang="en-KZ" sz="2100" b="1" i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 (Body CS)"/>
            </a:endParaRPr>
          </a:p>
          <a:p>
            <a:r>
              <a:rPr lang="en-US" sz="2100" b="0" i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Four hour post prandial test is the most recommended time to obtain results.</a:t>
            </a:r>
            <a:endParaRPr lang="en-KZ" sz="2100" b="1" i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 (Body CS)"/>
            </a:endParaRPr>
          </a:p>
          <a:p>
            <a:r>
              <a:rPr lang="en-US" sz="2100" b="0" i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Patients should be euglycemic during the study.</a:t>
            </a:r>
            <a:endParaRPr lang="en-KZ" sz="2100" b="1" i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 (Body CS)"/>
            </a:endParaRPr>
          </a:p>
          <a:p>
            <a:r>
              <a:rPr lang="en-US" sz="2100" b="0" i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These drugs should be stopped 48 hours before study (opioids, cannabinoids, prokinetics, antiemetics, neuromodulators, GLP-1 agonists).</a:t>
            </a:r>
            <a:endParaRPr lang="en-KZ" sz="2100" b="1" i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 (Body CS)"/>
            </a:endParaRPr>
          </a:p>
          <a:p>
            <a:r>
              <a:rPr lang="en-US" sz="2100" b="0" i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Standardized meal: solid meal eggs, two slices of white toast, strawberry jelly, and 120ml of water.</a:t>
            </a:r>
            <a:endParaRPr lang="en-KZ" sz="2100" b="1" i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 (Body CS)"/>
            </a:endParaRPr>
          </a:p>
          <a:p>
            <a:r>
              <a:rPr lang="en-US" sz="2100" b="0" i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 </a:t>
            </a:r>
            <a:endParaRPr lang="en-KZ" sz="2100" b="1" i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 (Body CS)"/>
            </a:endParaRPr>
          </a:p>
          <a:p>
            <a:r>
              <a:rPr lang="en-US" sz="2100" b="0" i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Upped endoscopy to exclude mechanical obstruction. Full thickness biopsy.</a:t>
            </a:r>
            <a:endParaRPr lang="en-KZ" sz="2100" b="1" i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 (Body CS)"/>
            </a:endParaRPr>
          </a:p>
          <a:p>
            <a:r>
              <a:rPr lang="en-US" sz="2100" b="0" i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 (Body CS)"/>
              </a:rPr>
              <a:t>Other tests: wireless motility capsule, Endo flip, Pan GI scintigraphy, C-13 labeled breath test</a:t>
            </a:r>
            <a:endParaRPr lang="en-KZ" sz="2100" b="1" i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 (Body CS)"/>
            </a:endParaRPr>
          </a:p>
          <a:p>
            <a:endParaRPr lang="en-KZ" sz="1400" dirty="0"/>
          </a:p>
        </p:txBody>
      </p:sp>
    </p:spTree>
    <p:extLst>
      <p:ext uri="{BB962C8B-B14F-4D97-AF65-F5344CB8AC3E}">
        <p14:creationId xmlns:p14="http://schemas.microsoft.com/office/powerpoint/2010/main" val="237540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68928-3FFD-9A28-0E84-38139DE4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KZ" sz="4000">
                <a:solidFill>
                  <a:srgbClr val="FFFFFF"/>
                </a:solidFill>
              </a:rPr>
              <a:t>Gastroparesis Spectrum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3681DC12-71E9-E449-69E9-B66B25E20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56079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652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51760-2C9A-D758-B302-19C0D021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KZ" sz="4000">
                <a:solidFill>
                  <a:srgbClr val="FFFFFF"/>
                </a:solidFill>
              </a:rPr>
              <a:t>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6E3AEE-9D1B-DB6E-64E8-BA126F0945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66997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8047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79841-755D-81C6-1729-CEDD317E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KZ" sz="5000"/>
              <a:t>Dietary management 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4A2A7-882A-279C-48BB-71F4C3126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KZ" sz="3200" dirty="0"/>
              <a:t>Low fat</a:t>
            </a:r>
          </a:p>
          <a:p>
            <a:r>
              <a:rPr lang="en-KZ" sz="3200" dirty="0"/>
              <a:t>Low Fiber</a:t>
            </a:r>
          </a:p>
          <a:p>
            <a:r>
              <a:rPr lang="en-KZ" sz="3200" dirty="0"/>
              <a:t>Small frequent Meals</a:t>
            </a:r>
          </a:p>
          <a:p>
            <a:r>
              <a:rPr lang="en-KZ" sz="3200" dirty="0"/>
              <a:t>Liquid supplementation</a:t>
            </a:r>
          </a:p>
          <a:p>
            <a:r>
              <a:rPr lang="en-KZ" sz="3200" dirty="0"/>
              <a:t>Multivitamin (liquid/cheweble).</a:t>
            </a:r>
          </a:p>
          <a:p>
            <a:endParaRPr lang="en-KZ" sz="2200" dirty="0"/>
          </a:p>
          <a:p>
            <a:endParaRPr lang="en-KZ" sz="2200" dirty="0"/>
          </a:p>
        </p:txBody>
      </p:sp>
      <p:pic>
        <p:nvPicPr>
          <p:cNvPr id="5" name="Picture 4" descr="A book cover of a cookbook&#10;&#10;Description automatically generated">
            <a:extLst>
              <a:ext uri="{FF2B5EF4-FFF2-40B4-BE49-F238E27FC236}">
                <a16:creationId xmlns:a16="http://schemas.microsoft.com/office/drawing/2014/main" id="{C51F630F-F69F-188C-DDA9-33670BB6D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534" y="640080"/>
            <a:ext cx="453199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4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714</Words>
  <Application>Microsoft Macintosh PowerPoint</Application>
  <PresentationFormat>Widescreen</PresentationFormat>
  <Paragraphs>121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Times New Roman</vt:lpstr>
      <vt:lpstr>Office Theme</vt:lpstr>
      <vt:lpstr>Gastroparesis</vt:lpstr>
      <vt:lpstr>Definition</vt:lpstr>
      <vt:lpstr>Etiology</vt:lpstr>
      <vt:lpstr>Cardinal symptoms</vt:lpstr>
      <vt:lpstr>Pathophysiology</vt:lpstr>
      <vt:lpstr>Diagnosis</vt:lpstr>
      <vt:lpstr>Gastroparesis Spectrum</vt:lpstr>
      <vt:lpstr>Management</vt:lpstr>
      <vt:lpstr>Dietary management </vt:lpstr>
      <vt:lpstr>Management</vt:lpstr>
      <vt:lpstr>Prokinetics</vt:lpstr>
      <vt:lpstr>Erythromycin</vt:lpstr>
      <vt:lpstr>Antiemetics</vt:lpstr>
      <vt:lpstr>Minimally invasive</vt:lpstr>
      <vt:lpstr>Pyloric Botox</vt:lpstr>
      <vt:lpstr>Gastric Electrical Stimulation</vt:lpstr>
      <vt:lpstr>Invasive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AH Omar</dc:creator>
  <cp:lastModifiedBy>Dr. AH Omar</cp:lastModifiedBy>
  <cp:revision>3</cp:revision>
  <dcterms:created xsi:type="dcterms:W3CDTF">2025-05-23T08:33:10Z</dcterms:created>
  <dcterms:modified xsi:type="dcterms:W3CDTF">2025-05-24T04:24:10Z</dcterms:modified>
</cp:coreProperties>
</file>