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8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8CFF-138C-A2D7-DE7A-14F95C176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7AC2D-7D77-37FE-BEA9-8D60F522C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119CF-60A0-7C7A-ED38-07A5F7FE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5D44-8BDA-DB46-A098-2123283471E9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4344-F9C2-F039-3804-1C56451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34683-57BF-19A7-E892-DA6A14F3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3B19-B79E-DA4E-9B5D-6A23132E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3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0B34-EC08-E9CB-3260-C654357C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9AF0A-3E04-6F99-6A06-4E3315006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DA894-B99D-E204-1EAA-E0C70E6A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5D44-8BDA-DB46-A098-2123283471E9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9B743-659E-133D-68B0-404E873C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7E905-005E-DEA2-1FCE-F3BB45F8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3B19-B79E-DA4E-9B5D-6A23132E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7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9BA06-16FA-0104-78B5-1C495A9C2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E0CAA-3031-4DB7-7839-0CE7F8B1B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32670-DE43-CB85-E16F-8E8682BB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5D44-8BDA-DB46-A098-2123283471E9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67920-0CE0-3E6D-D6BD-F2E768D5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C66C0-39BB-AF13-6EED-1B1C66BB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3B19-B79E-DA4E-9B5D-6A23132E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0711-A7E3-915B-4F4D-996F8803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65C4-DA7D-8E59-357A-0B1B9537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ED14-A293-5128-29C8-945AC818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5D44-8BDA-DB46-A098-2123283471E9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9B4B7-5F53-9B75-42A6-27018C88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E968-8762-949A-5F63-0E4D9179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3B19-B79E-DA4E-9B5D-6A23132E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4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76C0-00FE-45EB-F9B2-6B6E997A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1B6B5-282D-E8E2-FB43-F95CE160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C98BB-D285-60F7-6110-9297D041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5D44-8BDA-DB46-A098-2123283471E9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4DEEC-C4AE-51DB-01A0-17E7B4D1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FE3A1-2A76-894B-6E7A-E4571EF8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3B19-B79E-DA4E-9B5D-6A23132E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3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5428-7FB7-AFE5-9FCA-6FE67AF3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2DBE-0647-C23B-3679-46898737D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BC7BF-E612-A89E-F498-5F9D7DA6E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B67C4-7451-B722-2BAE-C4A3AEC4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5D44-8BDA-DB46-A098-2123283471E9}" type="datetimeFigureOut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E4856-373D-4C32-0BD7-B18C6035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68FA7-504C-32AD-B2F4-400E46B5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3B19-B79E-DA4E-9B5D-6A23132E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9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BC22-1D52-F853-0444-C2993BB9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FB4C2-DB61-D00C-38B9-D4E3123A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5ECC2-AC8A-85D4-B944-5F0C3EFDA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15344-E84C-594E-4EF1-18B84DE81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3C118-0922-5940-3E85-5FFF51EDA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A83D2-BCE3-35B1-0BA7-7DF1C67F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5D44-8BDA-DB46-A098-2123283471E9}" type="datetimeFigureOut">
              <a:rPr lang="en-US" smtClean="0"/>
              <a:t>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691A5-A745-D30E-FE2E-72667CD3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8588F-FCA7-66B8-1858-46534EB0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3B19-B79E-DA4E-9B5D-6A23132E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8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D4FB-3EA9-923D-0024-CB05BF6D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3D879-3A13-8443-7E9B-4667FBB2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5D44-8BDA-DB46-A098-2123283471E9}" type="datetimeFigureOut">
              <a:rPr lang="en-US" smtClean="0"/>
              <a:t>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25E99-394D-569F-E0DF-5FB06F82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CF75F-3A59-FB81-949C-8682E71E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3B19-B79E-DA4E-9B5D-6A23132E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7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E4F63-104D-B0AC-DEE0-5D8F164D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5D44-8BDA-DB46-A098-2123283471E9}" type="datetimeFigureOut">
              <a:rPr lang="en-US" smtClean="0"/>
              <a:t>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54078-C2E1-3F23-156F-C7B29C7F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DA34F-292B-5290-22A3-EAB8456F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3B19-B79E-DA4E-9B5D-6A23132E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8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037B-B043-33D2-BF2B-5F52F477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1AD7-075B-D89C-4F73-AD8A872BA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B988B-1AC9-8B61-AF69-55CCB74E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2613D-3C8B-0761-8466-17C2463B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5D44-8BDA-DB46-A098-2123283471E9}" type="datetimeFigureOut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28A3D-6039-9575-6DFC-EB7766B1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36CB0-49AF-53F3-A0E8-DCB15236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3B19-B79E-DA4E-9B5D-6A23132E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8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19DC-52EF-2220-80A8-5D69E737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A85D4-3752-0F18-51FD-92AC619B3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0A5F0-64A1-A6B7-178E-69A83640E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EAEDD-88A9-7ED0-8FB3-CD89B2A6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5D44-8BDA-DB46-A098-2123283471E9}" type="datetimeFigureOut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4A0AD-BA1C-CC41-5ED6-6BF3F0D3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B7E6D-7563-CDFC-6D45-6B6DD5B9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3B19-B79E-DA4E-9B5D-6A23132E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5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DFFF8-4E45-B2DC-3C47-4831BA19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F8DB0-D3DF-D20A-8344-8487A5D7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6F9B6-1485-9884-4E20-716739120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E5D44-8BDA-DB46-A098-2123283471E9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3B0A3-5EA1-D6A1-36E4-53A5A2346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549FB-55B7-862A-5169-7EA996BD1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3B19-B79E-DA4E-9B5D-6A23132E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5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1A5DFA-2851-1D01-428A-E74DA994DBF5}"/>
              </a:ext>
            </a:extLst>
          </p:cNvPr>
          <p:cNvSpPr/>
          <p:nvPr/>
        </p:nvSpPr>
        <p:spPr>
          <a:xfrm>
            <a:off x="1808961" y="1214579"/>
            <a:ext cx="2558606" cy="6569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Historical Flood Data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(Statistical)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E47296-868C-ECA6-65C2-3B6BB59F7A1C}"/>
              </a:ext>
            </a:extLst>
          </p:cNvPr>
          <p:cNvSpPr/>
          <p:nvPr/>
        </p:nvSpPr>
        <p:spPr>
          <a:xfrm>
            <a:off x="5537998" y="1214579"/>
            <a:ext cx="2558606" cy="6569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Geographical Data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(Text)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64E7-5D41-A93F-39EA-A6E297D6B48B}"/>
              </a:ext>
            </a:extLst>
          </p:cNvPr>
          <p:cNvSpPr/>
          <p:nvPr/>
        </p:nvSpPr>
        <p:spPr>
          <a:xfrm>
            <a:off x="1808961" y="2266382"/>
            <a:ext cx="2558606" cy="6569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Statistical Feature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AE890D-1C68-C0D9-E13B-4D6DCCDB5398}"/>
              </a:ext>
            </a:extLst>
          </p:cNvPr>
          <p:cNvSpPr/>
          <p:nvPr/>
        </p:nvSpPr>
        <p:spPr>
          <a:xfrm>
            <a:off x="5537998" y="2266382"/>
            <a:ext cx="2558606" cy="6569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Transformer-Based Embedding Extraction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44930-B2B1-C145-A738-1F02D6750ABB}"/>
              </a:ext>
            </a:extLst>
          </p:cNvPr>
          <p:cNvSpPr/>
          <p:nvPr/>
        </p:nvSpPr>
        <p:spPr>
          <a:xfrm>
            <a:off x="1808961" y="3318185"/>
            <a:ext cx="6287643" cy="4079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Concatenation in Feature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134481-1006-75F6-59BE-CFF0BCB34620}"/>
              </a:ext>
            </a:extLst>
          </p:cNvPr>
          <p:cNvSpPr/>
          <p:nvPr/>
        </p:nvSpPr>
        <p:spPr>
          <a:xfrm>
            <a:off x="1808961" y="4120956"/>
            <a:ext cx="6287643" cy="4079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Downstream Prediction: next N years of flooding risk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65D0C1-7D02-788E-C727-E712EB00988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088264" y="1871519"/>
            <a:ext cx="0" cy="39486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ABF0E8-97CB-9745-27C8-85851C73751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817301" y="1871519"/>
            <a:ext cx="0" cy="39486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2B74725-007C-EEA4-27C0-609A0FDF0E8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3823092" y="2188493"/>
            <a:ext cx="394863" cy="1864519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8D25464-5E8E-7199-FB70-419F8859275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5687611" y="2188494"/>
            <a:ext cx="394863" cy="186451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834C50-6022-8CC3-AC5E-FE6137F2F43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952783" y="3726092"/>
            <a:ext cx="0" cy="39486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A57562F-B703-0ED6-C8F6-258F73671D23}"/>
              </a:ext>
            </a:extLst>
          </p:cNvPr>
          <p:cNvSpPr/>
          <p:nvPr/>
        </p:nvSpPr>
        <p:spPr>
          <a:xfrm>
            <a:off x="556282" y="1202547"/>
            <a:ext cx="1312969" cy="65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01A1F1-0B2C-B957-D121-FFB497212887}"/>
              </a:ext>
            </a:extLst>
          </p:cNvPr>
          <p:cNvSpPr/>
          <p:nvPr/>
        </p:nvSpPr>
        <p:spPr>
          <a:xfrm>
            <a:off x="556282" y="2254350"/>
            <a:ext cx="1312969" cy="65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II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5CF459-22C2-F7D0-3E15-03E698DE463E}"/>
              </a:ext>
            </a:extLst>
          </p:cNvPr>
          <p:cNvSpPr/>
          <p:nvPr/>
        </p:nvSpPr>
        <p:spPr>
          <a:xfrm>
            <a:off x="556282" y="3606208"/>
            <a:ext cx="1312969" cy="65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III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FB4D4A61-61CF-FA2C-D272-78FF03AD7296}"/>
              </a:ext>
            </a:extLst>
          </p:cNvPr>
          <p:cNvSpPr/>
          <p:nvPr/>
        </p:nvSpPr>
        <p:spPr>
          <a:xfrm>
            <a:off x="1481830" y="1244440"/>
            <a:ext cx="122848" cy="597218"/>
          </a:xfrm>
          <a:prstGeom prst="leftBrac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CA03A4A8-49A6-44CA-9506-4E0481708C4F}"/>
              </a:ext>
            </a:extLst>
          </p:cNvPr>
          <p:cNvSpPr/>
          <p:nvPr/>
        </p:nvSpPr>
        <p:spPr>
          <a:xfrm>
            <a:off x="1481830" y="2296243"/>
            <a:ext cx="122848" cy="597218"/>
          </a:xfrm>
          <a:prstGeom prst="leftBrac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AC92F44F-4B2F-DEFB-8F49-BA5DCC75A1F6}"/>
              </a:ext>
            </a:extLst>
          </p:cNvPr>
          <p:cNvSpPr/>
          <p:nvPr/>
        </p:nvSpPr>
        <p:spPr>
          <a:xfrm>
            <a:off x="1481830" y="3330730"/>
            <a:ext cx="93096" cy="1198133"/>
          </a:xfrm>
          <a:prstGeom prst="leftBrac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98D912-9628-3D8C-EB31-C4B03729B309}"/>
              </a:ext>
            </a:extLst>
          </p:cNvPr>
          <p:cNvSpPr/>
          <p:nvPr/>
        </p:nvSpPr>
        <p:spPr>
          <a:xfrm>
            <a:off x="8579122" y="1258307"/>
            <a:ext cx="3139635" cy="13843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Text-Processing Architectures: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Pre-trained DistilBert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Fine-tuned DistilBert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Transfer-learning on DistilBert + dimensionality reduction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63383225-D8C8-0F6E-7E26-2491B745BBEC}"/>
              </a:ext>
            </a:extLst>
          </p:cNvPr>
          <p:cNvSpPr/>
          <p:nvPr/>
        </p:nvSpPr>
        <p:spPr>
          <a:xfrm>
            <a:off x="7991081" y="1543049"/>
            <a:ext cx="354054" cy="1099567"/>
          </a:xfrm>
          <a:prstGeom prst="arc">
            <a:avLst>
              <a:gd name="adj1" fmla="val 16200000"/>
              <a:gd name="adj2" fmla="val 5426292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3648FD36-46FE-F484-F58C-8BA5D0E7BCB8}"/>
              </a:ext>
            </a:extLst>
          </p:cNvPr>
          <p:cNvSpPr/>
          <p:nvPr/>
        </p:nvSpPr>
        <p:spPr>
          <a:xfrm>
            <a:off x="7991081" y="3526860"/>
            <a:ext cx="354054" cy="826121"/>
          </a:xfrm>
          <a:prstGeom prst="arc">
            <a:avLst>
              <a:gd name="adj1" fmla="val 16200000"/>
              <a:gd name="adj2" fmla="val 5426292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76A13E-22AB-EDDF-EFC6-D209B79B0826}"/>
              </a:ext>
            </a:extLst>
          </p:cNvPr>
          <p:cNvSpPr/>
          <p:nvPr/>
        </p:nvSpPr>
        <p:spPr>
          <a:xfrm>
            <a:off x="8579123" y="3733268"/>
            <a:ext cx="3139635" cy="4079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Downstream Prediction Models</a:t>
            </a:r>
          </a:p>
        </p:txBody>
      </p:sp>
    </p:spTree>
    <p:extLst>
      <p:ext uri="{BB962C8B-B14F-4D97-AF65-F5344CB8AC3E}">
        <p14:creationId xmlns:p14="http://schemas.microsoft.com/office/powerpoint/2010/main" val="205736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Farri T Gaba</dc:creator>
  <cp:lastModifiedBy>Cynthia Zeng</cp:lastModifiedBy>
  <cp:revision>14</cp:revision>
  <dcterms:created xsi:type="dcterms:W3CDTF">2023-01-24T21:41:30Z</dcterms:created>
  <dcterms:modified xsi:type="dcterms:W3CDTF">2023-01-27T16:56:49Z</dcterms:modified>
</cp:coreProperties>
</file>