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b358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b3584b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a96d769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a96d769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a96d769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a96d769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It is local - FTP   access to one file is limited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54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a96d769b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a96d769b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c158b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c158b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c158bb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c158bb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c158bb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c158bb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c158bb7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c158bb7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inshaha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diagram/example/ijxshs852/banking+system+database+design?utm_source=pinterest&amp;utm_medium=social&amp;utm_campaign=pine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port.microsoft.com/en-ca/help/283878/description-of-the-database-normalization-basi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statements?view=sql-server-ver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Database, Data warehouse, Data lake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SSIS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DQS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Amin Shahab </a:t>
            </a:r>
            <a:r>
              <a:rPr lang="en-US" sz="2400" dirty="0"/>
              <a:t>(</a:t>
            </a:r>
            <a:r>
              <a:rPr lang="en-CA" sz="2400" b="1" dirty="0"/>
              <a:t>MSc</a:t>
            </a:r>
            <a:r>
              <a:rPr lang="en-US" sz="2400" dirty="0"/>
              <a:t>)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Scientist, Data Analyst, Developer </a:t>
            </a:r>
            <a:endParaRPr dirty="0"/>
          </a:p>
        </p:txBody>
      </p:sp>
      <p:pic>
        <p:nvPicPr>
          <p:cNvPr id="1026" name="Picture 2" descr="Image result for linkedin icon">
            <a:hlinkClick r:id="rId3"/>
            <a:extLst>
              <a:ext uri="{FF2B5EF4-FFF2-40B4-BE49-F238E27FC236}">
                <a16:creationId xmlns:a16="http://schemas.microsoft.com/office/drawing/2014/main" id="{6CA2ABDA-0F6F-4737-B45B-D485327C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73" y="3762959"/>
            <a:ext cx="409033" cy="40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need to keep information </a:t>
            </a:r>
          </a:p>
          <a:p>
            <a:pPr marL="285750" indent="-285750"/>
            <a:r>
              <a:rPr lang="en-US" dirty="0"/>
              <a:t>To remember</a:t>
            </a:r>
          </a:p>
          <a:p>
            <a:pPr marL="285750" indent="-285750"/>
            <a:r>
              <a:rPr lang="en-US" dirty="0"/>
              <a:t>To pass to next generation</a:t>
            </a:r>
          </a:p>
          <a:p>
            <a:pPr marL="285750" indent="-285750"/>
            <a:r>
              <a:rPr lang="en-US" dirty="0"/>
              <a:t>To calculate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9BFD7D-FDDA-41F0-A413-51F82CB0E7A8}"/>
              </a:ext>
            </a:extLst>
          </p:cNvPr>
          <p:cNvGrpSpPr/>
          <p:nvPr/>
        </p:nvGrpSpPr>
        <p:grpSpPr>
          <a:xfrm>
            <a:off x="1176617" y="2860675"/>
            <a:ext cx="6165477" cy="1224931"/>
            <a:chOff x="1116105" y="1653988"/>
            <a:chExt cx="6165477" cy="1224931"/>
          </a:xfrm>
        </p:grpSpPr>
        <p:pic>
          <p:nvPicPr>
            <p:cNvPr id="2050" name="Picture 2" descr="Image result for stone age tablet">
              <a:extLst>
                <a:ext uri="{FF2B5EF4-FFF2-40B4-BE49-F238E27FC236}">
                  <a16:creationId xmlns:a16="http://schemas.microsoft.com/office/drawing/2014/main" id="{61B66EFC-B521-4380-979D-A32DB1B8B8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92" b="12844"/>
            <a:stretch/>
          </p:blipFill>
          <p:spPr bwMode="auto">
            <a:xfrm>
              <a:off x="1116105" y="1724583"/>
              <a:ext cx="1234528" cy="95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id="{D458753D-B265-4F8E-8BDF-116EE4EDFA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5" t="5701" r="5362" b="5229"/>
            <a:stretch/>
          </p:blipFill>
          <p:spPr bwMode="auto">
            <a:xfrm>
              <a:off x="3539177" y="1653988"/>
              <a:ext cx="1234528" cy="102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computer first model">
              <a:extLst>
                <a:ext uri="{FF2B5EF4-FFF2-40B4-BE49-F238E27FC236}">
                  <a16:creationId xmlns:a16="http://schemas.microsoft.com/office/drawing/2014/main" id="{266E8825-DC07-4205-ADF8-35093B9F4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988" y="1653988"/>
              <a:ext cx="1044594" cy="122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D4B9169E-261B-4D9A-B784-ACB37F97DB9A}"/>
                </a:ext>
              </a:extLst>
            </p:cNvPr>
            <p:cNvSpPr/>
            <p:nvPr/>
          </p:nvSpPr>
          <p:spPr>
            <a:xfrm>
              <a:off x="2696120" y="1913923"/>
              <a:ext cx="578224" cy="5727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D230BF6-9C05-4BD5-9ADA-97DC2C47782A}"/>
                </a:ext>
              </a:extLst>
            </p:cNvPr>
            <p:cNvSpPr/>
            <p:nvPr/>
          </p:nvSpPr>
          <p:spPr>
            <a:xfrm>
              <a:off x="5216234" y="1913923"/>
              <a:ext cx="578224" cy="5727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need to share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We need centralized controlled database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	-  </a:t>
            </a:r>
            <a:r>
              <a:rPr lang="en" sz="1400" dirty="0"/>
              <a:t>Managing file size			-  indexing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	-  backup restore			-  transaction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	- …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B3192-334D-46CA-9E3A-EB33FB32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68" y="1620371"/>
            <a:ext cx="731284" cy="951379"/>
          </a:xfrm>
          <a:prstGeom prst="rect">
            <a:avLst/>
          </a:prstGeom>
        </p:spPr>
      </p:pic>
      <p:pic>
        <p:nvPicPr>
          <p:cNvPr id="3076" name="Picture 4" descr="https://banner2.cleanpng.com/20180216/elq/kisspng-radio-receiver-u6536u97f3u673a-old-fashioned-radio-5a879c87848a05.5044074215188368715429.jpg">
            <a:extLst>
              <a:ext uri="{FF2B5EF4-FFF2-40B4-BE49-F238E27FC236}">
                <a16:creationId xmlns:a16="http://schemas.microsoft.com/office/drawing/2014/main" id="{E402A5A8-129A-4C5D-9313-C9FAC67AE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t="12750" r="14729" b="29502"/>
          <a:stretch/>
        </p:blipFill>
        <p:spPr bwMode="auto">
          <a:xfrm>
            <a:off x="3567320" y="1588711"/>
            <a:ext cx="1586753" cy="9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2D3F7-7CC2-42A3-9CF2-EA8C3035F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2" y="1461245"/>
            <a:ext cx="1274110" cy="12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 on Relational DataBase Management System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Is a software that manage,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Oracle, MS SQL Server, DB2, MySQL ...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https://creately.com/diagram/example/ijxshs852/banking+system+database+design?utm_source=pinterest&amp;utm_medium=social&amp;utm_campaign=pinerd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https://support.microsoft.com/en-ca/help/283878/description-of-the-database-normalization-basics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De-Normalization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server -&gt; T-SQL (Transact SQL)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Oracle -&gt; PL/SQL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DDL </a:t>
            </a:r>
            <a:r>
              <a:rPr lang="en"/>
              <a:t>- Data Definition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					-   Disable Trigger				-   Enable Trigger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Collations				-   Create					-   Rename		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					-   Update STATICS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DML </a:t>
            </a:r>
            <a:r>
              <a:rPr lang="en"/>
              <a:t>- Data Manipulation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Bulk Insert 				-   Delete					-   Update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Merge				-   Truncate 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8"/>
          <p:cNvSpPr txBox="1"/>
          <p:nvPr/>
        </p:nvSpPr>
        <p:spPr>
          <a:xfrm rot="-832738">
            <a:off x="5772564" y="836288"/>
            <a:ext cx="2597639" cy="57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Oracle -&gt; PL/SQL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62625" y="4703625"/>
            <a:ext cx="7548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https://docs.microsoft.com/en-us/sql/t-sql/statements/statements?view=sql-server-ver15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9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</a:t>
            </a:r>
            <a:r>
              <a:rPr lang="en" sz="1800"/>
              <a:t>cont.</a:t>
            </a:r>
            <a:endParaRPr sz="180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DDL </a:t>
            </a:r>
            <a:r>
              <a:rPr lang="en"/>
              <a:t>- Data Definition Language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DML </a:t>
            </a:r>
            <a:r>
              <a:rPr lang="en"/>
              <a:t>- Data Manipulation Language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DQL </a:t>
            </a:r>
            <a:r>
              <a:rPr lang="en"/>
              <a:t>- Data Query Language			-  Select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DCL </a:t>
            </a:r>
            <a:r>
              <a:rPr lang="en"/>
              <a:t>- Data Control Language			-  Grant		-  Revoke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TCL </a:t>
            </a:r>
            <a:r>
              <a:rPr lang="en"/>
              <a:t>- Transaction Control Language		- Commit	-   Rollback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8E7CC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 sz="1800"/>
              <a:t>vs</a:t>
            </a:r>
            <a:r>
              <a:rPr lang="en"/>
              <a:t> Schema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-&gt; File(s) contains all the data, structure, control rull,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DBMS -&gt; software that manage database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Other software (include DBs like SSMS) communicate with DBMS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Schema -&gt; Manage the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180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Average</vt:lpstr>
      <vt:lpstr>Arial</vt:lpstr>
      <vt:lpstr>Oswald</vt:lpstr>
      <vt:lpstr>Slate</vt:lpstr>
      <vt:lpstr>Relational DataBase</vt:lpstr>
      <vt:lpstr>Amin Shahab (MSc)</vt:lpstr>
      <vt:lpstr>History</vt:lpstr>
      <vt:lpstr>History</vt:lpstr>
      <vt:lpstr>RDBMS </vt:lpstr>
      <vt:lpstr>Design</vt:lpstr>
      <vt:lpstr>Syntax</vt:lpstr>
      <vt:lpstr>Syntax cont.</vt:lpstr>
      <vt:lpstr>Database vs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cp:lastModifiedBy>Amin Shahab</cp:lastModifiedBy>
  <cp:revision>5</cp:revision>
  <dcterms:modified xsi:type="dcterms:W3CDTF">2019-12-01T18:54:35Z</dcterms:modified>
</cp:coreProperties>
</file>