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b3584b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b3584b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a96d769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a96d769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a96d769b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a96d769b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c158bb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c158bb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c158bb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c158bb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c158bb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c158bb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c158bb7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c158bb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reately.com/diagram/example/ijxshs852/banking+system+database+design?utm_source=pinterest&amp;utm_medium=social&amp;utm_campaign=pinerd" TargetMode="External"/><Relationship Id="rId4" Type="http://schemas.openxmlformats.org/officeDocument/2006/relationships/hyperlink" Target="https://support.microsoft.com/en-ca/help/283878/description-of-the-database-normalization-basic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microsoft.com/en-us/sql/t-sql/statements/statements?view=sql-server-ver1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Database, Data warehouse, Data lake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SQL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SSIS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DQS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Amin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information as text, sound, image files on machine.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local - FTP   access to one file is limited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Managing file size, indexing, backup restore, </a:t>
            </a:r>
            <a:r>
              <a:rPr lang="en"/>
              <a:t>transaction</a:t>
            </a:r>
            <a:r>
              <a:rPr lang="en"/>
              <a:t>,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 on Relational DataBase Management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Oracle, MS SQL Server, DB2, MySQL 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https://creately.com/diagram/example/ijxshs852/banking+system+database+design?utm_source=pinterest&amp;utm_medium=social&amp;utm_campaign=pinerd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https://support.microsoft.com/en-ca/help/283878/description-of-the-database-normalization-basics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De-Normalization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server -&gt; T-SQL (Transact SQL)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Oracle -&gt; PL/SQL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8E7CC3"/>
                </a:solidFill>
              </a:rPr>
              <a:t>DDL </a:t>
            </a:r>
            <a:r>
              <a:rPr lang="en"/>
              <a:t>- Data Definition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Alter					-   </a:t>
            </a:r>
            <a:r>
              <a:rPr lang="en"/>
              <a:t>Disable Trigger				-   Enable Trigger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Collations				-   </a:t>
            </a:r>
            <a:r>
              <a:rPr lang="en"/>
              <a:t>Create					-   Rename</a:t>
            </a:r>
            <a:r>
              <a:rPr lang="en"/>
              <a:t>			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Drop</a:t>
            </a:r>
            <a:r>
              <a:rPr lang="en"/>
              <a:t>					-   </a:t>
            </a:r>
            <a:r>
              <a:rPr lang="en"/>
              <a:t>Update STATICS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8E7CC3"/>
                </a:solidFill>
              </a:rPr>
              <a:t>DML </a:t>
            </a:r>
            <a:r>
              <a:rPr lang="en"/>
              <a:t>- Data Manipulation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Bulk Insert 				-   Delete					-   Update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Merge				-   Truncate 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 rot="-832738">
            <a:off x="5772564" y="836288"/>
            <a:ext cx="2597639" cy="57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</a:rPr>
              <a:t>Oracle -&gt; PL/SQL</a:t>
            </a:r>
            <a:endParaRPr>
              <a:solidFill>
                <a:srgbClr val="FFD9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62625" y="4703625"/>
            <a:ext cx="7548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https://docs.microsoft.com/en-us/sql/t-sql/statements/statements?view=sql-server-ver15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9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</a:t>
            </a:r>
            <a:r>
              <a:rPr lang="en" sz="1800"/>
              <a:t>cont.</a:t>
            </a:r>
            <a:endParaRPr sz="18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D</a:t>
            </a:r>
            <a:r>
              <a:rPr lang="en">
                <a:solidFill>
                  <a:srgbClr val="8E7CC3"/>
                </a:solidFill>
              </a:rPr>
              <a:t>DL </a:t>
            </a:r>
            <a:r>
              <a:rPr lang="en"/>
              <a:t>- Data Definition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DML </a:t>
            </a:r>
            <a:r>
              <a:rPr lang="en"/>
              <a:t>- Data Manipulation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DQL </a:t>
            </a:r>
            <a:r>
              <a:rPr lang="en"/>
              <a:t>- Data Query Language			-  Select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DCL </a:t>
            </a:r>
            <a:r>
              <a:rPr lang="en"/>
              <a:t>- Data Control Language			-  Grant		-  Revoke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TCL </a:t>
            </a:r>
            <a:r>
              <a:rPr lang="en"/>
              <a:t>- Transaction Control Language		- Commit	-   Rollback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r>
              <a:rPr lang="en" sz="1800"/>
              <a:t>vs</a:t>
            </a:r>
            <a:r>
              <a:rPr lang="en"/>
              <a:t> Schema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-&gt; File(s) contains all the data, structure, control rull,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DBMS -&gt; software that manage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Other software (include DBs like SSMS) communicate with DBMS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Schema -&gt; Manage the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