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slides/slide140.xml" ContentType="application/vnd.openxmlformats-officedocument.presentationml.slide+xml"/>
  <Override PartName="/ppt/slides/slide160.xml" ContentType="application/vnd.openxmlformats-officedocument.presentationml.slide+xml"/>
  <Override PartName="/ppt/slides/slide180.xml" ContentType="application/vnd.openxmlformats-officedocument.presentationml.slide+xml"/>
  <Override PartName="/ppt/slideLayouts/slideLayout20.xml" ContentType="application/vnd.openxmlformats-officedocument.presentationml.slideLayout+xml"/>
  <Override PartName="/ppt/slideMasters/slideMaster10.xml" ContentType="application/vnd.openxmlformats-officedocument.presentationml.slideMaster+xml"/>
  <Override PartName="/ppt/slideLayouts/slideLayout80.xml" ContentType="application/vnd.openxmlformats-officedocument.presentationml.slideLayout+xml"/>
  <Override PartName="/ppt/slideLayouts/slideLayout30.xml" ContentType="application/vnd.openxmlformats-officedocument.presentationml.slideLayout+xml"/>
  <Override PartName="/ppt/slideLayouts/slideLayout70.xml" ContentType="application/vnd.openxmlformats-officedocument.presentationml.slideLayout+xml"/>
  <Override PartName="/ppt/theme/theme10.xml" ContentType="application/vnd.openxmlformats-officedocument.theme+xml"/>
  <Override PartName="/ppt/slideLayouts/slideLayout12.xml" ContentType="application/vnd.openxmlformats-officedocument.presentationml.slideLayout+xml"/>
  <Override PartName="/ppt/slideLayouts/slideLayout60.xml" ContentType="application/vnd.openxmlformats-officedocument.presentationml.slideLayout+xml"/>
  <Override PartName="/ppt/slideLayouts/slideLayout110.xml" ContentType="application/vnd.openxmlformats-officedocument.presentationml.slideLayout+xml"/>
  <Override PartName="/ppt/slideLayouts/slideLayout50.xml" ContentType="application/vnd.openxmlformats-officedocument.presentationml.slideLayout+xml"/>
  <Override PartName="/ppt/slideLayouts/slideLayout100.xml" ContentType="application/vnd.openxmlformats-officedocument.presentationml.slideLayout+xml"/>
  <Override PartName="/ppt/slideLayouts/slideLayout40.xml" ContentType="application/vnd.openxmlformats-officedocument.presentationml.slideLayout+xml"/>
  <Override PartName="/ppt/slideLayouts/slideLayout90.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8"/>
  </p:notesMasterIdLst>
  <p:handoutMasterIdLst>
    <p:handoutMasterId r:id="rId29"/>
  </p:handoutMasterIdLst>
  <p:sldIdLst>
    <p:sldId id="256" r:id="rId5"/>
    <p:sldId id="257" r:id="rId6"/>
    <p:sldId id="258" r:id="rId7"/>
    <p:sldId id="259" r:id="rId8"/>
    <p:sldId id="275" r:id="rId9"/>
    <p:sldId id="260" r:id="rId10"/>
    <p:sldId id="280" r:id="rId11"/>
    <p:sldId id="282" r:id="rId12"/>
    <p:sldId id="261" r:id="rId13"/>
    <p:sldId id="276" r:id="rId14"/>
    <p:sldId id="266" r:id="rId15"/>
    <p:sldId id="267" r:id="rId16"/>
    <p:sldId id="278" r:id="rId17"/>
    <p:sldId id="268" r:id="rId18"/>
    <p:sldId id="262" r:id="rId19"/>
    <p:sldId id="270" r:id="rId20"/>
    <p:sldId id="271" r:id="rId21"/>
    <p:sldId id="269" r:id="rId22"/>
    <p:sldId id="279" r:id="rId23"/>
    <p:sldId id="263" r:id="rId24"/>
    <p:sldId id="277" r:id="rId25"/>
    <p:sldId id="264" r:id="rId26"/>
    <p:sldId id="265"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over page" id="{2C0F6A94-F50F-4E83-B06F-7C1475B87833}">
          <p14:sldIdLst>
            <p14:sldId id="256"/>
            <p14:sldId id="257"/>
          </p14:sldIdLst>
        </p14:section>
        <p14:section name="introduction" id="{42BD3BED-E42E-49FD-9E15-12BEAF684803}">
          <p14:sldIdLst>
            <p14:sldId id="258"/>
            <p14:sldId id="259"/>
          </p14:sldIdLst>
        </p14:section>
        <p14:section name="Literature review" id="{AB98498A-7E18-430D-891D-67FF7A1ACDA7}">
          <p14:sldIdLst>
            <p14:sldId id="275"/>
            <p14:sldId id="260"/>
            <p14:sldId id="280"/>
            <p14:sldId id="282"/>
            <p14:sldId id="261"/>
          </p14:sldIdLst>
        </p14:section>
        <p14:section name="Implementation" id="{B27507E4-42A1-42C7-8D0E-B578C7A4C418}">
          <p14:sldIdLst>
            <p14:sldId id="276"/>
            <p14:sldId id="266"/>
            <p14:sldId id="267"/>
            <p14:sldId id="278"/>
          </p14:sldIdLst>
        </p14:section>
        <p14:section name="CNN" id="{E669E84F-C0E5-4A94-B7DC-9B4C518DBEA6}">
          <p14:sldIdLst>
            <p14:sldId id="268"/>
            <p14:sldId id="262"/>
          </p14:sldIdLst>
        </p14:section>
        <p14:section name="LSTM" id="{26A5F13F-9034-46CD-8CD0-16FF532A24EA}">
          <p14:sldIdLst>
            <p14:sldId id="270"/>
            <p14:sldId id="271"/>
          </p14:sldIdLst>
        </p14:section>
        <p14:section name="RestNet" id="{08048E76-4C15-42BF-B2B5-9D8FAEA5C019}">
          <p14:sldIdLst>
            <p14:sldId id="269"/>
            <p14:sldId id="279"/>
          </p14:sldIdLst>
        </p14:section>
        <p14:section name="Result" id="{1D705F6F-766A-4B94-89F2-84CE06123C3D}">
          <p14:sldIdLst>
            <p14:sldId id="263"/>
          </p14:sldIdLst>
        </p14:section>
        <p14:section name="Conclusion" id="{A3DB2B50-30F2-4744-BC6E-6C0C3CE58945}">
          <p14:sldIdLst>
            <p14:sldId id="277"/>
            <p14:sldId id="264"/>
            <p14:sldId id="265"/>
          </p14:sldIdLst>
        </p14:section>
        <p14:section name="Temp" id="{C6CB8CC0-D460-4932-9890-92DFB2626B91}">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63FF"/>
    <a:srgbClr val="9B9B9B"/>
    <a:srgbClr val="686868"/>
    <a:srgbClr val="282C34"/>
    <a:srgbClr val="3F3D56"/>
    <a:srgbClr val="FFFFFF"/>
    <a:srgbClr val="F2F2F2"/>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C0C8D06-B5C9-4D8A-B1B7-835FB8D1CDC1}" v="1321" dt="2024-02-22T03:27:34.557"/>
    <p1510:client id="{0E8833A8-7B63-00EF-F17A-21C2AD4E31F6}" v="131" dt="2024-02-21T22:29:46.470"/>
    <p1510:client id="{1E1F1109-EFCF-15B2-8510-AAE1C870FA97}" v="71" dt="2024-02-22T03:10:39.244"/>
    <p1510:client id="{6B400844-F728-8616-330E-478F201D047A}" v="2" dt="2024-02-22T02:56:26.485"/>
    <p1510:client id="{CD6BC685-2E83-12D5-7821-C70A1EAC8493}" v="10" dt="2024-02-22T03:24:39.0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1" d="100"/>
          <a:sy n="91" d="100"/>
        </p:scale>
        <p:origin x="322" y="67"/>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082" y="7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EDCBE5D-38B5-DD15-E700-318A8B1F545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734EC35-A3D9-F816-3183-EE8AE35656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44A2537-9E02-4530-AC12-F68A58E657D0}" type="datetimeFigureOut">
              <a:rPr lang="en-US" smtClean="0"/>
              <a:t>2/22/2024</a:t>
            </a:fld>
            <a:endParaRPr lang="en-US"/>
          </a:p>
        </p:txBody>
      </p:sp>
      <p:sp>
        <p:nvSpPr>
          <p:cNvPr id="4" name="Footer Placeholder 3">
            <a:extLst>
              <a:ext uri="{FF2B5EF4-FFF2-40B4-BE49-F238E27FC236}">
                <a16:creationId xmlns:a16="http://schemas.microsoft.com/office/drawing/2014/main" id="{37566BD8-A4A1-1488-F871-425A53B5DD9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76E27F62-8EE6-1D25-AC56-E4C520E9661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5B64A6-1A9A-4330-8876-B2951CFA9443}" type="slidenum">
              <a:rPr lang="en-US" smtClean="0"/>
              <a:t>‹#›</a:t>
            </a:fld>
            <a:endParaRPr lang="en-US"/>
          </a:p>
        </p:txBody>
      </p:sp>
    </p:spTree>
    <p:extLst>
      <p:ext uri="{BB962C8B-B14F-4D97-AF65-F5344CB8AC3E}">
        <p14:creationId xmlns:p14="http://schemas.microsoft.com/office/powerpoint/2010/main" val="311534689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ABE3876-68DB-4162-91DE-BB9157EB410A}" type="datetimeFigureOut">
              <a:rPr lang="en-US" smtClean="0"/>
              <a:t>2/22/2024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9AF10D-075E-4F9D-A6D6-9FB655FC5A4A}" type="slidenum">
              <a:rPr lang="en-US" smtClean="0"/>
              <a:t>‹#›</a:t>
            </a:fld>
            <a:endParaRPr lang="en-US"/>
          </a:p>
        </p:txBody>
      </p:sp>
    </p:spTree>
    <p:extLst>
      <p:ext uri="{BB962C8B-B14F-4D97-AF65-F5344CB8AC3E}">
        <p14:creationId xmlns:p14="http://schemas.microsoft.com/office/powerpoint/2010/main" val="307689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7297C-DCC4-7D70-49A8-94CEF8F672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69D5D-E693-2A7F-8DC2-83E1EDBA24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FC7112-4E99-3A04-667A-740B79696E3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CBC71DAA-84AD-2F95-6B8C-6233F04BD3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3DCCA-C7B3-2258-44B3-FBAE30380FE2}"/>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84478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FD5E-4F5C-206B-EBDB-32E1C692E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81AA3C-FEF0-4FEF-C6CF-242EA563E3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A4A61-5EB2-F34B-444C-26C087FB421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1B4FFB4-3986-C445-452A-A2179577D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8F592-54D3-F649-2F9A-3B1FA1CE0A0E}"/>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648837660"/>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0FD5E-4F5C-206B-EBDB-32E1C692EC4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A81AA3C-FEF0-4FEF-C6CF-242EA563E3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A4A61-5EB2-F34B-444C-26C087FB4214}"/>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D1B4FFB4-3986-C445-452A-A2179577DE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88F592-54D3-F649-2F9A-3B1FA1CE0A0E}"/>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6488376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0290E6-AC85-1037-67A6-31ECB6BF8C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F3B3B1-E1E8-F6F2-615A-A69F38FF17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10746-3BE2-5746-60DC-A8FD508BA3E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8199390C-26C9-E0CC-7F79-EADD64230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8500F-9C0F-3080-BC2E-E4BFDAEE80AD}"/>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2359013819"/>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F0290E6-AC85-1037-67A6-31ECB6BF8C9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8F3B3B1-E1E8-F6F2-615A-A69F38FF17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A10746-3BE2-5746-60DC-A8FD508BA3E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8199390C-26C9-E0CC-7F79-EADD642309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E8500F-9C0F-3080-BC2E-E4BFDAEE80AD}"/>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23590138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7297C-DCC4-7D70-49A8-94CEF8F672E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D69D5D-E693-2A7F-8DC2-83E1EDBA24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FFC7112-4E99-3A04-667A-740B79696E3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CBC71DAA-84AD-2F95-6B8C-6233F04BD3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03DCCA-C7B3-2258-44B3-FBAE30380FE2}"/>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8447870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31E4-0CFF-95D6-4C78-78FD0D47AC8A}"/>
              </a:ext>
            </a:extLst>
          </p:cNvPr>
          <p:cNvSpPr>
            <a:spLocks noGrp="1"/>
          </p:cNvSpPr>
          <p:nvPr>
            <p:ph type="title"/>
          </p:nvPr>
        </p:nvSpPr>
        <p:spPr/>
        <p:txBody>
          <a:bodyPr>
            <a:normAutofit/>
          </a:bodyPr>
          <a:lstStyle>
            <a:lvl1pPr>
              <a:defRPr lang="en-US" sz="5000" b="1" kern="1200" dirty="0">
                <a:solidFill>
                  <a:schemeClr val="tx1"/>
                </a:solidFill>
                <a:latin typeface="Tenorite" panose="00000500000000000000" pitchFamily="2" charset="0"/>
                <a:ea typeface="+mj-ea"/>
                <a:cs typeface="+mj-cs"/>
              </a:defRPr>
            </a:lvl1pPr>
          </a:lstStyle>
          <a:p>
            <a:r>
              <a:rPr lang="en-US" dirty="0"/>
              <a:t>Click to edit Master title style</a:t>
            </a:r>
          </a:p>
        </p:txBody>
      </p:sp>
      <p:sp>
        <p:nvSpPr>
          <p:cNvPr id="3" name="Content Placeholder 2">
            <a:extLst>
              <a:ext uri="{FF2B5EF4-FFF2-40B4-BE49-F238E27FC236}">
                <a16:creationId xmlns:a16="http://schemas.microsoft.com/office/drawing/2014/main" id="{42A9E63B-9107-03AD-C24B-6CE60A04D4AC}"/>
              </a:ext>
            </a:extLst>
          </p:cNvPr>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444A6948-5964-2691-8F09-0E9AA0145860}"/>
              </a:ext>
            </a:extLst>
          </p:cNvPr>
          <p:cNvSpPr>
            <a:spLocks noGrp="1"/>
          </p:cNvSpPr>
          <p:nvPr>
            <p:ph type="sldNum" sz="quarter" idx="12"/>
          </p:nvPr>
        </p:nvSpPr>
        <p:spPr/>
        <p:txBody>
          <a:bodyPr/>
          <a:lstStyle>
            <a:lvl1pPr>
              <a:defRPr sz="1400"/>
            </a:lvl1pPr>
          </a:lstStyle>
          <a:p>
            <a:fld id="{EF5FFBA1-6FA7-47B6-9BF1-5964CF65E4E4}" type="slidenum">
              <a:rPr lang="en-US" smtClean="0"/>
              <a:pPr/>
              <a:t>‹#›</a:t>
            </a:fld>
            <a:endParaRPr lang="en-US" dirty="0"/>
          </a:p>
        </p:txBody>
      </p:sp>
      <p:grpSp>
        <p:nvGrpSpPr>
          <p:cNvPr id="15" name="Group 14">
            <a:extLst>
              <a:ext uri="{FF2B5EF4-FFF2-40B4-BE49-F238E27FC236}">
                <a16:creationId xmlns:a16="http://schemas.microsoft.com/office/drawing/2014/main" id="{33ED52A9-B209-2691-0052-1161B030ADE0}"/>
              </a:ext>
            </a:extLst>
          </p:cNvPr>
          <p:cNvGrpSpPr/>
          <p:nvPr userDrawn="1"/>
        </p:nvGrpSpPr>
        <p:grpSpPr>
          <a:xfrm>
            <a:off x="299720" y="6295072"/>
            <a:ext cx="11054080" cy="393601"/>
            <a:chOff x="203200" y="6296074"/>
            <a:chExt cx="11054080" cy="393601"/>
          </a:xfrm>
        </p:grpSpPr>
        <p:sp>
          <p:nvSpPr>
            <p:cNvPr id="16" name="Google Shape;165;p13">
              <a:extLst>
                <a:ext uri="{FF2B5EF4-FFF2-40B4-BE49-F238E27FC236}">
                  <a16:creationId xmlns:a16="http://schemas.microsoft.com/office/drawing/2014/main" id="{2023A2D6-958F-640B-4D6D-A9DD085ED7FC}"/>
                </a:ext>
              </a:extLst>
            </p:cNvPr>
            <p:cNvSpPr txBox="1"/>
            <p:nvPr userDrawn="1"/>
          </p:nvSpPr>
          <p:spPr>
            <a:xfrm>
              <a:off x="203200" y="6296074"/>
              <a:ext cx="8791918" cy="393601"/>
            </a:xfrm>
            <a:prstGeom prst="rect">
              <a:avLst/>
            </a:prstGeom>
            <a:noFill/>
            <a:ln>
              <a:noFill/>
            </a:ln>
          </p:spPr>
          <p:txBody>
            <a:bodyPr spcFirstLastPara="1" wrap="square" lIns="91425" tIns="91425" rIns="91425" bIns="91425" anchor="t" anchorCtr="0">
              <a:noAutofit/>
            </a:bodyPr>
            <a:lstStyle/>
            <a:p>
              <a:r>
                <a:rPr lang="en-US" dirty="0">
                  <a:latin typeface="Tenorite" panose="00000500000000000000" pitchFamily="2" charset="0"/>
                  <a:ea typeface="Roboto"/>
                </a:rPr>
                <a:t>Arabic Sign Language Comparative Analysis </a:t>
              </a:r>
              <a:endParaRPr lang="en-US" dirty="0">
                <a:latin typeface="Tenorite" panose="00000500000000000000" pitchFamily="2" charset="0"/>
                <a:ea typeface="Roboto"/>
                <a:sym typeface="Fira Sans Extra Condensed SemiBold"/>
              </a:endParaRPr>
            </a:p>
            <a:p>
              <a:endParaRPr lang="en-US" dirty="0">
                <a:latin typeface="Tenorite" panose="00000500000000000000" pitchFamily="2" charset="0"/>
                <a:ea typeface="Roboto"/>
                <a:sym typeface="Roboto"/>
              </a:endParaRPr>
            </a:p>
          </p:txBody>
        </p:sp>
        <p:cxnSp>
          <p:nvCxnSpPr>
            <p:cNvPr id="17" name="Straight Connector 16">
              <a:extLst>
                <a:ext uri="{FF2B5EF4-FFF2-40B4-BE49-F238E27FC236}">
                  <a16:creationId xmlns:a16="http://schemas.microsoft.com/office/drawing/2014/main" id="{420D79E5-97F2-652A-BC1E-8C6BB7C594B8}"/>
                </a:ext>
              </a:extLst>
            </p:cNvPr>
            <p:cNvCxnSpPr>
              <a:cxnSpLocks/>
            </p:cNvCxnSpPr>
            <p:nvPr userDrawn="1"/>
          </p:nvCxnSpPr>
          <p:spPr>
            <a:xfrm>
              <a:off x="4958080" y="6538911"/>
              <a:ext cx="6299200" cy="1002"/>
            </a:xfrm>
            <a:prstGeom prst="line">
              <a:avLst/>
            </a:prstGeom>
            <a:ln>
              <a:solidFill>
                <a:srgbClr val="000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90734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031E4-0CFF-95D6-4C78-78FD0D47AC8A}"/>
              </a:ext>
            </a:extLst>
          </p:cNvPr>
          <p:cNvSpPr>
            <a:spLocks noGrp="1"/>
          </p:cNvSpPr>
          <p:nvPr>
            <p:ph type="title"/>
          </p:nvPr>
        </p:nvSpPr>
        <p:spPr/>
        <p:txBody>
          <a:bodyPr>
            <a:normAutofit/>
          </a:bodyPr>
          <a:lstStyle>
            <a:lvl1pPr>
              <a:defRPr lang="en-US" sz="5000" b="1" kern="1200" dirty="0">
                <a:solidFill>
                  <a:schemeClr val="tx1"/>
                </a:solidFill>
                <a:latin typeface="Tenorite" panose="00000500000000000000" pitchFamily="2" charset="0"/>
                <a:ea typeface="+mj-ea"/>
                <a:cs typeface="+mj-cs"/>
              </a:defRPr>
            </a:lvl1pPr>
          </a:lstStyle>
          <a:p>
            <a:r>
              <a:rPr lang="en-US"/>
              <a:t>Click to edit Master title style</a:t>
            </a:r>
          </a:p>
        </p:txBody>
      </p:sp>
      <p:sp>
        <p:nvSpPr>
          <p:cNvPr id="3" name="Content Placeholder 2">
            <a:extLst>
              <a:ext uri="{FF2B5EF4-FFF2-40B4-BE49-F238E27FC236}">
                <a16:creationId xmlns:a16="http://schemas.microsoft.com/office/drawing/2014/main" id="{42A9E63B-9107-03AD-C24B-6CE60A04D4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444A6948-5964-2691-8F09-0E9AA0145860}"/>
              </a:ext>
            </a:extLst>
          </p:cNvPr>
          <p:cNvSpPr>
            <a:spLocks noGrp="1"/>
          </p:cNvSpPr>
          <p:nvPr>
            <p:ph type="sldNum" sz="quarter" idx="12"/>
          </p:nvPr>
        </p:nvSpPr>
        <p:spPr/>
        <p:txBody>
          <a:bodyPr/>
          <a:lstStyle>
            <a:lvl1pPr>
              <a:defRPr sz="1400"/>
            </a:lvl1pPr>
          </a:lstStyle>
          <a:p>
            <a:fld id="{EF5FFBA1-6FA7-47B6-9BF1-5964CF65E4E4}" type="slidenum">
              <a:rPr lang="en-US" smtClean="0"/>
              <a:pPr/>
              <a:t>‹#›</a:t>
            </a:fld>
            <a:endParaRPr lang="en-US"/>
          </a:p>
        </p:txBody>
      </p:sp>
      <p:grpSp>
        <p:nvGrpSpPr>
          <p:cNvPr id="15" name="Group 14">
            <a:extLst>
              <a:ext uri="{FF2B5EF4-FFF2-40B4-BE49-F238E27FC236}">
                <a16:creationId xmlns:a16="http://schemas.microsoft.com/office/drawing/2014/main" id="{33ED52A9-B209-2691-0052-1161B030ADE0}"/>
              </a:ext>
            </a:extLst>
          </p:cNvPr>
          <p:cNvGrpSpPr/>
          <p:nvPr userDrawn="1"/>
        </p:nvGrpSpPr>
        <p:grpSpPr>
          <a:xfrm>
            <a:off x="299720" y="6295072"/>
            <a:ext cx="11054080" cy="393601"/>
            <a:chOff x="203200" y="6296074"/>
            <a:chExt cx="11054080" cy="393601"/>
          </a:xfrm>
        </p:grpSpPr>
        <p:sp>
          <p:nvSpPr>
            <p:cNvPr id="16" name="Google Shape;165;p13">
              <a:extLst>
                <a:ext uri="{FF2B5EF4-FFF2-40B4-BE49-F238E27FC236}">
                  <a16:creationId xmlns:a16="http://schemas.microsoft.com/office/drawing/2014/main" id="{2023A2D6-958F-640B-4D6D-A9DD085ED7FC}"/>
                </a:ext>
              </a:extLst>
            </p:cNvPr>
            <p:cNvSpPr txBox="1"/>
            <p:nvPr userDrawn="1"/>
          </p:nvSpPr>
          <p:spPr>
            <a:xfrm>
              <a:off x="203200" y="6296074"/>
              <a:ext cx="8791918" cy="393601"/>
            </a:xfrm>
            <a:prstGeom prst="rect">
              <a:avLst/>
            </a:prstGeom>
            <a:noFill/>
            <a:ln>
              <a:noFill/>
            </a:ln>
          </p:spPr>
          <p:txBody>
            <a:bodyPr spcFirstLastPara="1" wrap="square" lIns="91425" tIns="91425" rIns="91425" bIns="91425" anchor="t" anchorCtr="0">
              <a:noAutofit/>
            </a:bodyPr>
            <a:lstStyle/>
            <a:p>
              <a:r>
                <a:rPr lang="en-US">
                  <a:latin typeface="Tenorite" panose="00000500000000000000" pitchFamily="2" charset="0"/>
                  <a:ea typeface="Roboto"/>
                </a:rPr>
                <a:t>Arabic Sign Language Comparative Analysis </a:t>
              </a:r>
              <a:endParaRPr lang="en-US">
                <a:latin typeface="Tenorite" panose="00000500000000000000" pitchFamily="2" charset="0"/>
                <a:ea typeface="Roboto"/>
                <a:sym typeface="Fira Sans Extra Condensed SemiBold"/>
              </a:endParaRPr>
            </a:p>
            <a:p>
              <a:endParaRPr lang="en-US">
                <a:latin typeface="Tenorite" panose="00000500000000000000" pitchFamily="2" charset="0"/>
                <a:ea typeface="Roboto"/>
                <a:sym typeface="Roboto"/>
              </a:endParaRPr>
            </a:p>
          </p:txBody>
        </p:sp>
        <p:cxnSp>
          <p:nvCxnSpPr>
            <p:cNvPr id="17" name="Straight Connector 16">
              <a:extLst>
                <a:ext uri="{FF2B5EF4-FFF2-40B4-BE49-F238E27FC236}">
                  <a16:creationId xmlns:a16="http://schemas.microsoft.com/office/drawing/2014/main" id="{420D79E5-97F2-652A-BC1E-8C6BB7C594B8}"/>
                </a:ext>
              </a:extLst>
            </p:cNvPr>
            <p:cNvCxnSpPr>
              <a:cxnSpLocks/>
            </p:cNvCxnSpPr>
            <p:nvPr userDrawn="1"/>
          </p:nvCxnSpPr>
          <p:spPr>
            <a:xfrm>
              <a:off x="4958080" y="6538911"/>
              <a:ext cx="6299200" cy="1002"/>
            </a:xfrm>
            <a:prstGeom prst="line">
              <a:avLst/>
            </a:prstGeom>
            <a:ln>
              <a:solidFill>
                <a:srgbClr val="000000"/>
              </a:solidFill>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0907344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9B4F-39E6-3D71-110F-6D1B06412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51D2B4-7B1C-9097-336F-B50A705819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407413-1D04-DF4C-A02D-8E3024DF06B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B32448F9-3ECE-ECCE-B1A9-D003EA68D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E5C3E-6E2A-A19F-E563-8356FD517509}"/>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17862489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79B4F-39E6-3D71-110F-6D1B0641222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B51D2B4-7B1C-9097-336F-B50A705819F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407413-1D04-DF4C-A02D-8E3024DF06B6}"/>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a:extLst>
              <a:ext uri="{FF2B5EF4-FFF2-40B4-BE49-F238E27FC236}">
                <a16:creationId xmlns:a16="http://schemas.microsoft.com/office/drawing/2014/main" id="{B32448F9-3ECE-ECCE-B1A9-D003EA68D6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EE5C3E-6E2A-A19F-E563-8356FD517509}"/>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17862489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9B0E-C37D-8A7D-A754-A4AA08DFC5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46FD3-91AA-4758-DF1C-FC02D907F7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BBC085-B6E0-C147-1BF2-E7DECAEB2F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E8E3683-F651-9B0B-AF08-88DE82D41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00A5A0-5480-5B74-1938-8EBF83DED7CB}"/>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82838813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A9B0E-C37D-8A7D-A754-A4AA08DFC58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646FD3-91AA-4758-DF1C-FC02D907F7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BBC085-B6E0-C147-1BF2-E7DECAEB2FE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CE8E3683-F651-9B0B-AF08-88DE82D416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00A5A0-5480-5B74-1938-8EBF83DED7CB}"/>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828388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86B6-129A-A71E-84BC-272871C4D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70CFF7-D54E-D5BD-C708-9B6EB8599A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A3FE4-D832-B12E-7A22-D7A0389A7D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C92741-E967-700B-AEF6-AE110D79F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3C07C4-45AF-9EFA-E132-03032D2EB2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6FDE13-9F33-1D2D-9B9B-4D718FEF27B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746BA25B-4D93-B51A-6504-76CC3979FE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A79765-773E-3179-F04F-9A502620A726}"/>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867781262"/>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986B6-129A-A71E-84BC-272871C4D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70CFF7-D54E-D5BD-C708-9B6EB8599A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0A3FE4-D832-B12E-7A22-D7A0389A7D8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FC92741-E967-700B-AEF6-AE110D79F51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3C07C4-45AF-9EFA-E132-03032D2EB2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A6FDE13-9F33-1D2D-9B9B-4D718FEF27BD}"/>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8" name="Footer Placeholder 7">
            <a:extLst>
              <a:ext uri="{FF2B5EF4-FFF2-40B4-BE49-F238E27FC236}">
                <a16:creationId xmlns:a16="http://schemas.microsoft.com/office/drawing/2014/main" id="{746BA25B-4D93-B51A-6504-76CC3979FE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A79765-773E-3179-F04F-9A502620A726}"/>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867781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77B9-8100-9901-779B-68A9F8513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F8D13-1B3F-723B-4A48-553A1999C9C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B425DD3C-4BAF-EAB0-2F8A-E0D0080E6B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46A1A9-71DA-1E9A-7BC9-261C134829F5}"/>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32677505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077B9-8100-9901-779B-68A9F851347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0F8D13-1B3F-723B-4A48-553A1999C9CB}"/>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B425DD3C-4BAF-EAB0-2F8A-E0D0080E6B1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46A1A9-71DA-1E9A-7BC9-261C134829F5}"/>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32677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381249-1028-10D8-D473-1F06F449B9B1}"/>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D8797255-EA90-AF3A-4DF3-0F2B367919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BBDEAF-C5B4-4714-B064-93801ABD368F}"/>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3243881858"/>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381249-1028-10D8-D473-1F06F449B9B1}"/>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D8797255-EA90-AF3A-4DF3-0F2B3679194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EBBDEAF-C5B4-4714-B064-93801ABD368F}"/>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32438818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920D-0F58-1304-3455-8D27AFC45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808AB-ABB7-D424-C597-4FE273D81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42E80-D146-7B35-0006-AACA9FA89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61588-1B40-40CF-154F-E5D435160CC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C508B84D-AC8C-FF12-B7C3-DF89BB6F6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BCA5BB-8BE5-CE2D-6B85-947EEA4AA73F}"/>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358529145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920D-0F58-1304-3455-8D27AFC452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5D808AB-ABB7-D424-C597-4FE273D816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242E80-D146-7B35-0006-AACA9FA89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4961588-1B40-40CF-154F-E5D435160CC7}"/>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C508B84D-AC8C-FF12-B7C3-DF89BB6F65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BCA5BB-8BE5-CE2D-6B85-947EEA4AA73F}"/>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3585291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27EE-E164-6FB0-ADFC-BAFE220DB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0AE63F-A0C5-DF10-4B26-AC57A1D4E9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741545-9AB5-EAA8-863B-8EE212A5D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CB8B0-5A67-25BD-FAE4-58F2B522B36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D2694766-FD49-6C5A-A251-698F20A9E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3917BC-CCD7-8854-BDF3-D26E62043527}"/>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76375321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C27EE-E164-6FB0-ADFC-BAFE220DB47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50AE63F-A0C5-DF10-4B26-AC57A1D4E9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F741545-9AB5-EAA8-863B-8EE212A5D4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CCB8B0-5A67-25BD-FAE4-58F2B522B365}"/>
              </a:ext>
            </a:extLst>
          </p:cNvPr>
          <p:cNvSpPr>
            <a:spLocks noGrp="1"/>
          </p:cNvSpPr>
          <p:nvPr>
            <p:ph type="dt" sz="half" idx="10"/>
          </p:nvPr>
        </p:nvSpPr>
        <p:spPr>
          <a:xfrm>
            <a:off x="838200" y="6356350"/>
            <a:ext cx="2743200" cy="365125"/>
          </a:xfrm>
          <a:prstGeom prst="rect">
            <a:avLst/>
          </a:prstGeom>
        </p:spPr>
        <p:txBody>
          <a:bodyPr/>
          <a:lstStyle/>
          <a:p>
            <a:endParaRPr lang="en-US"/>
          </a:p>
        </p:txBody>
      </p:sp>
      <p:sp>
        <p:nvSpPr>
          <p:cNvPr id="6" name="Footer Placeholder 5">
            <a:extLst>
              <a:ext uri="{FF2B5EF4-FFF2-40B4-BE49-F238E27FC236}">
                <a16:creationId xmlns:a16="http://schemas.microsoft.com/office/drawing/2014/main" id="{D2694766-FD49-6C5A-A251-698F20A9EC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3917BC-CCD7-8854-BDF3-D26E62043527}"/>
              </a:ext>
            </a:extLst>
          </p:cNvPr>
          <p:cNvSpPr>
            <a:spLocks noGrp="1"/>
          </p:cNvSpPr>
          <p:nvPr>
            <p:ph type="sldNum" sz="quarter" idx="12"/>
          </p:nvPr>
        </p:nvSpPr>
        <p:spPr/>
        <p:txBody>
          <a:bodyPr/>
          <a:lstStyle/>
          <a:p>
            <a:fld id="{EF5FFBA1-6FA7-47B6-9BF1-5964CF65E4E4}" type="slidenum">
              <a:rPr lang="en-US" smtClean="0"/>
              <a:t>‹#›</a:t>
            </a:fld>
            <a:endParaRPr lang="en-US"/>
          </a:p>
        </p:txBody>
      </p:sp>
    </p:spTree>
    <p:extLst>
      <p:ext uri="{BB962C8B-B14F-4D97-AF65-F5344CB8AC3E}">
        <p14:creationId xmlns:p14="http://schemas.microsoft.com/office/powerpoint/2010/main" val="7637532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30.xml"/><Relationship Id="rId7" Type="http://schemas.openxmlformats.org/officeDocument/2006/relationships/slideLayout" Target="../slideLayouts/slideLayout70.xml"/><Relationship Id="rId12" Type="http://schemas.openxmlformats.org/officeDocument/2006/relationships/theme" Target="../theme/theme10.xml"/><Relationship Id="rId2" Type="http://schemas.openxmlformats.org/officeDocument/2006/relationships/slideLayout" Target="../slideLayouts/slideLayout20.xml"/><Relationship Id="rId1" Type="http://schemas.openxmlformats.org/officeDocument/2006/relationships/slideLayout" Target="../slideLayouts/slideLayout12.xml"/><Relationship Id="rId6" Type="http://schemas.openxmlformats.org/officeDocument/2006/relationships/slideLayout" Target="../slideLayouts/slideLayout60.xml"/><Relationship Id="rId11" Type="http://schemas.openxmlformats.org/officeDocument/2006/relationships/slideLayout" Target="../slideLayouts/slideLayout110.xml"/><Relationship Id="rId5" Type="http://schemas.openxmlformats.org/officeDocument/2006/relationships/slideLayout" Target="../slideLayouts/slideLayout50.xml"/><Relationship Id="rId10" Type="http://schemas.openxmlformats.org/officeDocument/2006/relationships/slideLayout" Target="../slideLayouts/slideLayout100.xml"/><Relationship Id="rId4" Type="http://schemas.openxmlformats.org/officeDocument/2006/relationships/slideLayout" Target="../slideLayouts/slideLayout40.xml"/><Relationship Id="rId9" Type="http://schemas.openxmlformats.org/officeDocument/2006/relationships/slideLayout" Target="../slideLayouts/slideLayout9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E01402-B16C-C655-DB94-D0FEE06287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DB79E-3C3E-8027-D034-1E430B1EB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1F055A6-A130-8939-8A6D-45C97B601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846165B7-E7E2-E295-AED5-12C27DB89E16}"/>
              </a:ext>
            </a:extLst>
          </p:cNvPr>
          <p:cNvSpPr>
            <a:spLocks noGrp="1"/>
          </p:cNvSpPr>
          <p:nvPr>
            <p:ph type="sldNum" sz="quarter" idx="4"/>
          </p:nvPr>
        </p:nvSpPr>
        <p:spPr>
          <a:xfrm>
            <a:off x="914908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FFBA1-6FA7-47B6-9BF1-5964CF65E4E4}" type="slidenum">
              <a:rPr lang="en-US" smtClean="0"/>
              <a:t>‹#›</a:t>
            </a:fld>
            <a:endParaRPr lang="en-US"/>
          </a:p>
        </p:txBody>
      </p:sp>
    </p:spTree>
    <p:extLst>
      <p:ext uri="{BB962C8B-B14F-4D97-AF65-F5344CB8AC3E}">
        <p14:creationId xmlns:p14="http://schemas.microsoft.com/office/powerpoint/2010/main" val="4087457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E01402-B16C-C655-DB94-D0FEE06287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B2DB79E-3C3E-8027-D034-1E430B1EB5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41F055A6-A130-8939-8A6D-45C97B601E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6165B7-E7E2-E295-AED5-12C27DB89E16}"/>
              </a:ext>
            </a:extLst>
          </p:cNvPr>
          <p:cNvSpPr>
            <a:spLocks noGrp="1"/>
          </p:cNvSpPr>
          <p:nvPr>
            <p:ph type="sldNum" sz="quarter" idx="4"/>
          </p:nvPr>
        </p:nvSpPr>
        <p:spPr>
          <a:xfrm>
            <a:off x="9149080" y="6356349"/>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5FFBA1-6FA7-47B6-9BF1-5964CF65E4E4}" type="slidenum">
              <a:rPr lang="en-US" smtClean="0"/>
              <a:t>‹#›</a:t>
            </a:fld>
            <a:endParaRPr lang="en-US"/>
          </a:p>
        </p:txBody>
      </p:sp>
    </p:spTree>
    <p:extLst>
      <p:ext uri="{BB962C8B-B14F-4D97-AF65-F5344CB8AC3E}">
        <p14:creationId xmlns:p14="http://schemas.microsoft.com/office/powerpoint/2010/main" val="408745700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slide" Target="slide140.xml"/><Relationship Id="rId7" Type="http://schemas.openxmlformats.org/officeDocument/2006/relationships/image" Target="../media/image20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slide" Target="slide160.xml"/><Relationship Id="rId5" Type="http://schemas.openxmlformats.org/officeDocument/2006/relationships/image" Target="../media/image20.png"/><Relationship Id="rId10" Type="http://schemas.openxmlformats.org/officeDocument/2006/relationships/image" Target="../media/image210.png"/><Relationship Id="rId4" Type="http://schemas.openxmlformats.org/officeDocument/2006/relationships/image" Target="../media/image190.png"/><Relationship Id="rId9" Type="http://schemas.openxmlformats.org/officeDocument/2006/relationships/slide" Target="slide180.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0.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1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0.xml"/></Relationships>
</file>

<file path=ppt/slides/_rels/slide1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4.sv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6.sv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svg"/><Relationship Id="rId7" Type="http://schemas.openxmlformats.org/officeDocument/2006/relationships/image" Target="../media/image15.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164;p13">
            <a:extLst>
              <a:ext uri="{FF2B5EF4-FFF2-40B4-BE49-F238E27FC236}">
                <a16:creationId xmlns:a16="http://schemas.microsoft.com/office/drawing/2014/main" id="{A88142AB-29F3-9CFA-A963-D5D88059736B}"/>
              </a:ext>
            </a:extLst>
          </p:cNvPr>
          <p:cNvSpPr txBox="1"/>
          <p:nvPr/>
        </p:nvSpPr>
        <p:spPr>
          <a:xfrm>
            <a:off x="588076" y="2557688"/>
            <a:ext cx="5866640" cy="3306345"/>
          </a:xfrm>
          <a:prstGeom prst="rect">
            <a:avLst/>
          </a:prstGeom>
          <a:noFill/>
          <a:ln>
            <a:noFill/>
          </a:ln>
        </p:spPr>
        <p:txBody>
          <a:bodyPr spcFirstLastPara="1" wrap="square" lIns="91425" tIns="91425" rIns="91425" bIns="91425" anchor="t" anchorCtr="0">
            <a:noAutofit/>
          </a:bodyPr>
          <a:lstStyle/>
          <a:p>
            <a:r>
              <a:rPr lang="en-US" sz="5400" b="1" dirty="0">
                <a:latin typeface="Tenorite" panose="00000500000000000000" pitchFamily="2" charset="0"/>
              </a:rPr>
              <a:t>Arabic Sign Language Comparative Analysis</a:t>
            </a:r>
            <a:endParaRPr lang="en-US" sz="5400" b="1" dirty="0">
              <a:latin typeface="Tenorite" panose="00000500000000000000" pitchFamily="2" charset="0"/>
              <a:sym typeface="Fira Sans Extra Condensed SemiBold"/>
            </a:endParaRPr>
          </a:p>
        </p:txBody>
      </p:sp>
      <p:sp>
        <p:nvSpPr>
          <p:cNvPr id="7" name="Google Shape;165;p13">
            <a:extLst>
              <a:ext uri="{FF2B5EF4-FFF2-40B4-BE49-F238E27FC236}">
                <a16:creationId xmlns:a16="http://schemas.microsoft.com/office/drawing/2014/main" id="{E013B0DD-06E3-51B1-6915-CD044FA4AD1A}"/>
              </a:ext>
            </a:extLst>
          </p:cNvPr>
          <p:cNvSpPr txBox="1"/>
          <p:nvPr/>
        </p:nvSpPr>
        <p:spPr>
          <a:xfrm>
            <a:off x="595120" y="1621660"/>
            <a:ext cx="4977985" cy="684509"/>
          </a:xfrm>
          <a:prstGeom prst="rect">
            <a:avLst/>
          </a:prstGeom>
          <a:noFill/>
          <a:ln>
            <a:noFill/>
          </a:ln>
        </p:spPr>
        <p:txBody>
          <a:bodyPr spcFirstLastPara="1" wrap="square" lIns="91425" tIns="91425" rIns="91425" bIns="91425" anchor="t" anchorCtr="0">
            <a:noAutofit/>
          </a:bodyPr>
          <a:lstStyle/>
          <a:p>
            <a:r>
              <a:rPr lang="en" sz="1600" dirty="0">
                <a:solidFill>
                  <a:schemeClr val="tx1"/>
                </a:solidFill>
                <a:latin typeface="Tenorite" panose="00000500000000000000" pitchFamily="2" charset="0"/>
                <a:ea typeface="Roboto"/>
                <a:cs typeface="Roboto"/>
                <a:sym typeface="Roboto"/>
              </a:rPr>
              <a:t>TDS 3651 </a:t>
            </a:r>
            <a:endParaRPr lang="en-US" sz="1600" dirty="0">
              <a:solidFill>
                <a:schemeClr val="tx1"/>
              </a:solidFill>
              <a:latin typeface="Tenorite" panose="00000500000000000000" pitchFamily="2" charset="0"/>
              <a:ea typeface="Roboto"/>
              <a:sym typeface="Roboto"/>
            </a:endParaRPr>
          </a:p>
          <a:p>
            <a:r>
              <a:rPr lang="en-US" sz="1600" dirty="0">
                <a:solidFill>
                  <a:schemeClr val="tx1"/>
                </a:solidFill>
                <a:latin typeface="Tenorite" panose="00000500000000000000" pitchFamily="2" charset="0"/>
                <a:ea typeface="Roboto"/>
              </a:rPr>
              <a:t>VISUAL INFORMATION PROCESSING</a:t>
            </a:r>
          </a:p>
        </p:txBody>
      </p:sp>
      <p:pic>
        <p:nvPicPr>
          <p:cNvPr id="8" name="Picture 2" descr="Logo, company name&#10;&#10;Description automatically generated">
            <a:extLst>
              <a:ext uri="{FF2B5EF4-FFF2-40B4-BE49-F238E27FC236}">
                <a16:creationId xmlns:a16="http://schemas.microsoft.com/office/drawing/2014/main" id="{8D006A39-B47E-A76F-1E0F-446E6A45BE18}"/>
              </a:ext>
            </a:extLst>
          </p:cNvPr>
          <p:cNvPicPr>
            <a:picLocks noChangeAspect="1"/>
          </p:cNvPicPr>
          <p:nvPr/>
        </p:nvPicPr>
        <p:blipFill>
          <a:blip r:embed="rId2"/>
          <a:stretch>
            <a:fillRect/>
          </a:stretch>
        </p:blipFill>
        <p:spPr>
          <a:xfrm>
            <a:off x="335827" y="367310"/>
            <a:ext cx="3210396" cy="1119335"/>
          </a:xfrm>
          <a:prstGeom prst="rect">
            <a:avLst/>
          </a:prstGeom>
        </p:spPr>
      </p:pic>
      <p:sp>
        <p:nvSpPr>
          <p:cNvPr id="9" name="Google Shape;165;p13">
            <a:extLst>
              <a:ext uri="{FF2B5EF4-FFF2-40B4-BE49-F238E27FC236}">
                <a16:creationId xmlns:a16="http://schemas.microsoft.com/office/drawing/2014/main" id="{0B26067B-A198-B8AB-D1AA-6C724B6899C4}"/>
              </a:ext>
            </a:extLst>
          </p:cNvPr>
          <p:cNvSpPr txBox="1"/>
          <p:nvPr/>
        </p:nvSpPr>
        <p:spPr>
          <a:xfrm>
            <a:off x="1049804" y="6355675"/>
            <a:ext cx="4497920" cy="867817"/>
          </a:xfrm>
          <a:prstGeom prst="rect">
            <a:avLst/>
          </a:prstGeom>
          <a:noFill/>
          <a:ln>
            <a:noFill/>
          </a:ln>
        </p:spPr>
        <p:txBody>
          <a:bodyPr spcFirstLastPara="1" wrap="square" lIns="91425" tIns="91425" rIns="91425" bIns="91425" anchor="t" anchorCtr="0">
            <a:noAutofit/>
          </a:bodyPr>
          <a:lstStyle/>
          <a:p>
            <a:r>
              <a:rPr lang="en" sz="1500" dirty="0">
                <a:latin typeface="Tenorite" panose="00000500000000000000" pitchFamily="2" charset="0"/>
                <a:ea typeface="Roboto"/>
                <a:cs typeface="Roboto"/>
              </a:rPr>
              <a:t>22 FEBRUARY 2024</a:t>
            </a:r>
          </a:p>
        </p:txBody>
      </p:sp>
      <p:pic>
        <p:nvPicPr>
          <p:cNvPr id="10" name="Picture 4">
            <a:extLst>
              <a:ext uri="{FF2B5EF4-FFF2-40B4-BE49-F238E27FC236}">
                <a16:creationId xmlns:a16="http://schemas.microsoft.com/office/drawing/2014/main" id="{76F29114-E97E-BE9D-492D-B1F7C81B8EB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48"/>
          <a:stretch/>
        </p:blipFill>
        <p:spPr bwMode="auto">
          <a:xfrm>
            <a:off x="3546223" y="502325"/>
            <a:ext cx="2166606" cy="867816"/>
          </a:xfrm>
          <a:prstGeom prst="rect">
            <a:avLst/>
          </a:prstGeom>
          <a:noFill/>
          <a:extLst>
            <a:ext uri="{909E8E84-426E-40DD-AFC4-6F175D3DCCD1}">
              <a14:hiddenFill xmlns:a14="http://schemas.microsoft.com/office/drawing/2010/main">
                <a:solidFill>
                  <a:srgbClr val="FFFFFF"/>
                </a:solidFill>
              </a14:hiddenFill>
            </a:ext>
          </a:extLst>
        </p:spPr>
      </p:pic>
      <p:sp>
        <p:nvSpPr>
          <p:cNvPr id="12" name="Slide Number Placeholder 11">
            <a:extLst>
              <a:ext uri="{FF2B5EF4-FFF2-40B4-BE49-F238E27FC236}">
                <a16:creationId xmlns:a16="http://schemas.microsoft.com/office/drawing/2014/main" id="{45A6B9CE-13F6-CE0F-C362-FCDFF08D52F2}"/>
              </a:ext>
            </a:extLst>
          </p:cNvPr>
          <p:cNvSpPr>
            <a:spLocks noGrp="1"/>
          </p:cNvSpPr>
          <p:nvPr>
            <p:ph type="sldNum" sz="quarter" idx="12"/>
          </p:nvPr>
        </p:nvSpPr>
        <p:spPr/>
        <p:txBody>
          <a:bodyPr/>
          <a:lstStyle/>
          <a:p>
            <a:fld id="{EF5FFBA1-6FA7-47B6-9BF1-5964CF65E4E4}" type="slidenum">
              <a:rPr lang="en-US" smtClean="0"/>
              <a:t>1</a:t>
            </a:fld>
            <a:endParaRPr lang="en-US"/>
          </a:p>
        </p:txBody>
      </p:sp>
      <p:grpSp>
        <p:nvGrpSpPr>
          <p:cNvPr id="15" name="Group 14">
            <a:extLst>
              <a:ext uri="{FF2B5EF4-FFF2-40B4-BE49-F238E27FC236}">
                <a16:creationId xmlns:a16="http://schemas.microsoft.com/office/drawing/2014/main" id="{1FA5823E-2FD1-6632-2C57-2EF9A8DE2AEE}"/>
              </a:ext>
            </a:extLst>
          </p:cNvPr>
          <p:cNvGrpSpPr/>
          <p:nvPr/>
        </p:nvGrpSpPr>
        <p:grpSpPr>
          <a:xfrm>
            <a:off x="5459910" y="1370141"/>
            <a:ext cx="5879834" cy="4472459"/>
            <a:chOff x="4436565" y="1597600"/>
            <a:chExt cx="5879834" cy="4472459"/>
          </a:xfrm>
        </p:grpSpPr>
        <p:sp>
          <p:nvSpPr>
            <p:cNvPr id="16" name="Google Shape;55;p13">
              <a:extLst>
                <a:ext uri="{FF2B5EF4-FFF2-40B4-BE49-F238E27FC236}">
                  <a16:creationId xmlns:a16="http://schemas.microsoft.com/office/drawing/2014/main" id="{1834BE8D-EB33-322E-2ABF-8F1ED7074A55}"/>
                </a:ext>
              </a:extLst>
            </p:cNvPr>
            <p:cNvSpPr/>
            <p:nvPr/>
          </p:nvSpPr>
          <p:spPr>
            <a:xfrm>
              <a:off x="7867306" y="2706140"/>
              <a:ext cx="557451" cy="947049"/>
            </a:xfrm>
            <a:custGeom>
              <a:avLst/>
              <a:gdLst/>
              <a:ahLst/>
              <a:cxnLst/>
              <a:rect l="l" t="t" r="r" b="b"/>
              <a:pathLst>
                <a:path w="16976" h="26730" extrusionOk="0">
                  <a:moveTo>
                    <a:pt x="159" y="1"/>
                  </a:moveTo>
                  <a:cubicBezTo>
                    <a:pt x="96" y="1"/>
                    <a:pt x="1" y="64"/>
                    <a:pt x="1" y="159"/>
                  </a:cubicBezTo>
                  <a:lnTo>
                    <a:pt x="1" y="16500"/>
                  </a:lnTo>
                  <a:cubicBezTo>
                    <a:pt x="1" y="16564"/>
                    <a:pt x="33" y="16595"/>
                    <a:pt x="64" y="16627"/>
                  </a:cubicBezTo>
                  <a:lnTo>
                    <a:pt x="10103" y="26698"/>
                  </a:lnTo>
                  <a:cubicBezTo>
                    <a:pt x="10135" y="26730"/>
                    <a:pt x="10198" y="26730"/>
                    <a:pt x="10230" y="26730"/>
                  </a:cubicBezTo>
                  <a:lnTo>
                    <a:pt x="16817" y="26730"/>
                  </a:lnTo>
                  <a:cubicBezTo>
                    <a:pt x="16912" y="26730"/>
                    <a:pt x="16975" y="26666"/>
                    <a:pt x="16975" y="26571"/>
                  </a:cubicBezTo>
                  <a:cubicBezTo>
                    <a:pt x="16975" y="26476"/>
                    <a:pt x="16880" y="26413"/>
                    <a:pt x="16817" y="26413"/>
                  </a:cubicBezTo>
                  <a:lnTo>
                    <a:pt x="10293" y="26413"/>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6;p13">
              <a:extLst>
                <a:ext uri="{FF2B5EF4-FFF2-40B4-BE49-F238E27FC236}">
                  <a16:creationId xmlns:a16="http://schemas.microsoft.com/office/drawing/2014/main" id="{0966F73C-4FAD-2D21-ABFB-96F2260406A3}"/>
                </a:ext>
              </a:extLst>
            </p:cNvPr>
            <p:cNvSpPr/>
            <p:nvPr/>
          </p:nvSpPr>
          <p:spPr>
            <a:xfrm>
              <a:off x="8882283" y="2068857"/>
              <a:ext cx="557451" cy="771988"/>
            </a:xfrm>
            <a:custGeom>
              <a:avLst/>
              <a:gdLst/>
              <a:ahLst/>
              <a:cxnLst/>
              <a:rect l="l" t="t" r="r" b="b"/>
              <a:pathLst>
                <a:path w="16976" h="21789" extrusionOk="0">
                  <a:moveTo>
                    <a:pt x="16817" y="0"/>
                  </a:moveTo>
                  <a:cubicBezTo>
                    <a:pt x="16722" y="0"/>
                    <a:pt x="16627" y="63"/>
                    <a:pt x="16627" y="158"/>
                  </a:cubicBezTo>
                  <a:lnTo>
                    <a:pt x="16627" y="11496"/>
                  </a:lnTo>
                  <a:lnTo>
                    <a:pt x="6683" y="21440"/>
                  </a:lnTo>
                  <a:lnTo>
                    <a:pt x="191" y="21440"/>
                  </a:lnTo>
                  <a:cubicBezTo>
                    <a:pt x="96" y="21440"/>
                    <a:pt x="1" y="21535"/>
                    <a:pt x="1" y="21598"/>
                  </a:cubicBezTo>
                  <a:cubicBezTo>
                    <a:pt x="1" y="21693"/>
                    <a:pt x="64" y="21788"/>
                    <a:pt x="159" y="21788"/>
                  </a:cubicBezTo>
                  <a:lnTo>
                    <a:pt x="6746" y="21788"/>
                  </a:lnTo>
                  <a:cubicBezTo>
                    <a:pt x="6778" y="21788"/>
                    <a:pt x="6841" y="21757"/>
                    <a:pt x="6873" y="21725"/>
                  </a:cubicBezTo>
                  <a:lnTo>
                    <a:pt x="16912" y="11686"/>
                  </a:lnTo>
                  <a:cubicBezTo>
                    <a:pt x="16944" y="11654"/>
                    <a:pt x="16975" y="11591"/>
                    <a:pt x="16975" y="11559"/>
                  </a:cubicBezTo>
                  <a:lnTo>
                    <a:pt x="16975" y="158"/>
                  </a:lnTo>
                  <a:cubicBezTo>
                    <a:pt x="16975" y="63"/>
                    <a:pt x="16880" y="0"/>
                    <a:pt x="16817"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7;p13">
              <a:extLst>
                <a:ext uri="{FF2B5EF4-FFF2-40B4-BE49-F238E27FC236}">
                  <a16:creationId xmlns:a16="http://schemas.microsoft.com/office/drawing/2014/main" id="{33867380-F4F2-AF7F-2E5F-D412C4188864}"/>
                </a:ext>
              </a:extLst>
            </p:cNvPr>
            <p:cNvSpPr/>
            <p:nvPr/>
          </p:nvSpPr>
          <p:spPr>
            <a:xfrm>
              <a:off x="8542249" y="1897729"/>
              <a:ext cx="348407" cy="752360"/>
            </a:xfrm>
            <a:custGeom>
              <a:avLst/>
              <a:gdLst/>
              <a:ahLst/>
              <a:cxnLst/>
              <a:rect l="l" t="t" r="r" b="b"/>
              <a:pathLst>
                <a:path w="10610" h="21235" extrusionOk="0">
                  <a:moveTo>
                    <a:pt x="174" y="1"/>
                  </a:moveTo>
                  <a:cubicBezTo>
                    <a:pt x="135" y="1"/>
                    <a:pt x="95" y="16"/>
                    <a:pt x="63" y="48"/>
                  </a:cubicBezTo>
                  <a:cubicBezTo>
                    <a:pt x="0" y="111"/>
                    <a:pt x="0" y="206"/>
                    <a:pt x="63" y="270"/>
                  </a:cubicBezTo>
                  <a:lnTo>
                    <a:pt x="10293" y="10499"/>
                  </a:lnTo>
                  <a:lnTo>
                    <a:pt x="10293" y="21076"/>
                  </a:lnTo>
                  <a:cubicBezTo>
                    <a:pt x="10293" y="21171"/>
                    <a:pt x="10356" y="21235"/>
                    <a:pt x="10451" y="21235"/>
                  </a:cubicBezTo>
                  <a:cubicBezTo>
                    <a:pt x="10546" y="21235"/>
                    <a:pt x="10609" y="21171"/>
                    <a:pt x="10609" y="21076"/>
                  </a:cubicBezTo>
                  <a:lnTo>
                    <a:pt x="10609" y="10435"/>
                  </a:lnTo>
                  <a:cubicBezTo>
                    <a:pt x="10609" y="10404"/>
                    <a:pt x="10609" y="10340"/>
                    <a:pt x="10578" y="10309"/>
                  </a:cubicBezTo>
                  <a:lnTo>
                    <a:pt x="285" y="48"/>
                  </a:lnTo>
                  <a:cubicBezTo>
                    <a:pt x="253" y="16"/>
                    <a:pt x="214" y="1"/>
                    <a:pt x="17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8;p13">
              <a:extLst>
                <a:ext uri="{FF2B5EF4-FFF2-40B4-BE49-F238E27FC236}">
                  <a16:creationId xmlns:a16="http://schemas.microsoft.com/office/drawing/2014/main" id="{2A96654A-54D9-52C4-40EB-B425494A6538}"/>
                </a:ext>
              </a:extLst>
            </p:cNvPr>
            <p:cNvSpPr/>
            <p:nvPr/>
          </p:nvSpPr>
          <p:spPr>
            <a:xfrm>
              <a:off x="8245857" y="1597600"/>
              <a:ext cx="350476" cy="378146"/>
            </a:xfrm>
            <a:custGeom>
              <a:avLst/>
              <a:gdLst/>
              <a:ahLst/>
              <a:cxnLst/>
              <a:rect l="l" t="t" r="r" b="b"/>
              <a:pathLst>
                <a:path w="10673" h="10673" extrusionOk="0">
                  <a:moveTo>
                    <a:pt x="5352" y="317"/>
                  </a:moveTo>
                  <a:cubicBezTo>
                    <a:pt x="8108" y="317"/>
                    <a:pt x="10356" y="2565"/>
                    <a:pt x="10356" y="5320"/>
                  </a:cubicBezTo>
                  <a:cubicBezTo>
                    <a:pt x="10356" y="8076"/>
                    <a:pt x="8108" y="10324"/>
                    <a:pt x="5352" y="10324"/>
                  </a:cubicBezTo>
                  <a:cubicBezTo>
                    <a:pt x="2597" y="10324"/>
                    <a:pt x="349" y="8076"/>
                    <a:pt x="349" y="5320"/>
                  </a:cubicBezTo>
                  <a:cubicBezTo>
                    <a:pt x="349" y="2565"/>
                    <a:pt x="2597" y="317"/>
                    <a:pt x="5352" y="317"/>
                  </a:cubicBezTo>
                  <a:close/>
                  <a:moveTo>
                    <a:pt x="5352" y="0"/>
                  </a:moveTo>
                  <a:cubicBezTo>
                    <a:pt x="2407" y="0"/>
                    <a:pt x="0" y="2375"/>
                    <a:pt x="0" y="5320"/>
                  </a:cubicBezTo>
                  <a:cubicBezTo>
                    <a:pt x="0" y="8266"/>
                    <a:pt x="2407" y="10673"/>
                    <a:pt x="5352" y="10673"/>
                  </a:cubicBezTo>
                  <a:cubicBezTo>
                    <a:pt x="8298" y="10673"/>
                    <a:pt x="10673" y="8266"/>
                    <a:pt x="10673" y="5320"/>
                  </a:cubicBezTo>
                  <a:cubicBezTo>
                    <a:pt x="10673" y="2375"/>
                    <a:pt x="8298" y="0"/>
                    <a:pt x="53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9;p13">
              <a:extLst>
                <a:ext uri="{FF2B5EF4-FFF2-40B4-BE49-F238E27FC236}">
                  <a16:creationId xmlns:a16="http://schemas.microsoft.com/office/drawing/2014/main" id="{3C65104F-9710-2AB6-8042-AE98C8BBE0A9}"/>
                </a:ext>
              </a:extLst>
            </p:cNvPr>
            <p:cNvSpPr/>
            <p:nvPr/>
          </p:nvSpPr>
          <p:spPr>
            <a:xfrm>
              <a:off x="8285361" y="1652269"/>
              <a:ext cx="271468" cy="267675"/>
            </a:xfrm>
            <a:custGeom>
              <a:avLst/>
              <a:gdLst/>
              <a:ahLst/>
              <a:cxnLst/>
              <a:rect l="l" t="t" r="r" b="b"/>
              <a:pathLst>
                <a:path w="8267" h="7555" extrusionOk="0">
                  <a:moveTo>
                    <a:pt x="4134" y="1"/>
                  </a:moveTo>
                  <a:cubicBezTo>
                    <a:pt x="3168" y="1"/>
                    <a:pt x="2202" y="373"/>
                    <a:pt x="1458" y="1117"/>
                  </a:cubicBezTo>
                  <a:cubicBezTo>
                    <a:pt x="1" y="2574"/>
                    <a:pt x="1" y="4981"/>
                    <a:pt x="1458" y="6438"/>
                  </a:cubicBezTo>
                  <a:cubicBezTo>
                    <a:pt x="2202" y="7182"/>
                    <a:pt x="3168" y="7554"/>
                    <a:pt x="4134" y="7554"/>
                  </a:cubicBezTo>
                  <a:cubicBezTo>
                    <a:pt x="5100" y="7554"/>
                    <a:pt x="6065" y="7182"/>
                    <a:pt x="6810" y="6438"/>
                  </a:cubicBezTo>
                  <a:cubicBezTo>
                    <a:pt x="8266" y="4981"/>
                    <a:pt x="8266" y="2574"/>
                    <a:pt x="6810" y="1117"/>
                  </a:cubicBezTo>
                  <a:cubicBezTo>
                    <a:pt x="6065" y="373"/>
                    <a:pt x="5100" y="1"/>
                    <a:pt x="413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0;p13">
              <a:extLst>
                <a:ext uri="{FF2B5EF4-FFF2-40B4-BE49-F238E27FC236}">
                  <a16:creationId xmlns:a16="http://schemas.microsoft.com/office/drawing/2014/main" id="{DD669CFC-22E6-2C79-C593-640BB049957B}"/>
                </a:ext>
              </a:extLst>
            </p:cNvPr>
            <p:cNvSpPr/>
            <p:nvPr/>
          </p:nvSpPr>
          <p:spPr>
            <a:xfrm>
              <a:off x="4733975" y="5842243"/>
              <a:ext cx="5323467" cy="227816"/>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1;p13">
              <a:extLst>
                <a:ext uri="{FF2B5EF4-FFF2-40B4-BE49-F238E27FC236}">
                  <a16:creationId xmlns:a16="http://schemas.microsoft.com/office/drawing/2014/main" id="{EA76F9BA-BB02-8323-A4CE-6F7277544A5D}"/>
                </a:ext>
              </a:extLst>
            </p:cNvPr>
            <p:cNvSpPr/>
            <p:nvPr/>
          </p:nvSpPr>
          <p:spPr>
            <a:xfrm>
              <a:off x="4436565" y="4117678"/>
              <a:ext cx="582408" cy="306365"/>
            </a:xfrm>
            <a:custGeom>
              <a:avLst/>
              <a:gdLst/>
              <a:ahLst/>
              <a:cxnLst/>
              <a:rect l="l" t="t" r="r" b="b"/>
              <a:pathLst>
                <a:path w="17736" h="8647" extrusionOk="0">
                  <a:moveTo>
                    <a:pt x="2756" y="0"/>
                  </a:moveTo>
                  <a:cubicBezTo>
                    <a:pt x="1236" y="0"/>
                    <a:pt x="1" y="1236"/>
                    <a:pt x="1" y="2756"/>
                  </a:cubicBezTo>
                  <a:lnTo>
                    <a:pt x="1" y="5891"/>
                  </a:lnTo>
                  <a:cubicBezTo>
                    <a:pt x="1" y="7411"/>
                    <a:pt x="1236" y="8646"/>
                    <a:pt x="2756" y="8646"/>
                  </a:cubicBezTo>
                  <a:lnTo>
                    <a:pt x="14980" y="8646"/>
                  </a:lnTo>
                  <a:cubicBezTo>
                    <a:pt x="16500" y="8646"/>
                    <a:pt x="17735" y="7411"/>
                    <a:pt x="17735" y="5891"/>
                  </a:cubicBezTo>
                  <a:lnTo>
                    <a:pt x="17735" y="2756"/>
                  </a:lnTo>
                  <a:cubicBezTo>
                    <a:pt x="17735" y="1236"/>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2;p13">
              <a:extLst>
                <a:ext uri="{FF2B5EF4-FFF2-40B4-BE49-F238E27FC236}">
                  <a16:creationId xmlns:a16="http://schemas.microsoft.com/office/drawing/2014/main" id="{DE898054-6134-D2A2-D92F-8224AF6F6911}"/>
                </a:ext>
              </a:extLst>
            </p:cNvPr>
            <p:cNvSpPr/>
            <p:nvPr/>
          </p:nvSpPr>
          <p:spPr>
            <a:xfrm>
              <a:off x="4579047" y="4216422"/>
              <a:ext cx="163301" cy="34828"/>
            </a:xfrm>
            <a:custGeom>
              <a:avLst/>
              <a:gdLst/>
              <a:ahLst/>
              <a:cxnLst/>
              <a:rect l="l" t="t" r="r" b="b"/>
              <a:pathLst>
                <a:path w="4973" h="983" extrusionOk="0">
                  <a:moveTo>
                    <a:pt x="507" y="0"/>
                  </a:moveTo>
                  <a:cubicBezTo>
                    <a:pt x="222" y="0"/>
                    <a:pt x="0" y="222"/>
                    <a:pt x="0" y="475"/>
                  </a:cubicBezTo>
                  <a:cubicBezTo>
                    <a:pt x="0" y="760"/>
                    <a:pt x="222" y="982"/>
                    <a:pt x="507" y="982"/>
                  </a:cubicBezTo>
                  <a:lnTo>
                    <a:pt x="4466" y="982"/>
                  </a:lnTo>
                  <a:cubicBezTo>
                    <a:pt x="4751" y="982"/>
                    <a:pt x="4972" y="760"/>
                    <a:pt x="4972" y="475"/>
                  </a:cubicBezTo>
                  <a:cubicBezTo>
                    <a:pt x="4972" y="222"/>
                    <a:pt x="4751" y="0"/>
                    <a:pt x="446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3;p13">
              <a:extLst>
                <a:ext uri="{FF2B5EF4-FFF2-40B4-BE49-F238E27FC236}">
                  <a16:creationId xmlns:a16="http://schemas.microsoft.com/office/drawing/2014/main" id="{8E20C0EF-A505-A5DE-C433-5F6E9B00173A}"/>
                </a:ext>
              </a:extLst>
            </p:cNvPr>
            <p:cNvSpPr/>
            <p:nvPr/>
          </p:nvSpPr>
          <p:spPr>
            <a:xfrm>
              <a:off x="4783921" y="4216422"/>
              <a:ext cx="90500" cy="34828"/>
            </a:xfrm>
            <a:custGeom>
              <a:avLst/>
              <a:gdLst/>
              <a:ahLst/>
              <a:cxnLst/>
              <a:rect l="l" t="t" r="r" b="b"/>
              <a:pathLst>
                <a:path w="2756" h="983" extrusionOk="0">
                  <a:moveTo>
                    <a:pt x="507" y="0"/>
                  </a:moveTo>
                  <a:cubicBezTo>
                    <a:pt x="222" y="0"/>
                    <a:pt x="0" y="222"/>
                    <a:pt x="0" y="475"/>
                  </a:cubicBezTo>
                  <a:cubicBezTo>
                    <a:pt x="0" y="760"/>
                    <a:pt x="222" y="982"/>
                    <a:pt x="507" y="982"/>
                  </a:cubicBezTo>
                  <a:lnTo>
                    <a:pt x="2249" y="982"/>
                  </a:lnTo>
                  <a:cubicBezTo>
                    <a:pt x="2534" y="982"/>
                    <a:pt x="2755" y="760"/>
                    <a:pt x="2755" y="475"/>
                  </a:cubicBezTo>
                  <a:cubicBezTo>
                    <a:pt x="2755" y="222"/>
                    <a:pt x="2502" y="0"/>
                    <a:pt x="2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4;p13">
              <a:extLst>
                <a:ext uri="{FF2B5EF4-FFF2-40B4-BE49-F238E27FC236}">
                  <a16:creationId xmlns:a16="http://schemas.microsoft.com/office/drawing/2014/main" id="{6904BB36-BC64-4148-E138-D1E657CA7DC9}"/>
                </a:ext>
              </a:extLst>
            </p:cNvPr>
            <p:cNvSpPr/>
            <p:nvPr/>
          </p:nvSpPr>
          <p:spPr>
            <a:xfrm>
              <a:off x="4672634" y="4289338"/>
              <a:ext cx="201787" cy="35962"/>
            </a:xfrm>
            <a:custGeom>
              <a:avLst/>
              <a:gdLst/>
              <a:ahLst/>
              <a:cxnLst/>
              <a:rect l="l" t="t" r="r" b="b"/>
              <a:pathLst>
                <a:path w="6145" h="1015" extrusionOk="0">
                  <a:moveTo>
                    <a:pt x="507" y="1"/>
                  </a:moveTo>
                  <a:cubicBezTo>
                    <a:pt x="222" y="1"/>
                    <a:pt x="0" y="222"/>
                    <a:pt x="0" y="507"/>
                  </a:cubicBezTo>
                  <a:cubicBezTo>
                    <a:pt x="0" y="793"/>
                    <a:pt x="222" y="1014"/>
                    <a:pt x="507" y="1014"/>
                  </a:cubicBezTo>
                  <a:lnTo>
                    <a:pt x="5638" y="1014"/>
                  </a:lnTo>
                  <a:cubicBezTo>
                    <a:pt x="5923" y="1014"/>
                    <a:pt x="6144" y="793"/>
                    <a:pt x="6113" y="507"/>
                  </a:cubicBezTo>
                  <a:cubicBezTo>
                    <a:pt x="6113" y="222"/>
                    <a:pt x="5891"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5;p13">
              <a:extLst>
                <a:ext uri="{FF2B5EF4-FFF2-40B4-BE49-F238E27FC236}">
                  <a16:creationId xmlns:a16="http://schemas.microsoft.com/office/drawing/2014/main" id="{801DE675-BB54-F073-08FD-8B82486617CD}"/>
                </a:ext>
              </a:extLst>
            </p:cNvPr>
            <p:cNvSpPr/>
            <p:nvPr/>
          </p:nvSpPr>
          <p:spPr>
            <a:xfrm>
              <a:off x="8604641" y="2600700"/>
              <a:ext cx="582375" cy="305231"/>
            </a:xfrm>
            <a:custGeom>
              <a:avLst/>
              <a:gdLst/>
              <a:ahLst/>
              <a:cxnLst/>
              <a:rect l="l" t="t" r="r" b="b"/>
              <a:pathLst>
                <a:path w="17735" h="8615" extrusionOk="0">
                  <a:moveTo>
                    <a:pt x="2724" y="0"/>
                  </a:moveTo>
                  <a:cubicBezTo>
                    <a:pt x="1204" y="0"/>
                    <a:pt x="0" y="1204"/>
                    <a:pt x="0" y="2724"/>
                  </a:cubicBezTo>
                  <a:lnTo>
                    <a:pt x="0" y="5859"/>
                  </a:lnTo>
                  <a:cubicBezTo>
                    <a:pt x="0" y="7379"/>
                    <a:pt x="1204" y="8614"/>
                    <a:pt x="2724" y="8614"/>
                  </a:cubicBezTo>
                  <a:lnTo>
                    <a:pt x="14980" y="8614"/>
                  </a:lnTo>
                  <a:cubicBezTo>
                    <a:pt x="16500" y="8614"/>
                    <a:pt x="17735" y="7379"/>
                    <a:pt x="17735" y="5859"/>
                  </a:cubicBezTo>
                  <a:lnTo>
                    <a:pt x="17735" y="2724"/>
                  </a:lnTo>
                  <a:cubicBezTo>
                    <a:pt x="17735" y="1204"/>
                    <a:pt x="16500" y="0"/>
                    <a:pt x="1498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6;p13">
              <a:extLst>
                <a:ext uri="{FF2B5EF4-FFF2-40B4-BE49-F238E27FC236}">
                  <a16:creationId xmlns:a16="http://schemas.microsoft.com/office/drawing/2014/main" id="{3DE6C67B-4149-C5FB-9DC9-E0FB14C22BFA}"/>
                </a:ext>
              </a:extLst>
            </p:cNvPr>
            <p:cNvSpPr/>
            <p:nvPr/>
          </p:nvSpPr>
          <p:spPr>
            <a:xfrm>
              <a:off x="8679511" y="2692676"/>
              <a:ext cx="131055" cy="35962"/>
            </a:xfrm>
            <a:custGeom>
              <a:avLst/>
              <a:gdLst/>
              <a:ahLst/>
              <a:cxnLst/>
              <a:rect l="l" t="t" r="r" b="b"/>
              <a:pathLst>
                <a:path w="3991" h="1015" extrusionOk="0">
                  <a:moveTo>
                    <a:pt x="507" y="1"/>
                  </a:moveTo>
                  <a:cubicBezTo>
                    <a:pt x="254" y="1"/>
                    <a:pt x="0" y="254"/>
                    <a:pt x="0" y="508"/>
                  </a:cubicBezTo>
                  <a:cubicBezTo>
                    <a:pt x="0" y="793"/>
                    <a:pt x="254" y="1014"/>
                    <a:pt x="507" y="1014"/>
                  </a:cubicBezTo>
                  <a:lnTo>
                    <a:pt x="3516" y="1014"/>
                  </a:lnTo>
                  <a:cubicBezTo>
                    <a:pt x="3769" y="1014"/>
                    <a:pt x="3991" y="793"/>
                    <a:pt x="3991" y="508"/>
                  </a:cubicBezTo>
                  <a:cubicBezTo>
                    <a:pt x="3991" y="254"/>
                    <a:pt x="3769" y="1"/>
                    <a:pt x="35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7;p13">
              <a:extLst>
                <a:ext uri="{FF2B5EF4-FFF2-40B4-BE49-F238E27FC236}">
                  <a16:creationId xmlns:a16="http://schemas.microsoft.com/office/drawing/2014/main" id="{9D5BA817-60FF-5788-C3C0-1937EF7205B9}"/>
                </a:ext>
              </a:extLst>
            </p:cNvPr>
            <p:cNvSpPr/>
            <p:nvPr/>
          </p:nvSpPr>
          <p:spPr>
            <a:xfrm>
              <a:off x="8843830" y="2692676"/>
              <a:ext cx="83210" cy="35962"/>
            </a:xfrm>
            <a:custGeom>
              <a:avLst/>
              <a:gdLst/>
              <a:ahLst/>
              <a:cxnLst/>
              <a:rect l="l" t="t" r="r" b="b"/>
              <a:pathLst>
                <a:path w="2534" h="1015" extrusionOk="0">
                  <a:moveTo>
                    <a:pt x="507" y="1"/>
                  </a:moveTo>
                  <a:cubicBezTo>
                    <a:pt x="222" y="1"/>
                    <a:pt x="0" y="254"/>
                    <a:pt x="0" y="508"/>
                  </a:cubicBezTo>
                  <a:cubicBezTo>
                    <a:pt x="0" y="793"/>
                    <a:pt x="222" y="1014"/>
                    <a:pt x="507" y="1014"/>
                  </a:cubicBezTo>
                  <a:lnTo>
                    <a:pt x="2027" y="1014"/>
                  </a:lnTo>
                  <a:cubicBezTo>
                    <a:pt x="2312" y="1014"/>
                    <a:pt x="2534" y="793"/>
                    <a:pt x="2534" y="508"/>
                  </a:cubicBezTo>
                  <a:cubicBezTo>
                    <a:pt x="2534" y="254"/>
                    <a:pt x="2312" y="1"/>
                    <a:pt x="20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p13">
              <a:extLst>
                <a:ext uri="{FF2B5EF4-FFF2-40B4-BE49-F238E27FC236}">
                  <a16:creationId xmlns:a16="http://schemas.microsoft.com/office/drawing/2014/main" id="{14FA86F3-5EDD-B3DB-0068-BD65CA0D4D59}"/>
                </a:ext>
              </a:extLst>
            </p:cNvPr>
            <p:cNvSpPr/>
            <p:nvPr/>
          </p:nvSpPr>
          <p:spPr>
            <a:xfrm>
              <a:off x="9040363" y="2692676"/>
              <a:ext cx="70765" cy="35962"/>
            </a:xfrm>
            <a:custGeom>
              <a:avLst/>
              <a:gdLst/>
              <a:ahLst/>
              <a:cxnLst/>
              <a:rect l="l" t="t" r="r" b="b"/>
              <a:pathLst>
                <a:path w="2155" h="1015" extrusionOk="0">
                  <a:moveTo>
                    <a:pt x="507" y="1"/>
                  </a:moveTo>
                  <a:cubicBezTo>
                    <a:pt x="222" y="1"/>
                    <a:pt x="1" y="254"/>
                    <a:pt x="1" y="508"/>
                  </a:cubicBezTo>
                  <a:cubicBezTo>
                    <a:pt x="1" y="793"/>
                    <a:pt x="222" y="1014"/>
                    <a:pt x="507" y="1014"/>
                  </a:cubicBezTo>
                  <a:lnTo>
                    <a:pt x="1647" y="1014"/>
                  </a:lnTo>
                  <a:cubicBezTo>
                    <a:pt x="1932" y="1014"/>
                    <a:pt x="2154" y="793"/>
                    <a:pt x="2154" y="508"/>
                  </a:cubicBezTo>
                  <a:cubicBezTo>
                    <a:pt x="2154" y="254"/>
                    <a:pt x="1932" y="1"/>
                    <a:pt x="164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9;p13">
              <a:extLst>
                <a:ext uri="{FF2B5EF4-FFF2-40B4-BE49-F238E27FC236}">
                  <a16:creationId xmlns:a16="http://schemas.microsoft.com/office/drawing/2014/main" id="{969BB55C-8FFC-1064-B9BE-D5738AECDAD5}"/>
                </a:ext>
              </a:extLst>
            </p:cNvPr>
            <p:cNvSpPr/>
            <p:nvPr/>
          </p:nvSpPr>
          <p:spPr>
            <a:xfrm>
              <a:off x="8843830" y="2776858"/>
              <a:ext cx="178899" cy="35926"/>
            </a:xfrm>
            <a:custGeom>
              <a:avLst/>
              <a:gdLst/>
              <a:ahLst/>
              <a:cxnLst/>
              <a:rect l="l" t="t" r="r" b="b"/>
              <a:pathLst>
                <a:path w="5448" h="1014" extrusionOk="0">
                  <a:moveTo>
                    <a:pt x="507" y="0"/>
                  </a:moveTo>
                  <a:cubicBezTo>
                    <a:pt x="222" y="0"/>
                    <a:pt x="0" y="253"/>
                    <a:pt x="0" y="507"/>
                  </a:cubicBezTo>
                  <a:cubicBezTo>
                    <a:pt x="0" y="792"/>
                    <a:pt x="222" y="1014"/>
                    <a:pt x="507" y="1014"/>
                  </a:cubicBezTo>
                  <a:lnTo>
                    <a:pt x="4972" y="1014"/>
                  </a:lnTo>
                  <a:cubicBezTo>
                    <a:pt x="5226" y="1014"/>
                    <a:pt x="5447" y="792"/>
                    <a:pt x="5447" y="507"/>
                  </a:cubicBezTo>
                  <a:cubicBezTo>
                    <a:pt x="5447" y="253"/>
                    <a:pt x="5226" y="0"/>
                    <a:pt x="49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0;p13">
              <a:extLst>
                <a:ext uri="{FF2B5EF4-FFF2-40B4-BE49-F238E27FC236}">
                  <a16:creationId xmlns:a16="http://schemas.microsoft.com/office/drawing/2014/main" id="{20C5FCC2-5E82-777C-F4E6-C38620F56313}"/>
                </a:ext>
              </a:extLst>
            </p:cNvPr>
            <p:cNvSpPr/>
            <p:nvPr/>
          </p:nvSpPr>
          <p:spPr>
            <a:xfrm>
              <a:off x="5686561" y="3027066"/>
              <a:ext cx="582408" cy="305231"/>
            </a:xfrm>
            <a:custGeom>
              <a:avLst/>
              <a:gdLst/>
              <a:ahLst/>
              <a:cxnLst/>
              <a:rect l="l" t="t" r="r" b="b"/>
              <a:pathLst>
                <a:path w="17736" h="8615" extrusionOk="0">
                  <a:moveTo>
                    <a:pt x="2756" y="0"/>
                  </a:moveTo>
                  <a:cubicBezTo>
                    <a:pt x="1236" y="0"/>
                    <a:pt x="1" y="1204"/>
                    <a:pt x="1" y="2724"/>
                  </a:cubicBezTo>
                  <a:lnTo>
                    <a:pt x="1" y="5859"/>
                  </a:lnTo>
                  <a:cubicBezTo>
                    <a:pt x="1" y="7379"/>
                    <a:pt x="1236" y="8614"/>
                    <a:pt x="2756" y="8614"/>
                  </a:cubicBezTo>
                  <a:lnTo>
                    <a:pt x="15012" y="8614"/>
                  </a:lnTo>
                  <a:cubicBezTo>
                    <a:pt x="16532" y="8614"/>
                    <a:pt x="17736" y="7379"/>
                    <a:pt x="17736" y="5859"/>
                  </a:cubicBezTo>
                  <a:lnTo>
                    <a:pt x="17736" y="2724"/>
                  </a:lnTo>
                  <a:cubicBezTo>
                    <a:pt x="17736" y="1204"/>
                    <a:pt x="16532" y="0"/>
                    <a:pt x="15012"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1;p13">
              <a:extLst>
                <a:ext uri="{FF2B5EF4-FFF2-40B4-BE49-F238E27FC236}">
                  <a16:creationId xmlns:a16="http://schemas.microsoft.com/office/drawing/2014/main" id="{DF9D5DAD-3897-B2A2-9277-739AB8242161}"/>
                </a:ext>
              </a:extLst>
            </p:cNvPr>
            <p:cNvSpPr/>
            <p:nvPr/>
          </p:nvSpPr>
          <p:spPr>
            <a:xfrm>
              <a:off x="5808257" y="3106713"/>
              <a:ext cx="84261" cy="35962"/>
            </a:xfrm>
            <a:custGeom>
              <a:avLst/>
              <a:gdLst/>
              <a:ahLst/>
              <a:cxnLst/>
              <a:rect l="l" t="t" r="r" b="b"/>
              <a:pathLst>
                <a:path w="2566" h="1015" extrusionOk="0">
                  <a:moveTo>
                    <a:pt x="507" y="1"/>
                  </a:moveTo>
                  <a:cubicBezTo>
                    <a:pt x="222" y="1"/>
                    <a:pt x="0" y="222"/>
                    <a:pt x="0" y="507"/>
                  </a:cubicBezTo>
                  <a:cubicBezTo>
                    <a:pt x="0" y="792"/>
                    <a:pt x="222" y="1014"/>
                    <a:pt x="507" y="1014"/>
                  </a:cubicBezTo>
                  <a:lnTo>
                    <a:pt x="2059" y="1014"/>
                  </a:lnTo>
                  <a:cubicBezTo>
                    <a:pt x="2344" y="1014"/>
                    <a:pt x="2565" y="792"/>
                    <a:pt x="2565" y="507"/>
                  </a:cubicBezTo>
                  <a:cubicBezTo>
                    <a:pt x="2565" y="222"/>
                    <a:pt x="2344" y="1"/>
                    <a:pt x="20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2;p13">
              <a:extLst>
                <a:ext uri="{FF2B5EF4-FFF2-40B4-BE49-F238E27FC236}">
                  <a16:creationId xmlns:a16="http://schemas.microsoft.com/office/drawing/2014/main" id="{796CD533-ABF3-C81E-4631-C0F71C2F7DE1}"/>
                </a:ext>
              </a:extLst>
            </p:cNvPr>
            <p:cNvSpPr/>
            <p:nvPr/>
          </p:nvSpPr>
          <p:spPr>
            <a:xfrm>
              <a:off x="5943449" y="3106713"/>
              <a:ext cx="60323" cy="35962"/>
            </a:xfrm>
            <a:custGeom>
              <a:avLst/>
              <a:gdLst/>
              <a:ahLst/>
              <a:cxnLst/>
              <a:rect l="l" t="t" r="r" b="b"/>
              <a:pathLst>
                <a:path w="1837" h="1015" extrusionOk="0">
                  <a:moveTo>
                    <a:pt x="475" y="1"/>
                  </a:moveTo>
                  <a:cubicBezTo>
                    <a:pt x="222" y="1"/>
                    <a:pt x="0" y="222"/>
                    <a:pt x="0" y="507"/>
                  </a:cubicBezTo>
                  <a:cubicBezTo>
                    <a:pt x="0" y="792"/>
                    <a:pt x="222" y="1014"/>
                    <a:pt x="475" y="1014"/>
                  </a:cubicBezTo>
                  <a:lnTo>
                    <a:pt x="1362" y="1014"/>
                  </a:lnTo>
                  <a:cubicBezTo>
                    <a:pt x="1615" y="1014"/>
                    <a:pt x="1837" y="792"/>
                    <a:pt x="1837" y="507"/>
                  </a:cubicBezTo>
                  <a:cubicBezTo>
                    <a:pt x="1837" y="222"/>
                    <a:pt x="1615" y="1"/>
                    <a:pt x="136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3;p13">
              <a:extLst>
                <a:ext uri="{FF2B5EF4-FFF2-40B4-BE49-F238E27FC236}">
                  <a16:creationId xmlns:a16="http://schemas.microsoft.com/office/drawing/2014/main" id="{66F8F235-BBE6-A04F-3C79-B9BA3FB3CB0D}"/>
                </a:ext>
              </a:extLst>
            </p:cNvPr>
            <p:cNvSpPr/>
            <p:nvPr/>
          </p:nvSpPr>
          <p:spPr>
            <a:xfrm>
              <a:off x="5933040" y="3187494"/>
              <a:ext cx="157062" cy="35962"/>
            </a:xfrm>
            <a:custGeom>
              <a:avLst/>
              <a:gdLst/>
              <a:ahLst/>
              <a:cxnLst/>
              <a:rect l="l" t="t" r="r" b="b"/>
              <a:pathLst>
                <a:path w="4783" h="1015" extrusionOk="0">
                  <a:moveTo>
                    <a:pt x="507" y="1"/>
                  </a:moveTo>
                  <a:cubicBezTo>
                    <a:pt x="222" y="1"/>
                    <a:pt x="0" y="223"/>
                    <a:pt x="0" y="508"/>
                  </a:cubicBezTo>
                  <a:cubicBezTo>
                    <a:pt x="0" y="761"/>
                    <a:pt x="222" y="1014"/>
                    <a:pt x="507" y="1014"/>
                  </a:cubicBezTo>
                  <a:lnTo>
                    <a:pt x="4276" y="1014"/>
                  </a:lnTo>
                  <a:cubicBezTo>
                    <a:pt x="4561" y="1014"/>
                    <a:pt x="4782" y="793"/>
                    <a:pt x="4782" y="508"/>
                  </a:cubicBezTo>
                  <a:cubicBezTo>
                    <a:pt x="4782" y="223"/>
                    <a:pt x="4561" y="1"/>
                    <a:pt x="42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4;p13">
              <a:extLst>
                <a:ext uri="{FF2B5EF4-FFF2-40B4-BE49-F238E27FC236}">
                  <a16:creationId xmlns:a16="http://schemas.microsoft.com/office/drawing/2014/main" id="{5D869F1E-4AB8-6FCE-01BD-52226E698C75}"/>
                </a:ext>
              </a:extLst>
            </p:cNvPr>
            <p:cNvSpPr/>
            <p:nvPr/>
          </p:nvSpPr>
          <p:spPr>
            <a:xfrm>
              <a:off x="6133743" y="3187494"/>
              <a:ext cx="68663" cy="35962"/>
            </a:xfrm>
            <a:custGeom>
              <a:avLst/>
              <a:gdLst/>
              <a:ahLst/>
              <a:cxnLst/>
              <a:rect l="l" t="t" r="r" b="b"/>
              <a:pathLst>
                <a:path w="2091" h="1015" extrusionOk="0">
                  <a:moveTo>
                    <a:pt x="476" y="1"/>
                  </a:moveTo>
                  <a:cubicBezTo>
                    <a:pt x="222" y="1"/>
                    <a:pt x="1" y="223"/>
                    <a:pt x="1" y="508"/>
                  </a:cubicBezTo>
                  <a:cubicBezTo>
                    <a:pt x="1" y="761"/>
                    <a:pt x="222" y="1014"/>
                    <a:pt x="476" y="1014"/>
                  </a:cubicBezTo>
                  <a:lnTo>
                    <a:pt x="1584" y="1014"/>
                  </a:lnTo>
                  <a:cubicBezTo>
                    <a:pt x="1869" y="1014"/>
                    <a:pt x="2091" y="793"/>
                    <a:pt x="2091" y="508"/>
                  </a:cubicBezTo>
                  <a:cubicBezTo>
                    <a:pt x="2091" y="223"/>
                    <a:pt x="1869" y="1"/>
                    <a:pt x="1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p13">
              <a:extLst>
                <a:ext uri="{FF2B5EF4-FFF2-40B4-BE49-F238E27FC236}">
                  <a16:creationId xmlns:a16="http://schemas.microsoft.com/office/drawing/2014/main" id="{3AD8840B-F0B7-2F79-8D11-B484B59382F5}"/>
                </a:ext>
              </a:extLst>
            </p:cNvPr>
            <p:cNvSpPr/>
            <p:nvPr/>
          </p:nvSpPr>
          <p:spPr>
            <a:xfrm>
              <a:off x="8096118" y="3132542"/>
              <a:ext cx="1816773" cy="2782652"/>
            </a:xfrm>
            <a:custGeom>
              <a:avLst/>
              <a:gdLst/>
              <a:ahLst/>
              <a:cxnLst/>
              <a:rect l="l" t="t" r="r" b="b"/>
              <a:pathLst>
                <a:path w="55326" h="78539" extrusionOk="0">
                  <a:moveTo>
                    <a:pt x="4339" y="0"/>
                  </a:moveTo>
                  <a:cubicBezTo>
                    <a:pt x="1964" y="0"/>
                    <a:pt x="0" y="1932"/>
                    <a:pt x="0" y="4339"/>
                  </a:cubicBezTo>
                  <a:lnTo>
                    <a:pt x="0" y="74169"/>
                  </a:lnTo>
                  <a:cubicBezTo>
                    <a:pt x="0" y="76576"/>
                    <a:pt x="1964" y="78539"/>
                    <a:pt x="4339" y="78539"/>
                  </a:cubicBezTo>
                  <a:lnTo>
                    <a:pt x="50987" y="78539"/>
                  </a:lnTo>
                  <a:cubicBezTo>
                    <a:pt x="53394" y="78539"/>
                    <a:pt x="55326" y="76576"/>
                    <a:pt x="55326" y="74169"/>
                  </a:cubicBezTo>
                  <a:lnTo>
                    <a:pt x="55326" y="4339"/>
                  </a:lnTo>
                  <a:cubicBezTo>
                    <a:pt x="55326" y="1932"/>
                    <a:pt x="53394" y="0"/>
                    <a:pt x="50987" y="0"/>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6;p13">
              <a:extLst>
                <a:ext uri="{FF2B5EF4-FFF2-40B4-BE49-F238E27FC236}">
                  <a16:creationId xmlns:a16="http://schemas.microsoft.com/office/drawing/2014/main" id="{DE298781-F2F5-49CB-9DFA-1C53A69CCA6B}"/>
                </a:ext>
              </a:extLst>
            </p:cNvPr>
            <p:cNvSpPr/>
            <p:nvPr/>
          </p:nvSpPr>
          <p:spPr>
            <a:xfrm>
              <a:off x="8226089" y="3389482"/>
              <a:ext cx="1537062" cy="2293467"/>
            </a:xfrm>
            <a:custGeom>
              <a:avLst/>
              <a:gdLst/>
              <a:ahLst/>
              <a:cxnLst/>
              <a:rect l="l" t="t" r="r" b="b"/>
              <a:pathLst>
                <a:path w="46808" h="64732" extrusionOk="0">
                  <a:moveTo>
                    <a:pt x="1" y="0"/>
                  </a:moveTo>
                  <a:lnTo>
                    <a:pt x="1" y="64732"/>
                  </a:lnTo>
                  <a:lnTo>
                    <a:pt x="46808" y="64732"/>
                  </a:lnTo>
                  <a:lnTo>
                    <a:pt x="4680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7;p13">
              <a:extLst>
                <a:ext uri="{FF2B5EF4-FFF2-40B4-BE49-F238E27FC236}">
                  <a16:creationId xmlns:a16="http://schemas.microsoft.com/office/drawing/2014/main" id="{21181659-6E8C-CCE2-3240-641CD22DF09C}"/>
                </a:ext>
              </a:extLst>
            </p:cNvPr>
            <p:cNvSpPr/>
            <p:nvPr/>
          </p:nvSpPr>
          <p:spPr>
            <a:xfrm>
              <a:off x="8324897" y="3442202"/>
              <a:ext cx="1382102" cy="2161100"/>
            </a:xfrm>
            <a:custGeom>
              <a:avLst/>
              <a:gdLst/>
              <a:ahLst/>
              <a:cxnLst/>
              <a:rect l="l" t="t" r="r" b="b"/>
              <a:pathLst>
                <a:path w="42089" h="60996" extrusionOk="0">
                  <a:moveTo>
                    <a:pt x="41708" y="317"/>
                  </a:moveTo>
                  <a:lnTo>
                    <a:pt x="41708" y="60647"/>
                  </a:lnTo>
                  <a:lnTo>
                    <a:pt x="349" y="60647"/>
                  </a:lnTo>
                  <a:lnTo>
                    <a:pt x="349" y="317"/>
                  </a:lnTo>
                  <a:close/>
                  <a:moveTo>
                    <a:pt x="0" y="1"/>
                  </a:moveTo>
                  <a:lnTo>
                    <a:pt x="0" y="60995"/>
                  </a:lnTo>
                  <a:lnTo>
                    <a:pt x="42088" y="60995"/>
                  </a:lnTo>
                  <a:lnTo>
                    <a:pt x="4208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8;p13">
              <a:extLst>
                <a:ext uri="{FF2B5EF4-FFF2-40B4-BE49-F238E27FC236}">
                  <a16:creationId xmlns:a16="http://schemas.microsoft.com/office/drawing/2014/main" id="{C5C3FF56-9BE0-7CA0-DF77-0FF6559FF311}"/>
                </a:ext>
              </a:extLst>
            </p:cNvPr>
            <p:cNvSpPr/>
            <p:nvPr/>
          </p:nvSpPr>
          <p:spPr>
            <a:xfrm>
              <a:off x="8330086" y="5232985"/>
              <a:ext cx="1370674" cy="12365"/>
            </a:xfrm>
            <a:custGeom>
              <a:avLst/>
              <a:gdLst/>
              <a:ahLst/>
              <a:cxnLst/>
              <a:rect l="l" t="t" r="r" b="b"/>
              <a:pathLst>
                <a:path w="41741" h="349" extrusionOk="0">
                  <a:moveTo>
                    <a:pt x="1" y="0"/>
                  </a:moveTo>
                  <a:lnTo>
                    <a:pt x="1" y="349"/>
                  </a:lnTo>
                  <a:lnTo>
                    <a:pt x="41740" y="349"/>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9;p13">
              <a:extLst>
                <a:ext uri="{FF2B5EF4-FFF2-40B4-BE49-F238E27FC236}">
                  <a16:creationId xmlns:a16="http://schemas.microsoft.com/office/drawing/2014/main" id="{98774A9E-B3FA-4997-F0C7-13FCB49B203F}"/>
                </a:ext>
              </a:extLst>
            </p:cNvPr>
            <p:cNvSpPr/>
            <p:nvPr/>
          </p:nvSpPr>
          <p:spPr>
            <a:xfrm>
              <a:off x="8330086" y="4875034"/>
              <a:ext cx="1370674" cy="11267"/>
            </a:xfrm>
            <a:custGeom>
              <a:avLst/>
              <a:gdLst/>
              <a:ahLst/>
              <a:cxnLst/>
              <a:rect l="l" t="t" r="r" b="b"/>
              <a:pathLst>
                <a:path w="41741" h="318" extrusionOk="0">
                  <a:moveTo>
                    <a:pt x="1" y="1"/>
                  </a:moveTo>
                  <a:lnTo>
                    <a:pt x="1" y="318"/>
                  </a:lnTo>
                  <a:lnTo>
                    <a:pt x="41740" y="318"/>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80;p13">
              <a:extLst>
                <a:ext uri="{FF2B5EF4-FFF2-40B4-BE49-F238E27FC236}">
                  <a16:creationId xmlns:a16="http://schemas.microsoft.com/office/drawing/2014/main" id="{B34BEA2D-EAB2-47F8-682B-DB568F9407EA}"/>
                </a:ext>
              </a:extLst>
            </p:cNvPr>
            <p:cNvSpPr/>
            <p:nvPr/>
          </p:nvSpPr>
          <p:spPr>
            <a:xfrm>
              <a:off x="8330086" y="4515985"/>
              <a:ext cx="1370674" cy="12401"/>
            </a:xfrm>
            <a:custGeom>
              <a:avLst/>
              <a:gdLst/>
              <a:ahLst/>
              <a:cxnLst/>
              <a:rect l="l" t="t" r="r" b="b"/>
              <a:pathLst>
                <a:path w="41741" h="350"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81;p13">
              <a:extLst>
                <a:ext uri="{FF2B5EF4-FFF2-40B4-BE49-F238E27FC236}">
                  <a16:creationId xmlns:a16="http://schemas.microsoft.com/office/drawing/2014/main" id="{8D235D9C-FF55-45D5-B3CE-C82C47460692}"/>
                </a:ext>
              </a:extLst>
            </p:cNvPr>
            <p:cNvSpPr/>
            <p:nvPr/>
          </p:nvSpPr>
          <p:spPr>
            <a:xfrm>
              <a:off x="8330086" y="4158069"/>
              <a:ext cx="1370674" cy="12365"/>
            </a:xfrm>
            <a:custGeom>
              <a:avLst/>
              <a:gdLst/>
              <a:ahLst/>
              <a:cxnLst/>
              <a:rect l="l" t="t" r="r" b="b"/>
              <a:pathLst>
                <a:path w="41741" h="349" extrusionOk="0">
                  <a:moveTo>
                    <a:pt x="1" y="1"/>
                  </a:moveTo>
                  <a:lnTo>
                    <a:pt x="1" y="349"/>
                  </a:lnTo>
                  <a:lnTo>
                    <a:pt x="41740" y="349"/>
                  </a:lnTo>
                  <a:lnTo>
                    <a:pt x="41740"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82;p13">
              <a:extLst>
                <a:ext uri="{FF2B5EF4-FFF2-40B4-BE49-F238E27FC236}">
                  <a16:creationId xmlns:a16="http://schemas.microsoft.com/office/drawing/2014/main" id="{8A6036ED-2D69-4397-8E79-FFF69F24497D}"/>
                </a:ext>
              </a:extLst>
            </p:cNvPr>
            <p:cNvSpPr/>
            <p:nvPr/>
          </p:nvSpPr>
          <p:spPr>
            <a:xfrm>
              <a:off x="8330086" y="3800153"/>
              <a:ext cx="1370674" cy="11231"/>
            </a:xfrm>
            <a:custGeom>
              <a:avLst/>
              <a:gdLst/>
              <a:ahLst/>
              <a:cxnLst/>
              <a:rect l="l" t="t" r="r" b="b"/>
              <a:pathLst>
                <a:path w="41741" h="317" extrusionOk="0">
                  <a:moveTo>
                    <a:pt x="1" y="0"/>
                  </a:moveTo>
                  <a:lnTo>
                    <a:pt x="1" y="317"/>
                  </a:lnTo>
                  <a:lnTo>
                    <a:pt x="41740" y="317"/>
                  </a:lnTo>
                  <a:lnTo>
                    <a:pt x="41740"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83;p13">
              <a:extLst>
                <a:ext uri="{FF2B5EF4-FFF2-40B4-BE49-F238E27FC236}">
                  <a16:creationId xmlns:a16="http://schemas.microsoft.com/office/drawing/2014/main" id="{566EA9E9-1801-A0AA-BD10-EAD61E7D4040}"/>
                </a:ext>
              </a:extLst>
            </p:cNvPr>
            <p:cNvSpPr/>
            <p:nvPr/>
          </p:nvSpPr>
          <p:spPr>
            <a:xfrm>
              <a:off x="9466726" y="3447835"/>
              <a:ext cx="11493" cy="2149833"/>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84;p13">
              <a:extLst>
                <a:ext uri="{FF2B5EF4-FFF2-40B4-BE49-F238E27FC236}">
                  <a16:creationId xmlns:a16="http://schemas.microsoft.com/office/drawing/2014/main" id="{664149D1-CC42-ACA4-0D5C-5A687350C747}"/>
                </a:ext>
              </a:extLst>
            </p:cNvPr>
            <p:cNvSpPr/>
            <p:nvPr/>
          </p:nvSpPr>
          <p:spPr>
            <a:xfrm>
              <a:off x="9237947" y="3447835"/>
              <a:ext cx="12511" cy="2149833"/>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85;p13">
              <a:extLst>
                <a:ext uri="{FF2B5EF4-FFF2-40B4-BE49-F238E27FC236}">
                  <a16:creationId xmlns:a16="http://schemas.microsoft.com/office/drawing/2014/main" id="{12B75D99-41BA-1BB6-9F5C-321B7FB399BE}"/>
                </a:ext>
              </a:extLst>
            </p:cNvPr>
            <p:cNvSpPr/>
            <p:nvPr/>
          </p:nvSpPr>
          <p:spPr>
            <a:xfrm>
              <a:off x="9010218" y="3447835"/>
              <a:ext cx="11460" cy="2149833"/>
            </a:xfrm>
            <a:custGeom>
              <a:avLst/>
              <a:gdLst/>
              <a:ahLst/>
              <a:cxnLst/>
              <a:rect l="l" t="t" r="r" b="b"/>
              <a:pathLst>
                <a:path w="349" h="60678" extrusionOk="0">
                  <a:moveTo>
                    <a:pt x="0" y="0"/>
                  </a:moveTo>
                  <a:lnTo>
                    <a:pt x="0"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86;p13">
              <a:extLst>
                <a:ext uri="{FF2B5EF4-FFF2-40B4-BE49-F238E27FC236}">
                  <a16:creationId xmlns:a16="http://schemas.microsoft.com/office/drawing/2014/main" id="{02B20854-B5D2-6748-08D4-7FF8CC2CC0A3}"/>
                </a:ext>
              </a:extLst>
            </p:cNvPr>
            <p:cNvSpPr/>
            <p:nvPr/>
          </p:nvSpPr>
          <p:spPr>
            <a:xfrm>
              <a:off x="8781406" y="3447835"/>
              <a:ext cx="11493" cy="2149833"/>
            </a:xfrm>
            <a:custGeom>
              <a:avLst/>
              <a:gdLst/>
              <a:ahLst/>
              <a:cxnLst/>
              <a:rect l="l" t="t" r="r" b="b"/>
              <a:pathLst>
                <a:path w="350" h="60678" extrusionOk="0">
                  <a:moveTo>
                    <a:pt x="1" y="0"/>
                  </a:moveTo>
                  <a:lnTo>
                    <a:pt x="1" y="60678"/>
                  </a:lnTo>
                  <a:lnTo>
                    <a:pt x="349" y="60678"/>
                  </a:lnTo>
                  <a:lnTo>
                    <a:pt x="349"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87;p13">
              <a:extLst>
                <a:ext uri="{FF2B5EF4-FFF2-40B4-BE49-F238E27FC236}">
                  <a16:creationId xmlns:a16="http://schemas.microsoft.com/office/drawing/2014/main" id="{91C9646D-072B-AB87-BE7D-AEBED5029A93}"/>
                </a:ext>
              </a:extLst>
            </p:cNvPr>
            <p:cNvSpPr/>
            <p:nvPr/>
          </p:nvSpPr>
          <p:spPr>
            <a:xfrm>
              <a:off x="8552626" y="3447835"/>
              <a:ext cx="12511" cy="2149833"/>
            </a:xfrm>
            <a:custGeom>
              <a:avLst/>
              <a:gdLst/>
              <a:ahLst/>
              <a:cxnLst/>
              <a:rect l="l" t="t" r="r" b="b"/>
              <a:pathLst>
                <a:path w="381" h="60678" extrusionOk="0">
                  <a:moveTo>
                    <a:pt x="1" y="0"/>
                  </a:moveTo>
                  <a:lnTo>
                    <a:pt x="1" y="60678"/>
                  </a:lnTo>
                  <a:lnTo>
                    <a:pt x="381" y="60678"/>
                  </a:lnTo>
                  <a:lnTo>
                    <a:pt x="38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88;p13">
              <a:extLst>
                <a:ext uri="{FF2B5EF4-FFF2-40B4-BE49-F238E27FC236}">
                  <a16:creationId xmlns:a16="http://schemas.microsoft.com/office/drawing/2014/main" id="{41FF60E5-4A98-6E7F-7E72-75B641053231}"/>
                </a:ext>
              </a:extLst>
            </p:cNvPr>
            <p:cNvSpPr/>
            <p:nvPr/>
          </p:nvSpPr>
          <p:spPr>
            <a:xfrm>
              <a:off x="8563036" y="4796521"/>
              <a:ext cx="137294" cy="300731"/>
            </a:xfrm>
            <a:custGeom>
              <a:avLst/>
              <a:gdLst/>
              <a:ahLst/>
              <a:cxnLst/>
              <a:rect l="l" t="t" r="r" b="b"/>
              <a:pathLst>
                <a:path w="4181" h="8488" extrusionOk="0">
                  <a:moveTo>
                    <a:pt x="0" y="0"/>
                  </a:moveTo>
                  <a:lnTo>
                    <a:pt x="0" y="8487"/>
                  </a:lnTo>
                  <a:lnTo>
                    <a:pt x="4181" y="8487"/>
                  </a:lnTo>
                  <a:lnTo>
                    <a:pt x="4181" y="0"/>
                  </a:ln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89;p13">
              <a:extLst>
                <a:ext uri="{FF2B5EF4-FFF2-40B4-BE49-F238E27FC236}">
                  <a16:creationId xmlns:a16="http://schemas.microsoft.com/office/drawing/2014/main" id="{2E917266-1507-213C-4A97-5BA56C1E8774}"/>
                </a:ext>
              </a:extLst>
            </p:cNvPr>
            <p:cNvSpPr/>
            <p:nvPr/>
          </p:nvSpPr>
          <p:spPr>
            <a:xfrm>
              <a:off x="8758551" y="4557509"/>
              <a:ext cx="137294" cy="539743"/>
            </a:xfrm>
            <a:custGeom>
              <a:avLst/>
              <a:gdLst/>
              <a:ahLst/>
              <a:cxnLst/>
              <a:rect l="l" t="t" r="r" b="b"/>
              <a:pathLst>
                <a:path w="4181" h="15234" extrusionOk="0">
                  <a:moveTo>
                    <a:pt x="0" y="1"/>
                  </a:moveTo>
                  <a:lnTo>
                    <a:pt x="0" y="15233"/>
                  </a:lnTo>
                  <a:lnTo>
                    <a:pt x="4181" y="15233"/>
                  </a:lnTo>
                  <a:lnTo>
                    <a:pt x="4181" y="1"/>
                  </a:ln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90;p13">
              <a:extLst>
                <a:ext uri="{FF2B5EF4-FFF2-40B4-BE49-F238E27FC236}">
                  <a16:creationId xmlns:a16="http://schemas.microsoft.com/office/drawing/2014/main" id="{FB6CE908-3C79-A29B-5D98-4233F95285A7}"/>
                </a:ext>
              </a:extLst>
            </p:cNvPr>
            <p:cNvSpPr/>
            <p:nvPr/>
          </p:nvSpPr>
          <p:spPr>
            <a:xfrm>
              <a:off x="8953015" y="4972680"/>
              <a:ext cx="137294" cy="124573"/>
            </a:xfrm>
            <a:custGeom>
              <a:avLst/>
              <a:gdLst/>
              <a:ahLst/>
              <a:cxnLst/>
              <a:rect l="l" t="t" r="r" b="b"/>
              <a:pathLst>
                <a:path w="4181" h="3516" extrusionOk="0">
                  <a:moveTo>
                    <a:pt x="0" y="0"/>
                  </a:moveTo>
                  <a:lnTo>
                    <a:pt x="0" y="3515"/>
                  </a:lnTo>
                  <a:lnTo>
                    <a:pt x="4181" y="3515"/>
                  </a:lnTo>
                  <a:lnTo>
                    <a:pt x="4181" y="0"/>
                  </a:ln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91;p13">
              <a:extLst>
                <a:ext uri="{FF2B5EF4-FFF2-40B4-BE49-F238E27FC236}">
                  <a16:creationId xmlns:a16="http://schemas.microsoft.com/office/drawing/2014/main" id="{3E560F7D-19C8-A490-69A5-97C3D314B65B}"/>
                </a:ext>
              </a:extLst>
            </p:cNvPr>
            <p:cNvSpPr/>
            <p:nvPr/>
          </p:nvSpPr>
          <p:spPr>
            <a:xfrm>
              <a:off x="9147479" y="4701143"/>
              <a:ext cx="137294" cy="396110"/>
            </a:xfrm>
            <a:custGeom>
              <a:avLst/>
              <a:gdLst/>
              <a:ahLst/>
              <a:cxnLst/>
              <a:rect l="l" t="t" r="r" b="b"/>
              <a:pathLst>
                <a:path w="4181" h="11180" extrusionOk="0">
                  <a:moveTo>
                    <a:pt x="0" y="0"/>
                  </a:moveTo>
                  <a:lnTo>
                    <a:pt x="0" y="11179"/>
                  </a:lnTo>
                  <a:lnTo>
                    <a:pt x="4181" y="11179"/>
                  </a:lnTo>
                  <a:lnTo>
                    <a:pt x="4181" y="0"/>
                  </a:ln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92;p13">
              <a:extLst>
                <a:ext uri="{FF2B5EF4-FFF2-40B4-BE49-F238E27FC236}">
                  <a16:creationId xmlns:a16="http://schemas.microsoft.com/office/drawing/2014/main" id="{1BD7D716-F85A-E0A8-147B-C911663BAD7A}"/>
                </a:ext>
              </a:extLst>
            </p:cNvPr>
            <p:cNvSpPr/>
            <p:nvPr/>
          </p:nvSpPr>
          <p:spPr>
            <a:xfrm>
              <a:off x="9342994" y="4849241"/>
              <a:ext cx="137294" cy="248011"/>
            </a:xfrm>
            <a:custGeom>
              <a:avLst/>
              <a:gdLst/>
              <a:ahLst/>
              <a:cxnLst/>
              <a:rect l="l" t="t" r="r" b="b"/>
              <a:pathLst>
                <a:path w="4181" h="7000" extrusionOk="0">
                  <a:moveTo>
                    <a:pt x="0" y="1"/>
                  </a:moveTo>
                  <a:lnTo>
                    <a:pt x="0" y="6999"/>
                  </a:lnTo>
                  <a:lnTo>
                    <a:pt x="4181" y="6999"/>
                  </a:lnTo>
                  <a:lnTo>
                    <a:pt x="4181" y="1"/>
                  </a:ln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93;p13">
              <a:extLst>
                <a:ext uri="{FF2B5EF4-FFF2-40B4-BE49-F238E27FC236}">
                  <a16:creationId xmlns:a16="http://schemas.microsoft.com/office/drawing/2014/main" id="{6936B52D-9A2E-999B-895E-2EE6085394F1}"/>
                </a:ext>
              </a:extLst>
            </p:cNvPr>
            <p:cNvSpPr/>
            <p:nvPr/>
          </p:nvSpPr>
          <p:spPr>
            <a:xfrm>
              <a:off x="9120454" y="5193693"/>
              <a:ext cx="182019" cy="34828"/>
            </a:xfrm>
            <a:custGeom>
              <a:avLst/>
              <a:gdLst/>
              <a:ahLst/>
              <a:cxnLst/>
              <a:rect l="l" t="t" r="r" b="b"/>
              <a:pathLst>
                <a:path w="5543" h="983" extrusionOk="0">
                  <a:moveTo>
                    <a:pt x="507" y="1"/>
                  </a:moveTo>
                  <a:cubicBezTo>
                    <a:pt x="222" y="1"/>
                    <a:pt x="0" y="223"/>
                    <a:pt x="0" y="508"/>
                  </a:cubicBezTo>
                  <a:cubicBezTo>
                    <a:pt x="0" y="761"/>
                    <a:pt x="222" y="983"/>
                    <a:pt x="507" y="983"/>
                  </a:cubicBezTo>
                  <a:lnTo>
                    <a:pt x="5035" y="983"/>
                  </a:lnTo>
                  <a:cubicBezTo>
                    <a:pt x="5289" y="983"/>
                    <a:pt x="5542" y="761"/>
                    <a:pt x="5542" y="508"/>
                  </a:cubicBezTo>
                  <a:cubicBezTo>
                    <a:pt x="5542" y="223"/>
                    <a:pt x="5289" y="1"/>
                    <a:pt x="5035"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94;p13">
              <a:extLst>
                <a:ext uri="{FF2B5EF4-FFF2-40B4-BE49-F238E27FC236}">
                  <a16:creationId xmlns:a16="http://schemas.microsoft.com/office/drawing/2014/main" id="{233C0C41-ECB6-4B2E-2F84-177D380542BF}"/>
                </a:ext>
              </a:extLst>
            </p:cNvPr>
            <p:cNvSpPr/>
            <p:nvPr/>
          </p:nvSpPr>
          <p:spPr>
            <a:xfrm>
              <a:off x="9428273" y="5193693"/>
              <a:ext cx="69681" cy="34828"/>
            </a:xfrm>
            <a:custGeom>
              <a:avLst/>
              <a:gdLst/>
              <a:ahLst/>
              <a:cxnLst/>
              <a:rect l="l" t="t" r="r" b="b"/>
              <a:pathLst>
                <a:path w="2122" h="983" extrusionOk="0">
                  <a:moveTo>
                    <a:pt x="507" y="1"/>
                  </a:moveTo>
                  <a:cubicBezTo>
                    <a:pt x="222" y="1"/>
                    <a:pt x="0" y="223"/>
                    <a:pt x="0" y="508"/>
                  </a:cubicBezTo>
                  <a:cubicBezTo>
                    <a:pt x="0" y="761"/>
                    <a:pt x="222" y="983"/>
                    <a:pt x="507" y="983"/>
                  </a:cubicBezTo>
                  <a:lnTo>
                    <a:pt x="1615" y="983"/>
                  </a:lnTo>
                  <a:cubicBezTo>
                    <a:pt x="1900" y="983"/>
                    <a:pt x="2122" y="761"/>
                    <a:pt x="2122" y="508"/>
                  </a:cubicBezTo>
                  <a:cubicBezTo>
                    <a:pt x="2122" y="223"/>
                    <a:pt x="1900" y="1"/>
                    <a:pt x="1615"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95;p13">
              <a:extLst>
                <a:ext uri="{FF2B5EF4-FFF2-40B4-BE49-F238E27FC236}">
                  <a16:creationId xmlns:a16="http://schemas.microsoft.com/office/drawing/2014/main" id="{D95D1BB6-875E-67DC-281C-6EB876480FDA}"/>
                </a:ext>
              </a:extLst>
            </p:cNvPr>
            <p:cNvSpPr/>
            <p:nvPr/>
          </p:nvSpPr>
          <p:spPr>
            <a:xfrm>
              <a:off x="9195324" y="5256546"/>
              <a:ext cx="79073" cy="35926"/>
            </a:xfrm>
            <a:custGeom>
              <a:avLst/>
              <a:gdLst/>
              <a:ahLst/>
              <a:cxnLst/>
              <a:rect l="l" t="t" r="r" b="b"/>
              <a:pathLst>
                <a:path w="2408" h="1014" extrusionOk="0">
                  <a:moveTo>
                    <a:pt x="475" y="0"/>
                  </a:moveTo>
                  <a:cubicBezTo>
                    <a:pt x="222" y="0"/>
                    <a:pt x="0" y="222"/>
                    <a:pt x="0" y="507"/>
                  </a:cubicBezTo>
                  <a:cubicBezTo>
                    <a:pt x="0" y="792"/>
                    <a:pt x="222" y="1014"/>
                    <a:pt x="475" y="1014"/>
                  </a:cubicBezTo>
                  <a:lnTo>
                    <a:pt x="1900" y="1014"/>
                  </a:lnTo>
                  <a:cubicBezTo>
                    <a:pt x="2185" y="1014"/>
                    <a:pt x="2407" y="792"/>
                    <a:pt x="2407" y="507"/>
                  </a:cubicBezTo>
                  <a:cubicBezTo>
                    <a:pt x="2407" y="222"/>
                    <a:pt x="2185" y="0"/>
                    <a:pt x="1900"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96;p13">
              <a:extLst>
                <a:ext uri="{FF2B5EF4-FFF2-40B4-BE49-F238E27FC236}">
                  <a16:creationId xmlns:a16="http://schemas.microsoft.com/office/drawing/2014/main" id="{DBF6CE9F-6902-1B95-31C0-4D989187F033}"/>
                </a:ext>
              </a:extLst>
            </p:cNvPr>
            <p:cNvSpPr/>
            <p:nvPr/>
          </p:nvSpPr>
          <p:spPr>
            <a:xfrm>
              <a:off x="9322175" y="5256546"/>
              <a:ext cx="139396" cy="35926"/>
            </a:xfrm>
            <a:custGeom>
              <a:avLst/>
              <a:gdLst/>
              <a:ahLst/>
              <a:cxnLst/>
              <a:rect l="l" t="t" r="r" b="b"/>
              <a:pathLst>
                <a:path w="4245" h="1014" extrusionOk="0">
                  <a:moveTo>
                    <a:pt x="508" y="0"/>
                  </a:moveTo>
                  <a:cubicBezTo>
                    <a:pt x="223" y="0"/>
                    <a:pt x="1" y="222"/>
                    <a:pt x="1" y="507"/>
                  </a:cubicBezTo>
                  <a:cubicBezTo>
                    <a:pt x="1" y="792"/>
                    <a:pt x="223" y="1014"/>
                    <a:pt x="508" y="1014"/>
                  </a:cubicBezTo>
                  <a:lnTo>
                    <a:pt x="3738" y="1014"/>
                  </a:lnTo>
                  <a:cubicBezTo>
                    <a:pt x="3991" y="1014"/>
                    <a:pt x="4245" y="792"/>
                    <a:pt x="4245" y="507"/>
                  </a:cubicBezTo>
                  <a:cubicBezTo>
                    <a:pt x="4245" y="222"/>
                    <a:pt x="4023" y="0"/>
                    <a:pt x="3738"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97;p13">
              <a:extLst>
                <a:ext uri="{FF2B5EF4-FFF2-40B4-BE49-F238E27FC236}">
                  <a16:creationId xmlns:a16="http://schemas.microsoft.com/office/drawing/2014/main" id="{76D65217-8330-7239-9B64-A4FFA78D0326}"/>
                </a:ext>
              </a:extLst>
            </p:cNvPr>
            <p:cNvSpPr/>
            <p:nvPr/>
          </p:nvSpPr>
          <p:spPr>
            <a:xfrm>
              <a:off x="9359610" y="4248947"/>
              <a:ext cx="181001" cy="35962"/>
            </a:xfrm>
            <a:custGeom>
              <a:avLst/>
              <a:gdLst/>
              <a:ahLst/>
              <a:cxnLst/>
              <a:rect l="l" t="t" r="r" b="b"/>
              <a:pathLst>
                <a:path w="5512" h="1015" extrusionOk="0">
                  <a:moveTo>
                    <a:pt x="508" y="1"/>
                  </a:moveTo>
                  <a:cubicBezTo>
                    <a:pt x="223" y="1"/>
                    <a:pt x="1" y="254"/>
                    <a:pt x="1" y="507"/>
                  </a:cubicBezTo>
                  <a:cubicBezTo>
                    <a:pt x="1" y="792"/>
                    <a:pt x="223" y="1014"/>
                    <a:pt x="508" y="1014"/>
                  </a:cubicBezTo>
                  <a:lnTo>
                    <a:pt x="5005" y="1014"/>
                  </a:lnTo>
                  <a:cubicBezTo>
                    <a:pt x="5290" y="1014"/>
                    <a:pt x="5511" y="792"/>
                    <a:pt x="5511" y="507"/>
                  </a:cubicBezTo>
                  <a:cubicBezTo>
                    <a:pt x="5511" y="254"/>
                    <a:pt x="5290" y="1"/>
                    <a:pt x="5005"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98;p13">
              <a:extLst>
                <a:ext uri="{FF2B5EF4-FFF2-40B4-BE49-F238E27FC236}">
                  <a16:creationId xmlns:a16="http://schemas.microsoft.com/office/drawing/2014/main" id="{AD7A6A72-C3B4-6ACD-A191-C5F77C68D9D4}"/>
                </a:ext>
              </a:extLst>
            </p:cNvPr>
            <p:cNvSpPr/>
            <p:nvPr/>
          </p:nvSpPr>
          <p:spPr>
            <a:xfrm>
              <a:off x="9433462" y="4312899"/>
              <a:ext cx="80091" cy="35962"/>
            </a:xfrm>
            <a:custGeom>
              <a:avLst/>
              <a:gdLst/>
              <a:ahLst/>
              <a:cxnLst/>
              <a:rect l="l" t="t" r="r" b="b"/>
              <a:pathLst>
                <a:path w="2439" h="1015" extrusionOk="0">
                  <a:moveTo>
                    <a:pt x="507" y="1"/>
                  </a:moveTo>
                  <a:cubicBezTo>
                    <a:pt x="222" y="1"/>
                    <a:pt x="0" y="223"/>
                    <a:pt x="0" y="508"/>
                  </a:cubicBezTo>
                  <a:cubicBezTo>
                    <a:pt x="0" y="793"/>
                    <a:pt x="222" y="1014"/>
                    <a:pt x="507" y="1014"/>
                  </a:cubicBezTo>
                  <a:lnTo>
                    <a:pt x="1932" y="1014"/>
                  </a:lnTo>
                  <a:cubicBezTo>
                    <a:pt x="2186" y="1014"/>
                    <a:pt x="2439" y="793"/>
                    <a:pt x="2439" y="508"/>
                  </a:cubicBezTo>
                  <a:cubicBezTo>
                    <a:pt x="2439" y="223"/>
                    <a:pt x="2186" y="1"/>
                    <a:pt x="193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99;p13">
              <a:extLst>
                <a:ext uri="{FF2B5EF4-FFF2-40B4-BE49-F238E27FC236}">
                  <a16:creationId xmlns:a16="http://schemas.microsoft.com/office/drawing/2014/main" id="{8C3BC7BE-6E84-8B8E-A7D7-78B2658C3D65}"/>
                </a:ext>
              </a:extLst>
            </p:cNvPr>
            <p:cNvSpPr/>
            <p:nvPr/>
          </p:nvSpPr>
          <p:spPr>
            <a:xfrm>
              <a:off x="8542249" y="5193693"/>
              <a:ext cx="148721" cy="34828"/>
            </a:xfrm>
            <a:custGeom>
              <a:avLst/>
              <a:gdLst/>
              <a:ahLst/>
              <a:cxnLst/>
              <a:rect l="l" t="t" r="r" b="b"/>
              <a:pathLst>
                <a:path w="4529" h="983" extrusionOk="0">
                  <a:moveTo>
                    <a:pt x="507" y="1"/>
                  </a:moveTo>
                  <a:cubicBezTo>
                    <a:pt x="222" y="1"/>
                    <a:pt x="0" y="223"/>
                    <a:pt x="0" y="508"/>
                  </a:cubicBezTo>
                  <a:cubicBezTo>
                    <a:pt x="0" y="761"/>
                    <a:pt x="222" y="983"/>
                    <a:pt x="507" y="983"/>
                  </a:cubicBezTo>
                  <a:lnTo>
                    <a:pt x="4022" y="983"/>
                  </a:lnTo>
                  <a:cubicBezTo>
                    <a:pt x="4307" y="983"/>
                    <a:pt x="4529" y="761"/>
                    <a:pt x="4529" y="508"/>
                  </a:cubicBezTo>
                  <a:cubicBezTo>
                    <a:pt x="4529" y="223"/>
                    <a:pt x="4307" y="1"/>
                    <a:pt x="4022"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00;p13">
              <a:extLst>
                <a:ext uri="{FF2B5EF4-FFF2-40B4-BE49-F238E27FC236}">
                  <a16:creationId xmlns:a16="http://schemas.microsoft.com/office/drawing/2014/main" id="{C28F7E26-E9C3-9E4E-12A7-866C365F2FC4}"/>
                </a:ext>
              </a:extLst>
            </p:cNvPr>
            <p:cNvSpPr/>
            <p:nvPr/>
          </p:nvSpPr>
          <p:spPr>
            <a:xfrm>
              <a:off x="8732543" y="5193693"/>
              <a:ext cx="77004" cy="34828"/>
            </a:xfrm>
            <a:custGeom>
              <a:avLst/>
              <a:gdLst/>
              <a:ahLst/>
              <a:cxnLst/>
              <a:rect l="l" t="t" r="r" b="b"/>
              <a:pathLst>
                <a:path w="2345" h="983" extrusionOk="0">
                  <a:moveTo>
                    <a:pt x="507" y="1"/>
                  </a:moveTo>
                  <a:cubicBezTo>
                    <a:pt x="222" y="1"/>
                    <a:pt x="1" y="223"/>
                    <a:pt x="1" y="508"/>
                  </a:cubicBezTo>
                  <a:cubicBezTo>
                    <a:pt x="1" y="761"/>
                    <a:pt x="222" y="983"/>
                    <a:pt x="507" y="983"/>
                  </a:cubicBezTo>
                  <a:lnTo>
                    <a:pt x="1837" y="983"/>
                  </a:lnTo>
                  <a:cubicBezTo>
                    <a:pt x="2122" y="983"/>
                    <a:pt x="2344" y="761"/>
                    <a:pt x="2344" y="508"/>
                  </a:cubicBezTo>
                  <a:cubicBezTo>
                    <a:pt x="2344" y="223"/>
                    <a:pt x="2122" y="1"/>
                    <a:pt x="1837"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01;p13">
              <a:extLst>
                <a:ext uri="{FF2B5EF4-FFF2-40B4-BE49-F238E27FC236}">
                  <a16:creationId xmlns:a16="http://schemas.microsoft.com/office/drawing/2014/main" id="{E3566576-1DCD-64CB-147E-B33A887B79C7}"/>
                </a:ext>
              </a:extLst>
            </p:cNvPr>
            <p:cNvSpPr/>
            <p:nvPr/>
          </p:nvSpPr>
          <p:spPr>
            <a:xfrm>
              <a:off x="8669101" y="5256546"/>
              <a:ext cx="160182" cy="35926"/>
            </a:xfrm>
            <a:custGeom>
              <a:avLst/>
              <a:gdLst/>
              <a:ahLst/>
              <a:cxnLst/>
              <a:rect l="l" t="t" r="r" b="b"/>
              <a:pathLst>
                <a:path w="4878" h="1014" extrusionOk="0">
                  <a:moveTo>
                    <a:pt x="476" y="0"/>
                  </a:moveTo>
                  <a:cubicBezTo>
                    <a:pt x="222" y="0"/>
                    <a:pt x="1" y="222"/>
                    <a:pt x="1" y="507"/>
                  </a:cubicBezTo>
                  <a:cubicBezTo>
                    <a:pt x="1" y="792"/>
                    <a:pt x="222" y="1014"/>
                    <a:pt x="476" y="1014"/>
                  </a:cubicBezTo>
                  <a:lnTo>
                    <a:pt x="4403" y="1014"/>
                  </a:lnTo>
                  <a:cubicBezTo>
                    <a:pt x="4656" y="1014"/>
                    <a:pt x="4878" y="792"/>
                    <a:pt x="4878" y="507"/>
                  </a:cubicBezTo>
                  <a:cubicBezTo>
                    <a:pt x="4878" y="222"/>
                    <a:pt x="4656" y="0"/>
                    <a:pt x="4403"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02;p13">
              <a:extLst>
                <a:ext uri="{FF2B5EF4-FFF2-40B4-BE49-F238E27FC236}">
                  <a16:creationId xmlns:a16="http://schemas.microsoft.com/office/drawing/2014/main" id="{8A7EA6A9-77E0-38ED-3271-06D8ADC9CB13}"/>
                </a:ext>
              </a:extLst>
            </p:cNvPr>
            <p:cNvSpPr/>
            <p:nvPr/>
          </p:nvSpPr>
          <p:spPr>
            <a:xfrm>
              <a:off x="8414314" y="3592568"/>
              <a:ext cx="148754" cy="34828"/>
            </a:xfrm>
            <a:custGeom>
              <a:avLst/>
              <a:gdLst/>
              <a:ahLst/>
              <a:cxnLst/>
              <a:rect l="l" t="t" r="r" b="b"/>
              <a:pathLst>
                <a:path w="4530" h="983" extrusionOk="0">
                  <a:moveTo>
                    <a:pt x="507" y="0"/>
                  </a:moveTo>
                  <a:cubicBezTo>
                    <a:pt x="222" y="0"/>
                    <a:pt x="1" y="222"/>
                    <a:pt x="1" y="475"/>
                  </a:cubicBezTo>
                  <a:cubicBezTo>
                    <a:pt x="1" y="760"/>
                    <a:pt x="222" y="982"/>
                    <a:pt x="507" y="982"/>
                  </a:cubicBezTo>
                  <a:lnTo>
                    <a:pt x="4023" y="982"/>
                  </a:lnTo>
                  <a:cubicBezTo>
                    <a:pt x="4276" y="982"/>
                    <a:pt x="4529" y="760"/>
                    <a:pt x="4529" y="475"/>
                  </a:cubicBezTo>
                  <a:cubicBezTo>
                    <a:pt x="4529" y="222"/>
                    <a:pt x="4276" y="0"/>
                    <a:pt x="4023"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03;p13">
              <a:extLst>
                <a:ext uri="{FF2B5EF4-FFF2-40B4-BE49-F238E27FC236}">
                  <a16:creationId xmlns:a16="http://schemas.microsoft.com/office/drawing/2014/main" id="{D209F116-1254-B9EC-D326-1FFB8A494AE5}"/>
                </a:ext>
              </a:extLst>
            </p:cNvPr>
            <p:cNvSpPr/>
            <p:nvPr/>
          </p:nvSpPr>
          <p:spPr>
            <a:xfrm>
              <a:off x="8604641" y="3592568"/>
              <a:ext cx="76971" cy="34828"/>
            </a:xfrm>
            <a:custGeom>
              <a:avLst/>
              <a:gdLst/>
              <a:ahLst/>
              <a:cxnLst/>
              <a:rect l="l" t="t" r="r" b="b"/>
              <a:pathLst>
                <a:path w="2344" h="983" extrusionOk="0">
                  <a:moveTo>
                    <a:pt x="507" y="0"/>
                  </a:moveTo>
                  <a:cubicBezTo>
                    <a:pt x="222" y="0"/>
                    <a:pt x="0" y="222"/>
                    <a:pt x="0" y="475"/>
                  </a:cubicBezTo>
                  <a:cubicBezTo>
                    <a:pt x="0" y="760"/>
                    <a:pt x="222" y="982"/>
                    <a:pt x="507" y="982"/>
                  </a:cubicBezTo>
                  <a:lnTo>
                    <a:pt x="1837" y="982"/>
                  </a:lnTo>
                  <a:cubicBezTo>
                    <a:pt x="2122" y="982"/>
                    <a:pt x="2344" y="760"/>
                    <a:pt x="2344" y="475"/>
                  </a:cubicBezTo>
                  <a:cubicBezTo>
                    <a:pt x="2344" y="222"/>
                    <a:pt x="2122" y="0"/>
                    <a:pt x="1837"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04;p13">
              <a:extLst>
                <a:ext uri="{FF2B5EF4-FFF2-40B4-BE49-F238E27FC236}">
                  <a16:creationId xmlns:a16="http://schemas.microsoft.com/office/drawing/2014/main" id="{49C3D3D6-A3C3-62B0-34EA-DF0E5685938A}"/>
                </a:ext>
              </a:extLst>
            </p:cNvPr>
            <p:cNvSpPr/>
            <p:nvPr/>
          </p:nvSpPr>
          <p:spPr>
            <a:xfrm>
              <a:off x="8540148" y="3655385"/>
              <a:ext cx="161233" cy="35962"/>
            </a:xfrm>
            <a:custGeom>
              <a:avLst/>
              <a:gdLst/>
              <a:ahLst/>
              <a:cxnLst/>
              <a:rect l="l" t="t" r="r" b="b"/>
              <a:pathLst>
                <a:path w="4910" h="1015" extrusionOk="0">
                  <a:moveTo>
                    <a:pt x="507" y="1"/>
                  </a:moveTo>
                  <a:cubicBezTo>
                    <a:pt x="222" y="1"/>
                    <a:pt x="1" y="223"/>
                    <a:pt x="1" y="508"/>
                  </a:cubicBezTo>
                  <a:cubicBezTo>
                    <a:pt x="1" y="761"/>
                    <a:pt x="222" y="1014"/>
                    <a:pt x="507" y="1014"/>
                  </a:cubicBezTo>
                  <a:lnTo>
                    <a:pt x="4403" y="1014"/>
                  </a:lnTo>
                  <a:cubicBezTo>
                    <a:pt x="4688" y="1014"/>
                    <a:pt x="4909" y="793"/>
                    <a:pt x="4909" y="508"/>
                  </a:cubicBezTo>
                  <a:cubicBezTo>
                    <a:pt x="4909" y="223"/>
                    <a:pt x="4688" y="1"/>
                    <a:pt x="4403"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05;p13">
              <a:extLst>
                <a:ext uri="{FF2B5EF4-FFF2-40B4-BE49-F238E27FC236}">
                  <a16:creationId xmlns:a16="http://schemas.microsoft.com/office/drawing/2014/main" id="{1FF31BAF-E968-8943-AC6D-340E3DE90523}"/>
                </a:ext>
              </a:extLst>
            </p:cNvPr>
            <p:cNvSpPr/>
            <p:nvPr/>
          </p:nvSpPr>
          <p:spPr>
            <a:xfrm>
              <a:off x="8678460" y="3608263"/>
              <a:ext cx="718651" cy="775354"/>
            </a:xfrm>
            <a:custGeom>
              <a:avLst/>
              <a:gdLst/>
              <a:ahLst/>
              <a:cxnLst/>
              <a:rect l="l" t="t" r="r" b="b"/>
              <a:pathLst>
                <a:path w="21885" h="21884" extrusionOk="0">
                  <a:moveTo>
                    <a:pt x="10927" y="983"/>
                  </a:moveTo>
                  <a:cubicBezTo>
                    <a:pt x="16437" y="983"/>
                    <a:pt x="20902" y="5448"/>
                    <a:pt x="20871" y="10927"/>
                  </a:cubicBezTo>
                  <a:cubicBezTo>
                    <a:pt x="20871" y="16437"/>
                    <a:pt x="16437" y="20902"/>
                    <a:pt x="10927" y="20902"/>
                  </a:cubicBezTo>
                  <a:cubicBezTo>
                    <a:pt x="5448" y="20902"/>
                    <a:pt x="982" y="16437"/>
                    <a:pt x="982" y="10927"/>
                  </a:cubicBezTo>
                  <a:cubicBezTo>
                    <a:pt x="982" y="5448"/>
                    <a:pt x="5448" y="983"/>
                    <a:pt x="10927" y="983"/>
                  </a:cubicBezTo>
                  <a:close/>
                  <a:moveTo>
                    <a:pt x="10927" y="1"/>
                  </a:moveTo>
                  <a:cubicBezTo>
                    <a:pt x="4909" y="1"/>
                    <a:pt x="1" y="4909"/>
                    <a:pt x="1" y="10958"/>
                  </a:cubicBezTo>
                  <a:cubicBezTo>
                    <a:pt x="1" y="16975"/>
                    <a:pt x="4909" y="21884"/>
                    <a:pt x="10927" y="21884"/>
                  </a:cubicBezTo>
                  <a:cubicBezTo>
                    <a:pt x="16975" y="21884"/>
                    <a:pt x="21884" y="16975"/>
                    <a:pt x="21884" y="10958"/>
                  </a:cubicBezTo>
                  <a:cubicBezTo>
                    <a:pt x="21884" y="4909"/>
                    <a:pt x="16975" y="1"/>
                    <a:pt x="10927"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06;p13">
              <a:extLst>
                <a:ext uri="{FF2B5EF4-FFF2-40B4-BE49-F238E27FC236}">
                  <a16:creationId xmlns:a16="http://schemas.microsoft.com/office/drawing/2014/main" id="{8D10B2DD-4E97-6DE3-A83C-39DA53D9449C}"/>
                </a:ext>
              </a:extLst>
            </p:cNvPr>
            <p:cNvSpPr/>
            <p:nvPr/>
          </p:nvSpPr>
          <p:spPr>
            <a:xfrm>
              <a:off x="9019577" y="3652267"/>
              <a:ext cx="266247" cy="636007"/>
            </a:xfrm>
            <a:custGeom>
              <a:avLst/>
              <a:gdLst/>
              <a:ahLst/>
              <a:cxnLst/>
              <a:rect l="l" t="t" r="r" b="b"/>
              <a:pathLst>
                <a:path w="8108" h="17951" extrusionOk="0">
                  <a:moveTo>
                    <a:pt x="5510" y="0"/>
                  </a:moveTo>
                  <a:cubicBezTo>
                    <a:pt x="5335" y="0"/>
                    <a:pt x="5155" y="93"/>
                    <a:pt x="5067" y="247"/>
                  </a:cubicBezTo>
                  <a:lnTo>
                    <a:pt x="95" y="9463"/>
                  </a:lnTo>
                  <a:cubicBezTo>
                    <a:pt x="0" y="9653"/>
                    <a:pt x="32" y="9875"/>
                    <a:pt x="190" y="10033"/>
                  </a:cubicBezTo>
                  <a:lnTo>
                    <a:pt x="7189" y="17792"/>
                  </a:lnTo>
                  <a:cubicBezTo>
                    <a:pt x="7284" y="17887"/>
                    <a:pt x="7411" y="17950"/>
                    <a:pt x="7569" y="17950"/>
                  </a:cubicBezTo>
                  <a:cubicBezTo>
                    <a:pt x="7664" y="17950"/>
                    <a:pt x="7791" y="17918"/>
                    <a:pt x="7886" y="17823"/>
                  </a:cubicBezTo>
                  <a:cubicBezTo>
                    <a:pt x="8107" y="17633"/>
                    <a:pt x="8107" y="17317"/>
                    <a:pt x="7917" y="17127"/>
                  </a:cubicBezTo>
                  <a:lnTo>
                    <a:pt x="1172" y="9621"/>
                  </a:lnTo>
                  <a:lnTo>
                    <a:pt x="5954" y="722"/>
                  </a:lnTo>
                  <a:cubicBezTo>
                    <a:pt x="6081" y="501"/>
                    <a:pt x="5986" y="184"/>
                    <a:pt x="5732" y="57"/>
                  </a:cubicBezTo>
                  <a:cubicBezTo>
                    <a:pt x="5665" y="18"/>
                    <a:pt x="5588" y="0"/>
                    <a:pt x="5510"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07;p13">
              <a:extLst>
                <a:ext uri="{FF2B5EF4-FFF2-40B4-BE49-F238E27FC236}">
                  <a16:creationId xmlns:a16="http://schemas.microsoft.com/office/drawing/2014/main" id="{76772CA7-CD0B-ED65-4623-FD1B9C83E0EA}"/>
                </a:ext>
              </a:extLst>
            </p:cNvPr>
            <p:cNvSpPr/>
            <p:nvPr/>
          </p:nvSpPr>
          <p:spPr>
            <a:xfrm>
              <a:off x="8677442" y="3977410"/>
              <a:ext cx="377501" cy="53889"/>
            </a:xfrm>
            <a:custGeom>
              <a:avLst/>
              <a:gdLst/>
              <a:ahLst/>
              <a:cxnLst/>
              <a:rect l="l" t="t" r="r" b="b"/>
              <a:pathLst>
                <a:path w="11496" h="1521" extrusionOk="0">
                  <a:moveTo>
                    <a:pt x="10958" y="1"/>
                  </a:moveTo>
                  <a:lnTo>
                    <a:pt x="507" y="508"/>
                  </a:lnTo>
                  <a:cubicBezTo>
                    <a:pt x="222" y="539"/>
                    <a:pt x="0" y="761"/>
                    <a:pt x="32" y="1046"/>
                  </a:cubicBezTo>
                  <a:cubicBezTo>
                    <a:pt x="32" y="1331"/>
                    <a:pt x="253" y="1521"/>
                    <a:pt x="507" y="1521"/>
                  </a:cubicBezTo>
                  <a:lnTo>
                    <a:pt x="538" y="1521"/>
                  </a:lnTo>
                  <a:lnTo>
                    <a:pt x="10989" y="1014"/>
                  </a:lnTo>
                  <a:cubicBezTo>
                    <a:pt x="11274" y="1014"/>
                    <a:pt x="11496" y="761"/>
                    <a:pt x="11464" y="476"/>
                  </a:cubicBezTo>
                  <a:cubicBezTo>
                    <a:pt x="11464" y="223"/>
                    <a:pt x="11211" y="1"/>
                    <a:pt x="10958"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08;p13">
              <a:extLst>
                <a:ext uri="{FF2B5EF4-FFF2-40B4-BE49-F238E27FC236}">
                  <a16:creationId xmlns:a16="http://schemas.microsoft.com/office/drawing/2014/main" id="{0B5AA2F5-D1AC-DB1E-C2A6-ABC752E1DE05}"/>
                </a:ext>
              </a:extLst>
            </p:cNvPr>
            <p:cNvSpPr/>
            <p:nvPr/>
          </p:nvSpPr>
          <p:spPr>
            <a:xfrm>
              <a:off x="8314488" y="5485425"/>
              <a:ext cx="1402921" cy="35962"/>
            </a:xfrm>
            <a:custGeom>
              <a:avLst/>
              <a:gdLst/>
              <a:ahLst/>
              <a:cxnLst/>
              <a:rect l="l" t="t" r="r" b="b"/>
              <a:pathLst>
                <a:path w="42723" h="1015" extrusionOk="0">
                  <a:moveTo>
                    <a:pt x="476" y="1"/>
                  </a:moveTo>
                  <a:cubicBezTo>
                    <a:pt x="222" y="1"/>
                    <a:pt x="1" y="223"/>
                    <a:pt x="1" y="508"/>
                  </a:cubicBezTo>
                  <a:cubicBezTo>
                    <a:pt x="1" y="793"/>
                    <a:pt x="222" y="1014"/>
                    <a:pt x="476" y="1014"/>
                  </a:cubicBezTo>
                  <a:lnTo>
                    <a:pt x="42215" y="1014"/>
                  </a:lnTo>
                  <a:cubicBezTo>
                    <a:pt x="42500" y="1014"/>
                    <a:pt x="42722" y="793"/>
                    <a:pt x="42722" y="508"/>
                  </a:cubicBezTo>
                  <a:cubicBezTo>
                    <a:pt x="42722" y="223"/>
                    <a:pt x="42500" y="1"/>
                    <a:pt x="42215"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09;p13">
              <a:extLst>
                <a:ext uri="{FF2B5EF4-FFF2-40B4-BE49-F238E27FC236}">
                  <a16:creationId xmlns:a16="http://schemas.microsoft.com/office/drawing/2014/main" id="{2BF4AB3C-F583-39BA-1184-A36F98FC8F64}"/>
                </a:ext>
              </a:extLst>
            </p:cNvPr>
            <p:cNvSpPr/>
            <p:nvPr/>
          </p:nvSpPr>
          <p:spPr>
            <a:xfrm>
              <a:off x="9570723" y="3501689"/>
              <a:ext cx="92602" cy="98779"/>
            </a:xfrm>
            <a:custGeom>
              <a:avLst/>
              <a:gdLst/>
              <a:ahLst/>
              <a:cxnLst/>
              <a:rect l="l" t="t" r="r" b="b"/>
              <a:pathLst>
                <a:path w="2820" h="2788" extrusionOk="0">
                  <a:moveTo>
                    <a:pt x="2154" y="665"/>
                  </a:moveTo>
                  <a:lnTo>
                    <a:pt x="2154" y="2122"/>
                  </a:lnTo>
                  <a:lnTo>
                    <a:pt x="666" y="2122"/>
                  </a:lnTo>
                  <a:lnTo>
                    <a:pt x="666" y="665"/>
                  </a:lnTo>
                  <a:close/>
                  <a:moveTo>
                    <a:pt x="349" y="0"/>
                  </a:moveTo>
                  <a:cubicBezTo>
                    <a:pt x="159" y="0"/>
                    <a:pt x="1" y="127"/>
                    <a:pt x="1" y="317"/>
                  </a:cubicBezTo>
                  <a:lnTo>
                    <a:pt x="1" y="2470"/>
                  </a:lnTo>
                  <a:cubicBezTo>
                    <a:pt x="1" y="2629"/>
                    <a:pt x="159" y="2787"/>
                    <a:pt x="349" y="2787"/>
                  </a:cubicBezTo>
                  <a:lnTo>
                    <a:pt x="2471" y="2787"/>
                  </a:lnTo>
                  <a:cubicBezTo>
                    <a:pt x="2661" y="2787"/>
                    <a:pt x="2819" y="2629"/>
                    <a:pt x="2819" y="2470"/>
                  </a:cubicBezTo>
                  <a:lnTo>
                    <a:pt x="2819" y="317"/>
                  </a:lnTo>
                  <a:cubicBezTo>
                    <a:pt x="2819" y="127"/>
                    <a:pt x="2661" y="0"/>
                    <a:pt x="2471"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10;p13">
              <a:extLst>
                <a:ext uri="{FF2B5EF4-FFF2-40B4-BE49-F238E27FC236}">
                  <a16:creationId xmlns:a16="http://schemas.microsoft.com/office/drawing/2014/main" id="{D3D9C043-20F4-604E-371D-C328A632BE2A}"/>
                </a:ext>
              </a:extLst>
            </p:cNvPr>
            <p:cNvSpPr/>
            <p:nvPr/>
          </p:nvSpPr>
          <p:spPr>
            <a:xfrm>
              <a:off x="8432014" y="4235484"/>
              <a:ext cx="89450" cy="96547"/>
            </a:xfrm>
            <a:custGeom>
              <a:avLst/>
              <a:gdLst/>
              <a:ahLst/>
              <a:cxnLst/>
              <a:rect l="l" t="t" r="r" b="b"/>
              <a:pathLst>
                <a:path w="2724" h="2725" extrusionOk="0">
                  <a:moveTo>
                    <a:pt x="2027" y="666"/>
                  </a:moveTo>
                  <a:lnTo>
                    <a:pt x="2027" y="2059"/>
                  </a:lnTo>
                  <a:lnTo>
                    <a:pt x="665" y="2059"/>
                  </a:lnTo>
                  <a:lnTo>
                    <a:pt x="665" y="666"/>
                  </a:lnTo>
                  <a:close/>
                  <a:moveTo>
                    <a:pt x="317" y="1"/>
                  </a:moveTo>
                  <a:cubicBezTo>
                    <a:pt x="127" y="1"/>
                    <a:pt x="0" y="159"/>
                    <a:pt x="0" y="349"/>
                  </a:cubicBezTo>
                  <a:lnTo>
                    <a:pt x="0" y="2408"/>
                  </a:lnTo>
                  <a:cubicBezTo>
                    <a:pt x="0" y="2566"/>
                    <a:pt x="127" y="2724"/>
                    <a:pt x="317" y="2724"/>
                  </a:cubicBezTo>
                  <a:lnTo>
                    <a:pt x="2375" y="2724"/>
                  </a:lnTo>
                  <a:cubicBezTo>
                    <a:pt x="2565" y="2724"/>
                    <a:pt x="2724" y="2566"/>
                    <a:pt x="2692" y="2408"/>
                  </a:cubicBezTo>
                  <a:lnTo>
                    <a:pt x="2692" y="349"/>
                  </a:lnTo>
                  <a:cubicBezTo>
                    <a:pt x="2692" y="159"/>
                    <a:pt x="2565" y="1"/>
                    <a:pt x="2375"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11;p13">
              <a:extLst>
                <a:ext uri="{FF2B5EF4-FFF2-40B4-BE49-F238E27FC236}">
                  <a16:creationId xmlns:a16="http://schemas.microsoft.com/office/drawing/2014/main" id="{D271B8C4-9C63-BA75-9284-4F57E3AB5C04}"/>
                </a:ext>
              </a:extLst>
            </p:cNvPr>
            <p:cNvSpPr/>
            <p:nvPr/>
          </p:nvSpPr>
          <p:spPr>
            <a:xfrm>
              <a:off x="9351302" y="4511520"/>
              <a:ext cx="239222" cy="106609"/>
            </a:xfrm>
            <a:custGeom>
              <a:avLst/>
              <a:gdLst/>
              <a:ahLst/>
              <a:cxnLst/>
              <a:rect l="l" t="t" r="r" b="b"/>
              <a:pathLst>
                <a:path w="7285" h="3009" extrusionOk="0">
                  <a:moveTo>
                    <a:pt x="6619" y="665"/>
                  </a:moveTo>
                  <a:lnTo>
                    <a:pt x="6619" y="2344"/>
                  </a:lnTo>
                  <a:lnTo>
                    <a:pt x="666" y="2344"/>
                  </a:lnTo>
                  <a:lnTo>
                    <a:pt x="666" y="665"/>
                  </a:lnTo>
                  <a:close/>
                  <a:moveTo>
                    <a:pt x="349" y="0"/>
                  </a:moveTo>
                  <a:cubicBezTo>
                    <a:pt x="159" y="0"/>
                    <a:pt x="1" y="159"/>
                    <a:pt x="1" y="349"/>
                  </a:cubicBezTo>
                  <a:lnTo>
                    <a:pt x="1" y="2660"/>
                  </a:lnTo>
                  <a:cubicBezTo>
                    <a:pt x="1" y="2850"/>
                    <a:pt x="159" y="3009"/>
                    <a:pt x="349" y="3009"/>
                  </a:cubicBezTo>
                  <a:lnTo>
                    <a:pt x="6936" y="3009"/>
                  </a:lnTo>
                  <a:cubicBezTo>
                    <a:pt x="7126" y="3009"/>
                    <a:pt x="7285" y="2850"/>
                    <a:pt x="7285" y="2660"/>
                  </a:cubicBezTo>
                  <a:lnTo>
                    <a:pt x="7285" y="349"/>
                  </a:lnTo>
                  <a:cubicBezTo>
                    <a:pt x="7285" y="159"/>
                    <a:pt x="7126" y="0"/>
                    <a:pt x="6936" y="0"/>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12;p13">
              <a:extLst>
                <a:ext uri="{FF2B5EF4-FFF2-40B4-BE49-F238E27FC236}">
                  <a16:creationId xmlns:a16="http://schemas.microsoft.com/office/drawing/2014/main" id="{141B979B-DA52-4E7C-589C-CF8B8542DB65}"/>
                </a:ext>
              </a:extLst>
            </p:cNvPr>
            <p:cNvSpPr/>
            <p:nvPr/>
          </p:nvSpPr>
          <p:spPr>
            <a:xfrm>
              <a:off x="8368571" y="5353023"/>
              <a:ext cx="195548" cy="105511"/>
            </a:xfrm>
            <a:custGeom>
              <a:avLst/>
              <a:gdLst/>
              <a:ahLst/>
              <a:cxnLst/>
              <a:rect l="l" t="t" r="r" b="b"/>
              <a:pathLst>
                <a:path w="5955" h="2978" extrusionOk="0">
                  <a:moveTo>
                    <a:pt x="5289" y="666"/>
                  </a:moveTo>
                  <a:lnTo>
                    <a:pt x="5289" y="2313"/>
                  </a:lnTo>
                  <a:lnTo>
                    <a:pt x="665" y="2313"/>
                  </a:lnTo>
                  <a:lnTo>
                    <a:pt x="665" y="666"/>
                  </a:lnTo>
                  <a:close/>
                  <a:moveTo>
                    <a:pt x="349" y="1"/>
                  </a:moveTo>
                  <a:cubicBezTo>
                    <a:pt x="159" y="1"/>
                    <a:pt x="0" y="128"/>
                    <a:pt x="0" y="318"/>
                  </a:cubicBezTo>
                  <a:lnTo>
                    <a:pt x="0" y="2629"/>
                  </a:lnTo>
                  <a:cubicBezTo>
                    <a:pt x="0" y="2819"/>
                    <a:pt x="159" y="2978"/>
                    <a:pt x="349" y="2978"/>
                  </a:cubicBezTo>
                  <a:lnTo>
                    <a:pt x="5606" y="2978"/>
                  </a:lnTo>
                  <a:cubicBezTo>
                    <a:pt x="5796" y="2978"/>
                    <a:pt x="5954" y="2819"/>
                    <a:pt x="5954" y="2629"/>
                  </a:cubicBezTo>
                  <a:lnTo>
                    <a:pt x="5954" y="318"/>
                  </a:lnTo>
                  <a:cubicBezTo>
                    <a:pt x="5954" y="128"/>
                    <a:pt x="5796" y="1"/>
                    <a:pt x="5606"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13;p13">
              <a:extLst>
                <a:ext uri="{FF2B5EF4-FFF2-40B4-BE49-F238E27FC236}">
                  <a16:creationId xmlns:a16="http://schemas.microsoft.com/office/drawing/2014/main" id="{38DA79D2-BA39-7978-C617-BFBE58E2C59A}"/>
                </a:ext>
              </a:extLst>
            </p:cNvPr>
            <p:cNvSpPr/>
            <p:nvPr/>
          </p:nvSpPr>
          <p:spPr>
            <a:xfrm>
              <a:off x="8605659" y="5353023"/>
              <a:ext cx="114439" cy="105511"/>
            </a:xfrm>
            <a:custGeom>
              <a:avLst/>
              <a:gdLst/>
              <a:ahLst/>
              <a:cxnLst/>
              <a:rect l="l" t="t" r="r" b="b"/>
              <a:pathLst>
                <a:path w="3485" h="2978" extrusionOk="0">
                  <a:moveTo>
                    <a:pt x="2819" y="666"/>
                  </a:moveTo>
                  <a:lnTo>
                    <a:pt x="2819" y="2313"/>
                  </a:lnTo>
                  <a:lnTo>
                    <a:pt x="666" y="2313"/>
                  </a:lnTo>
                  <a:lnTo>
                    <a:pt x="666" y="666"/>
                  </a:lnTo>
                  <a:close/>
                  <a:moveTo>
                    <a:pt x="318" y="1"/>
                  </a:moveTo>
                  <a:cubicBezTo>
                    <a:pt x="159" y="1"/>
                    <a:pt x="1" y="128"/>
                    <a:pt x="1" y="318"/>
                  </a:cubicBezTo>
                  <a:lnTo>
                    <a:pt x="1" y="2629"/>
                  </a:lnTo>
                  <a:cubicBezTo>
                    <a:pt x="1" y="2819"/>
                    <a:pt x="159" y="2978"/>
                    <a:pt x="318" y="2978"/>
                  </a:cubicBezTo>
                  <a:lnTo>
                    <a:pt x="3136" y="2978"/>
                  </a:lnTo>
                  <a:cubicBezTo>
                    <a:pt x="3326" y="2978"/>
                    <a:pt x="3484" y="2819"/>
                    <a:pt x="3484" y="2629"/>
                  </a:cubicBezTo>
                  <a:lnTo>
                    <a:pt x="3484" y="318"/>
                  </a:lnTo>
                  <a:cubicBezTo>
                    <a:pt x="3484" y="128"/>
                    <a:pt x="3326" y="1"/>
                    <a:pt x="3136"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14;p13">
              <a:extLst>
                <a:ext uri="{FF2B5EF4-FFF2-40B4-BE49-F238E27FC236}">
                  <a16:creationId xmlns:a16="http://schemas.microsoft.com/office/drawing/2014/main" id="{18ED26CC-6DEE-17DC-91EE-FF5E9B66618F}"/>
                </a:ext>
              </a:extLst>
            </p:cNvPr>
            <p:cNvSpPr/>
            <p:nvPr/>
          </p:nvSpPr>
          <p:spPr>
            <a:xfrm>
              <a:off x="9567603" y="5353023"/>
              <a:ext cx="75953" cy="80852"/>
            </a:xfrm>
            <a:custGeom>
              <a:avLst/>
              <a:gdLst/>
              <a:ahLst/>
              <a:cxnLst/>
              <a:rect l="l" t="t" r="r" b="b"/>
              <a:pathLst>
                <a:path w="2313" h="2282" extrusionOk="0">
                  <a:moveTo>
                    <a:pt x="1648" y="666"/>
                  </a:moveTo>
                  <a:lnTo>
                    <a:pt x="1648" y="1616"/>
                  </a:lnTo>
                  <a:lnTo>
                    <a:pt x="698" y="1616"/>
                  </a:lnTo>
                  <a:lnTo>
                    <a:pt x="698" y="666"/>
                  </a:lnTo>
                  <a:close/>
                  <a:moveTo>
                    <a:pt x="349" y="1"/>
                  </a:moveTo>
                  <a:cubicBezTo>
                    <a:pt x="159" y="1"/>
                    <a:pt x="1" y="128"/>
                    <a:pt x="1" y="318"/>
                  </a:cubicBezTo>
                  <a:lnTo>
                    <a:pt x="1" y="1964"/>
                  </a:lnTo>
                  <a:cubicBezTo>
                    <a:pt x="1" y="2123"/>
                    <a:pt x="159" y="2281"/>
                    <a:pt x="349" y="2281"/>
                  </a:cubicBezTo>
                  <a:lnTo>
                    <a:pt x="1964" y="2281"/>
                  </a:lnTo>
                  <a:cubicBezTo>
                    <a:pt x="2154" y="2281"/>
                    <a:pt x="2313" y="2123"/>
                    <a:pt x="2313" y="1964"/>
                  </a:cubicBezTo>
                  <a:lnTo>
                    <a:pt x="2313" y="318"/>
                  </a:lnTo>
                  <a:cubicBezTo>
                    <a:pt x="2313" y="128"/>
                    <a:pt x="2154" y="1"/>
                    <a:pt x="1964" y="1"/>
                  </a:cubicBezTo>
                  <a:close/>
                </a:path>
              </a:pathLst>
            </a:custGeom>
            <a:solidFill>
              <a:schemeClr val="tx2">
                <a:lumMod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15;p13">
              <a:extLst>
                <a:ext uri="{FF2B5EF4-FFF2-40B4-BE49-F238E27FC236}">
                  <a16:creationId xmlns:a16="http://schemas.microsoft.com/office/drawing/2014/main" id="{8C089C42-9346-F29E-E8FD-5A66DEADF76F}"/>
                </a:ext>
              </a:extLst>
            </p:cNvPr>
            <p:cNvSpPr/>
            <p:nvPr/>
          </p:nvSpPr>
          <p:spPr>
            <a:xfrm>
              <a:off x="5709449" y="5117412"/>
              <a:ext cx="2709069" cy="323194"/>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16;p13">
              <a:extLst>
                <a:ext uri="{FF2B5EF4-FFF2-40B4-BE49-F238E27FC236}">
                  <a16:creationId xmlns:a16="http://schemas.microsoft.com/office/drawing/2014/main" id="{33EB0380-DD1C-BF3E-C55A-1DCB384ADF8D}"/>
                </a:ext>
              </a:extLst>
            </p:cNvPr>
            <p:cNvSpPr/>
            <p:nvPr/>
          </p:nvSpPr>
          <p:spPr>
            <a:xfrm>
              <a:off x="5709449" y="3623994"/>
              <a:ext cx="2708018" cy="1493453"/>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17;p13">
              <a:extLst>
                <a:ext uri="{FF2B5EF4-FFF2-40B4-BE49-F238E27FC236}">
                  <a16:creationId xmlns:a16="http://schemas.microsoft.com/office/drawing/2014/main" id="{CED3E320-E9E4-A5D7-4EF3-6EFB9428AB8B}"/>
                </a:ext>
              </a:extLst>
            </p:cNvPr>
            <p:cNvSpPr/>
            <p:nvPr/>
          </p:nvSpPr>
          <p:spPr>
            <a:xfrm>
              <a:off x="6786817" y="5440571"/>
              <a:ext cx="575118" cy="151499"/>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18;p13">
              <a:extLst>
                <a:ext uri="{FF2B5EF4-FFF2-40B4-BE49-F238E27FC236}">
                  <a16:creationId xmlns:a16="http://schemas.microsoft.com/office/drawing/2014/main" id="{B1301F2D-04EB-FE08-C1D0-1D459D352BA4}"/>
                </a:ext>
              </a:extLst>
            </p:cNvPr>
            <p:cNvSpPr/>
            <p:nvPr/>
          </p:nvSpPr>
          <p:spPr>
            <a:xfrm>
              <a:off x="6511244" y="5440571"/>
              <a:ext cx="1105478" cy="412939"/>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19;p13">
              <a:extLst>
                <a:ext uri="{FF2B5EF4-FFF2-40B4-BE49-F238E27FC236}">
                  <a16:creationId xmlns:a16="http://schemas.microsoft.com/office/drawing/2014/main" id="{2385CD82-5C39-C449-CC29-0C616F64BDD0}"/>
                </a:ext>
              </a:extLst>
            </p:cNvPr>
            <p:cNvSpPr/>
            <p:nvPr/>
          </p:nvSpPr>
          <p:spPr>
            <a:xfrm>
              <a:off x="6505005" y="5835511"/>
              <a:ext cx="1116905" cy="101011"/>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20;p13">
              <a:extLst>
                <a:ext uri="{FF2B5EF4-FFF2-40B4-BE49-F238E27FC236}">
                  <a16:creationId xmlns:a16="http://schemas.microsoft.com/office/drawing/2014/main" id="{B41E4B2A-5073-3EA1-1E7B-CE564BBC8318}"/>
                </a:ext>
              </a:extLst>
            </p:cNvPr>
            <p:cNvSpPr/>
            <p:nvPr/>
          </p:nvSpPr>
          <p:spPr>
            <a:xfrm>
              <a:off x="4773512" y="4332456"/>
              <a:ext cx="875647" cy="563942"/>
            </a:xfrm>
            <a:custGeom>
              <a:avLst/>
              <a:gdLst/>
              <a:ahLst/>
              <a:cxnLst/>
              <a:rect l="l" t="t" r="r" b="b"/>
              <a:pathLst>
                <a:path w="26666" h="15917" extrusionOk="0">
                  <a:moveTo>
                    <a:pt x="23392" y="0"/>
                  </a:moveTo>
                  <a:cubicBezTo>
                    <a:pt x="23034" y="0"/>
                    <a:pt x="22670" y="78"/>
                    <a:pt x="22327" y="241"/>
                  </a:cubicBezTo>
                  <a:lnTo>
                    <a:pt x="1711" y="10470"/>
                  </a:lnTo>
                  <a:cubicBezTo>
                    <a:pt x="507" y="11040"/>
                    <a:pt x="0" y="12496"/>
                    <a:pt x="602" y="13700"/>
                  </a:cubicBezTo>
                  <a:lnTo>
                    <a:pt x="1711" y="15917"/>
                  </a:lnTo>
                  <a:lnTo>
                    <a:pt x="26666" y="3566"/>
                  </a:lnTo>
                  <a:lnTo>
                    <a:pt x="25589" y="1349"/>
                  </a:lnTo>
                  <a:cubicBezTo>
                    <a:pt x="25159" y="489"/>
                    <a:pt x="24292" y="0"/>
                    <a:pt x="23392"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21;p13">
              <a:extLst>
                <a:ext uri="{FF2B5EF4-FFF2-40B4-BE49-F238E27FC236}">
                  <a16:creationId xmlns:a16="http://schemas.microsoft.com/office/drawing/2014/main" id="{640175E0-2C3A-DF48-31E5-3F41AE3F7BA2}"/>
                </a:ext>
              </a:extLst>
            </p:cNvPr>
            <p:cNvSpPr/>
            <p:nvPr/>
          </p:nvSpPr>
          <p:spPr>
            <a:xfrm>
              <a:off x="4829664" y="4458765"/>
              <a:ext cx="1247960" cy="1373416"/>
            </a:xfrm>
            <a:custGeom>
              <a:avLst/>
              <a:gdLst/>
              <a:ahLst/>
              <a:cxnLst/>
              <a:rect l="l" t="t" r="r" b="b"/>
              <a:pathLst>
                <a:path w="38004" h="38764" extrusionOk="0">
                  <a:moveTo>
                    <a:pt x="24956" y="1"/>
                  </a:moveTo>
                  <a:lnTo>
                    <a:pt x="1" y="12352"/>
                  </a:lnTo>
                  <a:lnTo>
                    <a:pt x="13048" y="38764"/>
                  </a:lnTo>
                  <a:lnTo>
                    <a:pt x="38003" y="26413"/>
                  </a:lnTo>
                  <a:lnTo>
                    <a:pt x="2495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22;p13">
              <a:extLst>
                <a:ext uri="{FF2B5EF4-FFF2-40B4-BE49-F238E27FC236}">
                  <a16:creationId xmlns:a16="http://schemas.microsoft.com/office/drawing/2014/main" id="{3E0859ED-F253-29BF-35B3-B7E52B113DA4}"/>
                </a:ext>
              </a:extLst>
            </p:cNvPr>
            <p:cNvSpPr/>
            <p:nvPr/>
          </p:nvSpPr>
          <p:spPr>
            <a:xfrm>
              <a:off x="5258129" y="5393413"/>
              <a:ext cx="886057" cy="588035"/>
            </a:xfrm>
            <a:custGeom>
              <a:avLst/>
              <a:gdLst/>
              <a:ahLst/>
              <a:cxnLst/>
              <a:rect l="l" t="t" r="r" b="b"/>
              <a:pathLst>
                <a:path w="26983" h="16597" extrusionOk="0">
                  <a:moveTo>
                    <a:pt x="24987" y="1"/>
                  </a:moveTo>
                  <a:lnTo>
                    <a:pt x="0" y="12384"/>
                  </a:lnTo>
                  <a:lnTo>
                    <a:pt x="1425" y="15234"/>
                  </a:lnTo>
                  <a:cubicBezTo>
                    <a:pt x="1854" y="16092"/>
                    <a:pt x="2719" y="16596"/>
                    <a:pt x="3616" y="16596"/>
                  </a:cubicBezTo>
                  <a:cubicBezTo>
                    <a:pt x="3976" y="16596"/>
                    <a:pt x="4342" y="16515"/>
                    <a:pt x="4687" y="16342"/>
                  </a:cubicBezTo>
                  <a:lnTo>
                    <a:pt x="25304" y="6145"/>
                  </a:lnTo>
                  <a:cubicBezTo>
                    <a:pt x="26507" y="5543"/>
                    <a:pt x="26982" y="4086"/>
                    <a:pt x="26412" y="2883"/>
                  </a:cubicBezTo>
                  <a:lnTo>
                    <a:pt x="24987"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23;p13">
              <a:extLst>
                <a:ext uri="{FF2B5EF4-FFF2-40B4-BE49-F238E27FC236}">
                  <a16:creationId xmlns:a16="http://schemas.microsoft.com/office/drawing/2014/main" id="{2AFC4F0C-9FF7-7BD8-505E-74E94F992470}"/>
                </a:ext>
              </a:extLst>
            </p:cNvPr>
            <p:cNvSpPr/>
            <p:nvPr/>
          </p:nvSpPr>
          <p:spPr>
            <a:xfrm>
              <a:off x="5118766" y="4548332"/>
              <a:ext cx="169541" cy="103669"/>
            </a:xfrm>
            <a:custGeom>
              <a:avLst/>
              <a:gdLst/>
              <a:ahLst/>
              <a:cxnLst/>
              <a:rect l="l" t="t" r="r" b="b"/>
              <a:pathLst>
                <a:path w="5163" h="2926" extrusionOk="0">
                  <a:moveTo>
                    <a:pt x="4691" y="1"/>
                  </a:moveTo>
                  <a:cubicBezTo>
                    <a:pt x="4636" y="1"/>
                    <a:pt x="4580" y="13"/>
                    <a:pt x="4529" y="38"/>
                  </a:cubicBezTo>
                  <a:lnTo>
                    <a:pt x="286" y="2160"/>
                  </a:lnTo>
                  <a:cubicBezTo>
                    <a:pt x="96" y="2255"/>
                    <a:pt x="1" y="2476"/>
                    <a:pt x="96" y="2698"/>
                  </a:cubicBezTo>
                  <a:cubicBezTo>
                    <a:pt x="165" y="2837"/>
                    <a:pt x="319" y="2925"/>
                    <a:pt x="472" y="2925"/>
                  </a:cubicBezTo>
                  <a:cubicBezTo>
                    <a:pt x="528" y="2925"/>
                    <a:pt x="583" y="2914"/>
                    <a:pt x="634" y="2888"/>
                  </a:cubicBezTo>
                  <a:lnTo>
                    <a:pt x="4878" y="766"/>
                  </a:lnTo>
                  <a:cubicBezTo>
                    <a:pt x="5099" y="671"/>
                    <a:pt x="5163" y="418"/>
                    <a:pt x="5068" y="228"/>
                  </a:cubicBezTo>
                  <a:cubicBezTo>
                    <a:pt x="4998" y="89"/>
                    <a:pt x="4844" y="1"/>
                    <a:pt x="4691" y="1"/>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24;p13">
              <a:extLst>
                <a:ext uri="{FF2B5EF4-FFF2-40B4-BE49-F238E27FC236}">
                  <a16:creationId xmlns:a16="http://schemas.microsoft.com/office/drawing/2014/main" id="{154B18B5-4954-05E2-CDC0-7627DCDCDC4C}"/>
                </a:ext>
              </a:extLst>
            </p:cNvPr>
            <p:cNvSpPr/>
            <p:nvPr/>
          </p:nvSpPr>
          <p:spPr>
            <a:xfrm>
              <a:off x="5620032" y="5631610"/>
              <a:ext cx="194497" cy="138851"/>
            </a:xfrm>
            <a:custGeom>
              <a:avLst/>
              <a:gdLst/>
              <a:ahLst/>
              <a:cxnLst/>
              <a:rect l="l" t="t" r="r" b="b"/>
              <a:pathLst>
                <a:path w="5923" h="3919" extrusionOk="0">
                  <a:moveTo>
                    <a:pt x="4624" y="340"/>
                  </a:moveTo>
                  <a:cubicBezTo>
                    <a:pt x="4909" y="340"/>
                    <a:pt x="5194" y="498"/>
                    <a:pt x="5352" y="783"/>
                  </a:cubicBezTo>
                  <a:cubicBezTo>
                    <a:pt x="5542" y="1195"/>
                    <a:pt x="5384" y="1670"/>
                    <a:pt x="4972" y="1860"/>
                  </a:cubicBezTo>
                  <a:lnTo>
                    <a:pt x="1678" y="3507"/>
                  </a:lnTo>
                  <a:cubicBezTo>
                    <a:pt x="1562" y="3561"/>
                    <a:pt x="1440" y="3587"/>
                    <a:pt x="1320" y="3587"/>
                  </a:cubicBezTo>
                  <a:cubicBezTo>
                    <a:pt x="1018" y="3587"/>
                    <a:pt x="729" y="3422"/>
                    <a:pt x="570" y="3127"/>
                  </a:cubicBezTo>
                  <a:cubicBezTo>
                    <a:pt x="380" y="2747"/>
                    <a:pt x="538" y="2240"/>
                    <a:pt x="950" y="2050"/>
                  </a:cubicBezTo>
                  <a:lnTo>
                    <a:pt x="4244" y="403"/>
                  </a:lnTo>
                  <a:cubicBezTo>
                    <a:pt x="4370" y="372"/>
                    <a:pt x="4497" y="340"/>
                    <a:pt x="4624" y="340"/>
                  </a:cubicBezTo>
                  <a:close/>
                  <a:moveTo>
                    <a:pt x="4614" y="0"/>
                  </a:moveTo>
                  <a:cubicBezTo>
                    <a:pt x="4448" y="0"/>
                    <a:pt x="4279" y="38"/>
                    <a:pt x="4117" y="118"/>
                  </a:cubicBezTo>
                  <a:lnTo>
                    <a:pt x="823" y="1765"/>
                  </a:lnTo>
                  <a:cubicBezTo>
                    <a:pt x="253" y="2019"/>
                    <a:pt x="0" y="2715"/>
                    <a:pt x="285" y="3285"/>
                  </a:cubicBezTo>
                  <a:cubicBezTo>
                    <a:pt x="475" y="3697"/>
                    <a:pt x="887" y="3919"/>
                    <a:pt x="1330" y="3919"/>
                  </a:cubicBezTo>
                  <a:cubicBezTo>
                    <a:pt x="1488" y="3919"/>
                    <a:pt x="1678" y="3887"/>
                    <a:pt x="1837" y="3792"/>
                  </a:cubicBezTo>
                  <a:lnTo>
                    <a:pt x="5130" y="2177"/>
                  </a:lnTo>
                  <a:cubicBezTo>
                    <a:pt x="5700" y="1892"/>
                    <a:pt x="5922" y="1195"/>
                    <a:pt x="5637" y="625"/>
                  </a:cubicBezTo>
                  <a:cubicBezTo>
                    <a:pt x="5433" y="239"/>
                    <a:pt x="5034" y="0"/>
                    <a:pt x="4614" y="0"/>
                  </a:cubicBezTo>
                  <a:close/>
                </a:path>
              </a:pathLst>
            </a:custGeom>
            <a:solidFill>
              <a:srgbClr val="25242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25;p13">
              <a:extLst>
                <a:ext uri="{FF2B5EF4-FFF2-40B4-BE49-F238E27FC236}">
                  <a16:creationId xmlns:a16="http://schemas.microsoft.com/office/drawing/2014/main" id="{4F230A69-FB03-9DBE-CBFC-46396AFCDB08}"/>
                </a:ext>
              </a:extLst>
            </p:cNvPr>
            <p:cNvSpPr/>
            <p:nvPr/>
          </p:nvSpPr>
          <p:spPr>
            <a:xfrm>
              <a:off x="5173868" y="5097217"/>
              <a:ext cx="196599" cy="179560"/>
            </a:xfrm>
            <a:custGeom>
              <a:avLst/>
              <a:gdLst/>
              <a:ahLst/>
              <a:cxnLst/>
              <a:rect l="l" t="t" r="r" b="b"/>
              <a:pathLst>
                <a:path w="5987" h="5068" extrusionOk="0">
                  <a:moveTo>
                    <a:pt x="3770" y="0"/>
                  </a:moveTo>
                  <a:lnTo>
                    <a:pt x="1" y="3959"/>
                  </a:lnTo>
                  <a:lnTo>
                    <a:pt x="539" y="5067"/>
                  </a:lnTo>
                  <a:lnTo>
                    <a:pt x="5986" y="4497"/>
                  </a:lnTo>
                  <a:lnTo>
                    <a:pt x="5448" y="3389"/>
                  </a:lnTo>
                  <a:lnTo>
                    <a:pt x="1711" y="3801"/>
                  </a:lnTo>
                  <a:lnTo>
                    <a:pt x="4308" y="1109"/>
                  </a:lnTo>
                  <a:lnTo>
                    <a:pt x="3770" y="0"/>
                  </a:ln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26;p13">
              <a:extLst>
                <a:ext uri="{FF2B5EF4-FFF2-40B4-BE49-F238E27FC236}">
                  <a16:creationId xmlns:a16="http://schemas.microsoft.com/office/drawing/2014/main" id="{A0877021-4A96-1D15-AA7C-EAB0116ECECA}"/>
                </a:ext>
              </a:extLst>
            </p:cNvPr>
            <p:cNvSpPr/>
            <p:nvPr/>
          </p:nvSpPr>
          <p:spPr>
            <a:xfrm>
              <a:off x="5402680" y="4898595"/>
              <a:ext cx="76971" cy="442133"/>
            </a:xfrm>
            <a:custGeom>
              <a:avLst/>
              <a:gdLst/>
              <a:ahLst/>
              <a:cxnLst/>
              <a:rect l="l" t="t" r="r" b="b"/>
              <a:pathLst>
                <a:path w="2344" h="12479" extrusionOk="0">
                  <a:moveTo>
                    <a:pt x="1330" y="1"/>
                  </a:moveTo>
                  <a:lnTo>
                    <a:pt x="0" y="666"/>
                  </a:lnTo>
                  <a:lnTo>
                    <a:pt x="982" y="12479"/>
                  </a:lnTo>
                  <a:lnTo>
                    <a:pt x="2344" y="11813"/>
                  </a:lnTo>
                  <a:lnTo>
                    <a:pt x="1330" y="1"/>
                  </a:ln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27;p13">
              <a:extLst>
                <a:ext uri="{FF2B5EF4-FFF2-40B4-BE49-F238E27FC236}">
                  <a16:creationId xmlns:a16="http://schemas.microsoft.com/office/drawing/2014/main" id="{16C13975-849D-C8E2-A379-86E59877BB71}"/>
                </a:ext>
              </a:extLst>
            </p:cNvPr>
            <p:cNvSpPr/>
            <p:nvPr/>
          </p:nvSpPr>
          <p:spPr>
            <a:xfrm>
              <a:off x="5511865" y="4962582"/>
              <a:ext cx="196566" cy="179560"/>
            </a:xfrm>
            <a:custGeom>
              <a:avLst/>
              <a:gdLst/>
              <a:ahLst/>
              <a:cxnLst/>
              <a:rect l="l" t="t" r="r" b="b"/>
              <a:pathLst>
                <a:path w="5986" h="5068" extrusionOk="0">
                  <a:moveTo>
                    <a:pt x="5416" y="0"/>
                  </a:moveTo>
                  <a:lnTo>
                    <a:pt x="0" y="570"/>
                  </a:lnTo>
                  <a:lnTo>
                    <a:pt x="539" y="1710"/>
                  </a:lnTo>
                  <a:lnTo>
                    <a:pt x="4276" y="1267"/>
                  </a:lnTo>
                  <a:lnTo>
                    <a:pt x="1647" y="3959"/>
                  </a:lnTo>
                  <a:lnTo>
                    <a:pt x="2217" y="5067"/>
                  </a:lnTo>
                  <a:lnTo>
                    <a:pt x="5986" y="1109"/>
                  </a:lnTo>
                  <a:lnTo>
                    <a:pt x="5416" y="0"/>
                  </a:ln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28;p13">
              <a:extLst>
                <a:ext uri="{FF2B5EF4-FFF2-40B4-BE49-F238E27FC236}">
                  <a16:creationId xmlns:a16="http://schemas.microsoft.com/office/drawing/2014/main" id="{FDF18B04-1986-5B23-C3F0-C11A9E8FA2CF}"/>
                </a:ext>
              </a:extLst>
            </p:cNvPr>
            <p:cNvSpPr/>
            <p:nvPr/>
          </p:nvSpPr>
          <p:spPr>
            <a:xfrm>
              <a:off x="5909134" y="4281508"/>
              <a:ext cx="2326347" cy="483622"/>
            </a:xfrm>
            <a:custGeom>
              <a:avLst/>
              <a:gdLst/>
              <a:ahLst/>
              <a:cxnLst/>
              <a:rect l="l" t="t" r="r" b="b"/>
              <a:pathLst>
                <a:path w="70844" h="13650" extrusionOk="0">
                  <a:moveTo>
                    <a:pt x="23340" y="0"/>
                  </a:moveTo>
                  <a:cubicBezTo>
                    <a:pt x="21123" y="0"/>
                    <a:pt x="19001" y="887"/>
                    <a:pt x="17418" y="2470"/>
                  </a:cubicBezTo>
                  <a:lnTo>
                    <a:pt x="9374" y="10483"/>
                  </a:lnTo>
                  <a:cubicBezTo>
                    <a:pt x="8012" y="11876"/>
                    <a:pt x="6144" y="12668"/>
                    <a:pt x="4180" y="12668"/>
                  </a:cubicBezTo>
                  <a:lnTo>
                    <a:pt x="0" y="12668"/>
                  </a:lnTo>
                  <a:lnTo>
                    <a:pt x="0" y="13649"/>
                  </a:lnTo>
                  <a:lnTo>
                    <a:pt x="4180" y="13649"/>
                  </a:lnTo>
                  <a:cubicBezTo>
                    <a:pt x="6429" y="13649"/>
                    <a:pt x="8519" y="12794"/>
                    <a:pt x="10102" y="11211"/>
                  </a:cubicBezTo>
                  <a:lnTo>
                    <a:pt x="18146" y="3167"/>
                  </a:lnTo>
                  <a:cubicBezTo>
                    <a:pt x="19571" y="1726"/>
                    <a:pt x="21456" y="1006"/>
                    <a:pt x="23344" y="1006"/>
                  </a:cubicBezTo>
                  <a:cubicBezTo>
                    <a:pt x="25232" y="1006"/>
                    <a:pt x="27125" y="1726"/>
                    <a:pt x="28566" y="3167"/>
                  </a:cubicBezTo>
                  <a:lnTo>
                    <a:pt x="32841" y="7474"/>
                  </a:lnTo>
                  <a:cubicBezTo>
                    <a:pt x="34424" y="9057"/>
                    <a:pt x="36546" y="9912"/>
                    <a:pt x="38763" y="9912"/>
                  </a:cubicBezTo>
                  <a:cubicBezTo>
                    <a:pt x="41011" y="9912"/>
                    <a:pt x="43102" y="9057"/>
                    <a:pt x="44685" y="7474"/>
                  </a:cubicBezTo>
                  <a:cubicBezTo>
                    <a:pt x="46079" y="6081"/>
                    <a:pt x="47947" y="5320"/>
                    <a:pt x="49910" y="5320"/>
                  </a:cubicBezTo>
                  <a:cubicBezTo>
                    <a:pt x="51874" y="5320"/>
                    <a:pt x="53711" y="6081"/>
                    <a:pt x="55104" y="7474"/>
                  </a:cubicBezTo>
                  <a:lnTo>
                    <a:pt x="55706" y="8076"/>
                  </a:lnTo>
                  <a:cubicBezTo>
                    <a:pt x="57337" y="9707"/>
                    <a:pt x="59482" y="10522"/>
                    <a:pt x="61628" y="10522"/>
                  </a:cubicBezTo>
                  <a:cubicBezTo>
                    <a:pt x="63774" y="10522"/>
                    <a:pt x="65919" y="9707"/>
                    <a:pt x="67550" y="8076"/>
                  </a:cubicBezTo>
                  <a:lnTo>
                    <a:pt x="70844" y="4782"/>
                  </a:lnTo>
                  <a:lnTo>
                    <a:pt x="70147" y="4054"/>
                  </a:lnTo>
                  <a:lnTo>
                    <a:pt x="66853" y="7379"/>
                  </a:lnTo>
                  <a:cubicBezTo>
                    <a:pt x="65412" y="8804"/>
                    <a:pt x="63528" y="9517"/>
                    <a:pt x="61644" y="9517"/>
                  </a:cubicBezTo>
                  <a:cubicBezTo>
                    <a:pt x="59760" y="9517"/>
                    <a:pt x="57875" y="8804"/>
                    <a:pt x="56434" y="7379"/>
                  </a:cubicBezTo>
                  <a:lnTo>
                    <a:pt x="55833" y="6746"/>
                  </a:lnTo>
                  <a:cubicBezTo>
                    <a:pt x="54249" y="5194"/>
                    <a:pt x="52127" y="4307"/>
                    <a:pt x="49910" y="4307"/>
                  </a:cubicBezTo>
                  <a:cubicBezTo>
                    <a:pt x="47662" y="4307"/>
                    <a:pt x="45572" y="5194"/>
                    <a:pt x="43988" y="6777"/>
                  </a:cubicBezTo>
                  <a:cubicBezTo>
                    <a:pt x="42547" y="8202"/>
                    <a:pt x="40663" y="8915"/>
                    <a:pt x="38779" y="8915"/>
                  </a:cubicBezTo>
                  <a:cubicBezTo>
                    <a:pt x="36894" y="8915"/>
                    <a:pt x="35010" y="8202"/>
                    <a:pt x="33569" y="6777"/>
                  </a:cubicBezTo>
                  <a:lnTo>
                    <a:pt x="29262" y="2470"/>
                  </a:lnTo>
                  <a:cubicBezTo>
                    <a:pt x="27679" y="887"/>
                    <a:pt x="25589" y="0"/>
                    <a:pt x="23340" y="0"/>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29;p13">
              <a:extLst>
                <a:ext uri="{FF2B5EF4-FFF2-40B4-BE49-F238E27FC236}">
                  <a16:creationId xmlns:a16="http://schemas.microsoft.com/office/drawing/2014/main" id="{C41751CB-3B23-4C41-82EB-FBF405FAAAE9}"/>
                </a:ext>
              </a:extLst>
            </p:cNvPr>
            <p:cNvSpPr/>
            <p:nvPr/>
          </p:nvSpPr>
          <p:spPr>
            <a:xfrm>
              <a:off x="6587165" y="4218654"/>
              <a:ext cx="149772" cy="161597"/>
            </a:xfrm>
            <a:custGeom>
              <a:avLst/>
              <a:gdLst/>
              <a:ahLst/>
              <a:cxnLst/>
              <a:rect l="l" t="t" r="r" b="b"/>
              <a:pathLst>
                <a:path w="4561" h="4561" extrusionOk="0">
                  <a:moveTo>
                    <a:pt x="2280" y="349"/>
                  </a:moveTo>
                  <a:cubicBezTo>
                    <a:pt x="3325" y="349"/>
                    <a:pt x="4212" y="1204"/>
                    <a:pt x="4212" y="2281"/>
                  </a:cubicBezTo>
                  <a:cubicBezTo>
                    <a:pt x="4212" y="3358"/>
                    <a:pt x="3325" y="4213"/>
                    <a:pt x="2280" y="4213"/>
                  </a:cubicBezTo>
                  <a:cubicBezTo>
                    <a:pt x="1204" y="4213"/>
                    <a:pt x="317" y="3358"/>
                    <a:pt x="317" y="2281"/>
                  </a:cubicBezTo>
                  <a:cubicBezTo>
                    <a:pt x="317" y="1204"/>
                    <a:pt x="1204" y="349"/>
                    <a:pt x="2280" y="349"/>
                  </a:cubicBezTo>
                  <a:close/>
                  <a:moveTo>
                    <a:pt x="2280" y="1"/>
                  </a:moveTo>
                  <a:cubicBezTo>
                    <a:pt x="1014" y="1"/>
                    <a:pt x="0" y="1014"/>
                    <a:pt x="0" y="2281"/>
                  </a:cubicBezTo>
                  <a:cubicBezTo>
                    <a:pt x="0" y="3548"/>
                    <a:pt x="1014" y="4561"/>
                    <a:pt x="2280" y="4561"/>
                  </a:cubicBezTo>
                  <a:cubicBezTo>
                    <a:pt x="3516" y="4561"/>
                    <a:pt x="4561" y="3548"/>
                    <a:pt x="4561" y="2281"/>
                  </a:cubicBezTo>
                  <a:cubicBezTo>
                    <a:pt x="4561" y="1014"/>
                    <a:pt x="3516" y="1"/>
                    <a:pt x="2280" y="1"/>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30;p13">
              <a:extLst>
                <a:ext uri="{FF2B5EF4-FFF2-40B4-BE49-F238E27FC236}">
                  <a16:creationId xmlns:a16="http://schemas.microsoft.com/office/drawing/2014/main" id="{212034C7-27E4-9680-B8CD-740B3FC94967}"/>
                </a:ext>
              </a:extLst>
            </p:cNvPr>
            <p:cNvSpPr/>
            <p:nvPr/>
          </p:nvSpPr>
          <p:spPr>
            <a:xfrm>
              <a:off x="7125833" y="4560875"/>
              <a:ext cx="98841" cy="107743"/>
            </a:xfrm>
            <a:custGeom>
              <a:avLst/>
              <a:gdLst/>
              <a:ahLst/>
              <a:cxnLst/>
              <a:rect l="l" t="t" r="r" b="b"/>
              <a:pathLst>
                <a:path w="3010" h="3041" extrusionOk="0">
                  <a:moveTo>
                    <a:pt x="1489" y="349"/>
                  </a:moveTo>
                  <a:cubicBezTo>
                    <a:pt x="2154" y="349"/>
                    <a:pt x="2661" y="887"/>
                    <a:pt x="2661" y="1521"/>
                  </a:cubicBezTo>
                  <a:cubicBezTo>
                    <a:pt x="2661" y="2186"/>
                    <a:pt x="2154" y="2693"/>
                    <a:pt x="1489" y="2693"/>
                  </a:cubicBezTo>
                  <a:cubicBezTo>
                    <a:pt x="856" y="2693"/>
                    <a:pt x="318" y="2186"/>
                    <a:pt x="318" y="1521"/>
                  </a:cubicBezTo>
                  <a:cubicBezTo>
                    <a:pt x="318" y="887"/>
                    <a:pt x="856" y="349"/>
                    <a:pt x="1489" y="349"/>
                  </a:cubicBezTo>
                  <a:close/>
                  <a:moveTo>
                    <a:pt x="1489" y="1"/>
                  </a:moveTo>
                  <a:cubicBezTo>
                    <a:pt x="666" y="1"/>
                    <a:pt x="1" y="697"/>
                    <a:pt x="1" y="1521"/>
                  </a:cubicBezTo>
                  <a:cubicBezTo>
                    <a:pt x="1" y="2376"/>
                    <a:pt x="666" y="3041"/>
                    <a:pt x="1489" y="3041"/>
                  </a:cubicBezTo>
                  <a:cubicBezTo>
                    <a:pt x="2344" y="3041"/>
                    <a:pt x="3009" y="2376"/>
                    <a:pt x="3009" y="1521"/>
                  </a:cubicBezTo>
                  <a:cubicBezTo>
                    <a:pt x="3009" y="697"/>
                    <a:pt x="2344" y="1"/>
                    <a:pt x="1489" y="1"/>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31;p13">
              <a:extLst>
                <a:ext uri="{FF2B5EF4-FFF2-40B4-BE49-F238E27FC236}">
                  <a16:creationId xmlns:a16="http://schemas.microsoft.com/office/drawing/2014/main" id="{2AE175B6-8A37-E230-701C-A9D724BECFBB}"/>
                </a:ext>
              </a:extLst>
            </p:cNvPr>
            <p:cNvSpPr/>
            <p:nvPr/>
          </p:nvSpPr>
          <p:spPr>
            <a:xfrm>
              <a:off x="7845469" y="4560875"/>
              <a:ext cx="138345" cy="149267"/>
            </a:xfrm>
            <a:custGeom>
              <a:avLst/>
              <a:gdLst/>
              <a:ahLst/>
              <a:cxnLst/>
              <a:rect l="l" t="t" r="r" b="b"/>
              <a:pathLst>
                <a:path w="4213" h="4213" extrusionOk="0">
                  <a:moveTo>
                    <a:pt x="2123" y="349"/>
                  </a:moveTo>
                  <a:cubicBezTo>
                    <a:pt x="3073" y="349"/>
                    <a:pt x="3864" y="1141"/>
                    <a:pt x="3864" y="2122"/>
                  </a:cubicBezTo>
                  <a:cubicBezTo>
                    <a:pt x="3864" y="3073"/>
                    <a:pt x="3073" y="3864"/>
                    <a:pt x="2123" y="3864"/>
                  </a:cubicBezTo>
                  <a:cubicBezTo>
                    <a:pt x="1141" y="3864"/>
                    <a:pt x="349" y="3073"/>
                    <a:pt x="349" y="2122"/>
                  </a:cubicBezTo>
                  <a:cubicBezTo>
                    <a:pt x="349" y="1141"/>
                    <a:pt x="1141" y="349"/>
                    <a:pt x="2123" y="349"/>
                  </a:cubicBezTo>
                  <a:close/>
                  <a:moveTo>
                    <a:pt x="2123" y="1"/>
                  </a:moveTo>
                  <a:cubicBezTo>
                    <a:pt x="951" y="1"/>
                    <a:pt x="1" y="951"/>
                    <a:pt x="1" y="2122"/>
                  </a:cubicBezTo>
                  <a:cubicBezTo>
                    <a:pt x="1" y="3263"/>
                    <a:pt x="951" y="4213"/>
                    <a:pt x="2123" y="4213"/>
                  </a:cubicBezTo>
                  <a:cubicBezTo>
                    <a:pt x="3263" y="4213"/>
                    <a:pt x="4213" y="3263"/>
                    <a:pt x="4213" y="2122"/>
                  </a:cubicBezTo>
                  <a:cubicBezTo>
                    <a:pt x="4213" y="951"/>
                    <a:pt x="3263" y="1"/>
                    <a:pt x="2123" y="1"/>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32;p13">
              <a:extLst>
                <a:ext uri="{FF2B5EF4-FFF2-40B4-BE49-F238E27FC236}">
                  <a16:creationId xmlns:a16="http://schemas.microsoft.com/office/drawing/2014/main" id="{C2B583F1-0AED-AB37-2DB9-718475E16DF4}"/>
                </a:ext>
              </a:extLst>
            </p:cNvPr>
            <p:cNvSpPr/>
            <p:nvPr/>
          </p:nvSpPr>
          <p:spPr>
            <a:xfrm>
              <a:off x="8155390" y="4363387"/>
              <a:ext cx="138345" cy="149267"/>
            </a:xfrm>
            <a:custGeom>
              <a:avLst/>
              <a:gdLst/>
              <a:ahLst/>
              <a:cxnLst/>
              <a:rect l="l" t="t" r="r" b="b"/>
              <a:pathLst>
                <a:path w="4213" h="4213" extrusionOk="0">
                  <a:moveTo>
                    <a:pt x="2090" y="349"/>
                  </a:moveTo>
                  <a:cubicBezTo>
                    <a:pt x="3072" y="349"/>
                    <a:pt x="3864" y="1141"/>
                    <a:pt x="3864" y="2123"/>
                  </a:cubicBezTo>
                  <a:cubicBezTo>
                    <a:pt x="3864" y="3073"/>
                    <a:pt x="3072" y="3865"/>
                    <a:pt x="2090" y="3865"/>
                  </a:cubicBezTo>
                  <a:cubicBezTo>
                    <a:pt x="1140" y="3865"/>
                    <a:pt x="349" y="3073"/>
                    <a:pt x="349" y="2091"/>
                  </a:cubicBezTo>
                  <a:cubicBezTo>
                    <a:pt x="349" y="1141"/>
                    <a:pt x="1140" y="349"/>
                    <a:pt x="2090" y="349"/>
                  </a:cubicBezTo>
                  <a:close/>
                  <a:moveTo>
                    <a:pt x="2090" y="1"/>
                  </a:moveTo>
                  <a:cubicBezTo>
                    <a:pt x="950" y="1"/>
                    <a:pt x="0" y="951"/>
                    <a:pt x="0" y="2123"/>
                  </a:cubicBezTo>
                  <a:cubicBezTo>
                    <a:pt x="0" y="3263"/>
                    <a:pt x="950" y="4213"/>
                    <a:pt x="2090" y="4213"/>
                  </a:cubicBezTo>
                  <a:cubicBezTo>
                    <a:pt x="3262" y="4213"/>
                    <a:pt x="4212" y="3263"/>
                    <a:pt x="4212" y="2123"/>
                  </a:cubicBezTo>
                  <a:cubicBezTo>
                    <a:pt x="4212" y="951"/>
                    <a:pt x="3262" y="1"/>
                    <a:pt x="2090" y="1"/>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33;p13">
              <a:extLst>
                <a:ext uri="{FF2B5EF4-FFF2-40B4-BE49-F238E27FC236}">
                  <a16:creationId xmlns:a16="http://schemas.microsoft.com/office/drawing/2014/main" id="{B5F5D858-E758-C69B-A18E-7D334B43450C}"/>
                </a:ext>
              </a:extLst>
            </p:cNvPr>
            <p:cNvSpPr/>
            <p:nvPr/>
          </p:nvSpPr>
          <p:spPr>
            <a:xfrm>
              <a:off x="8184484" y="4394813"/>
              <a:ext cx="80124" cy="86450"/>
            </a:xfrm>
            <a:custGeom>
              <a:avLst/>
              <a:gdLst/>
              <a:ahLst/>
              <a:cxnLst/>
              <a:rect l="l" t="t" r="r" b="b"/>
              <a:pathLst>
                <a:path w="2440" h="2440" extrusionOk="0">
                  <a:moveTo>
                    <a:pt x="1204" y="1"/>
                  </a:moveTo>
                  <a:cubicBezTo>
                    <a:pt x="539" y="1"/>
                    <a:pt x="1" y="539"/>
                    <a:pt x="1" y="1204"/>
                  </a:cubicBezTo>
                  <a:cubicBezTo>
                    <a:pt x="1" y="1901"/>
                    <a:pt x="539" y="2439"/>
                    <a:pt x="1204" y="2439"/>
                  </a:cubicBezTo>
                  <a:cubicBezTo>
                    <a:pt x="1869" y="2439"/>
                    <a:pt x="2439" y="1901"/>
                    <a:pt x="2439" y="1204"/>
                  </a:cubicBezTo>
                  <a:cubicBezTo>
                    <a:pt x="2439" y="539"/>
                    <a:pt x="1869" y="1"/>
                    <a:pt x="1204" y="1"/>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34;p13">
              <a:extLst>
                <a:ext uri="{FF2B5EF4-FFF2-40B4-BE49-F238E27FC236}">
                  <a16:creationId xmlns:a16="http://schemas.microsoft.com/office/drawing/2014/main" id="{61C5745B-1B09-57FD-DBDB-330E328C7AC2}"/>
                </a:ext>
              </a:extLst>
            </p:cNvPr>
            <p:cNvSpPr/>
            <p:nvPr/>
          </p:nvSpPr>
          <p:spPr>
            <a:xfrm>
              <a:off x="5840471" y="4673082"/>
              <a:ext cx="137327" cy="149267"/>
            </a:xfrm>
            <a:custGeom>
              <a:avLst/>
              <a:gdLst/>
              <a:ahLst/>
              <a:cxnLst/>
              <a:rect l="l" t="t" r="r" b="b"/>
              <a:pathLst>
                <a:path w="4182" h="4213" extrusionOk="0">
                  <a:moveTo>
                    <a:pt x="2091" y="349"/>
                  </a:moveTo>
                  <a:cubicBezTo>
                    <a:pt x="3073" y="349"/>
                    <a:pt x="3864" y="1109"/>
                    <a:pt x="3864" y="2091"/>
                  </a:cubicBezTo>
                  <a:cubicBezTo>
                    <a:pt x="3864" y="3072"/>
                    <a:pt x="3073" y="3864"/>
                    <a:pt x="2091" y="3864"/>
                  </a:cubicBezTo>
                  <a:cubicBezTo>
                    <a:pt x="1141" y="3864"/>
                    <a:pt x="349" y="3072"/>
                    <a:pt x="349" y="2091"/>
                  </a:cubicBezTo>
                  <a:cubicBezTo>
                    <a:pt x="349" y="1141"/>
                    <a:pt x="1109" y="349"/>
                    <a:pt x="2091" y="349"/>
                  </a:cubicBezTo>
                  <a:close/>
                  <a:moveTo>
                    <a:pt x="2091" y="1"/>
                  </a:moveTo>
                  <a:cubicBezTo>
                    <a:pt x="951" y="1"/>
                    <a:pt x="1" y="951"/>
                    <a:pt x="1" y="2091"/>
                  </a:cubicBezTo>
                  <a:cubicBezTo>
                    <a:pt x="1" y="3262"/>
                    <a:pt x="951" y="4213"/>
                    <a:pt x="2091" y="4213"/>
                  </a:cubicBezTo>
                  <a:cubicBezTo>
                    <a:pt x="3263" y="4213"/>
                    <a:pt x="4181" y="3262"/>
                    <a:pt x="4181" y="2091"/>
                  </a:cubicBezTo>
                  <a:cubicBezTo>
                    <a:pt x="4181" y="951"/>
                    <a:pt x="3263" y="1"/>
                    <a:pt x="2091" y="1"/>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35;p13">
              <a:extLst>
                <a:ext uri="{FF2B5EF4-FFF2-40B4-BE49-F238E27FC236}">
                  <a16:creationId xmlns:a16="http://schemas.microsoft.com/office/drawing/2014/main" id="{54164C75-6547-B7C0-0CCA-D619E00B7095}"/>
                </a:ext>
              </a:extLst>
            </p:cNvPr>
            <p:cNvSpPr/>
            <p:nvPr/>
          </p:nvSpPr>
          <p:spPr>
            <a:xfrm>
              <a:off x="5869598" y="4704509"/>
              <a:ext cx="80124" cy="86414"/>
            </a:xfrm>
            <a:custGeom>
              <a:avLst/>
              <a:gdLst/>
              <a:ahLst/>
              <a:cxnLst/>
              <a:rect l="l" t="t" r="r" b="b"/>
              <a:pathLst>
                <a:path w="2440" h="2439" extrusionOk="0">
                  <a:moveTo>
                    <a:pt x="1204" y="0"/>
                  </a:moveTo>
                  <a:cubicBezTo>
                    <a:pt x="539" y="0"/>
                    <a:pt x="1" y="539"/>
                    <a:pt x="1" y="1204"/>
                  </a:cubicBezTo>
                  <a:cubicBezTo>
                    <a:pt x="1" y="1900"/>
                    <a:pt x="539" y="2439"/>
                    <a:pt x="1204" y="2439"/>
                  </a:cubicBezTo>
                  <a:cubicBezTo>
                    <a:pt x="1869" y="2439"/>
                    <a:pt x="2439" y="1900"/>
                    <a:pt x="2439" y="1204"/>
                  </a:cubicBezTo>
                  <a:cubicBezTo>
                    <a:pt x="2439" y="539"/>
                    <a:pt x="1869" y="0"/>
                    <a:pt x="1204" y="0"/>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36;p13">
              <a:extLst>
                <a:ext uri="{FF2B5EF4-FFF2-40B4-BE49-F238E27FC236}">
                  <a16:creationId xmlns:a16="http://schemas.microsoft.com/office/drawing/2014/main" id="{B2B59B69-020E-A066-F080-C30E7EBF81BE}"/>
                </a:ext>
              </a:extLst>
            </p:cNvPr>
            <p:cNvSpPr/>
            <p:nvPr/>
          </p:nvSpPr>
          <p:spPr>
            <a:xfrm>
              <a:off x="7531410" y="3857373"/>
              <a:ext cx="227794" cy="34792"/>
            </a:xfrm>
            <a:custGeom>
              <a:avLst/>
              <a:gdLst/>
              <a:ahLst/>
              <a:cxnLst/>
              <a:rect l="l" t="t" r="r" b="b"/>
              <a:pathLst>
                <a:path w="6937" h="982" extrusionOk="0">
                  <a:moveTo>
                    <a:pt x="507" y="0"/>
                  </a:moveTo>
                  <a:cubicBezTo>
                    <a:pt x="222" y="0"/>
                    <a:pt x="1" y="222"/>
                    <a:pt x="1" y="507"/>
                  </a:cubicBezTo>
                  <a:cubicBezTo>
                    <a:pt x="1" y="760"/>
                    <a:pt x="222" y="982"/>
                    <a:pt x="507" y="982"/>
                  </a:cubicBezTo>
                  <a:lnTo>
                    <a:pt x="6430" y="982"/>
                  </a:lnTo>
                  <a:cubicBezTo>
                    <a:pt x="6715" y="982"/>
                    <a:pt x="6936" y="760"/>
                    <a:pt x="6936" y="507"/>
                  </a:cubicBezTo>
                  <a:cubicBezTo>
                    <a:pt x="6936" y="222"/>
                    <a:pt x="6715" y="0"/>
                    <a:pt x="6430" y="0"/>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37;p13">
              <a:extLst>
                <a:ext uri="{FF2B5EF4-FFF2-40B4-BE49-F238E27FC236}">
                  <a16:creationId xmlns:a16="http://schemas.microsoft.com/office/drawing/2014/main" id="{B0F530C8-1712-CBDB-2FF2-6F9646EF6AFD}"/>
                </a:ext>
              </a:extLst>
            </p:cNvPr>
            <p:cNvSpPr/>
            <p:nvPr/>
          </p:nvSpPr>
          <p:spPr>
            <a:xfrm>
              <a:off x="7830921" y="3857373"/>
              <a:ext cx="107149" cy="34792"/>
            </a:xfrm>
            <a:custGeom>
              <a:avLst/>
              <a:gdLst/>
              <a:ahLst/>
              <a:cxnLst/>
              <a:rect l="l" t="t" r="r" b="b"/>
              <a:pathLst>
                <a:path w="3263" h="982" extrusionOk="0">
                  <a:moveTo>
                    <a:pt x="507" y="0"/>
                  </a:moveTo>
                  <a:cubicBezTo>
                    <a:pt x="222" y="0"/>
                    <a:pt x="0" y="222"/>
                    <a:pt x="0" y="507"/>
                  </a:cubicBezTo>
                  <a:cubicBezTo>
                    <a:pt x="0" y="760"/>
                    <a:pt x="222" y="982"/>
                    <a:pt x="507" y="982"/>
                  </a:cubicBezTo>
                  <a:lnTo>
                    <a:pt x="2756" y="982"/>
                  </a:lnTo>
                  <a:cubicBezTo>
                    <a:pt x="3041" y="982"/>
                    <a:pt x="3262" y="760"/>
                    <a:pt x="3262" y="507"/>
                  </a:cubicBezTo>
                  <a:cubicBezTo>
                    <a:pt x="3262" y="222"/>
                    <a:pt x="3041" y="0"/>
                    <a:pt x="2756" y="0"/>
                  </a:cubicBezTo>
                  <a:close/>
                </a:path>
              </a:pathLst>
            </a:custGeom>
            <a:solidFill>
              <a:schemeClr val="bg1">
                <a:lumMod val="9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38;p13">
              <a:extLst>
                <a:ext uri="{FF2B5EF4-FFF2-40B4-BE49-F238E27FC236}">
                  <a16:creationId xmlns:a16="http://schemas.microsoft.com/office/drawing/2014/main" id="{D086BE06-D538-5B71-C536-2F4664307853}"/>
                </a:ext>
              </a:extLst>
            </p:cNvPr>
            <p:cNvSpPr/>
            <p:nvPr/>
          </p:nvSpPr>
          <p:spPr>
            <a:xfrm>
              <a:off x="8083640" y="3857373"/>
              <a:ext cx="76971" cy="34792"/>
            </a:xfrm>
            <a:custGeom>
              <a:avLst/>
              <a:gdLst/>
              <a:ahLst/>
              <a:cxnLst/>
              <a:rect l="l" t="t" r="r" b="b"/>
              <a:pathLst>
                <a:path w="2344" h="982" extrusionOk="0">
                  <a:moveTo>
                    <a:pt x="507" y="0"/>
                  </a:moveTo>
                  <a:cubicBezTo>
                    <a:pt x="222" y="0"/>
                    <a:pt x="0" y="222"/>
                    <a:pt x="0" y="507"/>
                  </a:cubicBezTo>
                  <a:cubicBezTo>
                    <a:pt x="0" y="760"/>
                    <a:pt x="222" y="982"/>
                    <a:pt x="507" y="982"/>
                  </a:cubicBezTo>
                  <a:lnTo>
                    <a:pt x="1837" y="982"/>
                  </a:lnTo>
                  <a:cubicBezTo>
                    <a:pt x="2122" y="982"/>
                    <a:pt x="2344" y="760"/>
                    <a:pt x="2344" y="507"/>
                  </a:cubicBezTo>
                  <a:cubicBezTo>
                    <a:pt x="2344" y="222"/>
                    <a:pt x="2122" y="0"/>
                    <a:pt x="1837" y="0"/>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39;p13">
              <a:extLst>
                <a:ext uri="{FF2B5EF4-FFF2-40B4-BE49-F238E27FC236}">
                  <a16:creationId xmlns:a16="http://schemas.microsoft.com/office/drawing/2014/main" id="{2C4008A3-89FE-2149-C150-F6F55C5575A2}"/>
                </a:ext>
              </a:extLst>
            </p:cNvPr>
            <p:cNvSpPr/>
            <p:nvPr/>
          </p:nvSpPr>
          <p:spPr>
            <a:xfrm>
              <a:off x="7855878" y="3960581"/>
              <a:ext cx="260008" cy="35962"/>
            </a:xfrm>
            <a:custGeom>
              <a:avLst/>
              <a:gdLst/>
              <a:ahLst/>
              <a:cxnLst/>
              <a:rect l="l" t="t" r="r" b="b"/>
              <a:pathLst>
                <a:path w="7918" h="1015" extrusionOk="0">
                  <a:moveTo>
                    <a:pt x="507" y="1"/>
                  </a:moveTo>
                  <a:cubicBezTo>
                    <a:pt x="222" y="1"/>
                    <a:pt x="1" y="222"/>
                    <a:pt x="1" y="508"/>
                  </a:cubicBezTo>
                  <a:cubicBezTo>
                    <a:pt x="1" y="793"/>
                    <a:pt x="222" y="1014"/>
                    <a:pt x="507" y="1014"/>
                  </a:cubicBezTo>
                  <a:lnTo>
                    <a:pt x="7443" y="1014"/>
                  </a:lnTo>
                  <a:cubicBezTo>
                    <a:pt x="7696" y="1014"/>
                    <a:pt x="7918" y="793"/>
                    <a:pt x="7918" y="508"/>
                  </a:cubicBezTo>
                  <a:cubicBezTo>
                    <a:pt x="7918" y="222"/>
                    <a:pt x="7696" y="1"/>
                    <a:pt x="7443" y="1"/>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40;p13">
              <a:extLst>
                <a:ext uri="{FF2B5EF4-FFF2-40B4-BE49-F238E27FC236}">
                  <a16:creationId xmlns:a16="http://schemas.microsoft.com/office/drawing/2014/main" id="{C2CF28A3-1F2E-9250-E0B4-95A03D67614B}"/>
                </a:ext>
              </a:extLst>
            </p:cNvPr>
            <p:cNvSpPr/>
            <p:nvPr/>
          </p:nvSpPr>
          <p:spPr>
            <a:xfrm>
              <a:off x="6347976" y="4804351"/>
              <a:ext cx="157062" cy="34828"/>
            </a:xfrm>
            <a:custGeom>
              <a:avLst/>
              <a:gdLst/>
              <a:ahLst/>
              <a:cxnLst/>
              <a:rect l="l" t="t" r="r" b="b"/>
              <a:pathLst>
                <a:path w="4783" h="983" extrusionOk="0">
                  <a:moveTo>
                    <a:pt x="507" y="1"/>
                  </a:moveTo>
                  <a:cubicBezTo>
                    <a:pt x="222" y="1"/>
                    <a:pt x="0" y="222"/>
                    <a:pt x="0" y="508"/>
                  </a:cubicBezTo>
                  <a:cubicBezTo>
                    <a:pt x="0" y="761"/>
                    <a:pt x="222" y="983"/>
                    <a:pt x="507" y="983"/>
                  </a:cubicBezTo>
                  <a:lnTo>
                    <a:pt x="4307" y="983"/>
                  </a:lnTo>
                  <a:cubicBezTo>
                    <a:pt x="4561" y="983"/>
                    <a:pt x="4782" y="761"/>
                    <a:pt x="4782" y="508"/>
                  </a:cubicBezTo>
                  <a:cubicBezTo>
                    <a:pt x="4782" y="222"/>
                    <a:pt x="4561" y="1"/>
                    <a:pt x="4307" y="1"/>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41;p13">
              <a:extLst>
                <a:ext uri="{FF2B5EF4-FFF2-40B4-BE49-F238E27FC236}">
                  <a16:creationId xmlns:a16="http://schemas.microsoft.com/office/drawing/2014/main" id="{27555229-9927-7014-383C-D4E2CAD6DAF4}"/>
                </a:ext>
              </a:extLst>
            </p:cNvPr>
            <p:cNvSpPr/>
            <p:nvPr/>
          </p:nvSpPr>
          <p:spPr>
            <a:xfrm>
              <a:off x="6570516" y="4804351"/>
              <a:ext cx="66595" cy="34828"/>
            </a:xfrm>
            <a:custGeom>
              <a:avLst/>
              <a:gdLst/>
              <a:ahLst/>
              <a:cxnLst/>
              <a:rect l="l" t="t" r="r" b="b"/>
              <a:pathLst>
                <a:path w="2028" h="983" extrusionOk="0">
                  <a:moveTo>
                    <a:pt x="507" y="1"/>
                  </a:moveTo>
                  <a:cubicBezTo>
                    <a:pt x="222" y="1"/>
                    <a:pt x="1" y="222"/>
                    <a:pt x="1" y="508"/>
                  </a:cubicBezTo>
                  <a:cubicBezTo>
                    <a:pt x="1" y="761"/>
                    <a:pt x="222" y="983"/>
                    <a:pt x="507" y="983"/>
                  </a:cubicBezTo>
                  <a:lnTo>
                    <a:pt x="1521" y="983"/>
                  </a:lnTo>
                  <a:cubicBezTo>
                    <a:pt x="1806" y="983"/>
                    <a:pt x="2027" y="761"/>
                    <a:pt x="2027" y="508"/>
                  </a:cubicBezTo>
                  <a:cubicBezTo>
                    <a:pt x="2027" y="222"/>
                    <a:pt x="1806" y="1"/>
                    <a:pt x="1521" y="1"/>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42;p13">
              <a:extLst>
                <a:ext uri="{FF2B5EF4-FFF2-40B4-BE49-F238E27FC236}">
                  <a16:creationId xmlns:a16="http://schemas.microsoft.com/office/drawing/2014/main" id="{1377E9F7-2D43-4146-778E-53B1D3DC5730}"/>
                </a:ext>
              </a:extLst>
            </p:cNvPr>
            <p:cNvSpPr/>
            <p:nvPr/>
          </p:nvSpPr>
          <p:spPr>
            <a:xfrm>
              <a:off x="7360884" y="4804351"/>
              <a:ext cx="179917" cy="34828"/>
            </a:xfrm>
            <a:custGeom>
              <a:avLst/>
              <a:gdLst/>
              <a:ahLst/>
              <a:cxnLst/>
              <a:rect l="l" t="t" r="r" b="b"/>
              <a:pathLst>
                <a:path w="5479" h="983" extrusionOk="0">
                  <a:moveTo>
                    <a:pt x="475" y="1"/>
                  </a:moveTo>
                  <a:cubicBezTo>
                    <a:pt x="222" y="1"/>
                    <a:pt x="0" y="222"/>
                    <a:pt x="0" y="508"/>
                  </a:cubicBezTo>
                  <a:cubicBezTo>
                    <a:pt x="0" y="761"/>
                    <a:pt x="222" y="983"/>
                    <a:pt x="475" y="983"/>
                  </a:cubicBezTo>
                  <a:lnTo>
                    <a:pt x="4972" y="983"/>
                  </a:lnTo>
                  <a:cubicBezTo>
                    <a:pt x="5257" y="983"/>
                    <a:pt x="5479" y="761"/>
                    <a:pt x="5479" y="508"/>
                  </a:cubicBezTo>
                  <a:cubicBezTo>
                    <a:pt x="5479" y="222"/>
                    <a:pt x="5257" y="1"/>
                    <a:pt x="4972"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43;p13">
              <a:extLst>
                <a:ext uri="{FF2B5EF4-FFF2-40B4-BE49-F238E27FC236}">
                  <a16:creationId xmlns:a16="http://schemas.microsoft.com/office/drawing/2014/main" id="{E2C72797-35B6-5D03-F433-1D5FAB20F55F}"/>
                </a:ext>
              </a:extLst>
            </p:cNvPr>
            <p:cNvSpPr/>
            <p:nvPr/>
          </p:nvSpPr>
          <p:spPr>
            <a:xfrm>
              <a:off x="7602142" y="4804351"/>
              <a:ext cx="76971" cy="34828"/>
            </a:xfrm>
            <a:custGeom>
              <a:avLst/>
              <a:gdLst/>
              <a:ahLst/>
              <a:cxnLst/>
              <a:rect l="l" t="t" r="r" b="b"/>
              <a:pathLst>
                <a:path w="2344" h="983" extrusionOk="0">
                  <a:moveTo>
                    <a:pt x="507" y="1"/>
                  </a:moveTo>
                  <a:cubicBezTo>
                    <a:pt x="222" y="1"/>
                    <a:pt x="0" y="222"/>
                    <a:pt x="0" y="508"/>
                  </a:cubicBezTo>
                  <a:cubicBezTo>
                    <a:pt x="0" y="761"/>
                    <a:pt x="222" y="983"/>
                    <a:pt x="507" y="983"/>
                  </a:cubicBezTo>
                  <a:lnTo>
                    <a:pt x="1837" y="983"/>
                  </a:lnTo>
                  <a:cubicBezTo>
                    <a:pt x="2122" y="983"/>
                    <a:pt x="2344" y="761"/>
                    <a:pt x="2344" y="508"/>
                  </a:cubicBezTo>
                  <a:cubicBezTo>
                    <a:pt x="2344" y="222"/>
                    <a:pt x="2122" y="1"/>
                    <a:pt x="18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44;p13">
              <a:extLst>
                <a:ext uri="{FF2B5EF4-FFF2-40B4-BE49-F238E27FC236}">
                  <a16:creationId xmlns:a16="http://schemas.microsoft.com/office/drawing/2014/main" id="{A36E5339-1D66-E581-7557-36A0E058565B}"/>
                </a:ext>
              </a:extLst>
            </p:cNvPr>
            <p:cNvSpPr/>
            <p:nvPr/>
          </p:nvSpPr>
          <p:spPr>
            <a:xfrm>
              <a:off x="7903722" y="4804351"/>
              <a:ext cx="96740" cy="34828"/>
            </a:xfrm>
            <a:custGeom>
              <a:avLst/>
              <a:gdLst/>
              <a:ahLst/>
              <a:cxnLst/>
              <a:rect l="l" t="t" r="r" b="b"/>
              <a:pathLst>
                <a:path w="2946" h="983" extrusionOk="0">
                  <a:moveTo>
                    <a:pt x="507" y="1"/>
                  </a:moveTo>
                  <a:cubicBezTo>
                    <a:pt x="222" y="1"/>
                    <a:pt x="0" y="222"/>
                    <a:pt x="0" y="508"/>
                  </a:cubicBezTo>
                  <a:cubicBezTo>
                    <a:pt x="0" y="761"/>
                    <a:pt x="222" y="983"/>
                    <a:pt x="507" y="983"/>
                  </a:cubicBezTo>
                  <a:lnTo>
                    <a:pt x="2439" y="983"/>
                  </a:lnTo>
                  <a:cubicBezTo>
                    <a:pt x="2724" y="983"/>
                    <a:pt x="2946" y="761"/>
                    <a:pt x="2946" y="508"/>
                  </a:cubicBezTo>
                  <a:cubicBezTo>
                    <a:pt x="2946" y="222"/>
                    <a:pt x="2724" y="1"/>
                    <a:pt x="243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45;p13">
              <a:extLst>
                <a:ext uri="{FF2B5EF4-FFF2-40B4-BE49-F238E27FC236}">
                  <a16:creationId xmlns:a16="http://schemas.microsoft.com/office/drawing/2014/main" id="{B40906C6-C930-A76C-86DE-D4959D7D8425}"/>
                </a:ext>
              </a:extLst>
            </p:cNvPr>
            <p:cNvSpPr/>
            <p:nvPr/>
          </p:nvSpPr>
          <p:spPr>
            <a:xfrm>
              <a:off x="5950706" y="3841642"/>
              <a:ext cx="183070" cy="35962"/>
            </a:xfrm>
            <a:custGeom>
              <a:avLst/>
              <a:gdLst/>
              <a:ahLst/>
              <a:cxnLst/>
              <a:rect l="l" t="t" r="r" b="b"/>
              <a:pathLst>
                <a:path w="5575" h="1015" extrusionOk="0">
                  <a:moveTo>
                    <a:pt x="507" y="1"/>
                  </a:moveTo>
                  <a:cubicBezTo>
                    <a:pt x="222" y="1"/>
                    <a:pt x="1" y="254"/>
                    <a:pt x="1" y="508"/>
                  </a:cubicBezTo>
                  <a:cubicBezTo>
                    <a:pt x="1" y="793"/>
                    <a:pt x="222" y="1014"/>
                    <a:pt x="507" y="1014"/>
                  </a:cubicBezTo>
                  <a:lnTo>
                    <a:pt x="5068" y="1014"/>
                  </a:lnTo>
                  <a:cubicBezTo>
                    <a:pt x="5321" y="1014"/>
                    <a:pt x="5575" y="793"/>
                    <a:pt x="5543" y="508"/>
                  </a:cubicBezTo>
                  <a:cubicBezTo>
                    <a:pt x="5543" y="223"/>
                    <a:pt x="5321" y="1"/>
                    <a:pt x="5068" y="1"/>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46;p13">
              <a:extLst>
                <a:ext uri="{FF2B5EF4-FFF2-40B4-BE49-F238E27FC236}">
                  <a16:creationId xmlns:a16="http://schemas.microsoft.com/office/drawing/2014/main" id="{C5DDEF52-BDD6-A3EC-C489-3BDC18E87196}"/>
                </a:ext>
              </a:extLst>
            </p:cNvPr>
            <p:cNvSpPr/>
            <p:nvPr/>
          </p:nvSpPr>
          <p:spPr>
            <a:xfrm>
              <a:off x="6181588" y="3841642"/>
              <a:ext cx="89450" cy="35962"/>
            </a:xfrm>
            <a:custGeom>
              <a:avLst/>
              <a:gdLst/>
              <a:ahLst/>
              <a:cxnLst/>
              <a:rect l="l" t="t" r="r" b="b"/>
              <a:pathLst>
                <a:path w="2724" h="1015" extrusionOk="0">
                  <a:moveTo>
                    <a:pt x="507" y="1"/>
                  </a:moveTo>
                  <a:cubicBezTo>
                    <a:pt x="222" y="1"/>
                    <a:pt x="0" y="254"/>
                    <a:pt x="0" y="508"/>
                  </a:cubicBezTo>
                  <a:cubicBezTo>
                    <a:pt x="0" y="793"/>
                    <a:pt x="222" y="1014"/>
                    <a:pt x="507" y="1014"/>
                  </a:cubicBezTo>
                  <a:lnTo>
                    <a:pt x="2217" y="1014"/>
                  </a:lnTo>
                  <a:cubicBezTo>
                    <a:pt x="2502" y="1014"/>
                    <a:pt x="2724" y="793"/>
                    <a:pt x="2724" y="508"/>
                  </a:cubicBezTo>
                  <a:cubicBezTo>
                    <a:pt x="2724" y="223"/>
                    <a:pt x="2502" y="1"/>
                    <a:pt x="2217" y="1"/>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47;p13">
              <a:extLst>
                <a:ext uri="{FF2B5EF4-FFF2-40B4-BE49-F238E27FC236}">
                  <a16:creationId xmlns:a16="http://schemas.microsoft.com/office/drawing/2014/main" id="{0903EDC9-EA11-CC1F-49D9-918354E06950}"/>
                </a:ext>
              </a:extLst>
            </p:cNvPr>
            <p:cNvSpPr/>
            <p:nvPr/>
          </p:nvSpPr>
          <p:spPr>
            <a:xfrm>
              <a:off x="5017889" y="3712074"/>
              <a:ext cx="349458" cy="753458"/>
            </a:xfrm>
            <a:custGeom>
              <a:avLst/>
              <a:gdLst/>
              <a:ahLst/>
              <a:cxnLst/>
              <a:rect l="l" t="t" r="r" b="b"/>
              <a:pathLst>
                <a:path w="10642" h="21266" extrusionOk="0">
                  <a:moveTo>
                    <a:pt x="191" y="0"/>
                  </a:moveTo>
                  <a:cubicBezTo>
                    <a:pt x="143" y="0"/>
                    <a:pt x="96" y="16"/>
                    <a:pt x="64" y="48"/>
                  </a:cubicBezTo>
                  <a:cubicBezTo>
                    <a:pt x="1" y="111"/>
                    <a:pt x="1" y="238"/>
                    <a:pt x="64" y="301"/>
                  </a:cubicBezTo>
                  <a:lnTo>
                    <a:pt x="10293" y="10530"/>
                  </a:lnTo>
                  <a:lnTo>
                    <a:pt x="10293" y="21076"/>
                  </a:lnTo>
                  <a:cubicBezTo>
                    <a:pt x="10293" y="21171"/>
                    <a:pt x="10388" y="21266"/>
                    <a:pt x="10483" y="21266"/>
                  </a:cubicBezTo>
                  <a:cubicBezTo>
                    <a:pt x="10546" y="21266"/>
                    <a:pt x="10641" y="21171"/>
                    <a:pt x="10641" y="21076"/>
                  </a:cubicBezTo>
                  <a:lnTo>
                    <a:pt x="10641" y="10435"/>
                  </a:lnTo>
                  <a:cubicBezTo>
                    <a:pt x="10641" y="10403"/>
                    <a:pt x="10610" y="10372"/>
                    <a:pt x="10578" y="10340"/>
                  </a:cubicBezTo>
                  <a:lnTo>
                    <a:pt x="317" y="48"/>
                  </a:lnTo>
                  <a:cubicBezTo>
                    <a:pt x="286" y="16"/>
                    <a:pt x="238" y="0"/>
                    <a:pt x="19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48;p13">
              <a:extLst>
                <a:ext uri="{FF2B5EF4-FFF2-40B4-BE49-F238E27FC236}">
                  <a16:creationId xmlns:a16="http://schemas.microsoft.com/office/drawing/2014/main" id="{F9737DE2-913A-740E-678C-AA994A077860}"/>
                </a:ext>
              </a:extLst>
            </p:cNvPr>
            <p:cNvSpPr/>
            <p:nvPr/>
          </p:nvSpPr>
          <p:spPr>
            <a:xfrm>
              <a:off x="4722548" y="3411909"/>
              <a:ext cx="350508" cy="378182"/>
            </a:xfrm>
            <a:custGeom>
              <a:avLst/>
              <a:gdLst/>
              <a:ahLst/>
              <a:cxnLst/>
              <a:rect l="l" t="t" r="r" b="b"/>
              <a:pathLst>
                <a:path w="10674" h="10674" extrusionOk="0">
                  <a:moveTo>
                    <a:pt x="5321" y="317"/>
                  </a:moveTo>
                  <a:cubicBezTo>
                    <a:pt x="8076" y="317"/>
                    <a:pt x="10325" y="2566"/>
                    <a:pt x="10325" y="5353"/>
                  </a:cubicBezTo>
                  <a:cubicBezTo>
                    <a:pt x="10325" y="8108"/>
                    <a:pt x="8076" y="10356"/>
                    <a:pt x="5321" y="10356"/>
                  </a:cubicBezTo>
                  <a:cubicBezTo>
                    <a:pt x="2566" y="10356"/>
                    <a:pt x="317" y="8108"/>
                    <a:pt x="317" y="5353"/>
                  </a:cubicBezTo>
                  <a:cubicBezTo>
                    <a:pt x="317" y="2566"/>
                    <a:pt x="2566" y="317"/>
                    <a:pt x="5321" y="317"/>
                  </a:cubicBezTo>
                  <a:close/>
                  <a:moveTo>
                    <a:pt x="5321" y="1"/>
                  </a:moveTo>
                  <a:cubicBezTo>
                    <a:pt x="2376" y="1"/>
                    <a:pt x="1" y="2408"/>
                    <a:pt x="1" y="5353"/>
                  </a:cubicBezTo>
                  <a:cubicBezTo>
                    <a:pt x="1" y="8298"/>
                    <a:pt x="2376" y="10673"/>
                    <a:pt x="5321" y="10673"/>
                  </a:cubicBezTo>
                  <a:cubicBezTo>
                    <a:pt x="8266" y="10673"/>
                    <a:pt x="10673" y="8298"/>
                    <a:pt x="10673" y="5353"/>
                  </a:cubicBezTo>
                  <a:cubicBezTo>
                    <a:pt x="10673" y="2408"/>
                    <a:pt x="8266" y="1"/>
                    <a:pt x="5321"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49;p13">
              <a:extLst>
                <a:ext uri="{FF2B5EF4-FFF2-40B4-BE49-F238E27FC236}">
                  <a16:creationId xmlns:a16="http://schemas.microsoft.com/office/drawing/2014/main" id="{18907E1F-667D-3828-E9BE-27C9CDEA4B02}"/>
                </a:ext>
              </a:extLst>
            </p:cNvPr>
            <p:cNvSpPr/>
            <p:nvPr/>
          </p:nvSpPr>
          <p:spPr>
            <a:xfrm>
              <a:off x="4761033" y="3467464"/>
              <a:ext cx="272486" cy="267073"/>
            </a:xfrm>
            <a:custGeom>
              <a:avLst/>
              <a:gdLst/>
              <a:ahLst/>
              <a:cxnLst/>
              <a:rect l="l" t="t" r="r" b="b"/>
              <a:pathLst>
                <a:path w="8298" h="7538" extrusionOk="0">
                  <a:moveTo>
                    <a:pt x="4161" y="0"/>
                  </a:moveTo>
                  <a:cubicBezTo>
                    <a:pt x="3199" y="0"/>
                    <a:pt x="2233" y="365"/>
                    <a:pt x="1489" y="1093"/>
                  </a:cubicBezTo>
                  <a:cubicBezTo>
                    <a:pt x="0" y="2581"/>
                    <a:pt x="0" y="4957"/>
                    <a:pt x="1489" y="6445"/>
                  </a:cubicBezTo>
                  <a:cubicBezTo>
                    <a:pt x="2233" y="7173"/>
                    <a:pt x="3199" y="7538"/>
                    <a:pt x="4161" y="7538"/>
                  </a:cubicBezTo>
                  <a:cubicBezTo>
                    <a:pt x="5123" y="7538"/>
                    <a:pt x="6081" y="7173"/>
                    <a:pt x="6809" y="6445"/>
                  </a:cubicBezTo>
                  <a:cubicBezTo>
                    <a:pt x="8298" y="4957"/>
                    <a:pt x="8298" y="2581"/>
                    <a:pt x="6809" y="1093"/>
                  </a:cubicBezTo>
                  <a:cubicBezTo>
                    <a:pt x="6081" y="365"/>
                    <a:pt x="5123" y="0"/>
                    <a:pt x="416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50;p13">
              <a:extLst>
                <a:ext uri="{FF2B5EF4-FFF2-40B4-BE49-F238E27FC236}">
                  <a16:creationId xmlns:a16="http://schemas.microsoft.com/office/drawing/2014/main" id="{EEB6815A-D32F-0F04-FFB7-54ECC18BBF97}"/>
                </a:ext>
              </a:extLst>
            </p:cNvPr>
            <p:cNvSpPr/>
            <p:nvPr/>
          </p:nvSpPr>
          <p:spPr>
            <a:xfrm>
              <a:off x="5981902" y="3288506"/>
              <a:ext cx="11493" cy="414037"/>
            </a:xfrm>
            <a:custGeom>
              <a:avLst/>
              <a:gdLst/>
              <a:ahLst/>
              <a:cxnLst/>
              <a:rect l="l" t="t" r="r" b="b"/>
              <a:pathLst>
                <a:path w="350" h="11686" extrusionOk="0">
                  <a:moveTo>
                    <a:pt x="191" y="0"/>
                  </a:moveTo>
                  <a:cubicBezTo>
                    <a:pt x="96" y="0"/>
                    <a:pt x="1" y="63"/>
                    <a:pt x="1" y="158"/>
                  </a:cubicBezTo>
                  <a:lnTo>
                    <a:pt x="1" y="11528"/>
                  </a:lnTo>
                  <a:cubicBezTo>
                    <a:pt x="1" y="11623"/>
                    <a:pt x="96" y="11686"/>
                    <a:pt x="191" y="11686"/>
                  </a:cubicBezTo>
                  <a:cubicBezTo>
                    <a:pt x="254" y="11686"/>
                    <a:pt x="349" y="11623"/>
                    <a:pt x="349" y="11528"/>
                  </a:cubicBezTo>
                  <a:lnTo>
                    <a:pt x="349" y="158"/>
                  </a:lnTo>
                  <a:cubicBezTo>
                    <a:pt x="349" y="63"/>
                    <a:pt x="254" y="0"/>
                    <a:pt x="191"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51;p13">
              <a:extLst>
                <a:ext uri="{FF2B5EF4-FFF2-40B4-BE49-F238E27FC236}">
                  <a16:creationId xmlns:a16="http://schemas.microsoft.com/office/drawing/2014/main" id="{D625E6AE-FD20-A943-F5FB-9304103BD06C}"/>
                </a:ext>
              </a:extLst>
            </p:cNvPr>
            <p:cNvSpPr/>
            <p:nvPr/>
          </p:nvSpPr>
          <p:spPr>
            <a:xfrm>
              <a:off x="4534323" y="4364521"/>
              <a:ext cx="557451" cy="948147"/>
            </a:xfrm>
            <a:custGeom>
              <a:avLst/>
              <a:gdLst/>
              <a:ahLst/>
              <a:cxnLst/>
              <a:rect l="l" t="t" r="r" b="b"/>
              <a:pathLst>
                <a:path w="16976" h="26761" extrusionOk="0">
                  <a:moveTo>
                    <a:pt x="159" y="1"/>
                  </a:moveTo>
                  <a:cubicBezTo>
                    <a:pt x="64" y="1"/>
                    <a:pt x="0" y="64"/>
                    <a:pt x="0" y="159"/>
                  </a:cubicBezTo>
                  <a:lnTo>
                    <a:pt x="0" y="16532"/>
                  </a:lnTo>
                  <a:cubicBezTo>
                    <a:pt x="0" y="16563"/>
                    <a:pt x="32" y="16595"/>
                    <a:pt x="64" y="16627"/>
                  </a:cubicBezTo>
                  <a:lnTo>
                    <a:pt x="10103" y="26697"/>
                  </a:lnTo>
                  <a:cubicBezTo>
                    <a:pt x="10135" y="26729"/>
                    <a:pt x="10198" y="26761"/>
                    <a:pt x="10230" y="26761"/>
                  </a:cubicBezTo>
                  <a:lnTo>
                    <a:pt x="16817" y="26761"/>
                  </a:lnTo>
                  <a:cubicBezTo>
                    <a:pt x="16912" y="26761"/>
                    <a:pt x="16975" y="26666"/>
                    <a:pt x="16975" y="26571"/>
                  </a:cubicBezTo>
                  <a:cubicBezTo>
                    <a:pt x="16975" y="26476"/>
                    <a:pt x="16880" y="26412"/>
                    <a:pt x="16785" y="26412"/>
                  </a:cubicBezTo>
                  <a:lnTo>
                    <a:pt x="10293" y="26412"/>
                  </a:lnTo>
                  <a:lnTo>
                    <a:pt x="349" y="16437"/>
                  </a:lnTo>
                  <a:lnTo>
                    <a:pt x="349" y="159"/>
                  </a:lnTo>
                  <a:cubicBezTo>
                    <a:pt x="349" y="64"/>
                    <a:pt x="254" y="1"/>
                    <a:pt x="159"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52;p13">
              <a:extLst>
                <a:ext uri="{FF2B5EF4-FFF2-40B4-BE49-F238E27FC236}">
                  <a16:creationId xmlns:a16="http://schemas.microsoft.com/office/drawing/2014/main" id="{C6606E9D-D1FB-1468-2721-1477E3BA1325}"/>
                </a:ext>
              </a:extLst>
            </p:cNvPr>
            <p:cNvSpPr/>
            <p:nvPr/>
          </p:nvSpPr>
          <p:spPr>
            <a:xfrm>
              <a:off x="8889573" y="2855372"/>
              <a:ext cx="11460" cy="353487"/>
            </a:xfrm>
            <a:custGeom>
              <a:avLst/>
              <a:gdLst/>
              <a:ahLst/>
              <a:cxnLst/>
              <a:rect l="l" t="t" r="r" b="b"/>
              <a:pathLst>
                <a:path w="349" h="9977" extrusionOk="0">
                  <a:moveTo>
                    <a:pt x="191" y="1"/>
                  </a:moveTo>
                  <a:cubicBezTo>
                    <a:pt x="96" y="1"/>
                    <a:pt x="1" y="96"/>
                    <a:pt x="1" y="191"/>
                  </a:cubicBezTo>
                  <a:lnTo>
                    <a:pt x="1" y="9787"/>
                  </a:lnTo>
                  <a:cubicBezTo>
                    <a:pt x="1" y="9882"/>
                    <a:pt x="96" y="9977"/>
                    <a:pt x="191" y="9977"/>
                  </a:cubicBezTo>
                  <a:cubicBezTo>
                    <a:pt x="286" y="9977"/>
                    <a:pt x="349" y="9882"/>
                    <a:pt x="349" y="9787"/>
                  </a:cubicBezTo>
                  <a:lnTo>
                    <a:pt x="349" y="191"/>
                  </a:lnTo>
                  <a:cubicBezTo>
                    <a:pt x="349" y="96"/>
                    <a:pt x="286" y="1"/>
                    <a:pt x="191"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53;p13">
              <a:extLst>
                <a:ext uri="{FF2B5EF4-FFF2-40B4-BE49-F238E27FC236}">
                  <a16:creationId xmlns:a16="http://schemas.microsoft.com/office/drawing/2014/main" id="{F87F2421-ACA8-924E-B506-334F69279C7E}"/>
                </a:ext>
              </a:extLst>
            </p:cNvPr>
            <p:cNvSpPr/>
            <p:nvPr/>
          </p:nvSpPr>
          <p:spPr>
            <a:xfrm>
              <a:off x="6628770" y="3161701"/>
              <a:ext cx="316160" cy="341122"/>
            </a:xfrm>
            <a:custGeom>
              <a:avLst/>
              <a:gdLst/>
              <a:ahLst/>
              <a:cxnLst/>
              <a:rect l="l" t="t" r="r" b="b"/>
              <a:pathLst>
                <a:path w="9628" h="9628" extrusionOk="0">
                  <a:moveTo>
                    <a:pt x="4814" y="1014"/>
                  </a:moveTo>
                  <a:cubicBezTo>
                    <a:pt x="6936" y="1014"/>
                    <a:pt x="8646" y="2724"/>
                    <a:pt x="8646" y="4814"/>
                  </a:cubicBezTo>
                  <a:cubicBezTo>
                    <a:pt x="8646" y="6904"/>
                    <a:pt x="6936" y="8614"/>
                    <a:pt x="4814" y="8614"/>
                  </a:cubicBezTo>
                  <a:cubicBezTo>
                    <a:pt x="2724" y="8614"/>
                    <a:pt x="1013" y="6904"/>
                    <a:pt x="1013" y="4814"/>
                  </a:cubicBezTo>
                  <a:cubicBezTo>
                    <a:pt x="1013" y="2724"/>
                    <a:pt x="2724" y="1014"/>
                    <a:pt x="4814" y="1014"/>
                  </a:cubicBezTo>
                  <a:close/>
                  <a:moveTo>
                    <a:pt x="4814" y="1"/>
                  </a:moveTo>
                  <a:cubicBezTo>
                    <a:pt x="2185" y="1"/>
                    <a:pt x="0" y="2154"/>
                    <a:pt x="0" y="4814"/>
                  </a:cubicBezTo>
                  <a:cubicBezTo>
                    <a:pt x="0" y="7474"/>
                    <a:pt x="2185" y="9628"/>
                    <a:pt x="4814" y="9628"/>
                  </a:cubicBezTo>
                  <a:cubicBezTo>
                    <a:pt x="7474" y="9628"/>
                    <a:pt x="9627" y="7474"/>
                    <a:pt x="9627" y="4814"/>
                  </a:cubicBezTo>
                  <a:cubicBezTo>
                    <a:pt x="9627" y="2154"/>
                    <a:pt x="7474" y="1"/>
                    <a:pt x="481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54;p13">
              <a:extLst>
                <a:ext uri="{FF2B5EF4-FFF2-40B4-BE49-F238E27FC236}">
                  <a16:creationId xmlns:a16="http://schemas.microsoft.com/office/drawing/2014/main" id="{1D5B4BBC-AC48-E828-2D9E-FBC6F31EA988}"/>
                </a:ext>
              </a:extLst>
            </p:cNvPr>
            <p:cNvSpPr/>
            <p:nvPr/>
          </p:nvSpPr>
          <p:spPr>
            <a:xfrm>
              <a:off x="6552849" y="2037430"/>
              <a:ext cx="576136" cy="621623"/>
            </a:xfrm>
            <a:custGeom>
              <a:avLst/>
              <a:gdLst/>
              <a:ahLst/>
              <a:cxnLst/>
              <a:rect l="l" t="t" r="r" b="b"/>
              <a:pathLst>
                <a:path w="17545" h="17545" extrusionOk="0">
                  <a:moveTo>
                    <a:pt x="8772" y="1362"/>
                  </a:moveTo>
                  <a:cubicBezTo>
                    <a:pt x="12858" y="1362"/>
                    <a:pt x="16183" y="4687"/>
                    <a:pt x="16183" y="8773"/>
                  </a:cubicBezTo>
                  <a:cubicBezTo>
                    <a:pt x="16183" y="12858"/>
                    <a:pt x="12858" y="16183"/>
                    <a:pt x="8772" y="16183"/>
                  </a:cubicBezTo>
                  <a:cubicBezTo>
                    <a:pt x="4687" y="16183"/>
                    <a:pt x="1362" y="12858"/>
                    <a:pt x="1362" y="8773"/>
                  </a:cubicBezTo>
                  <a:cubicBezTo>
                    <a:pt x="1362" y="4687"/>
                    <a:pt x="4687" y="1362"/>
                    <a:pt x="8772" y="1362"/>
                  </a:cubicBezTo>
                  <a:close/>
                  <a:moveTo>
                    <a:pt x="8772" y="0"/>
                  </a:moveTo>
                  <a:cubicBezTo>
                    <a:pt x="3959" y="0"/>
                    <a:pt x="0" y="3927"/>
                    <a:pt x="0" y="8773"/>
                  </a:cubicBezTo>
                  <a:cubicBezTo>
                    <a:pt x="0" y="13618"/>
                    <a:pt x="3959" y="17545"/>
                    <a:pt x="8772" y="17545"/>
                  </a:cubicBezTo>
                  <a:cubicBezTo>
                    <a:pt x="13618" y="17545"/>
                    <a:pt x="17545" y="13586"/>
                    <a:pt x="17545" y="8773"/>
                  </a:cubicBezTo>
                  <a:cubicBezTo>
                    <a:pt x="17545" y="3927"/>
                    <a:pt x="13618" y="0"/>
                    <a:pt x="87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55;p13">
              <a:extLst>
                <a:ext uri="{FF2B5EF4-FFF2-40B4-BE49-F238E27FC236}">
                  <a16:creationId xmlns:a16="http://schemas.microsoft.com/office/drawing/2014/main" id="{C0BC50F8-B142-F79A-BDF3-51FA893B9CC3}"/>
                </a:ext>
              </a:extLst>
            </p:cNvPr>
            <p:cNvSpPr/>
            <p:nvPr/>
          </p:nvSpPr>
          <p:spPr>
            <a:xfrm>
              <a:off x="5436995" y="3595933"/>
              <a:ext cx="226744" cy="244645"/>
            </a:xfrm>
            <a:custGeom>
              <a:avLst/>
              <a:gdLst/>
              <a:ahLst/>
              <a:cxnLst/>
              <a:rect l="l" t="t" r="r" b="b"/>
              <a:pathLst>
                <a:path w="6905" h="6905" extrusionOk="0">
                  <a:moveTo>
                    <a:pt x="3452" y="1014"/>
                  </a:moveTo>
                  <a:cubicBezTo>
                    <a:pt x="4814" y="1014"/>
                    <a:pt x="5891" y="2091"/>
                    <a:pt x="5891" y="3452"/>
                  </a:cubicBezTo>
                  <a:cubicBezTo>
                    <a:pt x="5891" y="4782"/>
                    <a:pt x="4782" y="5891"/>
                    <a:pt x="3452" y="5891"/>
                  </a:cubicBezTo>
                  <a:cubicBezTo>
                    <a:pt x="2090" y="5891"/>
                    <a:pt x="1014" y="4782"/>
                    <a:pt x="1014" y="3452"/>
                  </a:cubicBezTo>
                  <a:cubicBezTo>
                    <a:pt x="1014" y="2091"/>
                    <a:pt x="2122" y="1014"/>
                    <a:pt x="3452" y="1014"/>
                  </a:cubicBezTo>
                  <a:close/>
                  <a:moveTo>
                    <a:pt x="3452" y="0"/>
                  </a:moveTo>
                  <a:cubicBezTo>
                    <a:pt x="1552" y="0"/>
                    <a:pt x="0" y="1552"/>
                    <a:pt x="0" y="3452"/>
                  </a:cubicBezTo>
                  <a:cubicBezTo>
                    <a:pt x="0" y="5352"/>
                    <a:pt x="1552" y="6904"/>
                    <a:pt x="3452" y="6904"/>
                  </a:cubicBezTo>
                  <a:cubicBezTo>
                    <a:pt x="5352" y="6904"/>
                    <a:pt x="6904" y="5352"/>
                    <a:pt x="6904" y="3452"/>
                  </a:cubicBezTo>
                  <a:cubicBezTo>
                    <a:pt x="6904" y="1552"/>
                    <a:pt x="5352" y="0"/>
                    <a:pt x="345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56;p13">
              <a:extLst>
                <a:ext uri="{FF2B5EF4-FFF2-40B4-BE49-F238E27FC236}">
                  <a16:creationId xmlns:a16="http://schemas.microsoft.com/office/drawing/2014/main" id="{B3EE920A-126A-DFDA-3E82-28BDCB50555A}"/>
                </a:ext>
              </a:extLst>
            </p:cNvPr>
            <p:cNvSpPr/>
            <p:nvPr/>
          </p:nvSpPr>
          <p:spPr>
            <a:xfrm>
              <a:off x="7711327" y="2351590"/>
              <a:ext cx="334878" cy="361317"/>
            </a:xfrm>
            <a:custGeom>
              <a:avLst/>
              <a:gdLst/>
              <a:ahLst/>
              <a:cxnLst/>
              <a:rect l="l" t="t" r="r" b="b"/>
              <a:pathLst>
                <a:path w="10198" h="10198" extrusionOk="0">
                  <a:moveTo>
                    <a:pt x="5099" y="982"/>
                  </a:moveTo>
                  <a:cubicBezTo>
                    <a:pt x="7348" y="982"/>
                    <a:pt x="9185" y="2819"/>
                    <a:pt x="9185" y="5099"/>
                  </a:cubicBezTo>
                  <a:cubicBezTo>
                    <a:pt x="9185" y="7348"/>
                    <a:pt x="7348" y="9185"/>
                    <a:pt x="5099" y="9185"/>
                  </a:cubicBezTo>
                  <a:cubicBezTo>
                    <a:pt x="2851" y="9185"/>
                    <a:pt x="1014" y="7348"/>
                    <a:pt x="1014" y="5099"/>
                  </a:cubicBezTo>
                  <a:cubicBezTo>
                    <a:pt x="1014" y="2819"/>
                    <a:pt x="2851" y="982"/>
                    <a:pt x="5099" y="982"/>
                  </a:cubicBezTo>
                  <a:close/>
                  <a:moveTo>
                    <a:pt x="5099" y="1"/>
                  </a:moveTo>
                  <a:cubicBezTo>
                    <a:pt x="2281" y="1"/>
                    <a:pt x="1" y="2281"/>
                    <a:pt x="1" y="5099"/>
                  </a:cubicBezTo>
                  <a:cubicBezTo>
                    <a:pt x="1" y="7886"/>
                    <a:pt x="2281" y="10198"/>
                    <a:pt x="5099" y="10198"/>
                  </a:cubicBezTo>
                  <a:cubicBezTo>
                    <a:pt x="7918" y="10198"/>
                    <a:pt x="10198" y="7886"/>
                    <a:pt x="10198" y="5099"/>
                  </a:cubicBezTo>
                  <a:cubicBezTo>
                    <a:pt x="10198" y="2281"/>
                    <a:pt x="7918" y="1"/>
                    <a:pt x="509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57;p13">
              <a:extLst>
                <a:ext uri="{FF2B5EF4-FFF2-40B4-BE49-F238E27FC236}">
                  <a16:creationId xmlns:a16="http://schemas.microsoft.com/office/drawing/2014/main" id="{C081BC39-AD3D-357A-1DC1-5321E29B1118}"/>
                </a:ext>
              </a:extLst>
            </p:cNvPr>
            <p:cNvSpPr/>
            <p:nvPr/>
          </p:nvSpPr>
          <p:spPr>
            <a:xfrm>
              <a:off x="9244186" y="1732235"/>
              <a:ext cx="334911" cy="361317"/>
            </a:xfrm>
            <a:custGeom>
              <a:avLst/>
              <a:gdLst/>
              <a:ahLst/>
              <a:cxnLst/>
              <a:rect l="l" t="t" r="r" b="b"/>
              <a:pathLst>
                <a:path w="10199" h="10198" extrusionOk="0">
                  <a:moveTo>
                    <a:pt x="5099" y="1014"/>
                  </a:moveTo>
                  <a:cubicBezTo>
                    <a:pt x="7348" y="1014"/>
                    <a:pt x="9185" y="2851"/>
                    <a:pt x="9185" y="5099"/>
                  </a:cubicBezTo>
                  <a:cubicBezTo>
                    <a:pt x="9185" y="7379"/>
                    <a:pt x="7348" y="9216"/>
                    <a:pt x="5099" y="9216"/>
                  </a:cubicBezTo>
                  <a:cubicBezTo>
                    <a:pt x="2819" y="9216"/>
                    <a:pt x="982" y="7379"/>
                    <a:pt x="982" y="5099"/>
                  </a:cubicBezTo>
                  <a:cubicBezTo>
                    <a:pt x="982" y="2851"/>
                    <a:pt x="2819" y="1014"/>
                    <a:pt x="5099" y="1014"/>
                  </a:cubicBezTo>
                  <a:close/>
                  <a:moveTo>
                    <a:pt x="5099" y="0"/>
                  </a:moveTo>
                  <a:cubicBezTo>
                    <a:pt x="2281" y="0"/>
                    <a:pt x="1" y="2312"/>
                    <a:pt x="1" y="5099"/>
                  </a:cubicBezTo>
                  <a:cubicBezTo>
                    <a:pt x="1" y="7918"/>
                    <a:pt x="2281" y="10198"/>
                    <a:pt x="5099" y="10198"/>
                  </a:cubicBezTo>
                  <a:cubicBezTo>
                    <a:pt x="7886" y="10198"/>
                    <a:pt x="10198" y="7918"/>
                    <a:pt x="10198" y="5099"/>
                  </a:cubicBezTo>
                  <a:cubicBezTo>
                    <a:pt x="10198" y="2312"/>
                    <a:pt x="7886" y="0"/>
                    <a:pt x="509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58;p13">
              <a:extLst>
                <a:ext uri="{FF2B5EF4-FFF2-40B4-BE49-F238E27FC236}">
                  <a16:creationId xmlns:a16="http://schemas.microsoft.com/office/drawing/2014/main" id="{D818FAF5-6CC2-97C3-77E6-F9E6734E8B96}"/>
                </a:ext>
              </a:extLst>
            </p:cNvPr>
            <p:cNvSpPr/>
            <p:nvPr/>
          </p:nvSpPr>
          <p:spPr>
            <a:xfrm>
              <a:off x="9798484" y="4376850"/>
              <a:ext cx="517915" cy="558840"/>
            </a:xfrm>
            <a:custGeom>
              <a:avLst/>
              <a:gdLst/>
              <a:ahLst/>
              <a:cxnLst/>
              <a:rect l="l" t="t" r="r" b="b"/>
              <a:pathLst>
                <a:path w="15772" h="15773" extrusionOk="0">
                  <a:moveTo>
                    <a:pt x="7886" y="1014"/>
                  </a:moveTo>
                  <a:cubicBezTo>
                    <a:pt x="11686" y="1014"/>
                    <a:pt x="14790" y="4118"/>
                    <a:pt x="14790" y="7887"/>
                  </a:cubicBezTo>
                  <a:cubicBezTo>
                    <a:pt x="14790" y="11687"/>
                    <a:pt x="11686" y="14790"/>
                    <a:pt x="7886" y="14790"/>
                  </a:cubicBezTo>
                  <a:cubicBezTo>
                    <a:pt x="4086" y="14790"/>
                    <a:pt x="1014" y="11687"/>
                    <a:pt x="1014" y="7887"/>
                  </a:cubicBezTo>
                  <a:cubicBezTo>
                    <a:pt x="1014" y="4118"/>
                    <a:pt x="4086" y="1014"/>
                    <a:pt x="7886" y="1014"/>
                  </a:cubicBezTo>
                  <a:close/>
                  <a:moveTo>
                    <a:pt x="7886" y="1"/>
                  </a:moveTo>
                  <a:cubicBezTo>
                    <a:pt x="3547" y="1"/>
                    <a:pt x="0" y="3548"/>
                    <a:pt x="0" y="7887"/>
                  </a:cubicBezTo>
                  <a:cubicBezTo>
                    <a:pt x="0" y="12257"/>
                    <a:pt x="3547" y="15772"/>
                    <a:pt x="7886" y="15772"/>
                  </a:cubicBezTo>
                  <a:cubicBezTo>
                    <a:pt x="12256" y="15772"/>
                    <a:pt x="15772" y="12257"/>
                    <a:pt x="15772" y="7887"/>
                  </a:cubicBezTo>
                  <a:cubicBezTo>
                    <a:pt x="15772" y="3548"/>
                    <a:pt x="12225" y="1"/>
                    <a:pt x="7886"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59;p13">
              <a:extLst>
                <a:ext uri="{FF2B5EF4-FFF2-40B4-BE49-F238E27FC236}">
                  <a16:creationId xmlns:a16="http://schemas.microsoft.com/office/drawing/2014/main" id="{BFCDB0FC-26C0-B392-6E36-48F49DE9ACB7}"/>
                </a:ext>
              </a:extLst>
            </p:cNvPr>
            <p:cNvSpPr/>
            <p:nvPr/>
          </p:nvSpPr>
          <p:spPr>
            <a:xfrm>
              <a:off x="9852568" y="2735334"/>
              <a:ext cx="234001" cy="252476"/>
            </a:xfrm>
            <a:custGeom>
              <a:avLst/>
              <a:gdLst/>
              <a:ahLst/>
              <a:cxnLst/>
              <a:rect l="l" t="t" r="r" b="b"/>
              <a:pathLst>
                <a:path w="7126" h="7126" extrusionOk="0">
                  <a:moveTo>
                    <a:pt x="3579" y="1014"/>
                  </a:moveTo>
                  <a:cubicBezTo>
                    <a:pt x="4972" y="1014"/>
                    <a:pt x="6144" y="2154"/>
                    <a:pt x="6144" y="3579"/>
                  </a:cubicBezTo>
                  <a:cubicBezTo>
                    <a:pt x="6144" y="4972"/>
                    <a:pt x="4972" y="6112"/>
                    <a:pt x="3579" y="6112"/>
                  </a:cubicBezTo>
                  <a:cubicBezTo>
                    <a:pt x="2154" y="6112"/>
                    <a:pt x="1014" y="4972"/>
                    <a:pt x="1014" y="3579"/>
                  </a:cubicBezTo>
                  <a:cubicBezTo>
                    <a:pt x="1014" y="2154"/>
                    <a:pt x="2154" y="1014"/>
                    <a:pt x="3579" y="1014"/>
                  </a:cubicBezTo>
                  <a:close/>
                  <a:moveTo>
                    <a:pt x="3579" y="0"/>
                  </a:moveTo>
                  <a:cubicBezTo>
                    <a:pt x="1615" y="0"/>
                    <a:pt x="0" y="1615"/>
                    <a:pt x="0" y="3579"/>
                  </a:cubicBezTo>
                  <a:cubicBezTo>
                    <a:pt x="0" y="5542"/>
                    <a:pt x="1615" y="7126"/>
                    <a:pt x="3579" y="7126"/>
                  </a:cubicBezTo>
                  <a:cubicBezTo>
                    <a:pt x="5542" y="7126"/>
                    <a:pt x="7126" y="5542"/>
                    <a:pt x="7126" y="3579"/>
                  </a:cubicBezTo>
                  <a:cubicBezTo>
                    <a:pt x="7126" y="1615"/>
                    <a:pt x="5542" y="0"/>
                    <a:pt x="357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60;p13">
              <a:extLst>
                <a:ext uri="{FF2B5EF4-FFF2-40B4-BE49-F238E27FC236}">
                  <a16:creationId xmlns:a16="http://schemas.microsoft.com/office/drawing/2014/main" id="{3B1ABFF9-07D7-689C-D878-7AE324A97B0D}"/>
                </a:ext>
              </a:extLst>
            </p:cNvPr>
            <p:cNvSpPr/>
            <p:nvPr/>
          </p:nvSpPr>
          <p:spPr>
            <a:xfrm>
              <a:off x="7313040" y="2836310"/>
              <a:ext cx="120645" cy="129072"/>
            </a:xfrm>
            <a:custGeom>
              <a:avLst/>
              <a:gdLst/>
              <a:ahLst/>
              <a:cxnLst/>
              <a:rect l="l" t="t" r="r" b="b"/>
              <a:pathLst>
                <a:path w="3674" h="3643" extrusionOk="0">
                  <a:moveTo>
                    <a:pt x="1837" y="982"/>
                  </a:moveTo>
                  <a:cubicBezTo>
                    <a:pt x="2280" y="982"/>
                    <a:pt x="2660" y="1362"/>
                    <a:pt x="2660" y="1806"/>
                  </a:cubicBezTo>
                  <a:cubicBezTo>
                    <a:pt x="2660" y="2281"/>
                    <a:pt x="2280" y="2661"/>
                    <a:pt x="1837" y="2661"/>
                  </a:cubicBezTo>
                  <a:cubicBezTo>
                    <a:pt x="1394" y="2661"/>
                    <a:pt x="1014" y="2281"/>
                    <a:pt x="1014" y="1806"/>
                  </a:cubicBezTo>
                  <a:cubicBezTo>
                    <a:pt x="1014" y="1362"/>
                    <a:pt x="1394" y="982"/>
                    <a:pt x="1837" y="982"/>
                  </a:cubicBezTo>
                  <a:close/>
                  <a:moveTo>
                    <a:pt x="1837" y="1"/>
                  </a:moveTo>
                  <a:cubicBezTo>
                    <a:pt x="824" y="1"/>
                    <a:pt x="0" y="824"/>
                    <a:pt x="0" y="1806"/>
                  </a:cubicBezTo>
                  <a:cubicBezTo>
                    <a:pt x="0" y="2819"/>
                    <a:pt x="824" y="3642"/>
                    <a:pt x="1837" y="3642"/>
                  </a:cubicBezTo>
                  <a:cubicBezTo>
                    <a:pt x="2850" y="3642"/>
                    <a:pt x="3674" y="2819"/>
                    <a:pt x="3674" y="1806"/>
                  </a:cubicBezTo>
                  <a:cubicBezTo>
                    <a:pt x="3674" y="824"/>
                    <a:pt x="2850" y="1"/>
                    <a:pt x="183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61;p13">
              <a:extLst>
                <a:ext uri="{FF2B5EF4-FFF2-40B4-BE49-F238E27FC236}">
                  <a16:creationId xmlns:a16="http://schemas.microsoft.com/office/drawing/2014/main" id="{D60D7DAB-ABC7-BCA5-FA6E-23C94F1C408E}"/>
                </a:ext>
              </a:extLst>
            </p:cNvPr>
            <p:cNvSpPr/>
            <p:nvPr/>
          </p:nvSpPr>
          <p:spPr>
            <a:xfrm>
              <a:off x="5859188" y="2644456"/>
              <a:ext cx="200769" cy="217683"/>
            </a:xfrm>
            <a:custGeom>
              <a:avLst/>
              <a:gdLst/>
              <a:ahLst/>
              <a:cxnLst/>
              <a:rect l="l" t="t" r="r" b="b"/>
              <a:pathLst>
                <a:path w="6114" h="6144" extrusionOk="0">
                  <a:moveTo>
                    <a:pt x="3073" y="1014"/>
                  </a:moveTo>
                  <a:cubicBezTo>
                    <a:pt x="4181" y="1014"/>
                    <a:pt x="5131" y="1932"/>
                    <a:pt x="5131" y="3072"/>
                  </a:cubicBezTo>
                  <a:cubicBezTo>
                    <a:pt x="5131" y="4212"/>
                    <a:pt x="4181" y="5131"/>
                    <a:pt x="3073" y="5131"/>
                  </a:cubicBezTo>
                  <a:cubicBezTo>
                    <a:pt x="1933" y="5131"/>
                    <a:pt x="1014" y="4212"/>
                    <a:pt x="1014" y="3072"/>
                  </a:cubicBezTo>
                  <a:cubicBezTo>
                    <a:pt x="1014" y="1932"/>
                    <a:pt x="1933" y="1014"/>
                    <a:pt x="3073" y="1014"/>
                  </a:cubicBezTo>
                  <a:close/>
                  <a:moveTo>
                    <a:pt x="3073" y="0"/>
                  </a:moveTo>
                  <a:cubicBezTo>
                    <a:pt x="1363" y="0"/>
                    <a:pt x="1" y="1394"/>
                    <a:pt x="1" y="3072"/>
                  </a:cubicBezTo>
                  <a:cubicBezTo>
                    <a:pt x="1" y="4751"/>
                    <a:pt x="1363" y="6144"/>
                    <a:pt x="3073" y="6144"/>
                  </a:cubicBezTo>
                  <a:cubicBezTo>
                    <a:pt x="4751" y="6144"/>
                    <a:pt x="6113" y="4751"/>
                    <a:pt x="6113" y="3072"/>
                  </a:cubicBezTo>
                  <a:cubicBezTo>
                    <a:pt x="6113" y="1394"/>
                    <a:pt x="4751" y="0"/>
                    <a:pt x="307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62;p13">
              <a:extLst>
                <a:ext uri="{FF2B5EF4-FFF2-40B4-BE49-F238E27FC236}">
                  <a16:creationId xmlns:a16="http://schemas.microsoft.com/office/drawing/2014/main" id="{ABCB94B7-1844-85E0-B65D-3582E4AB80C9}"/>
                </a:ext>
              </a:extLst>
            </p:cNvPr>
            <p:cNvSpPr/>
            <p:nvPr/>
          </p:nvSpPr>
          <p:spPr>
            <a:xfrm>
              <a:off x="7393098" y="1685113"/>
              <a:ext cx="200736" cy="216585"/>
            </a:xfrm>
            <a:custGeom>
              <a:avLst/>
              <a:gdLst/>
              <a:ahLst/>
              <a:cxnLst/>
              <a:rect l="l" t="t" r="r" b="b"/>
              <a:pathLst>
                <a:path w="6113" h="6113" extrusionOk="0">
                  <a:moveTo>
                    <a:pt x="3041" y="1014"/>
                  </a:moveTo>
                  <a:cubicBezTo>
                    <a:pt x="4181" y="1014"/>
                    <a:pt x="5099" y="1932"/>
                    <a:pt x="5099" y="3072"/>
                  </a:cubicBezTo>
                  <a:cubicBezTo>
                    <a:pt x="5099" y="4212"/>
                    <a:pt x="4181" y="5131"/>
                    <a:pt x="3041" y="5131"/>
                  </a:cubicBezTo>
                  <a:cubicBezTo>
                    <a:pt x="1901" y="5131"/>
                    <a:pt x="983" y="4212"/>
                    <a:pt x="983" y="3072"/>
                  </a:cubicBezTo>
                  <a:cubicBezTo>
                    <a:pt x="983" y="1932"/>
                    <a:pt x="1901" y="1014"/>
                    <a:pt x="3041" y="1014"/>
                  </a:cubicBezTo>
                  <a:close/>
                  <a:moveTo>
                    <a:pt x="3041" y="0"/>
                  </a:moveTo>
                  <a:cubicBezTo>
                    <a:pt x="1363" y="0"/>
                    <a:pt x="1" y="1394"/>
                    <a:pt x="1" y="3072"/>
                  </a:cubicBezTo>
                  <a:cubicBezTo>
                    <a:pt x="1" y="4751"/>
                    <a:pt x="1363" y="6112"/>
                    <a:pt x="3041" y="6112"/>
                  </a:cubicBezTo>
                  <a:cubicBezTo>
                    <a:pt x="4751" y="6112"/>
                    <a:pt x="6113" y="4751"/>
                    <a:pt x="6113" y="3072"/>
                  </a:cubicBezTo>
                  <a:cubicBezTo>
                    <a:pt x="6113" y="1394"/>
                    <a:pt x="4751" y="0"/>
                    <a:pt x="30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63;p13">
              <a:extLst>
                <a:ext uri="{FF2B5EF4-FFF2-40B4-BE49-F238E27FC236}">
                  <a16:creationId xmlns:a16="http://schemas.microsoft.com/office/drawing/2014/main" id="{E20E8FEF-70B0-C249-857E-E87CC4962A9E}"/>
                </a:ext>
              </a:extLst>
            </p:cNvPr>
            <p:cNvSpPr/>
            <p:nvPr/>
          </p:nvSpPr>
          <p:spPr>
            <a:xfrm>
              <a:off x="4643508" y="5451767"/>
              <a:ext cx="260041" cy="279438"/>
            </a:xfrm>
            <a:custGeom>
              <a:avLst/>
              <a:gdLst/>
              <a:ahLst/>
              <a:cxnLst/>
              <a:rect l="l" t="t" r="r" b="b"/>
              <a:pathLst>
                <a:path w="7919" h="7887" extrusionOk="0">
                  <a:moveTo>
                    <a:pt x="3959" y="982"/>
                  </a:moveTo>
                  <a:cubicBezTo>
                    <a:pt x="5575" y="982"/>
                    <a:pt x="6905" y="2313"/>
                    <a:pt x="6905" y="3928"/>
                  </a:cubicBezTo>
                  <a:cubicBezTo>
                    <a:pt x="6905" y="5574"/>
                    <a:pt x="5575" y="6873"/>
                    <a:pt x="3959" y="6873"/>
                  </a:cubicBezTo>
                  <a:cubicBezTo>
                    <a:pt x="2344" y="6873"/>
                    <a:pt x="1014" y="5574"/>
                    <a:pt x="1014" y="3928"/>
                  </a:cubicBezTo>
                  <a:cubicBezTo>
                    <a:pt x="1014" y="2313"/>
                    <a:pt x="2344" y="982"/>
                    <a:pt x="3959" y="982"/>
                  </a:cubicBezTo>
                  <a:close/>
                  <a:moveTo>
                    <a:pt x="3959" y="1"/>
                  </a:moveTo>
                  <a:cubicBezTo>
                    <a:pt x="1774" y="1"/>
                    <a:pt x="1" y="1774"/>
                    <a:pt x="1" y="3928"/>
                  </a:cubicBezTo>
                  <a:cubicBezTo>
                    <a:pt x="1" y="6113"/>
                    <a:pt x="1774" y="7886"/>
                    <a:pt x="3959" y="7886"/>
                  </a:cubicBezTo>
                  <a:cubicBezTo>
                    <a:pt x="6145" y="7886"/>
                    <a:pt x="7886" y="6113"/>
                    <a:pt x="7918" y="3928"/>
                  </a:cubicBezTo>
                  <a:cubicBezTo>
                    <a:pt x="7918" y="1774"/>
                    <a:pt x="6145" y="1"/>
                    <a:pt x="395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036812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D03A2B-7204-8C57-6A9F-5960A4F9CD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49D80-DD76-5CA7-A8AC-503EB1C9D223}"/>
              </a:ext>
            </a:extLst>
          </p:cNvPr>
          <p:cNvSpPr>
            <a:spLocks noGrp="1"/>
          </p:cNvSpPr>
          <p:nvPr>
            <p:ph type="title"/>
          </p:nvPr>
        </p:nvSpPr>
        <p:spPr>
          <a:xfrm>
            <a:off x="3759200" y="652462"/>
            <a:ext cx="4673599" cy="1325563"/>
          </a:xfrm>
        </p:spPr>
        <p:txBody>
          <a:bodyPr>
            <a:normAutofit/>
          </a:bodyPr>
          <a:lstStyle/>
          <a:p>
            <a:r>
              <a:rPr lang="en-US" dirty="0"/>
              <a:t>Implementation </a:t>
            </a:r>
          </a:p>
        </p:txBody>
      </p:sp>
      <p:sp>
        <p:nvSpPr>
          <p:cNvPr id="4" name="Slide Number Placeholder 3">
            <a:extLst>
              <a:ext uri="{FF2B5EF4-FFF2-40B4-BE49-F238E27FC236}">
                <a16:creationId xmlns:a16="http://schemas.microsoft.com/office/drawing/2014/main" id="{74935599-B075-9413-3330-7CD7213F7C79}"/>
              </a:ext>
            </a:extLst>
          </p:cNvPr>
          <p:cNvSpPr>
            <a:spLocks noGrp="1"/>
          </p:cNvSpPr>
          <p:nvPr>
            <p:ph type="sldNum" sz="quarter" idx="12"/>
          </p:nvPr>
        </p:nvSpPr>
        <p:spPr>
          <a:xfrm>
            <a:off x="9042076" y="6270980"/>
            <a:ext cx="2743200" cy="365125"/>
          </a:xfrm>
        </p:spPr>
        <p:txBody>
          <a:bodyPr/>
          <a:lstStyle/>
          <a:p>
            <a:fld id="{EF5FFBA1-6FA7-47B6-9BF1-5964CF65E4E4}" type="slidenum">
              <a:rPr lang="en-US" smtClean="0"/>
              <a:pPr/>
              <a:t>10</a:t>
            </a:fld>
            <a:endParaRPr lang="en-US" dirty="0"/>
          </a:p>
        </p:txBody>
      </p:sp>
      <p:pic>
        <p:nvPicPr>
          <p:cNvPr id="6" name="Graphic 5">
            <a:extLst>
              <a:ext uri="{FF2B5EF4-FFF2-40B4-BE49-F238E27FC236}">
                <a16:creationId xmlns:a16="http://schemas.microsoft.com/office/drawing/2014/main" id="{FD357403-3493-F96C-466B-EFB381E3809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863011" y="1543325"/>
            <a:ext cx="7727995" cy="4662213"/>
          </a:xfrm>
          <a:prstGeom prst="rect">
            <a:avLst/>
          </a:prstGeom>
        </p:spPr>
      </p:pic>
      <p:grpSp>
        <p:nvGrpSpPr>
          <p:cNvPr id="47" name="Group 46">
            <a:extLst>
              <a:ext uri="{FF2B5EF4-FFF2-40B4-BE49-F238E27FC236}">
                <a16:creationId xmlns:a16="http://schemas.microsoft.com/office/drawing/2014/main" id="{836F9A48-BFF4-94B7-0B7F-71DB5402F6EC}"/>
              </a:ext>
            </a:extLst>
          </p:cNvPr>
          <p:cNvGrpSpPr/>
          <p:nvPr/>
        </p:nvGrpSpPr>
        <p:grpSpPr>
          <a:xfrm>
            <a:off x="7414394" y="3662691"/>
            <a:ext cx="2036809" cy="1949844"/>
            <a:chOff x="7468986" y="3429000"/>
            <a:chExt cx="2509711" cy="2402555"/>
          </a:xfrm>
        </p:grpSpPr>
        <p:sp>
          <p:nvSpPr>
            <p:cNvPr id="26" name="Freeform: Shape 25">
              <a:extLst>
                <a:ext uri="{FF2B5EF4-FFF2-40B4-BE49-F238E27FC236}">
                  <a16:creationId xmlns:a16="http://schemas.microsoft.com/office/drawing/2014/main" id="{F40488E3-235B-4D61-05C8-B0B3F914B099}"/>
                </a:ext>
              </a:extLst>
            </p:cNvPr>
            <p:cNvSpPr/>
            <p:nvPr/>
          </p:nvSpPr>
          <p:spPr>
            <a:xfrm>
              <a:off x="7666379" y="3666351"/>
              <a:ext cx="2120566" cy="2120086"/>
            </a:xfrm>
            <a:custGeom>
              <a:avLst/>
              <a:gdLst>
                <a:gd name="connsiteX0" fmla="*/ 1060527 w 2120566"/>
                <a:gd name="connsiteY0" fmla="*/ 2119941 h 2120086"/>
                <a:gd name="connsiteX1" fmla="*/ 1026711 w 2120566"/>
                <a:gd name="connsiteY1" fmla="*/ 2119428 h 2120086"/>
                <a:gd name="connsiteX2" fmla="*/ 1027055 w 2120566"/>
                <a:gd name="connsiteY2" fmla="*/ 2108154 h 2120086"/>
                <a:gd name="connsiteX3" fmla="*/ 1060533 w 2120566"/>
                <a:gd name="connsiteY3" fmla="*/ 2108661 h 2120086"/>
                <a:gd name="connsiteX4" fmla="*/ 1094298 w 2120566"/>
                <a:gd name="connsiteY4" fmla="*/ 2108114 h 2120086"/>
                <a:gd name="connsiteX5" fmla="*/ 1094665 w 2120566"/>
                <a:gd name="connsiteY5" fmla="*/ 2119388 h 2120086"/>
                <a:gd name="connsiteX6" fmla="*/ 1060527 w 2120566"/>
                <a:gd name="connsiteY6" fmla="*/ 2119941 h 2120086"/>
                <a:gd name="connsiteX7" fmla="*/ 958904 w 2120566"/>
                <a:gd name="connsiteY7" fmla="*/ 2115175 h 2120086"/>
                <a:gd name="connsiteX8" fmla="*/ 891508 w 2120566"/>
                <a:gd name="connsiteY8" fmla="*/ 2106620 h 2120086"/>
                <a:gd name="connsiteX9" fmla="*/ 893285 w 2120566"/>
                <a:gd name="connsiteY9" fmla="*/ 2095481 h 2120086"/>
                <a:gd name="connsiteX10" fmla="*/ 959970 w 2120566"/>
                <a:gd name="connsiteY10" fmla="*/ 2103952 h 2120086"/>
                <a:gd name="connsiteX11" fmla="*/ 1162461 w 2120566"/>
                <a:gd name="connsiteY11" fmla="*/ 2115057 h 2120086"/>
                <a:gd name="connsiteX12" fmla="*/ 1161384 w 2120566"/>
                <a:gd name="connsiteY12" fmla="*/ 2103834 h 2120086"/>
                <a:gd name="connsiteX13" fmla="*/ 1228058 w 2120566"/>
                <a:gd name="connsiteY13" fmla="*/ 2095278 h 2120086"/>
                <a:gd name="connsiteX14" fmla="*/ 1229851 w 2120566"/>
                <a:gd name="connsiteY14" fmla="*/ 2106417 h 2120086"/>
                <a:gd name="connsiteX15" fmla="*/ 1162461 w 2120566"/>
                <a:gd name="connsiteY15" fmla="*/ 2115057 h 2120086"/>
                <a:gd name="connsiteX16" fmla="*/ 824789 w 2120566"/>
                <a:gd name="connsiteY16" fmla="*/ 2093749 h 2120086"/>
                <a:gd name="connsiteX17" fmla="*/ 759040 w 2120566"/>
                <a:gd name="connsiteY17" fmla="*/ 2076599 h 2120086"/>
                <a:gd name="connsiteX18" fmla="*/ 762238 w 2120566"/>
                <a:gd name="connsiteY18" fmla="*/ 2065782 h 2120086"/>
                <a:gd name="connsiteX19" fmla="*/ 827282 w 2120566"/>
                <a:gd name="connsiteY19" fmla="*/ 2082741 h 2120086"/>
                <a:gd name="connsiteX20" fmla="*/ 1296553 w 2120566"/>
                <a:gd name="connsiteY20" fmla="*/ 2093467 h 2120086"/>
                <a:gd name="connsiteX21" fmla="*/ 1294043 w 2120566"/>
                <a:gd name="connsiteY21" fmla="*/ 2082476 h 2120086"/>
                <a:gd name="connsiteX22" fmla="*/ 1359070 w 2120566"/>
                <a:gd name="connsiteY22" fmla="*/ 2065426 h 2120086"/>
                <a:gd name="connsiteX23" fmla="*/ 1362279 w 2120566"/>
                <a:gd name="connsiteY23" fmla="*/ 2076243 h 2120086"/>
                <a:gd name="connsiteX24" fmla="*/ 1296547 w 2120566"/>
                <a:gd name="connsiteY24" fmla="*/ 2093467 h 2120086"/>
                <a:gd name="connsiteX25" fmla="*/ 694527 w 2120566"/>
                <a:gd name="connsiteY25" fmla="*/ 2055247 h 2120086"/>
                <a:gd name="connsiteX26" fmla="*/ 631440 w 2120566"/>
                <a:gd name="connsiteY26" fmla="*/ 2029738 h 2120086"/>
                <a:gd name="connsiteX27" fmla="*/ 636002 w 2120566"/>
                <a:gd name="connsiteY27" fmla="*/ 2019428 h 2120086"/>
                <a:gd name="connsiteX28" fmla="*/ 698418 w 2120566"/>
                <a:gd name="connsiteY28" fmla="*/ 2044661 h 2120086"/>
                <a:gd name="connsiteX29" fmla="*/ 1426759 w 2120566"/>
                <a:gd name="connsiteY29" fmla="*/ 2054807 h 2120086"/>
                <a:gd name="connsiteX30" fmla="*/ 1422862 w 2120566"/>
                <a:gd name="connsiteY30" fmla="*/ 2044221 h 2120086"/>
                <a:gd name="connsiteX31" fmla="*/ 1485058 w 2120566"/>
                <a:gd name="connsiteY31" fmla="*/ 2019000 h 2120086"/>
                <a:gd name="connsiteX32" fmla="*/ 1489632 w 2120566"/>
                <a:gd name="connsiteY32" fmla="*/ 2029309 h 2120086"/>
                <a:gd name="connsiteX33" fmla="*/ 1426759 w 2120566"/>
                <a:gd name="connsiteY33" fmla="*/ 2054807 h 2120086"/>
                <a:gd name="connsiteX34" fmla="*/ 570146 w 2120566"/>
                <a:gd name="connsiteY34" fmla="*/ 2000219 h 2120086"/>
                <a:gd name="connsiteX35" fmla="*/ 510895 w 2120566"/>
                <a:gd name="connsiteY35" fmla="*/ 1966831 h 2120086"/>
                <a:gd name="connsiteX36" fmla="*/ 516743 w 2120566"/>
                <a:gd name="connsiteY36" fmla="*/ 1957182 h 2120086"/>
                <a:gd name="connsiteX37" fmla="*/ 575363 w 2120566"/>
                <a:gd name="connsiteY37" fmla="*/ 1990214 h 2120086"/>
                <a:gd name="connsiteX38" fmla="*/ 1550756 w 2120566"/>
                <a:gd name="connsiteY38" fmla="*/ 1999802 h 2120086"/>
                <a:gd name="connsiteX39" fmla="*/ 1545533 w 2120566"/>
                <a:gd name="connsiteY39" fmla="*/ 1989808 h 2120086"/>
                <a:gd name="connsiteX40" fmla="*/ 1604013 w 2120566"/>
                <a:gd name="connsiteY40" fmla="*/ 1956787 h 2120086"/>
                <a:gd name="connsiteX41" fmla="*/ 1609872 w 2120566"/>
                <a:gd name="connsiteY41" fmla="*/ 1966425 h 2120086"/>
                <a:gd name="connsiteX42" fmla="*/ 1550756 w 2120566"/>
                <a:gd name="connsiteY42" fmla="*/ 1999802 h 2120086"/>
                <a:gd name="connsiteX43" fmla="*/ 453916 w 2120566"/>
                <a:gd name="connsiteY43" fmla="*/ 1929721 h 2120086"/>
                <a:gd name="connsiteX44" fmla="*/ 399441 w 2120566"/>
                <a:gd name="connsiteY44" fmla="*/ 1889053 h 2120086"/>
                <a:gd name="connsiteX45" fmla="*/ 406474 w 2120566"/>
                <a:gd name="connsiteY45" fmla="*/ 1880227 h 2120086"/>
                <a:gd name="connsiteX46" fmla="*/ 460373 w 2120566"/>
                <a:gd name="connsiteY46" fmla="*/ 1920467 h 2120086"/>
                <a:gd name="connsiteX47" fmla="*/ 1666755 w 2120566"/>
                <a:gd name="connsiteY47" fmla="*/ 1929315 h 2120086"/>
                <a:gd name="connsiteX48" fmla="*/ 1660292 w 2120566"/>
                <a:gd name="connsiteY48" fmla="*/ 1920077 h 2120086"/>
                <a:gd name="connsiteX49" fmla="*/ 1714118 w 2120566"/>
                <a:gd name="connsiteY49" fmla="*/ 1879837 h 2120086"/>
                <a:gd name="connsiteX50" fmla="*/ 1721157 w 2120566"/>
                <a:gd name="connsiteY50" fmla="*/ 1888647 h 2120086"/>
                <a:gd name="connsiteX51" fmla="*/ 1666755 w 2120566"/>
                <a:gd name="connsiteY51" fmla="*/ 1929315 h 2120086"/>
                <a:gd name="connsiteX52" fmla="*/ 347679 w 2120566"/>
                <a:gd name="connsiteY52" fmla="*/ 1844983 h 2120086"/>
                <a:gd name="connsiteX53" fmla="*/ 298838 w 2120566"/>
                <a:gd name="connsiteY53" fmla="*/ 1797733 h 2120086"/>
                <a:gd name="connsiteX54" fmla="*/ 306937 w 2120566"/>
                <a:gd name="connsiteY54" fmla="*/ 1789882 h 2120086"/>
                <a:gd name="connsiteX55" fmla="*/ 355264 w 2120566"/>
                <a:gd name="connsiteY55" fmla="*/ 1836636 h 2120086"/>
                <a:gd name="connsiteX56" fmla="*/ 1772868 w 2120566"/>
                <a:gd name="connsiteY56" fmla="*/ 1844594 h 2120086"/>
                <a:gd name="connsiteX57" fmla="*/ 1765277 w 2120566"/>
                <a:gd name="connsiteY57" fmla="*/ 1836242 h 2120086"/>
                <a:gd name="connsiteX58" fmla="*/ 1813571 w 2120566"/>
                <a:gd name="connsiteY58" fmla="*/ 1789471 h 2120086"/>
                <a:gd name="connsiteX59" fmla="*/ 1821669 w 2120566"/>
                <a:gd name="connsiteY59" fmla="*/ 1797316 h 2120086"/>
                <a:gd name="connsiteX60" fmla="*/ 1772868 w 2120566"/>
                <a:gd name="connsiteY60" fmla="*/ 1844594 h 2120086"/>
                <a:gd name="connsiteX61" fmla="*/ 253116 w 2120566"/>
                <a:gd name="connsiteY61" fmla="*/ 1747483 h 2120086"/>
                <a:gd name="connsiteX62" fmla="*/ 210694 w 2120566"/>
                <a:gd name="connsiteY62" fmla="*/ 1694429 h 2120086"/>
                <a:gd name="connsiteX63" fmla="*/ 219723 w 2120566"/>
                <a:gd name="connsiteY63" fmla="*/ 1687667 h 2120086"/>
                <a:gd name="connsiteX64" fmla="*/ 261694 w 2120566"/>
                <a:gd name="connsiteY64" fmla="*/ 1740156 h 2120086"/>
                <a:gd name="connsiteX65" fmla="*/ 1867380 w 2120566"/>
                <a:gd name="connsiteY65" fmla="*/ 1747014 h 2120086"/>
                <a:gd name="connsiteX66" fmla="*/ 1858802 w 2120566"/>
                <a:gd name="connsiteY66" fmla="*/ 1739700 h 2120086"/>
                <a:gd name="connsiteX67" fmla="*/ 1900768 w 2120566"/>
                <a:gd name="connsiteY67" fmla="*/ 1687148 h 2120086"/>
                <a:gd name="connsiteX68" fmla="*/ 1909803 w 2120566"/>
                <a:gd name="connsiteY68" fmla="*/ 1693899 h 2120086"/>
                <a:gd name="connsiteX69" fmla="*/ 1867380 w 2120566"/>
                <a:gd name="connsiteY69" fmla="*/ 1747014 h 2120086"/>
                <a:gd name="connsiteX70" fmla="*/ 171756 w 2120566"/>
                <a:gd name="connsiteY70" fmla="*/ 1638781 h 2120086"/>
                <a:gd name="connsiteX71" fmla="*/ 136457 w 2120566"/>
                <a:gd name="connsiteY71" fmla="*/ 1580781 h 2120086"/>
                <a:gd name="connsiteX72" fmla="*/ 146276 w 2120566"/>
                <a:gd name="connsiteY72" fmla="*/ 1575226 h 2120086"/>
                <a:gd name="connsiteX73" fmla="*/ 181197 w 2120566"/>
                <a:gd name="connsiteY73" fmla="*/ 1632611 h 2120086"/>
                <a:gd name="connsiteX74" fmla="*/ 1948757 w 2120566"/>
                <a:gd name="connsiteY74" fmla="*/ 1638166 h 2120086"/>
                <a:gd name="connsiteX75" fmla="*/ 1939305 w 2120566"/>
                <a:gd name="connsiteY75" fmla="*/ 1632008 h 2120086"/>
                <a:gd name="connsiteX76" fmla="*/ 1974237 w 2120566"/>
                <a:gd name="connsiteY76" fmla="*/ 1574510 h 2120086"/>
                <a:gd name="connsiteX77" fmla="*/ 1984062 w 2120566"/>
                <a:gd name="connsiteY77" fmla="*/ 1580054 h 2120086"/>
                <a:gd name="connsiteX78" fmla="*/ 1948757 w 2120566"/>
                <a:gd name="connsiteY78" fmla="*/ 1638166 h 2120086"/>
                <a:gd name="connsiteX79" fmla="*/ 104958 w 2120566"/>
                <a:gd name="connsiteY79" fmla="*/ 1520644 h 2120086"/>
                <a:gd name="connsiteX80" fmla="*/ 77402 w 2120566"/>
                <a:gd name="connsiteY80" fmla="*/ 1458629 h 2120086"/>
                <a:gd name="connsiteX81" fmla="*/ 87853 w 2120566"/>
                <a:gd name="connsiteY81" fmla="*/ 1454388 h 2120086"/>
                <a:gd name="connsiteX82" fmla="*/ 115116 w 2120566"/>
                <a:gd name="connsiteY82" fmla="*/ 1515732 h 2120086"/>
                <a:gd name="connsiteX83" fmla="*/ 2015572 w 2120566"/>
                <a:gd name="connsiteY83" fmla="*/ 1519764 h 2120086"/>
                <a:gd name="connsiteX84" fmla="*/ 2005414 w 2120566"/>
                <a:gd name="connsiteY84" fmla="*/ 1514863 h 2120086"/>
                <a:gd name="connsiteX85" fmla="*/ 2032688 w 2120566"/>
                <a:gd name="connsiteY85" fmla="*/ 1453333 h 2120086"/>
                <a:gd name="connsiteX86" fmla="*/ 2043139 w 2120566"/>
                <a:gd name="connsiteY86" fmla="*/ 1457563 h 2120086"/>
                <a:gd name="connsiteX87" fmla="*/ 2015572 w 2120566"/>
                <a:gd name="connsiteY87" fmla="*/ 1519764 h 2120086"/>
                <a:gd name="connsiteX88" fmla="*/ 53856 w 2120566"/>
                <a:gd name="connsiteY88" fmla="*/ 1394893 h 2120086"/>
                <a:gd name="connsiteX89" fmla="*/ 34483 w 2120566"/>
                <a:gd name="connsiteY89" fmla="*/ 1329754 h 2120086"/>
                <a:gd name="connsiteX90" fmla="*/ 45391 w 2120566"/>
                <a:gd name="connsiteY90" fmla="*/ 1326889 h 2120086"/>
                <a:gd name="connsiteX91" fmla="*/ 64561 w 2120566"/>
                <a:gd name="connsiteY91" fmla="*/ 1391323 h 2120086"/>
                <a:gd name="connsiteX92" fmla="*/ 2066640 w 2120566"/>
                <a:gd name="connsiteY92" fmla="*/ 1393698 h 2120086"/>
                <a:gd name="connsiteX93" fmla="*/ 2055936 w 2120566"/>
                <a:gd name="connsiteY93" fmla="*/ 1390150 h 2120086"/>
                <a:gd name="connsiteX94" fmla="*/ 2075026 w 2120566"/>
                <a:gd name="connsiteY94" fmla="*/ 1325687 h 2120086"/>
                <a:gd name="connsiteX95" fmla="*/ 2085939 w 2120566"/>
                <a:gd name="connsiteY95" fmla="*/ 1328541 h 2120086"/>
                <a:gd name="connsiteX96" fmla="*/ 2066640 w 2120566"/>
                <a:gd name="connsiteY96" fmla="*/ 1393698 h 2120086"/>
                <a:gd name="connsiteX97" fmla="*/ 19352 w 2120566"/>
                <a:gd name="connsiteY97" fmla="*/ 1263520 h 2120086"/>
                <a:gd name="connsiteX98" fmla="*/ 8512 w 2120566"/>
                <a:gd name="connsiteY98" fmla="*/ 1196446 h 2120086"/>
                <a:gd name="connsiteX99" fmla="*/ 19696 w 2120566"/>
                <a:gd name="connsiteY99" fmla="*/ 1195002 h 2120086"/>
                <a:gd name="connsiteX100" fmla="*/ 30417 w 2120566"/>
                <a:gd name="connsiteY100" fmla="*/ 1261360 h 2120086"/>
                <a:gd name="connsiteX101" fmla="*/ 2100992 w 2120566"/>
                <a:gd name="connsiteY101" fmla="*/ 1262279 h 2120086"/>
                <a:gd name="connsiteX102" fmla="*/ 2089921 w 2120566"/>
                <a:gd name="connsiteY102" fmla="*/ 1260141 h 2120086"/>
                <a:gd name="connsiteX103" fmla="*/ 2100563 w 2120566"/>
                <a:gd name="connsiteY103" fmla="*/ 1193761 h 2120086"/>
                <a:gd name="connsiteX104" fmla="*/ 2111753 w 2120566"/>
                <a:gd name="connsiteY104" fmla="*/ 1195194 h 2120086"/>
                <a:gd name="connsiteX105" fmla="*/ 2100992 w 2120566"/>
                <a:gd name="connsiteY105" fmla="*/ 1262279 h 2120086"/>
                <a:gd name="connsiteX106" fmla="*/ 1987 w 2120566"/>
                <a:gd name="connsiteY106" fmla="*/ 1128824 h 2120086"/>
                <a:gd name="connsiteX107" fmla="*/ -230 w 2120566"/>
                <a:gd name="connsiteY107" fmla="*/ 1060904 h 2120086"/>
                <a:gd name="connsiteX108" fmla="*/ 11050 w 2120566"/>
                <a:gd name="connsiteY108" fmla="*/ 1060893 h 2120086"/>
                <a:gd name="connsiteX109" fmla="*/ 13250 w 2120566"/>
                <a:gd name="connsiteY109" fmla="*/ 1128097 h 2120086"/>
                <a:gd name="connsiteX110" fmla="*/ 2118199 w 2120566"/>
                <a:gd name="connsiteY110" fmla="*/ 1127561 h 2120086"/>
                <a:gd name="connsiteX111" fmla="*/ 2106942 w 2120566"/>
                <a:gd name="connsiteY111" fmla="*/ 1126845 h 2120086"/>
                <a:gd name="connsiteX112" fmla="*/ 2109057 w 2120566"/>
                <a:gd name="connsiteY112" fmla="*/ 1059658 h 2120086"/>
                <a:gd name="connsiteX113" fmla="*/ 2109051 w 2120566"/>
                <a:gd name="connsiteY113" fmla="*/ 1057188 h 2120086"/>
                <a:gd name="connsiteX114" fmla="*/ 2120331 w 2120566"/>
                <a:gd name="connsiteY114" fmla="*/ 1057188 h 2120086"/>
                <a:gd name="connsiteX115" fmla="*/ 2120337 w 2120566"/>
                <a:gd name="connsiteY115" fmla="*/ 1059618 h 2120086"/>
                <a:gd name="connsiteX116" fmla="*/ 2118199 w 2120566"/>
                <a:gd name="connsiteY116" fmla="*/ 1127561 h 2120086"/>
                <a:gd name="connsiteX117" fmla="*/ 13092 w 2120566"/>
                <a:gd name="connsiteY117" fmla="*/ 993700 h 2120086"/>
                <a:gd name="connsiteX118" fmla="*/ 1835 w 2120566"/>
                <a:gd name="connsiteY118" fmla="*/ 993007 h 2120086"/>
                <a:gd name="connsiteX119" fmla="*/ 8196 w 2120566"/>
                <a:gd name="connsiteY119" fmla="*/ 925363 h 2120086"/>
                <a:gd name="connsiteX120" fmla="*/ 19386 w 2120566"/>
                <a:gd name="connsiteY120" fmla="*/ 926773 h 2120086"/>
                <a:gd name="connsiteX121" fmla="*/ 13092 w 2120566"/>
                <a:gd name="connsiteY121" fmla="*/ 993700 h 2120086"/>
                <a:gd name="connsiteX122" fmla="*/ 2106790 w 2120566"/>
                <a:gd name="connsiteY122" fmla="*/ 990000 h 2120086"/>
                <a:gd name="connsiteX123" fmla="*/ 2100253 w 2120566"/>
                <a:gd name="connsiteY123" fmla="*/ 923096 h 2120086"/>
                <a:gd name="connsiteX124" fmla="*/ 2111437 w 2120566"/>
                <a:gd name="connsiteY124" fmla="*/ 921641 h 2120086"/>
                <a:gd name="connsiteX125" fmla="*/ 2118047 w 2120566"/>
                <a:gd name="connsiteY125" fmla="*/ 989262 h 2120086"/>
                <a:gd name="connsiteX126" fmla="*/ 29949 w 2120566"/>
                <a:gd name="connsiteY126" fmla="*/ 860392 h 2120086"/>
                <a:gd name="connsiteX127" fmla="*/ 18873 w 2120566"/>
                <a:gd name="connsiteY127" fmla="*/ 858260 h 2120086"/>
                <a:gd name="connsiteX128" fmla="*/ 33846 w 2120566"/>
                <a:gd name="connsiteY128" fmla="*/ 791987 h 2120086"/>
                <a:gd name="connsiteX129" fmla="*/ 44759 w 2120566"/>
                <a:gd name="connsiteY129" fmla="*/ 794824 h 2120086"/>
                <a:gd name="connsiteX130" fmla="*/ 29949 w 2120566"/>
                <a:gd name="connsiteY130" fmla="*/ 860392 h 2120086"/>
                <a:gd name="connsiteX131" fmla="*/ 2089442 w 2120566"/>
                <a:gd name="connsiteY131" fmla="*/ 856755 h 2120086"/>
                <a:gd name="connsiteX132" fmla="*/ 2074395 w 2120566"/>
                <a:gd name="connsiteY132" fmla="*/ 791237 h 2120086"/>
                <a:gd name="connsiteX133" fmla="*/ 2085302 w 2120566"/>
                <a:gd name="connsiteY133" fmla="*/ 788366 h 2120086"/>
                <a:gd name="connsiteX134" fmla="*/ 2100513 w 2120566"/>
                <a:gd name="connsiteY134" fmla="*/ 854583 h 2120086"/>
                <a:gd name="connsiteX135" fmla="*/ 63782 w 2120566"/>
                <a:gd name="connsiteY135" fmla="*/ 730344 h 2120086"/>
                <a:gd name="connsiteX136" fmla="*/ 53067 w 2120566"/>
                <a:gd name="connsiteY136" fmla="*/ 726814 h 2120086"/>
                <a:gd name="connsiteX137" fmla="*/ 76494 w 2120566"/>
                <a:gd name="connsiteY137" fmla="*/ 662909 h 2120086"/>
                <a:gd name="connsiteX138" fmla="*/ 86956 w 2120566"/>
                <a:gd name="connsiteY138" fmla="*/ 667133 h 2120086"/>
                <a:gd name="connsiteX139" fmla="*/ 63782 w 2120566"/>
                <a:gd name="connsiteY139" fmla="*/ 730344 h 2120086"/>
                <a:gd name="connsiteX140" fmla="*/ 2055163 w 2120566"/>
                <a:gd name="connsiteY140" fmla="*/ 726830 h 2120086"/>
                <a:gd name="connsiteX141" fmla="*/ 2031803 w 2120566"/>
                <a:gd name="connsiteY141" fmla="*/ 663794 h 2120086"/>
                <a:gd name="connsiteX142" fmla="*/ 2042242 w 2120566"/>
                <a:gd name="connsiteY142" fmla="*/ 659536 h 2120086"/>
                <a:gd name="connsiteX143" fmla="*/ 2065862 w 2120566"/>
                <a:gd name="connsiteY143" fmla="*/ 723249 h 2120086"/>
                <a:gd name="connsiteX144" fmla="*/ 114163 w 2120566"/>
                <a:gd name="connsiteY144" fmla="*/ 605558 h 2120086"/>
                <a:gd name="connsiteX145" fmla="*/ 103994 w 2120566"/>
                <a:gd name="connsiteY145" fmla="*/ 600668 h 2120086"/>
                <a:gd name="connsiteX146" fmla="*/ 135442 w 2120566"/>
                <a:gd name="connsiteY146" fmla="*/ 540350 h 2120086"/>
                <a:gd name="connsiteX147" fmla="*/ 145272 w 2120566"/>
                <a:gd name="connsiteY147" fmla="*/ 545883 h 2120086"/>
                <a:gd name="connsiteX148" fmla="*/ 114163 w 2120566"/>
                <a:gd name="connsiteY148" fmla="*/ 605558 h 2120086"/>
                <a:gd name="connsiteX149" fmla="*/ 2004467 w 2120566"/>
                <a:gd name="connsiteY149" fmla="*/ 602484 h 2120086"/>
                <a:gd name="connsiteX150" fmla="*/ 1973234 w 2120566"/>
                <a:gd name="connsiteY150" fmla="*/ 543029 h 2120086"/>
                <a:gd name="connsiteX151" fmla="*/ 1983047 w 2120566"/>
                <a:gd name="connsiteY151" fmla="*/ 537463 h 2120086"/>
                <a:gd name="connsiteX152" fmla="*/ 2014613 w 2120566"/>
                <a:gd name="connsiteY152" fmla="*/ 597566 h 2120086"/>
                <a:gd name="connsiteX153" fmla="*/ 180131 w 2120566"/>
                <a:gd name="connsiteY153" fmla="*/ 488334 h 2120086"/>
                <a:gd name="connsiteX154" fmla="*/ 170679 w 2120566"/>
                <a:gd name="connsiteY154" fmla="*/ 482187 h 2120086"/>
                <a:gd name="connsiteX155" fmla="*/ 209560 w 2120566"/>
                <a:gd name="connsiteY155" fmla="*/ 426409 h 2120086"/>
                <a:gd name="connsiteX156" fmla="*/ 218606 w 2120566"/>
                <a:gd name="connsiteY156" fmla="*/ 433149 h 2120086"/>
                <a:gd name="connsiteX157" fmla="*/ 180131 w 2120566"/>
                <a:gd name="connsiteY157" fmla="*/ 488334 h 2120086"/>
                <a:gd name="connsiteX158" fmla="*/ 1938244 w 2120566"/>
                <a:gd name="connsiteY158" fmla="*/ 485684 h 2120086"/>
                <a:gd name="connsiteX159" fmla="*/ 1899651 w 2120566"/>
                <a:gd name="connsiteY159" fmla="*/ 430673 h 2120086"/>
                <a:gd name="connsiteX160" fmla="*/ 1908675 w 2120566"/>
                <a:gd name="connsiteY160" fmla="*/ 423905 h 2120086"/>
                <a:gd name="connsiteX161" fmla="*/ 1947685 w 2120566"/>
                <a:gd name="connsiteY161" fmla="*/ 479502 h 2120086"/>
                <a:gd name="connsiteX162" fmla="*/ 260510 w 2120566"/>
                <a:gd name="connsiteY162" fmla="*/ 380552 h 2120086"/>
                <a:gd name="connsiteX163" fmla="*/ 251920 w 2120566"/>
                <a:gd name="connsiteY163" fmla="*/ 373249 h 2120086"/>
                <a:gd name="connsiteX164" fmla="*/ 297569 w 2120566"/>
                <a:gd name="connsiteY164" fmla="*/ 322896 h 2120086"/>
                <a:gd name="connsiteX165" fmla="*/ 305679 w 2120566"/>
                <a:gd name="connsiteY165" fmla="*/ 330736 h 2120086"/>
                <a:gd name="connsiteX166" fmla="*/ 260510 w 2120566"/>
                <a:gd name="connsiteY166" fmla="*/ 380552 h 2120086"/>
                <a:gd name="connsiteX167" fmla="*/ 1857618 w 2120566"/>
                <a:gd name="connsiteY167" fmla="*/ 378223 h 2120086"/>
                <a:gd name="connsiteX168" fmla="*/ 1812319 w 2120566"/>
                <a:gd name="connsiteY168" fmla="*/ 328553 h 2120086"/>
                <a:gd name="connsiteX169" fmla="*/ 1820401 w 2120566"/>
                <a:gd name="connsiteY169" fmla="*/ 320691 h 2120086"/>
                <a:gd name="connsiteX170" fmla="*/ 1866184 w 2120566"/>
                <a:gd name="connsiteY170" fmla="*/ 370897 h 2120086"/>
                <a:gd name="connsiteX171" fmla="*/ 353916 w 2120566"/>
                <a:gd name="connsiteY171" fmla="*/ 283897 h 2120086"/>
                <a:gd name="connsiteX172" fmla="*/ 346325 w 2120566"/>
                <a:gd name="connsiteY172" fmla="*/ 275562 h 2120086"/>
                <a:gd name="connsiteX173" fmla="*/ 397980 w 2120566"/>
                <a:gd name="connsiteY173" fmla="*/ 231441 h 2120086"/>
                <a:gd name="connsiteX174" fmla="*/ 405030 w 2120566"/>
                <a:gd name="connsiteY174" fmla="*/ 240245 h 2120086"/>
                <a:gd name="connsiteX175" fmla="*/ 353916 w 2120566"/>
                <a:gd name="connsiteY175" fmla="*/ 283897 h 2120086"/>
                <a:gd name="connsiteX176" fmla="*/ 1763935 w 2120566"/>
                <a:gd name="connsiteY176" fmla="*/ 281856 h 2120086"/>
                <a:gd name="connsiteX177" fmla="*/ 1712669 w 2120566"/>
                <a:gd name="connsiteY177" fmla="*/ 238328 h 2120086"/>
                <a:gd name="connsiteX178" fmla="*/ 1719696 w 2120566"/>
                <a:gd name="connsiteY178" fmla="*/ 229501 h 2120086"/>
                <a:gd name="connsiteX179" fmla="*/ 1771498 w 2120566"/>
                <a:gd name="connsiteY179" fmla="*/ 273492 h 2120086"/>
                <a:gd name="connsiteX180" fmla="*/ 458811 w 2120566"/>
                <a:gd name="connsiteY180" fmla="*/ 199943 h 2120086"/>
                <a:gd name="connsiteX181" fmla="*/ 452342 w 2120566"/>
                <a:gd name="connsiteY181" fmla="*/ 190705 h 2120086"/>
                <a:gd name="connsiteX182" fmla="*/ 509175 w 2120566"/>
                <a:gd name="connsiteY182" fmla="*/ 153539 h 2120086"/>
                <a:gd name="connsiteX183" fmla="*/ 515045 w 2120566"/>
                <a:gd name="connsiteY183" fmla="*/ 163172 h 2120086"/>
                <a:gd name="connsiteX184" fmla="*/ 458811 w 2120566"/>
                <a:gd name="connsiteY184" fmla="*/ 199943 h 2120086"/>
                <a:gd name="connsiteX185" fmla="*/ 1658724 w 2120566"/>
                <a:gd name="connsiteY185" fmla="*/ 198150 h 2120086"/>
                <a:gd name="connsiteX186" fmla="*/ 1602309 w 2120566"/>
                <a:gd name="connsiteY186" fmla="*/ 161497 h 2120086"/>
                <a:gd name="connsiteX187" fmla="*/ 1608152 w 2120566"/>
                <a:gd name="connsiteY187" fmla="*/ 151847 h 2120086"/>
                <a:gd name="connsiteX188" fmla="*/ 1665171 w 2120566"/>
                <a:gd name="connsiteY188" fmla="*/ 188889 h 2120086"/>
                <a:gd name="connsiteX189" fmla="*/ 573491 w 2120566"/>
                <a:gd name="connsiteY189" fmla="*/ 130077 h 2120086"/>
                <a:gd name="connsiteX190" fmla="*/ 568251 w 2120566"/>
                <a:gd name="connsiteY190" fmla="*/ 120089 h 2120086"/>
                <a:gd name="connsiteX191" fmla="*/ 629336 w 2120566"/>
                <a:gd name="connsiteY191" fmla="*/ 90508 h 2120086"/>
                <a:gd name="connsiteX192" fmla="*/ 633927 w 2120566"/>
                <a:gd name="connsiteY192" fmla="*/ 100812 h 2120086"/>
                <a:gd name="connsiteX193" fmla="*/ 573491 w 2120566"/>
                <a:gd name="connsiteY193" fmla="*/ 130077 h 2120086"/>
                <a:gd name="connsiteX194" fmla="*/ 1543650 w 2120566"/>
                <a:gd name="connsiteY194" fmla="*/ 128532 h 2120086"/>
                <a:gd name="connsiteX195" fmla="*/ 1482977 w 2120566"/>
                <a:gd name="connsiteY195" fmla="*/ 99397 h 2120086"/>
                <a:gd name="connsiteX196" fmla="*/ 1487534 w 2120566"/>
                <a:gd name="connsiteY196" fmla="*/ 89076 h 2120086"/>
                <a:gd name="connsiteX197" fmla="*/ 1548861 w 2120566"/>
                <a:gd name="connsiteY197" fmla="*/ 118527 h 2120086"/>
                <a:gd name="connsiteX198" fmla="*/ 696094 w 2120566"/>
                <a:gd name="connsiteY198" fmla="*/ 75512 h 2120086"/>
                <a:gd name="connsiteX199" fmla="*/ 692175 w 2120566"/>
                <a:gd name="connsiteY199" fmla="*/ 64932 h 2120086"/>
                <a:gd name="connsiteX200" fmla="*/ 756638 w 2120566"/>
                <a:gd name="connsiteY200" fmla="*/ 43427 h 2120086"/>
                <a:gd name="connsiteX201" fmla="*/ 759858 w 2120566"/>
                <a:gd name="connsiteY201" fmla="*/ 54239 h 2120086"/>
                <a:gd name="connsiteX202" fmla="*/ 696094 w 2120566"/>
                <a:gd name="connsiteY202" fmla="*/ 75512 h 2120086"/>
                <a:gd name="connsiteX203" fmla="*/ 1420533 w 2120566"/>
                <a:gd name="connsiteY203" fmla="*/ 74232 h 2120086"/>
                <a:gd name="connsiteX204" fmla="*/ 1356696 w 2120566"/>
                <a:gd name="connsiteY204" fmla="*/ 53184 h 2120086"/>
                <a:gd name="connsiteX205" fmla="*/ 1359877 w 2120566"/>
                <a:gd name="connsiteY205" fmla="*/ 42361 h 2120086"/>
                <a:gd name="connsiteX206" fmla="*/ 1424413 w 2120566"/>
                <a:gd name="connsiteY206" fmla="*/ 63640 h 2120086"/>
                <a:gd name="connsiteX207" fmla="*/ 824862 w 2120566"/>
                <a:gd name="connsiteY207" fmla="*/ 37122 h 2120086"/>
                <a:gd name="connsiteX208" fmla="*/ 822341 w 2120566"/>
                <a:gd name="connsiteY208" fmla="*/ 26130 h 2120086"/>
                <a:gd name="connsiteX209" fmla="*/ 889026 w 2120566"/>
                <a:gd name="connsiteY209" fmla="*/ 13096 h 2120086"/>
                <a:gd name="connsiteX210" fmla="*/ 890837 w 2120566"/>
                <a:gd name="connsiteY210" fmla="*/ 24235 h 2120086"/>
                <a:gd name="connsiteX211" fmla="*/ 824862 w 2120566"/>
                <a:gd name="connsiteY211" fmla="*/ 37122 h 2120086"/>
                <a:gd name="connsiteX212" fmla="*/ 1291624 w 2120566"/>
                <a:gd name="connsiteY212" fmla="*/ 36299 h 2120086"/>
                <a:gd name="connsiteX213" fmla="*/ 1225604 w 2120566"/>
                <a:gd name="connsiteY213" fmla="*/ 23643 h 2120086"/>
                <a:gd name="connsiteX214" fmla="*/ 1227375 w 2120566"/>
                <a:gd name="connsiteY214" fmla="*/ 12504 h 2120086"/>
                <a:gd name="connsiteX215" fmla="*/ 1294105 w 2120566"/>
                <a:gd name="connsiteY215" fmla="*/ 25295 h 2120086"/>
                <a:gd name="connsiteX216" fmla="*/ 957499 w 2120566"/>
                <a:gd name="connsiteY216" fmla="*/ 15601 h 2120086"/>
                <a:gd name="connsiteX217" fmla="*/ 956405 w 2120566"/>
                <a:gd name="connsiteY217" fmla="*/ 4377 h 2120086"/>
                <a:gd name="connsiteX218" fmla="*/ 1024201 w 2120566"/>
                <a:gd name="connsiteY218" fmla="*/ -33 h 2120086"/>
                <a:gd name="connsiteX219" fmla="*/ 1024573 w 2120566"/>
                <a:gd name="connsiteY219" fmla="*/ 11241 h 2120086"/>
                <a:gd name="connsiteX220" fmla="*/ 957499 w 2120566"/>
                <a:gd name="connsiteY220" fmla="*/ 15601 h 2120086"/>
                <a:gd name="connsiteX221" fmla="*/ 1158914 w 2120566"/>
                <a:gd name="connsiteY221" fmla="*/ 15251 h 2120086"/>
                <a:gd name="connsiteX222" fmla="*/ 1091823 w 2120566"/>
                <a:gd name="connsiteY222" fmla="*/ 11128 h 2120086"/>
                <a:gd name="connsiteX223" fmla="*/ 1092155 w 2120566"/>
                <a:gd name="connsiteY223" fmla="*/ -146 h 2120086"/>
                <a:gd name="connsiteX224" fmla="*/ 1159963 w 2120566"/>
                <a:gd name="connsiteY224" fmla="*/ 4022 h 2120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Lst>
              <a:rect l="l" t="t" r="r" b="b"/>
              <a:pathLst>
                <a:path w="2120566" h="2120086">
                  <a:moveTo>
                    <a:pt x="1060527" y="2119941"/>
                  </a:moveTo>
                  <a:cubicBezTo>
                    <a:pt x="1049276" y="2119856"/>
                    <a:pt x="1037889" y="2119777"/>
                    <a:pt x="1026711" y="2119428"/>
                  </a:cubicBezTo>
                  <a:lnTo>
                    <a:pt x="1027055" y="2108154"/>
                  </a:lnTo>
                  <a:cubicBezTo>
                    <a:pt x="1038120" y="2108497"/>
                    <a:pt x="1049439" y="2108650"/>
                    <a:pt x="1060533" y="2108661"/>
                  </a:cubicBezTo>
                  <a:cubicBezTo>
                    <a:pt x="1071677" y="2108661"/>
                    <a:pt x="1083036" y="2108481"/>
                    <a:pt x="1094298" y="2108114"/>
                  </a:cubicBezTo>
                  <a:lnTo>
                    <a:pt x="1094665" y="2119388"/>
                  </a:lnTo>
                  <a:cubicBezTo>
                    <a:pt x="1083273" y="2119755"/>
                    <a:pt x="1071790" y="2119941"/>
                    <a:pt x="1060527" y="2119941"/>
                  </a:cubicBezTo>
                  <a:close/>
                  <a:moveTo>
                    <a:pt x="958904" y="2115175"/>
                  </a:moveTo>
                  <a:cubicBezTo>
                    <a:pt x="936452" y="2113049"/>
                    <a:pt x="913774" y="2110172"/>
                    <a:pt x="891508" y="2106620"/>
                  </a:cubicBezTo>
                  <a:lnTo>
                    <a:pt x="893285" y="2095481"/>
                  </a:lnTo>
                  <a:cubicBezTo>
                    <a:pt x="915313" y="2098994"/>
                    <a:pt x="937749" y="2101848"/>
                    <a:pt x="959970" y="2103952"/>
                  </a:cubicBezTo>
                  <a:close/>
                  <a:moveTo>
                    <a:pt x="1162461" y="2115057"/>
                  </a:moveTo>
                  <a:lnTo>
                    <a:pt x="1161384" y="2103834"/>
                  </a:lnTo>
                  <a:cubicBezTo>
                    <a:pt x="1183593" y="2101707"/>
                    <a:pt x="1206029" y="2098825"/>
                    <a:pt x="1228058" y="2095278"/>
                  </a:cubicBezTo>
                  <a:lnTo>
                    <a:pt x="1229851" y="2106417"/>
                  </a:lnTo>
                  <a:cubicBezTo>
                    <a:pt x="1207585" y="2109998"/>
                    <a:pt x="1184907" y="2112908"/>
                    <a:pt x="1162461" y="2115057"/>
                  </a:cubicBezTo>
                  <a:close/>
                  <a:moveTo>
                    <a:pt x="824789" y="2093749"/>
                  </a:moveTo>
                  <a:cubicBezTo>
                    <a:pt x="802805" y="2088764"/>
                    <a:pt x="780680" y="2082989"/>
                    <a:pt x="759040" y="2076599"/>
                  </a:cubicBezTo>
                  <a:lnTo>
                    <a:pt x="762238" y="2065782"/>
                  </a:lnTo>
                  <a:cubicBezTo>
                    <a:pt x="783647" y="2072110"/>
                    <a:pt x="805535" y="2077811"/>
                    <a:pt x="827282" y="2082741"/>
                  </a:cubicBezTo>
                  <a:close/>
                  <a:moveTo>
                    <a:pt x="1296553" y="2093467"/>
                  </a:moveTo>
                  <a:lnTo>
                    <a:pt x="1294043" y="2082476"/>
                  </a:lnTo>
                  <a:cubicBezTo>
                    <a:pt x="1315847" y="2077501"/>
                    <a:pt x="1337724" y="2071765"/>
                    <a:pt x="1359070" y="2065426"/>
                  </a:cubicBezTo>
                  <a:lnTo>
                    <a:pt x="1362279" y="2076243"/>
                  </a:lnTo>
                  <a:cubicBezTo>
                    <a:pt x="1340707" y="2082650"/>
                    <a:pt x="1318588" y="2088442"/>
                    <a:pt x="1296547" y="2093467"/>
                  </a:cubicBezTo>
                  <a:close/>
                  <a:moveTo>
                    <a:pt x="694527" y="2055247"/>
                  </a:moveTo>
                  <a:cubicBezTo>
                    <a:pt x="673315" y="2047458"/>
                    <a:pt x="652087" y="2038874"/>
                    <a:pt x="631440" y="2029738"/>
                  </a:cubicBezTo>
                  <a:lnTo>
                    <a:pt x="636002" y="2019428"/>
                  </a:lnTo>
                  <a:cubicBezTo>
                    <a:pt x="656430" y="2028458"/>
                    <a:pt x="677427" y="2036951"/>
                    <a:pt x="698418" y="2044661"/>
                  </a:cubicBezTo>
                  <a:close/>
                  <a:moveTo>
                    <a:pt x="1426759" y="2054807"/>
                  </a:moveTo>
                  <a:lnTo>
                    <a:pt x="1422862" y="2044221"/>
                  </a:lnTo>
                  <a:cubicBezTo>
                    <a:pt x="1443724" y="2036539"/>
                    <a:pt x="1464647" y="2028051"/>
                    <a:pt x="1485058" y="2019000"/>
                  </a:cubicBezTo>
                  <a:lnTo>
                    <a:pt x="1489632" y="2029309"/>
                  </a:lnTo>
                  <a:cubicBezTo>
                    <a:pt x="1469001" y="2038462"/>
                    <a:pt x="1447847" y="2047041"/>
                    <a:pt x="1426759" y="2054807"/>
                  </a:cubicBezTo>
                  <a:close/>
                  <a:moveTo>
                    <a:pt x="570146" y="2000219"/>
                  </a:moveTo>
                  <a:cubicBezTo>
                    <a:pt x="550182" y="1989796"/>
                    <a:pt x="530245" y="1978562"/>
                    <a:pt x="510895" y="1966831"/>
                  </a:cubicBezTo>
                  <a:lnTo>
                    <a:pt x="516743" y="1957182"/>
                  </a:lnTo>
                  <a:cubicBezTo>
                    <a:pt x="535890" y="1968794"/>
                    <a:pt x="555613" y="1979904"/>
                    <a:pt x="575363" y="1990214"/>
                  </a:cubicBezTo>
                  <a:close/>
                  <a:moveTo>
                    <a:pt x="1550756" y="1999802"/>
                  </a:moveTo>
                  <a:lnTo>
                    <a:pt x="1545533" y="1989808"/>
                  </a:lnTo>
                  <a:cubicBezTo>
                    <a:pt x="1565239" y="1979504"/>
                    <a:pt x="1584916" y="1968394"/>
                    <a:pt x="1604013" y="1956787"/>
                  </a:cubicBezTo>
                  <a:lnTo>
                    <a:pt x="1609872" y="1966425"/>
                  </a:lnTo>
                  <a:cubicBezTo>
                    <a:pt x="1590567" y="1978162"/>
                    <a:pt x="1570681" y="1989385"/>
                    <a:pt x="1550756" y="1999802"/>
                  </a:cubicBezTo>
                  <a:close/>
                  <a:moveTo>
                    <a:pt x="453916" y="1929721"/>
                  </a:moveTo>
                  <a:cubicBezTo>
                    <a:pt x="435423" y="1916817"/>
                    <a:pt x="417099" y="1903130"/>
                    <a:pt x="399441" y="1889053"/>
                  </a:cubicBezTo>
                  <a:lnTo>
                    <a:pt x="406474" y="1880227"/>
                  </a:lnTo>
                  <a:cubicBezTo>
                    <a:pt x="423946" y="1894163"/>
                    <a:pt x="442078" y="1907698"/>
                    <a:pt x="460373" y="1920467"/>
                  </a:cubicBezTo>
                  <a:close/>
                  <a:moveTo>
                    <a:pt x="1666755" y="1929315"/>
                  </a:moveTo>
                  <a:lnTo>
                    <a:pt x="1660292" y="1920077"/>
                  </a:lnTo>
                  <a:cubicBezTo>
                    <a:pt x="1678582" y="1907292"/>
                    <a:pt x="1696691" y="1893756"/>
                    <a:pt x="1714118" y="1879837"/>
                  </a:cubicBezTo>
                  <a:lnTo>
                    <a:pt x="1721157" y="1888647"/>
                  </a:lnTo>
                  <a:cubicBezTo>
                    <a:pt x="1703544" y="1902718"/>
                    <a:pt x="1685237" y="1916395"/>
                    <a:pt x="1666755" y="1929315"/>
                  </a:cubicBezTo>
                  <a:close/>
                  <a:moveTo>
                    <a:pt x="347679" y="1844983"/>
                  </a:moveTo>
                  <a:cubicBezTo>
                    <a:pt x="330962" y="1829812"/>
                    <a:pt x="314528" y="1813908"/>
                    <a:pt x="298838" y="1797733"/>
                  </a:cubicBezTo>
                  <a:lnTo>
                    <a:pt x="306937" y="1789882"/>
                  </a:lnTo>
                  <a:cubicBezTo>
                    <a:pt x="322457" y="1805888"/>
                    <a:pt x="338723" y="1821618"/>
                    <a:pt x="355264" y="1836636"/>
                  </a:cubicBezTo>
                  <a:close/>
                  <a:moveTo>
                    <a:pt x="1772868" y="1844594"/>
                  </a:moveTo>
                  <a:lnTo>
                    <a:pt x="1765277" y="1836242"/>
                  </a:lnTo>
                  <a:cubicBezTo>
                    <a:pt x="1781779" y="1821257"/>
                    <a:pt x="1798022" y="1805516"/>
                    <a:pt x="1813571" y="1789471"/>
                  </a:cubicBezTo>
                  <a:lnTo>
                    <a:pt x="1821669" y="1797316"/>
                  </a:lnTo>
                  <a:cubicBezTo>
                    <a:pt x="1805963" y="1813536"/>
                    <a:pt x="1789540" y="1829440"/>
                    <a:pt x="1772868" y="1844594"/>
                  </a:cubicBezTo>
                  <a:close/>
                  <a:moveTo>
                    <a:pt x="253116" y="1747483"/>
                  </a:moveTo>
                  <a:cubicBezTo>
                    <a:pt x="238481" y="1730321"/>
                    <a:pt x="224206" y="1712471"/>
                    <a:pt x="210694" y="1694429"/>
                  </a:cubicBezTo>
                  <a:lnTo>
                    <a:pt x="219723" y="1687667"/>
                  </a:lnTo>
                  <a:cubicBezTo>
                    <a:pt x="233095" y="1705522"/>
                    <a:pt x="247211" y="1723186"/>
                    <a:pt x="261694" y="1740156"/>
                  </a:cubicBezTo>
                  <a:close/>
                  <a:moveTo>
                    <a:pt x="1867380" y="1747014"/>
                  </a:moveTo>
                  <a:lnTo>
                    <a:pt x="1858802" y="1739700"/>
                  </a:lnTo>
                  <a:cubicBezTo>
                    <a:pt x="1873279" y="1722713"/>
                    <a:pt x="1887401" y="1705026"/>
                    <a:pt x="1900768" y="1687148"/>
                  </a:cubicBezTo>
                  <a:lnTo>
                    <a:pt x="1909803" y="1693899"/>
                  </a:lnTo>
                  <a:cubicBezTo>
                    <a:pt x="1896290" y="1711969"/>
                    <a:pt x="1882021" y="1729841"/>
                    <a:pt x="1867380" y="1747014"/>
                  </a:cubicBezTo>
                  <a:close/>
                  <a:moveTo>
                    <a:pt x="171756" y="1638781"/>
                  </a:moveTo>
                  <a:cubicBezTo>
                    <a:pt x="159416" y="1619882"/>
                    <a:pt x="147539" y="1600368"/>
                    <a:pt x="136457" y="1580781"/>
                  </a:cubicBezTo>
                  <a:lnTo>
                    <a:pt x="146276" y="1575226"/>
                  </a:lnTo>
                  <a:cubicBezTo>
                    <a:pt x="157239" y="1594610"/>
                    <a:pt x="168987" y="1613915"/>
                    <a:pt x="181197" y="1632611"/>
                  </a:cubicBezTo>
                  <a:close/>
                  <a:moveTo>
                    <a:pt x="1948757" y="1638166"/>
                  </a:moveTo>
                  <a:lnTo>
                    <a:pt x="1939305" y="1632008"/>
                  </a:lnTo>
                  <a:cubicBezTo>
                    <a:pt x="1951520" y="1613278"/>
                    <a:pt x="1963268" y="1593939"/>
                    <a:pt x="1974237" y="1574510"/>
                  </a:cubicBezTo>
                  <a:lnTo>
                    <a:pt x="1984062" y="1580054"/>
                  </a:lnTo>
                  <a:cubicBezTo>
                    <a:pt x="1972980" y="1599691"/>
                    <a:pt x="1961102" y="1619245"/>
                    <a:pt x="1948757" y="1638166"/>
                  </a:cubicBezTo>
                  <a:close/>
                  <a:moveTo>
                    <a:pt x="104958" y="1520644"/>
                  </a:moveTo>
                  <a:cubicBezTo>
                    <a:pt x="95145" y="1500346"/>
                    <a:pt x="85873" y="1479485"/>
                    <a:pt x="77402" y="1458629"/>
                  </a:cubicBezTo>
                  <a:lnTo>
                    <a:pt x="87853" y="1454388"/>
                  </a:lnTo>
                  <a:cubicBezTo>
                    <a:pt x="96234" y="1475012"/>
                    <a:pt x="105404" y="1495654"/>
                    <a:pt x="115116" y="1515732"/>
                  </a:cubicBezTo>
                  <a:close/>
                  <a:moveTo>
                    <a:pt x="2015572" y="1519764"/>
                  </a:moveTo>
                  <a:lnTo>
                    <a:pt x="2005414" y="1514863"/>
                  </a:lnTo>
                  <a:cubicBezTo>
                    <a:pt x="2015120" y="1494752"/>
                    <a:pt x="2024296" y="1474053"/>
                    <a:pt x="2032688" y="1453333"/>
                  </a:cubicBezTo>
                  <a:lnTo>
                    <a:pt x="2043139" y="1457563"/>
                  </a:lnTo>
                  <a:cubicBezTo>
                    <a:pt x="2034657" y="1478509"/>
                    <a:pt x="2025385" y="1499438"/>
                    <a:pt x="2015572" y="1519764"/>
                  </a:cubicBezTo>
                  <a:close/>
                  <a:moveTo>
                    <a:pt x="53856" y="1394893"/>
                  </a:moveTo>
                  <a:cubicBezTo>
                    <a:pt x="46722" y="1373468"/>
                    <a:pt x="40202" y="1351551"/>
                    <a:pt x="34483" y="1329754"/>
                  </a:cubicBezTo>
                  <a:lnTo>
                    <a:pt x="45391" y="1326889"/>
                  </a:lnTo>
                  <a:cubicBezTo>
                    <a:pt x="51053" y="1348449"/>
                    <a:pt x="57500" y="1370135"/>
                    <a:pt x="64561" y="1391323"/>
                  </a:cubicBezTo>
                  <a:close/>
                  <a:moveTo>
                    <a:pt x="2066640" y="1393698"/>
                  </a:moveTo>
                  <a:lnTo>
                    <a:pt x="2055936" y="1390150"/>
                  </a:lnTo>
                  <a:cubicBezTo>
                    <a:pt x="2062952" y="1368984"/>
                    <a:pt x="2069381" y="1347293"/>
                    <a:pt x="2075026" y="1325687"/>
                  </a:cubicBezTo>
                  <a:lnTo>
                    <a:pt x="2085939" y="1328541"/>
                  </a:lnTo>
                  <a:cubicBezTo>
                    <a:pt x="2080232" y="1350384"/>
                    <a:pt x="2073735" y="1372306"/>
                    <a:pt x="2066640" y="1393698"/>
                  </a:cubicBezTo>
                  <a:close/>
                  <a:moveTo>
                    <a:pt x="19352" y="1263520"/>
                  </a:moveTo>
                  <a:cubicBezTo>
                    <a:pt x="15037" y="1241389"/>
                    <a:pt x="11394" y="1218824"/>
                    <a:pt x="8512" y="1196446"/>
                  </a:cubicBezTo>
                  <a:lnTo>
                    <a:pt x="19696" y="1195002"/>
                  </a:lnTo>
                  <a:cubicBezTo>
                    <a:pt x="22550" y="1217144"/>
                    <a:pt x="26159" y="1239466"/>
                    <a:pt x="30417" y="1261360"/>
                  </a:cubicBezTo>
                  <a:close/>
                  <a:moveTo>
                    <a:pt x="2100992" y="1262279"/>
                  </a:moveTo>
                  <a:lnTo>
                    <a:pt x="2089921" y="1260141"/>
                  </a:lnTo>
                  <a:cubicBezTo>
                    <a:pt x="2094151" y="1238253"/>
                    <a:pt x="2097738" y="1215920"/>
                    <a:pt x="2100563" y="1193761"/>
                  </a:cubicBezTo>
                  <a:lnTo>
                    <a:pt x="2111753" y="1195194"/>
                  </a:lnTo>
                  <a:cubicBezTo>
                    <a:pt x="2108899" y="1217589"/>
                    <a:pt x="2105273" y="1240160"/>
                    <a:pt x="2100992" y="1262279"/>
                  </a:cubicBezTo>
                  <a:close/>
                  <a:moveTo>
                    <a:pt x="1987" y="1128824"/>
                  </a:moveTo>
                  <a:cubicBezTo>
                    <a:pt x="543" y="1106338"/>
                    <a:pt x="-201" y="1083492"/>
                    <a:pt x="-230" y="1060904"/>
                  </a:cubicBezTo>
                  <a:lnTo>
                    <a:pt x="11050" y="1060893"/>
                  </a:lnTo>
                  <a:cubicBezTo>
                    <a:pt x="11078" y="1083243"/>
                    <a:pt x="11817" y="1105848"/>
                    <a:pt x="13250" y="1128097"/>
                  </a:cubicBezTo>
                  <a:close/>
                  <a:moveTo>
                    <a:pt x="2118199" y="1127561"/>
                  </a:moveTo>
                  <a:lnTo>
                    <a:pt x="2106942" y="1126845"/>
                  </a:lnTo>
                  <a:cubicBezTo>
                    <a:pt x="2108346" y="1104624"/>
                    <a:pt x="2109057" y="1082014"/>
                    <a:pt x="2109057" y="1059658"/>
                  </a:cubicBezTo>
                  <a:lnTo>
                    <a:pt x="2109051" y="1057188"/>
                  </a:lnTo>
                  <a:lnTo>
                    <a:pt x="2120331" y="1057188"/>
                  </a:lnTo>
                  <a:lnTo>
                    <a:pt x="2120337" y="1059618"/>
                  </a:lnTo>
                  <a:cubicBezTo>
                    <a:pt x="2120337" y="1082251"/>
                    <a:pt x="2119615" y="1105098"/>
                    <a:pt x="2118199" y="1127561"/>
                  </a:cubicBezTo>
                  <a:close/>
                  <a:moveTo>
                    <a:pt x="13092" y="993700"/>
                  </a:moveTo>
                  <a:lnTo>
                    <a:pt x="1835" y="993007"/>
                  </a:lnTo>
                  <a:cubicBezTo>
                    <a:pt x="3233" y="970481"/>
                    <a:pt x="5371" y="947725"/>
                    <a:pt x="8196" y="925363"/>
                  </a:cubicBezTo>
                  <a:lnTo>
                    <a:pt x="19386" y="926773"/>
                  </a:lnTo>
                  <a:cubicBezTo>
                    <a:pt x="16588" y="948898"/>
                    <a:pt x="14474" y="971417"/>
                    <a:pt x="13092" y="993700"/>
                  </a:cubicBezTo>
                  <a:close/>
                  <a:moveTo>
                    <a:pt x="2106790" y="990000"/>
                  </a:moveTo>
                  <a:cubicBezTo>
                    <a:pt x="2105324" y="967701"/>
                    <a:pt x="2103124" y="945192"/>
                    <a:pt x="2100253" y="923096"/>
                  </a:cubicBezTo>
                  <a:lnTo>
                    <a:pt x="2111437" y="921641"/>
                  </a:lnTo>
                  <a:cubicBezTo>
                    <a:pt x="2114336" y="943974"/>
                    <a:pt x="2116564" y="966725"/>
                    <a:pt x="2118047" y="989262"/>
                  </a:cubicBezTo>
                  <a:close/>
                  <a:moveTo>
                    <a:pt x="29949" y="860392"/>
                  </a:moveTo>
                  <a:lnTo>
                    <a:pt x="18873" y="858260"/>
                  </a:lnTo>
                  <a:cubicBezTo>
                    <a:pt x="23130" y="836124"/>
                    <a:pt x="28167" y="813824"/>
                    <a:pt x="33846" y="791987"/>
                  </a:cubicBezTo>
                  <a:lnTo>
                    <a:pt x="44759" y="794824"/>
                  </a:lnTo>
                  <a:cubicBezTo>
                    <a:pt x="39142" y="816430"/>
                    <a:pt x="34162" y="838487"/>
                    <a:pt x="29949" y="860392"/>
                  </a:cubicBezTo>
                  <a:close/>
                  <a:moveTo>
                    <a:pt x="2089442" y="856755"/>
                  </a:moveTo>
                  <a:cubicBezTo>
                    <a:pt x="2085150" y="834838"/>
                    <a:pt x="2080080" y="812798"/>
                    <a:pt x="2074395" y="791237"/>
                  </a:cubicBezTo>
                  <a:lnTo>
                    <a:pt x="2085302" y="788366"/>
                  </a:lnTo>
                  <a:cubicBezTo>
                    <a:pt x="2091055" y="810153"/>
                    <a:pt x="2096170" y="832436"/>
                    <a:pt x="2100513" y="854583"/>
                  </a:cubicBezTo>
                  <a:close/>
                  <a:moveTo>
                    <a:pt x="63782" y="730344"/>
                  </a:moveTo>
                  <a:lnTo>
                    <a:pt x="53067" y="726814"/>
                  </a:lnTo>
                  <a:cubicBezTo>
                    <a:pt x="60145" y="705377"/>
                    <a:pt x="68029" y="683878"/>
                    <a:pt x="76494" y="662909"/>
                  </a:cubicBezTo>
                  <a:lnTo>
                    <a:pt x="86956" y="667133"/>
                  </a:lnTo>
                  <a:cubicBezTo>
                    <a:pt x="78581" y="687876"/>
                    <a:pt x="70781" y="709144"/>
                    <a:pt x="63782" y="730344"/>
                  </a:cubicBezTo>
                  <a:close/>
                  <a:moveTo>
                    <a:pt x="2055163" y="726830"/>
                  </a:moveTo>
                  <a:cubicBezTo>
                    <a:pt x="2048079" y="705659"/>
                    <a:pt x="2040223" y="684453"/>
                    <a:pt x="2031803" y="663794"/>
                  </a:cubicBezTo>
                  <a:lnTo>
                    <a:pt x="2042242" y="659536"/>
                  </a:lnTo>
                  <a:cubicBezTo>
                    <a:pt x="2050758" y="680415"/>
                    <a:pt x="2058705" y="701852"/>
                    <a:pt x="2065862" y="723249"/>
                  </a:cubicBezTo>
                  <a:close/>
                  <a:moveTo>
                    <a:pt x="114163" y="605558"/>
                  </a:moveTo>
                  <a:lnTo>
                    <a:pt x="103994" y="600668"/>
                  </a:lnTo>
                  <a:cubicBezTo>
                    <a:pt x="113779" y="580325"/>
                    <a:pt x="124359" y="560033"/>
                    <a:pt x="135442" y="540350"/>
                  </a:cubicBezTo>
                  <a:lnTo>
                    <a:pt x="145272" y="545883"/>
                  </a:lnTo>
                  <a:cubicBezTo>
                    <a:pt x="134308" y="565357"/>
                    <a:pt x="123841" y="585435"/>
                    <a:pt x="114163" y="605558"/>
                  </a:cubicBezTo>
                  <a:close/>
                  <a:moveTo>
                    <a:pt x="2004467" y="602484"/>
                  </a:moveTo>
                  <a:cubicBezTo>
                    <a:pt x="1994749" y="582452"/>
                    <a:pt x="1984248" y="562447"/>
                    <a:pt x="1973234" y="543029"/>
                  </a:cubicBezTo>
                  <a:lnTo>
                    <a:pt x="1983047" y="537463"/>
                  </a:lnTo>
                  <a:cubicBezTo>
                    <a:pt x="1994180" y="557095"/>
                    <a:pt x="2004799" y="577314"/>
                    <a:pt x="2014613" y="597566"/>
                  </a:cubicBezTo>
                  <a:close/>
                  <a:moveTo>
                    <a:pt x="180131" y="488334"/>
                  </a:moveTo>
                  <a:lnTo>
                    <a:pt x="170679" y="482187"/>
                  </a:lnTo>
                  <a:cubicBezTo>
                    <a:pt x="182980" y="463277"/>
                    <a:pt x="196064" y="444508"/>
                    <a:pt x="209560" y="426409"/>
                  </a:cubicBezTo>
                  <a:lnTo>
                    <a:pt x="218606" y="433149"/>
                  </a:lnTo>
                  <a:cubicBezTo>
                    <a:pt x="205245" y="451061"/>
                    <a:pt x="192302" y="469627"/>
                    <a:pt x="180131" y="488334"/>
                  </a:cubicBezTo>
                  <a:close/>
                  <a:moveTo>
                    <a:pt x="1938244" y="485684"/>
                  </a:moveTo>
                  <a:cubicBezTo>
                    <a:pt x="1926040" y="467044"/>
                    <a:pt x="1913057" y="448534"/>
                    <a:pt x="1899651" y="430673"/>
                  </a:cubicBezTo>
                  <a:lnTo>
                    <a:pt x="1908675" y="423905"/>
                  </a:lnTo>
                  <a:cubicBezTo>
                    <a:pt x="1922222" y="441958"/>
                    <a:pt x="1935345" y="460666"/>
                    <a:pt x="1947685" y="479502"/>
                  </a:cubicBezTo>
                  <a:close/>
                  <a:moveTo>
                    <a:pt x="260510" y="380552"/>
                  </a:moveTo>
                  <a:lnTo>
                    <a:pt x="251920" y="373249"/>
                  </a:lnTo>
                  <a:cubicBezTo>
                    <a:pt x="266528" y="356059"/>
                    <a:pt x="281885" y="339117"/>
                    <a:pt x="297569" y="322896"/>
                  </a:cubicBezTo>
                  <a:lnTo>
                    <a:pt x="305679" y="330736"/>
                  </a:lnTo>
                  <a:cubicBezTo>
                    <a:pt x="290164" y="346787"/>
                    <a:pt x="274970" y="363548"/>
                    <a:pt x="260510" y="380552"/>
                  </a:cubicBezTo>
                  <a:close/>
                  <a:moveTo>
                    <a:pt x="1857618" y="378223"/>
                  </a:moveTo>
                  <a:cubicBezTo>
                    <a:pt x="1843118" y="361270"/>
                    <a:pt x="1827867" y="344559"/>
                    <a:pt x="1812319" y="328553"/>
                  </a:cubicBezTo>
                  <a:lnTo>
                    <a:pt x="1820401" y="320691"/>
                  </a:lnTo>
                  <a:cubicBezTo>
                    <a:pt x="1836124" y="336866"/>
                    <a:pt x="1851532" y="353757"/>
                    <a:pt x="1866184" y="370897"/>
                  </a:cubicBezTo>
                  <a:close/>
                  <a:moveTo>
                    <a:pt x="353916" y="283897"/>
                  </a:moveTo>
                  <a:lnTo>
                    <a:pt x="346325" y="275562"/>
                  </a:lnTo>
                  <a:cubicBezTo>
                    <a:pt x="363013" y="260357"/>
                    <a:pt x="380395" y="245513"/>
                    <a:pt x="397980" y="231441"/>
                  </a:cubicBezTo>
                  <a:lnTo>
                    <a:pt x="405030" y="240245"/>
                  </a:lnTo>
                  <a:cubicBezTo>
                    <a:pt x="387631" y="254170"/>
                    <a:pt x="370435" y="268856"/>
                    <a:pt x="353916" y="283897"/>
                  </a:cubicBezTo>
                  <a:close/>
                  <a:moveTo>
                    <a:pt x="1763935" y="281856"/>
                  </a:moveTo>
                  <a:cubicBezTo>
                    <a:pt x="1747393" y="266882"/>
                    <a:pt x="1730147" y="252235"/>
                    <a:pt x="1712669" y="238328"/>
                  </a:cubicBezTo>
                  <a:lnTo>
                    <a:pt x="1719696" y="229501"/>
                  </a:lnTo>
                  <a:cubicBezTo>
                    <a:pt x="1737360" y="243561"/>
                    <a:pt x="1754787" y="258360"/>
                    <a:pt x="1771498" y="273492"/>
                  </a:cubicBezTo>
                  <a:close/>
                  <a:moveTo>
                    <a:pt x="458811" y="199943"/>
                  </a:moveTo>
                  <a:lnTo>
                    <a:pt x="452342" y="190705"/>
                  </a:lnTo>
                  <a:cubicBezTo>
                    <a:pt x="470796" y="177773"/>
                    <a:pt x="489920" y="165270"/>
                    <a:pt x="509175" y="153539"/>
                  </a:cubicBezTo>
                  <a:lnTo>
                    <a:pt x="515045" y="163172"/>
                  </a:lnTo>
                  <a:cubicBezTo>
                    <a:pt x="495994" y="174778"/>
                    <a:pt x="477073" y="187152"/>
                    <a:pt x="458811" y="199943"/>
                  </a:cubicBezTo>
                  <a:close/>
                  <a:moveTo>
                    <a:pt x="1658724" y="198150"/>
                  </a:moveTo>
                  <a:cubicBezTo>
                    <a:pt x="1640361" y="185370"/>
                    <a:pt x="1621383" y="173036"/>
                    <a:pt x="1602309" y="161497"/>
                  </a:cubicBezTo>
                  <a:lnTo>
                    <a:pt x="1608152" y="151847"/>
                  </a:lnTo>
                  <a:cubicBezTo>
                    <a:pt x="1627429" y="163510"/>
                    <a:pt x="1646615" y="175974"/>
                    <a:pt x="1665171" y="188889"/>
                  </a:cubicBezTo>
                  <a:close/>
                  <a:moveTo>
                    <a:pt x="573491" y="130077"/>
                  </a:moveTo>
                  <a:lnTo>
                    <a:pt x="568251" y="120089"/>
                  </a:lnTo>
                  <a:cubicBezTo>
                    <a:pt x="588194" y="109627"/>
                    <a:pt x="608745" y="99679"/>
                    <a:pt x="629336" y="90508"/>
                  </a:cubicBezTo>
                  <a:lnTo>
                    <a:pt x="633927" y="100812"/>
                  </a:lnTo>
                  <a:cubicBezTo>
                    <a:pt x="613550" y="109881"/>
                    <a:pt x="593219" y="119728"/>
                    <a:pt x="573491" y="130077"/>
                  </a:cubicBezTo>
                  <a:close/>
                  <a:moveTo>
                    <a:pt x="1543650" y="128532"/>
                  </a:moveTo>
                  <a:cubicBezTo>
                    <a:pt x="1523843" y="118222"/>
                    <a:pt x="1503432" y="108420"/>
                    <a:pt x="1482977" y="99397"/>
                  </a:cubicBezTo>
                  <a:lnTo>
                    <a:pt x="1487534" y="89076"/>
                  </a:lnTo>
                  <a:cubicBezTo>
                    <a:pt x="1508203" y="98195"/>
                    <a:pt x="1528840" y="108105"/>
                    <a:pt x="1548861" y="118527"/>
                  </a:cubicBezTo>
                  <a:close/>
                  <a:moveTo>
                    <a:pt x="696094" y="75512"/>
                  </a:moveTo>
                  <a:lnTo>
                    <a:pt x="692175" y="64932"/>
                  </a:lnTo>
                  <a:cubicBezTo>
                    <a:pt x="713324" y="57109"/>
                    <a:pt x="735015" y="49874"/>
                    <a:pt x="756638" y="43427"/>
                  </a:cubicBezTo>
                  <a:lnTo>
                    <a:pt x="759858" y="54239"/>
                  </a:lnTo>
                  <a:cubicBezTo>
                    <a:pt x="738466" y="60612"/>
                    <a:pt x="717012" y="67774"/>
                    <a:pt x="696094" y="75512"/>
                  </a:cubicBezTo>
                  <a:close/>
                  <a:moveTo>
                    <a:pt x="1420533" y="74232"/>
                  </a:moveTo>
                  <a:cubicBezTo>
                    <a:pt x="1399570" y="66562"/>
                    <a:pt x="1378088" y="59478"/>
                    <a:pt x="1356696" y="53184"/>
                  </a:cubicBezTo>
                  <a:lnTo>
                    <a:pt x="1359877" y="42361"/>
                  </a:lnTo>
                  <a:cubicBezTo>
                    <a:pt x="1381505" y="48729"/>
                    <a:pt x="1403219" y="55886"/>
                    <a:pt x="1424413" y="63640"/>
                  </a:cubicBezTo>
                  <a:close/>
                  <a:moveTo>
                    <a:pt x="824862" y="37122"/>
                  </a:moveTo>
                  <a:lnTo>
                    <a:pt x="822341" y="26130"/>
                  </a:lnTo>
                  <a:cubicBezTo>
                    <a:pt x="844292" y="21099"/>
                    <a:pt x="866727" y="16717"/>
                    <a:pt x="889026" y="13096"/>
                  </a:cubicBezTo>
                  <a:lnTo>
                    <a:pt x="890837" y="24235"/>
                  </a:lnTo>
                  <a:cubicBezTo>
                    <a:pt x="868768" y="27816"/>
                    <a:pt x="846570" y="32148"/>
                    <a:pt x="824862" y="37122"/>
                  </a:cubicBezTo>
                  <a:close/>
                  <a:moveTo>
                    <a:pt x="1291624" y="36299"/>
                  </a:moveTo>
                  <a:cubicBezTo>
                    <a:pt x="1269877" y="31398"/>
                    <a:pt x="1247667" y="27145"/>
                    <a:pt x="1225604" y="23643"/>
                  </a:cubicBezTo>
                  <a:lnTo>
                    <a:pt x="1227375" y="12504"/>
                  </a:lnTo>
                  <a:cubicBezTo>
                    <a:pt x="1249669" y="16040"/>
                    <a:pt x="1272121" y="20344"/>
                    <a:pt x="1294105" y="25295"/>
                  </a:cubicBezTo>
                  <a:close/>
                  <a:moveTo>
                    <a:pt x="957499" y="15601"/>
                  </a:moveTo>
                  <a:lnTo>
                    <a:pt x="956405" y="4377"/>
                  </a:lnTo>
                  <a:cubicBezTo>
                    <a:pt x="978801" y="2206"/>
                    <a:pt x="1001614" y="717"/>
                    <a:pt x="1024201" y="-33"/>
                  </a:cubicBezTo>
                  <a:lnTo>
                    <a:pt x="1024573" y="11241"/>
                  </a:lnTo>
                  <a:cubicBezTo>
                    <a:pt x="1002223" y="11985"/>
                    <a:pt x="979658" y="13452"/>
                    <a:pt x="957499" y="15601"/>
                  </a:cubicBezTo>
                  <a:close/>
                  <a:moveTo>
                    <a:pt x="1158914" y="15251"/>
                  </a:moveTo>
                  <a:cubicBezTo>
                    <a:pt x="1136721" y="13175"/>
                    <a:pt x="1114145" y="11788"/>
                    <a:pt x="1091823" y="11128"/>
                  </a:cubicBezTo>
                  <a:lnTo>
                    <a:pt x="1092155" y="-146"/>
                  </a:lnTo>
                  <a:cubicBezTo>
                    <a:pt x="1114720" y="525"/>
                    <a:pt x="1137533" y="1924"/>
                    <a:pt x="1159963" y="4022"/>
                  </a:cubicBezTo>
                  <a:close/>
                </a:path>
              </a:pathLst>
            </a:custGeom>
            <a:solidFill>
              <a:srgbClr val="D0CDE1"/>
            </a:solidFill>
            <a:ln w="563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CF5175FA-392F-51BC-8689-3DF46261BBD1}"/>
                </a:ext>
              </a:extLst>
            </p:cNvPr>
            <p:cNvSpPr/>
            <p:nvPr/>
          </p:nvSpPr>
          <p:spPr>
            <a:xfrm>
              <a:off x="8422112" y="3429000"/>
              <a:ext cx="530141" cy="530141"/>
            </a:xfrm>
            <a:custGeom>
              <a:avLst/>
              <a:gdLst>
                <a:gd name="connsiteX0" fmla="*/ 530142 w 530141"/>
                <a:gd name="connsiteY0" fmla="*/ 265071 h 530141"/>
                <a:gd name="connsiteX1" fmla="*/ 265071 w 530141"/>
                <a:gd name="connsiteY1" fmla="*/ 530141 h 530141"/>
                <a:gd name="connsiteX2" fmla="*/ 0 w 530141"/>
                <a:gd name="connsiteY2" fmla="*/ 265071 h 530141"/>
                <a:gd name="connsiteX3" fmla="*/ 265071 w 530141"/>
                <a:gd name="connsiteY3" fmla="*/ 0 h 530141"/>
                <a:gd name="connsiteX4" fmla="*/ 530142 w 530141"/>
                <a:gd name="connsiteY4" fmla="*/ 265071 h 530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41" h="530141">
                  <a:moveTo>
                    <a:pt x="530142" y="265071"/>
                  </a:moveTo>
                  <a:cubicBezTo>
                    <a:pt x="530142" y="411465"/>
                    <a:pt x="411465" y="530141"/>
                    <a:pt x="265071" y="530141"/>
                  </a:cubicBezTo>
                  <a:cubicBezTo>
                    <a:pt x="118676" y="530141"/>
                    <a:pt x="0" y="411465"/>
                    <a:pt x="0" y="265071"/>
                  </a:cubicBezTo>
                  <a:cubicBezTo>
                    <a:pt x="0" y="118676"/>
                    <a:pt x="118676" y="0"/>
                    <a:pt x="265071" y="0"/>
                  </a:cubicBezTo>
                  <a:cubicBezTo>
                    <a:pt x="411465" y="0"/>
                    <a:pt x="530142" y="118676"/>
                    <a:pt x="530142" y="265071"/>
                  </a:cubicBezTo>
                  <a:close/>
                </a:path>
              </a:pathLst>
            </a:custGeom>
            <a:solidFill>
              <a:srgbClr val="6C63FF"/>
            </a:solidFill>
            <a:ln w="563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B0F6B5B6-79DB-84AA-E0BB-6D9296604E08}"/>
                </a:ext>
              </a:extLst>
            </p:cNvPr>
            <p:cNvSpPr/>
            <p:nvPr/>
          </p:nvSpPr>
          <p:spPr>
            <a:xfrm>
              <a:off x="9448556" y="4150894"/>
              <a:ext cx="530141" cy="530141"/>
            </a:xfrm>
            <a:custGeom>
              <a:avLst/>
              <a:gdLst>
                <a:gd name="connsiteX0" fmla="*/ 530142 w 530141"/>
                <a:gd name="connsiteY0" fmla="*/ 265071 h 530141"/>
                <a:gd name="connsiteX1" fmla="*/ 265071 w 530141"/>
                <a:gd name="connsiteY1" fmla="*/ 530141 h 530141"/>
                <a:gd name="connsiteX2" fmla="*/ 0 w 530141"/>
                <a:gd name="connsiteY2" fmla="*/ 265071 h 530141"/>
                <a:gd name="connsiteX3" fmla="*/ 265071 w 530141"/>
                <a:gd name="connsiteY3" fmla="*/ 0 h 530141"/>
                <a:gd name="connsiteX4" fmla="*/ 530142 w 530141"/>
                <a:gd name="connsiteY4" fmla="*/ 265071 h 530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41" h="530141">
                  <a:moveTo>
                    <a:pt x="530142" y="265071"/>
                  </a:moveTo>
                  <a:cubicBezTo>
                    <a:pt x="530142" y="411465"/>
                    <a:pt x="411465" y="530141"/>
                    <a:pt x="265071" y="530141"/>
                  </a:cubicBezTo>
                  <a:cubicBezTo>
                    <a:pt x="118676" y="530141"/>
                    <a:pt x="0" y="411465"/>
                    <a:pt x="0" y="265071"/>
                  </a:cubicBezTo>
                  <a:cubicBezTo>
                    <a:pt x="0" y="118676"/>
                    <a:pt x="118676" y="0"/>
                    <a:pt x="265071" y="0"/>
                  </a:cubicBezTo>
                  <a:cubicBezTo>
                    <a:pt x="411465" y="0"/>
                    <a:pt x="530142" y="118676"/>
                    <a:pt x="530142" y="265071"/>
                  </a:cubicBezTo>
                  <a:close/>
                </a:path>
              </a:pathLst>
            </a:custGeom>
            <a:solidFill>
              <a:srgbClr val="6C63FF"/>
            </a:solidFill>
            <a:ln w="563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462789A0-F362-33A8-BF11-BCAED95B0C58}"/>
                </a:ext>
              </a:extLst>
            </p:cNvPr>
            <p:cNvSpPr/>
            <p:nvPr/>
          </p:nvSpPr>
          <p:spPr>
            <a:xfrm>
              <a:off x="9127088" y="5256296"/>
              <a:ext cx="530141" cy="530141"/>
            </a:xfrm>
            <a:custGeom>
              <a:avLst/>
              <a:gdLst>
                <a:gd name="connsiteX0" fmla="*/ 530142 w 530141"/>
                <a:gd name="connsiteY0" fmla="*/ 265071 h 530141"/>
                <a:gd name="connsiteX1" fmla="*/ 265071 w 530141"/>
                <a:gd name="connsiteY1" fmla="*/ 530141 h 530141"/>
                <a:gd name="connsiteX2" fmla="*/ 0 w 530141"/>
                <a:gd name="connsiteY2" fmla="*/ 265071 h 530141"/>
                <a:gd name="connsiteX3" fmla="*/ 265071 w 530141"/>
                <a:gd name="connsiteY3" fmla="*/ 0 h 530141"/>
                <a:gd name="connsiteX4" fmla="*/ 530142 w 530141"/>
                <a:gd name="connsiteY4" fmla="*/ 265071 h 530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41" h="530141">
                  <a:moveTo>
                    <a:pt x="530142" y="265071"/>
                  </a:moveTo>
                  <a:cubicBezTo>
                    <a:pt x="530142" y="411465"/>
                    <a:pt x="411465" y="530141"/>
                    <a:pt x="265071" y="530141"/>
                  </a:cubicBezTo>
                  <a:cubicBezTo>
                    <a:pt x="118676" y="530141"/>
                    <a:pt x="0" y="411465"/>
                    <a:pt x="0" y="265071"/>
                  </a:cubicBezTo>
                  <a:cubicBezTo>
                    <a:pt x="0" y="118676"/>
                    <a:pt x="118676" y="0"/>
                    <a:pt x="265071" y="0"/>
                  </a:cubicBezTo>
                  <a:cubicBezTo>
                    <a:pt x="411465" y="0"/>
                    <a:pt x="530142" y="118676"/>
                    <a:pt x="530142" y="265071"/>
                  </a:cubicBezTo>
                  <a:close/>
                </a:path>
              </a:pathLst>
            </a:custGeom>
            <a:solidFill>
              <a:srgbClr val="6C63FF"/>
            </a:solidFill>
            <a:ln w="563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AAA81134-4ADA-52CF-FFC9-2C3EF8DD2097}"/>
                </a:ext>
              </a:extLst>
            </p:cNvPr>
            <p:cNvSpPr/>
            <p:nvPr/>
          </p:nvSpPr>
          <p:spPr>
            <a:xfrm>
              <a:off x="7852492" y="5301414"/>
              <a:ext cx="530141" cy="530141"/>
            </a:xfrm>
            <a:custGeom>
              <a:avLst/>
              <a:gdLst>
                <a:gd name="connsiteX0" fmla="*/ 530142 w 530141"/>
                <a:gd name="connsiteY0" fmla="*/ 265071 h 530141"/>
                <a:gd name="connsiteX1" fmla="*/ 265071 w 530141"/>
                <a:gd name="connsiteY1" fmla="*/ 530141 h 530141"/>
                <a:gd name="connsiteX2" fmla="*/ 0 w 530141"/>
                <a:gd name="connsiteY2" fmla="*/ 265071 h 530141"/>
                <a:gd name="connsiteX3" fmla="*/ 265071 w 530141"/>
                <a:gd name="connsiteY3" fmla="*/ 0 h 530141"/>
                <a:gd name="connsiteX4" fmla="*/ 530142 w 530141"/>
                <a:gd name="connsiteY4" fmla="*/ 265071 h 530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41" h="530141">
                  <a:moveTo>
                    <a:pt x="530142" y="265071"/>
                  </a:moveTo>
                  <a:cubicBezTo>
                    <a:pt x="530142" y="411465"/>
                    <a:pt x="411465" y="530141"/>
                    <a:pt x="265071" y="530141"/>
                  </a:cubicBezTo>
                  <a:cubicBezTo>
                    <a:pt x="118676" y="530141"/>
                    <a:pt x="0" y="411465"/>
                    <a:pt x="0" y="265071"/>
                  </a:cubicBezTo>
                  <a:cubicBezTo>
                    <a:pt x="0" y="118676"/>
                    <a:pt x="118676" y="0"/>
                    <a:pt x="265071" y="0"/>
                  </a:cubicBezTo>
                  <a:cubicBezTo>
                    <a:pt x="411465" y="0"/>
                    <a:pt x="530142" y="118676"/>
                    <a:pt x="530142" y="265071"/>
                  </a:cubicBezTo>
                  <a:close/>
                </a:path>
              </a:pathLst>
            </a:custGeom>
            <a:solidFill>
              <a:srgbClr val="6C63FF"/>
            </a:solidFill>
            <a:ln w="563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810902FC-8E82-0F03-DACB-B091D1FC580E}"/>
                </a:ext>
              </a:extLst>
            </p:cNvPr>
            <p:cNvSpPr/>
            <p:nvPr/>
          </p:nvSpPr>
          <p:spPr>
            <a:xfrm>
              <a:off x="7468986" y="4150894"/>
              <a:ext cx="530141" cy="530141"/>
            </a:xfrm>
            <a:custGeom>
              <a:avLst/>
              <a:gdLst>
                <a:gd name="connsiteX0" fmla="*/ 530142 w 530141"/>
                <a:gd name="connsiteY0" fmla="*/ 265071 h 530141"/>
                <a:gd name="connsiteX1" fmla="*/ 265071 w 530141"/>
                <a:gd name="connsiteY1" fmla="*/ 530141 h 530141"/>
                <a:gd name="connsiteX2" fmla="*/ 0 w 530141"/>
                <a:gd name="connsiteY2" fmla="*/ 265071 h 530141"/>
                <a:gd name="connsiteX3" fmla="*/ 265071 w 530141"/>
                <a:gd name="connsiteY3" fmla="*/ 0 h 530141"/>
                <a:gd name="connsiteX4" fmla="*/ 530142 w 530141"/>
                <a:gd name="connsiteY4" fmla="*/ 265071 h 53014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0141" h="530141">
                  <a:moveTo>
                    <a:pt x="530142" y="265071"/>
                  </a:moveTo>
                  <a:cubicBezTo>
                    <a:pt x="530142" y="411465"/>
                    <a:pt x="411465" y="530141"/>
                    <a:pt x="265071" y="530141"/>
                  </a:cubicBezTo>
                  <a:cubicBezTo>
                    <a:pt x="118676" y="530141"/>
                    <a:pt x="0" y="411465"/>
                    <a:pt x="0" y="265071"/>
                  </a:cubicBezTo>
                  <a:cubicBezTo>
                    <a:pt x="0" y="118676"/>
                    <a:pt x="118676" y="0"/>
                    <a:pt x="265071" y="0"/>
                  </a:cubicBezTo>
                  <a:cubicBezTo>
                    <a:pt x="411465" y="0"/>
                    <a:pt x="530142" y="118676"/>
                    <a:pt x="530142" y="265071"/>
                  </a:cubicBezTo>
                  <a:close/>
                </a:path>
              </a:pathLst>
            </a:custGeom>
            <a:solidFill>
              <a:srgbClr val="6C63FF"/>
            </a:solidFill>
            <a:ln w="563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C0440441-D44C-CCB8-22BD-0D4C8CBEDD81}"/>
                </a:ext>
              </a:extLst>
            </p:cNvPr>
            <p:cNvSpPr/>
            <p:nvPr/>
          </p:nvSpPr>
          <p:spPr>
            <a:xfrm>
              <a:off x="8570952" y="3546138"/>
              <a:ext cx="232461" cy="295863"/>
            </a:xfrm>
            <a:custGeom>
              <a:avLst/>
              <a:gdLst>
                <a:gd name="connsiteX0" fmla="*/ 229592 w 232461"/>
                <a:gd name="connsiteY0" fmla="*/ 126654 h 295863"/>
                <a:gd name="connsiteX1" fmla="*/ 137133 w 232461"/>
                <a:gd name="connsiteY1" fmla="*/ 126654 h 295863"/>
                <a:gd name="connsiteX2" fmla="*/ 105432 w 232461"/>
                <a:gd name="connsiteY2" fmla="*/ 94953 h 295863"/>
                <a:gd name="connsiteX3" fmla="*/ 105432 w 232461"/>
                <a:gd name="connsiteY3" fmla="*/ 2494 h 295863"/>
                <a:gd name="connsiteX4" fmla="*/ 102793 w 232461"/>
                <a:gd name="connsiteY4" fmla="*/ -146 h 295863"/>
                <a:gd name="connsiteX5" fmla="*/ 102793 w 232461"/>
                <a:gd name="connsiteY5" fmla="*/ -146 h 295863"/>
                <a:gd name="connsiteX6" fmla="*/ 42035 w 232461"/>
                <a:gd name="connsiteY6" fmla="*/ -146 h 295863"/>
                <a:gd name="connsiteX7" fmla="*/ -230 w 232461"/>
                <a:gd name="connsiteY7" fmla="*/ 42119 h 295863"/>
                <a:gd name="connsiteX8" fmla="*/ -230 w 232461"/>
                <a:gd name="connsiteY8" fmla="*/ 253454 h 295863"/>
                <a:gd name="connsiteX9" fmla="*/ 42035 w 232461"/>
                <a:gd name="connsiteY9" fmla="*/ 295718 h 295863"/>
                <a:gd name="connsiteX10" fmla="*/ 189967 w 232461"/>
                <a:gd name="connsiteY10" fmla="*/ 295718 h 295863"/>
                <a:gd name="connsiteX11" fmla="*/ 232232 w 232461"/>
                <a:gd name="connsiteY11" fmla="*/ 253454 h 295863"/>
                <a:gd name="connsiteX12" fmla="*/ 232232 w 232461"/>
                <a:gd name="connsiteY12" fmla="*/ 129293 h 295863"/>
                <a:gd name="connsiteX13" fmla="*/ 229592 w 232461"/>
                <a:gd name="connsiteY13" fmla="*/ 126654 h 295863"/>
                <a:gd name="connsiteX14" fmla="*/ 229592 w 232461"/>
                <a:gd name="connsiteY14" fmla="*/ 126654 h 295863"/>
                <a:gd name="connsiteX15" fmla="*/ 168835 w 232461"/>
                <a:gd name="connsiteY15" fmla="*/ 232321 h 295863"/>
                <a:gd name="connsiteX16" fmla="*/ 63167 w 232461"/>
                <a:gd name="connsiteY16" fmla="*/ 232321 h 295863"/>
                <a:gd name="connsiteX17" fmla="*/ 52598 w 232461"/>
                <a:gd name="connsiteY17" fmla="*/ 221752 h 295863"/>
                <a:gd name="connsiteX18" fmla="*/ 63167 w 232461"/>
                <a:gd name="connsiteY18" fmla="*/ 211189 h 295863"/>
                <a:gd name="connsiteX19" fmla="*/ 168835 w 232461"/>
                <a:gd name="connsiteY19" fmla="*/ 211189 h 295863"/>
                <a:gd name="connsiteX20" fmla="*/ 179398 w 232461"/>
                <a:gd name="connsiteY20" fmla="*/ 221752 h 295863"/>
                <a:gd name="connsiteX21" fmla="*/ 168835 w 232461"/>
                <a:gd name="connsiteY21" fmla="*/ 232321 h 295863"/>
                <a:gd name="connsiteX22" fmla="*/ 168835 w 232461"/>
                <a:gd name="connsiteY22" fmla="*/ 179488 h 295863"/>
                <a:gd name="connsiteX23" fmla="*/ 63167 w 232461"/>
                <a:gd name="connsiteY23" fmla="*/ 179488 h 295863"/>
                <a:gd name="connsiteX24" fmla="*/ 52598 w 232461"/>
                <a:gd name="connsiteY24" fmla="*/ 168919 h 295863"/>
                <a:gd name="connsiteX25" fmla="*/ 63167 w 232461"/>
                <a:gd name="connsiteY25" fmla="*/ 158355 h 295863"/>
                <a:gd name="connsiteX26" fmla="*/ 168835 w 232461"/>
                <a:gd name="connsiteY26" fmla="*/ 158355 h 295863"/>
                <a:gd name="connsiteX27" fmla="*/ 179398 w 232461"/>
                <a:gd name="connsiteY27" fmla="*/ 168919 h 295863"/>
                <a:gd name="connsiteX28" fmla="*/ 168835 w 232461"/>
                <a:gd name="connsiteY28" fmla="*/ 179488 h 295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32461" h="295863">
                  <a:moveTo>
                    <a:pt x="229592" y="126654"/>
                  </a:moveTo>
                  <a:lnTo>
                    <a:pt x="137133" y="126654"/>
                  </a:lnTo>
                  <a:cubicBezTo>
                    <a:pt x="119627" y="126654"/>
                    <a:pt x="105432" y="112464"/>
                    <a:pt x="105432" y="94953"/>
                  </a:cubicBezTo>
                  <a:lnTo>
                    <a:pt x="105432" y="2494"/>
                  </a:lnTo>
                  <a:cubicBezTo>
                    <a:pt x="105432" y="1039"/>
                    <a:pt x="104253" y="-146"/>
                    <a:pt x="102793" y="-146"/>
                  </a:cubicBezTo>
                  <a:cubicBezTo>
                    <a:pt x="102793" y="-146"/>
                    <a:pt x="102793" y="-146"/>
                    <a:pt x="102793" y="-146"/>
                  </a:cubicBezTo>
                  <a:lnTo>
                    <a:pt x="42035" y="-146"/>
                  </a:lnTo>
                  <a:cubicBezTo>
                    <a:pt x="18692" y="-146"/>
                    <a:pt x="-230" y="18776"/>
                    <a:pt x="-230" y="42119"/>
                  </a:cubicBezTo>
                  <a:lnTo>
                    <a:pt x="-230" y="253454"/>
                  </a:lnTo>
                  <a:cubicBezTo>
                    <a:pt x="-230" y="276797"/>
                    <a:pt x="18692" y="295718"/>
                    <a:pt x="42035" y="295718"/>
                  </a:cubicBezTo>
                  <a:lnTo>
                    <a:pt x="189967" y="295718"/>
                  </a:lnTo>
                  <a:cubicBezTo>
                    <a:pt x="213310" y="295718"/>
                    <a:pt x="232232" y="276797"/>
                    <a:pt x="232232" y="253454"/>
                  </a:cubicBezTo>
                  <a:lnTo>
                    <a:pt x="232232" y="129293"/>
                  </a:lnTo>
                  <a:cubicBezTo>
                    <a:pt x="232232" y="127838"/>
                    <a:pt x="231053" y="126654"/>
                    <a:pt x="229592" y="126654"/>
                  </a:cubicBezTo>
                  <a:cubicBezTo>
                    <a:pt x="229592" y="126654"/>
                    <a:pt x="229592" y="126654"/>
                    <a:pt x="229592" y="126654"/>
                  </a:cubicBezTo>
                  <a:close/>
                  <a:moveTo>
                    <a:pt x="168835" y="232321"/>
                  </a:moveTo>
                  <a:lnTo>
                    <a:pt x="63167" y="232321"/>
                  </a:lnTo>
                  <a:cubicBezTo>
                    <a:pt x="57330" y="232321"/>
                    <a:pt x="52598" y="227589"/>
                    <a:pt x="52598" y="221752"/>
                  </a:cubicBezTo>
                  <a:cubicBezTo>
                    <a:pt x="52598" y="215915"/>
                    <a:pt x="57330" y="211189"/>
                    <a:pt x="63167" y="211189"/>
                  </a:cubicBezTo>
                  <a:lnTo>
                    <a:pt x="168835" y="211189"/>
                  </a:lnTo>
                  <a:cubicBezTo>
                    <a:pt x="174672" y="211189"/>
                    <a:pt x="179398" y="215915"/>
                    <a:pt x="179398" y="221752"/>
                  </a:cubicBezTo>
                  <a:cubicBezTo>
                    <a:pt x="179398" y="227589"/>
                    <a:pt x="174672" y="232321"/>
                    <a:pt x="168835" y="232321"/>
                  </a:cubicBezTo>
                  <a:close/>
                  <a:moveTo>
                    <a:pt x="168835" y="179488"/>
                  </a:moveTo>
                  <a:lnTo>
                    <a:pt x="63167" y="179488"/>
                  </a:lnTo>
                  <a:cubicBezTo>
                    <a:pt x="57330" y="179488"/>
                    <a:pt x="52598" y="174756"/>
                    <a:pt x="52598" y="168919"/>
                  </a:cubicBezTo>
                  <a:cubicBezTo>
                    <a:pt x="52598" y="163087"/>
                    <a:pt x="57330" y="158355"/>
                    <a:pt x="63167" y="158355"/>
                  </a:cubicBezTo>
                  <a:lnTo>
                    <a:pt x="168835" y="158355"/>
                  </a:lnTo>
                  <a:cubicBezTo>
                    <a:pt x="174672" y="158355"/>
                    <a:pt x="179398" y="163087"/>
                    <a:pt x="179398" y="168919"/>
                  </a:cubicBezTo>
                  <a:cubicBezTo>
                    <a:pt x="179398" y="174756"/>
                    <a:pt x="174672" y="179488"/>
                    <a:pt x="168835" y="179488"/>
                  </a:cubicBezTo>
                  <a:close/>
                </a:path>
              </a:pathLst>
            </a:custGeom>
            <a:solidFill>
              <a:srgbClr val="FFFFFF"/>
            </a:solidFill>
            <a:ln w="563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CE2D3B38-3A71-3D27-D04E-3774BF720684}"/>
                </a:ext>
              </a:extLst>
            </p:cNvPr>
            <p:cNvSpPr/>
            <p:nvPr/>
          </p:nvSpPr>
          <p:spPr>
            <a:xfrm>
              <a:off x="8697746" y="3554194"/>
              <a:ext cx="97613" cy="97611"/>
            </a:xfrm>
            <a:custGeom>
              <a:avLst/>
              <a:gdLst>
                <a:gd name="connsiteX0" fmla="*/ 97001 w 97613"/>
                <a:gd name="connsiteY0" fmla="*/ 95216 h 97611"/>
                <a:gd name="connsiteX1" fmla="*/ 2026 w 97613"/>
                <a:gd name="connsiteY1" fmla="*/ 241 h 97611"/>
                <a:gd name="connsiteX2" fmla="*/ 160 w 97613"/>
                <a:gd name="connsiteY2" fmla="*/ 241 h 97611"/>
                <a:gd name="connsiteX3" fmla="*/ -230 w 97613"/>
                <a:gd name="connsiteY3" fmla="*/ 1172 h 97611"/>
                <a:gd name="connsiteX4" fmla="*/ -230 w 97613"/>
                <a:gd name="connsiteY4" fmla="*/ 86897 h 97611"/>
                <a:gd name="connsiteX5" fmla="*/ 10339 w 97613"/>
                <a:gd name="connsiteY5" fmla="*/ 97466 h 97611"/>
                <a:gd name="connsiteX6" fmla="*/ 96070 w 97613"/>
                <a:gd name="connsiteY6" fmla="*/ 97466 h 97611"/>
                <a:gd name="connsiteX7" fmla="*/ 97384 w 97613"/>
                <a:gd name="connsiteY7" fmla="*/ 96140 h 97611"/>
                <a:gd name="connsiteX8" fmla="*/ 97001 w 97613"/>
                <a:gd name="connsiteY8" fmla="*/ 95210 h 97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7613" h="97611">
                  <a:moveTo>
                    <a:pt x="97001" y="95216"/>
                  </a:moveTo>
                  <a:lnTo>
                    <a:pt x="2026" y="241"/>
                  </a:lnTo>
                  <a:cubicBezTo>
                    <a:pt x="1507" y="-278"/>
                    <a:pt x="673" y="-272"/>
                    <a:pt x="160" y="241"/>
                  </a:cubicBezTo>
                  <a:cubicBezTo>
                    <a:pt x="-89" y="489"/>
                    <a:pt x="-224" y="822"/>
                    <a:pt x="-230" y="1172"/>
                  </a:cubicBezTo>
                  <a:lnTo>
                    <a:pt x="-230" y="86897"/>
                  </a:lnTo>
                  <a:cubicBezTo>
                    <a:pt x="-230" y="92734"/>
                    <a:pt x="4502" y="97466"/>
                    <a:pt x="10339" y="97466"/>
                  </a:cubicBezTo>
                  <a:lnTo>
                    <a:pt x="96070" y="97466"/>
                  </a:lnTo>
                  <a:cubicBezTo>
                    <a:pt x="96798" y="97460"/>
                    <a:pt x="97384" y="96868"/>
                    <a:pt x="97384" y="96140"/>
                  </a:cubicBezTo>
                  <a:cubicBezTo>
                    <a:pt x="97384" y="95791"/>
                    <a:pt x="97243" y="95458"/>
                    <a:pt x="97001" y="95210"/>
                  </a:cubicBezTo>
                  <a:close/>
                </a:path>
              </a:pathLst>
            </a:custGeom>
            <a:solidFill>
              <a:srgbClr val="FFFFFF"/>
            </a:solidFill>
            <a:ln w="563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68B5C376-CF29-A38D-CB18-88C5A9BFC067}"/>
                </a:ext>
              </a:extLst>
            </p:cNvPr>
            <p:cNvSpPr/>
            <p:nvPr/>
          </p:nvSpPr>
          <p:spPr>
            <a:xfrm>
              <a:off x="9416455" y="5469147"/>
              <a:ext cx="28097" cy="28097"/>
            </a:xfrm>
            <a:custGeom>
              <a:avLst/>
              <a:gdLst>
                <a:gd name="connsiteX0" fmla="*/ 13813 w 28097"/>
                <a:gd name="connsiteY0" fmla="*/ -146 h 28097"/>
                <a:gd name="connsiteX1" fmla="*/ -230 w 28097"/>
                <a:gd name="connsiteY1" fmla="*/ 13914 h 28097"/>
                <a:gd name="connsiteX2" fmla="*/ 13830 w 28097"/>
                <a:gd name="connsiteY2" fmla="*/ 27952 h 28097"/>
                <a:gd name="connsiteX3" fmla="*/ 27868 w 28097"/>
                <a:gd name="connsiteY3" fmla="*/ 13897 h 28097"/>
                <a:gd name="connsiteX4" fmla="*/ 23751 w 28097"/>
                <a:gd name="connsiteY4" fmla="*/ 3966 h 28097"/>
                <a:gd name="connsiteX5" fmla="*/ 13813 w 28097"/>
                <a:gd name="connsiteY5" fmla="*/ -146 h 28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7" h="28097">
                  <a:moveTo>
                    <a:pt x="13813" y="-146"/>
                  </a:moveTo>
                  <a:cubicBezTo>
                    <a:pt x="6053" y="-140"/>
                    <a:pt x="-230" y="6154"/>
                    <a:pt x="-230" y="13914"/>
                  </a:cubicBezTo>
                  <a:cubicBezTo>
                    <a:pt x="-224" y="21669"/>
                    <a:pt x="6070" y="27958"/>
                    <a:pt x="13830" y="27952"/>
                  </a:cubicBezTo>
                  <a:cubicBezTo>
                    <a:pt x="21585" y="27946"/>
                    <a:pt x="27873" y="21658"/>
                    <a:pt x="27868" y="13897"/>
                  </a:cubicBezTo>
                  <a:cubicBezTo>
                    <a:pt x="27868" y="10169"/>
                    <a:pt x="26385" y="6600"/>
                    <a:pt x="23751" y="3966"/>
                  </a:cubicBezTo>
                  <a:cubicBezTo>
                    <a:pt x="21111" y="1332"/>
                    <a:pt x="17541" y="-146"/>
                    <a:pt x="13813" y="-146"/>
                  </a:cubicBezTo>
                  <a:close/>
                </a:path>
              </a:pathLst>
            </a:custGeom>
            <a:solidFill>
              <a:srgbClr val="FFFFFF"/>
            </a:solidFill>
            <a:ln w="5630" cap="flat">
              <a:noFill/>
              <a:prstDash val="solid"/>
              <a:miter/>
            </a:ln>
          </p:spPr>
          <p:txBody>
            <a:bodyPr rtlCol="0" anchor="ctr"/>
            <a:lstStyle/>
            <a:p>
              <a:endParaRPr lang="en-US"/>
            </a:p>
          </p:txBody>
        </p:sp>
        <p:sp>
          <p:nvSpPr>
            <p:cNvPr id="35" name="Freeform: Shape 34">
              <a:extLst>
                <a:ext uri="{FF2B5EF4-FFF2-40B4-BE49-F238E27FC236}">
                  <a16:creationId xmlns:a16="http://schemas.microsoft.com/office/drawing/2014/main" id="{7F359231-CCE0-FC73-B065-FF58E0593632}"/>
                </a:ext>
              </a:extLst>
            </p:cNvPr>
            <p:cNvSpPr/>
            <p:nvPr/>
          </p:nvSpPr>
          <p:spPr>
            <a:xfrm>
              <a:off x="9274263" y="5403471"/>
              <a:ext cx="235788" cy="235790"/>
            </a:xfrm>
            <a:custGeom>
              <a:avLst/>
              <a:gdLst>
                <a:gd name="connsiteX0" fmla="*/ 234213 w 235788"/>
                <a:gd name="connsiteY0" fmla="*/ 9358 h 235790"/>
                <a:gd name="connsiteX1" fmla="*/ 234213 w 235788"/>
                <a:gd name="connsiteY1" fmla="*/ 9313 h 235790"/>
                <a:gd name="connsiteX2" fmla="*/ 226249 w 235788"/>
                <a:gd name="connsiteY2" fmla="*/ 1259 h 235790"/>
                <a:gd name="connsiteX3" fmla="*/ 158549 w 235788"/>
                <a:gd name="connsiteY3" fmla="*/ 12460 h 235790"/>
                <a:gd name="connsiteX4" fmla="*/ 87713 w 235788"/>
                <a:gd name="connsiteY4" fmla="*/ 57313 h 235790"/>
                <a:gd name="connsiteX5" fmla="*/ 72158 w 235788"/>
                <a:gd name="connsiteY5" fmla="*/ 75118 h 235790"/>
                <a:gd name="connsiteX6" fmla="*/ 41331 w 235788"/>
                <a:gd name="connsiteY6" fmla="*/ 80070 h 235790"/>
                <a:gd name="connsiteX7" fmla="*/ -48 w 235788"/>
                <a:gd name="connsiteY7" fmla="*/ 141724 h 235790"/>
                <a:gd name="connsiteX8" fmla="*/ 10758 w 235788"/>
                <a:gd name="connsiteY8" fmla="*/ 156873 h 235790"/>
                <a:gd name="connsiteX9" fmla="*/ 14266 w 235788"/>
                <a:gd name="connsiteY9" fmla="*/ 156986 h 235790"/>
                <a:gd name="connsiteX10" fmla="*/ 14334 w 235788"/>
                <a:gd name="connsiteY10" fmla="*/ 156986 h 235790"/>
                <a:gd name="connsiteX11" fmla="*/ 48184 w 235788"/>
                <a:gd name="connsiteY11" fmla="*/ 153291 h 235790"/>
                <a:gd name="connsiteX12" fmla="*/ 48313 w 235788"/>
                <a:gd name="connsiteY12" fmla="*/ 154482 h 235790"/>
                <a:gd name="connsiteX13" fmla="*/ 53524 w 235788"/>
                <a:gd name="connsiteY13" fmla="*/ 165389 h 235790"/>
                <a:gd name="connsiteX14" fmla="*/ 70043 w 235788"/>
                <a:gd name="connsiteY14" fmla="*/ 181919 h 235790"/>
                <a:gd name="connsiteX15" fmla="*/ 80945 w 235788"/>
                <a:gd name="connsiteY15" fmla="*/ 187136 h 235790"/>
                <a:gd name="connsiteX16" fmla="*/ 82079 w 235788"/>
                <a:gd name="connsiteY16" fmla="*/ 187254 h 235790"/>
                <a:gd name="connsiteX17" fmla="*/ 78391 w 235788"/>
                <a:gd name="connsiteY17" fmla="*/ 221065 h 235790"/>
                <a:gd name="connsiteX18" fmla="*/ 78391 w 235788"/>
                <a:gd name="connsiteY18" fmla="*/ 221138 h 235790"/>
                <a:gd name="connsiteX19" fmla="*/ 90127 w 235788"/>
                <a:gd name="connsiteY19" fmla="*/ 235576 h 235790"/>
                <a:gd name="connsiteX20" fmla="*/ 91345 w 235788"/>
                <a:gd name="connsiteY20" fmla="*/ 235644 h 235790"/>
                <a:gd name="connsiteX21" fmla="*/ 93528 w 235788"/>
                <a:gd name="connsiteY21" fmla="*/ 235469 h 235790"/>
                <a:gd name="connsiteX22" fmla="*/ 155210 w 235788"/>
                <a:gd name="connsiteY22" fmla="*/ 194067 h 235790"/>
                <a:gd name="connsiteX23" fmla="*/ 160185 w 235788"/>
                <a:gd name="connsiteY23" fmla="*/ 163359 h 235790"/>
                <a:gd name="connsiteX24" fmla="*/ 178051 w 235788"/>
                <a:gd name="connsiteY24" fmla="*/ 147810 h 235790"/>
                <a:gd name="connsiteX25" fmla="*/ 222956 w 235788"/>
                <a:gd name="connsiteY25" fmla="*/ 77532 h 235790"/>
                <a:gd name="connsiteX26" fmla="*/ 234213 w 235788"/>
                <a:gd name="connsiteY26" fmla="*/ 9358 h 235790"/>
                <a:gd name="connsiteX27" fmla="*/ 177865 w 235788"/>
                <a:gd name="connsiteY27" fmla="*/ 101400 h 235790"/>
                <a:gd name="connsiteX28" fmla="*/ 134117 w 235788"/>
                <a:gd name="connsiteY28" fmla="*/ 101422 h 235790"/>
                <a:gd name="connsiteX29" fmla="*/ 134095 w 235788"/>
                <a:gd name="connsiteY29" fmla="*/ 57680 h 235790"/>
                <a:gd name="connsiteX30" fmla="*/ 177843 w 235788"/>
                <a:gd name="connsiteY30" fmla="*/ 57657 h 235790"/>
                <a:gd name="connsiteX31" fmla="*/ 177865 w 235788"/>
                <a:gd name="connsiteY31" fmla="*/ 57680 h 235790"/>
                <a:gd name="connsiteX32" fmla="*/ 178192 w 235788"/>
                <a:gd name="connsiteY32" fmla="*/ 101073 h 235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35788" h="235790">
                  <a:moveTo>
                    <a:pt x="234213" y="9358"/>
                  </a:moveTo>
                  <a:lnTo>
                    <a:pt x="234213" y="9313"/>
                  </a:lnTo>
                  <a:cubicBezTo>
                    <a:pt x="233304" y="5331"/>
                    <a:pt x="230219" y="2213"/>
                    <a:pt x="226249" y="1259"/>
                  </a:cubicBezTo>
                  <a:cubicBezTo>
                    <a:pt x="210565" y="-2570"/>
                    <a:pt x="185891" y="1513"/>
                    <a:pt x="158549" y="12460"/>
                  </a:cubicBezTo>
                  <a:cubicBezTo>
                    <a:pt x="132251" y="22679"/>
                    <a:pt x="108197" y="37912"/>
                    <a:pt x="87713" y="57313"/>
                  </a:cubicBezTo>
                  <a:cubicBezTo>
                    <a:pt x="82118" y="62874"/>
                    <a:pt x="76924" y="68824"/>
                    <a:pt x="72158" y="75118"/>
                  </a:cubicBezTo>
                  <a:cubicBezTo>
                    <a:pt x="61640" y="74391"/>
                    <a:pt x="51094" y="76083"/>
                    <a:pt x="41331" y="80070"/>
                  </a:cubicBezTo>
                  <a:cubicBezTo>
                    <a:pt x="10944" y="93442"/>
                    <a:pt x="2264" y="127670"/>
                    <a:pt x="-48" y="141724"/>
                  </a:cubicBezTo>
                  <a:cubicBezTo>
                    <a:pt x="-1244" y="148893"/>
                    <a:pt x="3590" y="155672"/>
                    <a:pt x="10758" y="156873"/>
                  </a:cubicBezTo>
                  <a:cubicBezTo>
                    <a:pt x="11920" y="157070"/>
                    <a:pt x="13098" y="157104"/>
                    <a:pt x="14266" y="156986"/>
                  </a:cubicBezTo>
                  <a:lnTo>
                    <a:pt x="14334" y="156986"/>
                  </a:lnTo>
                  <a:lnTo>
                    <a:pt x="48184" y="153291"/>
                  </a:lnTo>
                  <a:cubicBezTo>
                    <a:pt x="48229" y="153726"/>
                    <a:pt x="48274" y="154121"/>
                    <a:pt x="48313" y="154482"/>
                  </a:cubicBezTo>
                  <a:cubicBezTo>
                    <a:pt x="48748" y="158604"/>
                    <a:pt x="50586" y="162456"/>
                    <a:pt x="53524" y="165389"/>
                  </a:cubicBezTo>
                  <a:lnTo>
                    <a:pt x="70043" y="181919"/>
                  </a:lnTo>
                  <a:cubicBezTo>
                    <a:pt x="72971" y="184858"/>
                    <a:pt x="76823" y="186702"/>
                    <a:pt x="80945" y="187136"/>
                  </a:cubicBezTo>
                  <a:lnTo>
                    <a:pt x="82079" y="187254"/>
                  </a:lnTo>
                  <a:lnTo>
                    <a:pt x="78391" y="221065"/>
                  </a:lnTo>
                  <a:lnTo>
                    <a:pt x="78391" y="221138"/>
                  </a:lnTo>
                  <a:cubicBezTo>
                    <a:pt x="77646" y="228363"/>
                    <a:pt x="82896" y="234832"/>
                    <a:pt x="90127" y="235576"/>
                  </a:cubicBezTo>
                  <a:cubicBezTo>
                    <a:pt x="90533" y="235621"/>
                    <a:pt x="90939" y="235644"/>
                    <a:pt x="91345" y="235644"/>
                  </a:cubicBezTo>
                  <a:cubicBezTo>
                    <a:pt x="92078" y="235650"/>
                    <a:pt x="92806" y="235588"/>
                    <a:pt x="93528" y="235469"/>
                  </a:cubicBezTo>
                  <a:cubicBezTo>
                    <a:pt x="107661" y="233196"/>
                    <a:pt x="141872" y="224618"/>
                    <a:pt x="155210" y="194067"/>
                  </a:cubicBezTo>
                  <a:cubicBezTo>
                    <a:pt x="159164" y="184339"/>
                    <a:pt x="160861" y="173843"/>
                    <a:pt x="160185" y="163359"/>
                  </a:cubicBezTo>
                  <a:cubicBezTo>
                    <a:pt x="166501" y="158610"/>
                    <a:pt x="172473" y="153410"/>
                    <a:pt x="178051" y="147810"/>
                  </a:cubicBezTo>
                  <a:cubicBezTo>
                    <a:pt x="197441" y="127518"/>
                    <a:pt x="212691" y="103650"/>
                    <a:pt x="222956" y="77532"/>
                  </a:cubicBezTo>
                  <a:cubicBezTo>
                    <a:pt x="233840" y="50500"/>
                    <a:pt x="237940" y="25640"/>
                    <a:pt x="234213" y="9358"/>
                  </a:cubicBezTo>
                  <a:close/>
                  <a:moveTo>
                    <a:pt x="177865" y="101400"/>
                  </a:moveTo>
                  <a:cubicBezTo>
                    <a:pt x="165790" y="113486"/>
                    <a:pt x="146203" y="113497"/>
                    <a:pt x="134117" y="101422"/>
                  </a:cubicBezTo>
                  <a:cubicBezTo>
                    <a:pt x="122031" y="89353"/>
                    <a:pt x="122020" y="69766"/>
                    <a:pt x="134095" y="57680"/>
                  </a:cubicBezTo>
                  <a:cubicBezTo>
                    <a:pt x="146169" y="45594"/>
                    <a:pt x="165757" y="45583"/>
                    <a:pt x="177843" y="57657"/>
                  </a:cubicBezTo>
                  <a:lnTo>
                    <a:pt x="177865" y="57680"/>
                  </a:lnTo>
                  <a:cubicBezTo>
                    <a:pt x="189934" y="69574"/>
                    <a:pt x="190081" y="88998"/>
                    <a:pt x="178192" y="101073"/>
                  </a:cubicBezTo>
                  <a:close/>
                </a:path>
              </a:pathLst>
            </a:custGeom>
            <a:solidFill>
              <a:srgbClr val="FFFFFF"/>
            </a:solidFill>
            <a:ln w="5630" cap="flat">
              <a:noFill/>
              <a:prstDash val="solid"/>
              <a:miter/>
            </a:ln>
          </p:spPr>
          <p:txBody>
            <a:bodyPr rtlCol="0" anchor="ctr"/>
            <a:lstStyle/>
            <a:p>
              <a:endParaRPr lang="en-US"/>
            </a:p>
          </p:txBody>
        </p:sp>
        <p:sp>
          <p:nvSpPr>
            <p:cNvPr id="36" name="Freeform: Shape 35">
              <a:extLst>
                <a:ext uri="{FF2B5EF4-FFF2-40B4-BE49-F238E27FC236}">
                  <a16:creationId xmlns:a16="http://schemas.microsoft.com/office/drawing/2014/main" id="{00B8E44F-2EA1-E99E-D1E7-548F1181F351}"/>
                </a:ext>
              </a:extLst>
            </p:cNvPr>
            <p:cNvSpPr/>
            <p:nvPr/>
          </p:nvSpPr>
          <p:spPr>
            <a:xfrm>
              <a:off x="9282676" y="5563462"/>
              <a:ext cx="67359" cy="67378"/>
            </a:xfrm>
            <a:custGeom>
              <a:avLst/>
              <a:gdLst>
                <a:gd name="connsiteX0" fmla="*/ 59735 w 67359"/>
                <a:gd name="connsiteY0" fmla="*/ 26412 h 67378"/>
                <a:gd name="connsiteX1" fmla="*/ 53949 w 67359"/>
                <a:gd name="connsiteY1" fmla="*/ 27816 h 67378"/>
                <a:gd name="connsiteX2" fmla="*/ 43797 w 67359"/>
                <a:gd name="connsiteY2" fmla="*/ 34607 h 67378"/>
                <a:gd name="connsiteX3" fmla="*/ 32941 w 67359"/>
                <a:gd name="connsiteY3" fmla="*/ 32249 h 67378"/>
                <a:gd name="connsiteX4" fmla="*/ 32743 w 67359"/>
                <a:gd name="connsiteY4" fmla="*/ 24083 h 67378"/>
                <a:gd name="connsiteX5" fmla="*/ 39139 w 67359"/>
                <a:gd name="connsiteY5" fmla="*/ 13029 h 67378"/>
                <a:gd name="connsiteX6" fmla="*/ 36939 w 67359"/>
                <a:gd name="connsiteY6" fmla="*/ 1326 h 67378"/>
                <a:gd name="connsiteX7" fmla="*/ 31158 w 67359"/>
                <a:gd name="connsiteY7" fmla="*/ -84 h 67378"/>
                <a:gd name="connsiteX8" fmla="*/ 12406 w 67359"/>
                <a:gd name="connsiteY8" fmla="*/ 9109 h 67378"/>
                <a:gd name="connsiteX9" fmla="*/ 1471 w 67359"/>
                <a:gd name="connsiteY9" fmla="*/ 39243 h 67378"/>
                <a:gd name="connsiteX10" fmla="*/ -227 w 67359"/>
                <a:gd name="connsiteY10" fmla="*/ 58598 h 67378"/>
                <a:gd name="connsiteX11" fmla="*/ 7973 w 67359"/>
                <a:gd name="connsiteY11" fmla="*/ 67233 h 67378"/>
                <a:gd name="connsiteX12" fmla="*/ 7973 w 67359"/>
                <a:gd name="connsiteY12" fmla="*/ 67233 h 67378"/>
                <a:gd name="connsiteX13" fmla="*/ 8193 w 67359"/>
                <a:gd name="connsiteY13" fmla="*/ 67233 h 67378"/>
                <a:gd name="connsiteX14" fmla="*/ 8402 w 67359"/>
                <a:gd name="connsiteY14" fmla="*/ 67233 h 67378"/>
                <a:gd name="connsiteX15" fmla="*/ 27775 w 67359"/>
                <a:gd name="connsiteY15" fmla="*/ 65552 h 67378"/>
                <a:gd name="connsiteX16" fmla="*/ 57914 w 67359"/>
                <a:gd name="connsiteY16" fmla="*/ 54606 h 67378"/>
                <a:gd name="connsiteX17" fmla="*/ 67067 w 67359"/>
                <a:gd name="connsiteY17" fmla="*/ 35791 h 67378"/>
                <a:gd name="connsiteX18" fmla="*/ 59735 w 67359"/>
                <a:gd name="connsiteY18" fmla="*/ 26412 h 67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7359" h="67378">
                  <a:moveTo>
                    <a:pt x="59735" y="26412"/>
                  </a:moveTo>
                  <a:cubicBezTo>
                    <a:pt x="57700" y="26158"/>
                    <a:pt x="55641" y="26660"/>
                    <a:pt x="53949" y="27816"/>
                  </a:cubicBezTo>
                  <a:cubicBezTo>
                    <a:pt x="50582" y="30117"/>
                    <a:pt x="47204" y="32390"/>
                    <a:pt x="43797" y="34607"/>
                  </a:cubicBezTo>
                  <a:cubicBezTo>
                    <a:pt x="40149" y="36953"/>
                    <a:pt x="35287" y="35898"/>
                    <a:pt x="32941" y="32249"/>
                  </a:cubicBezTo>
                  <a:cubicBezTo>
                    <a:pt x="31350" y="29779"/>
                    <a:pt x="31277" y="26627"/>
                    <a:pt x="32743" y="24083"/>
                  </a:cubicBezTo>
                  <a:lnTo>
                    <a:pt x="39139" y="13029"/>
                  </a:lnTo>
                  <a:cubicBezTo>
                    <a:pt x="41761" y="9188"/>
                    <a:pt x="40774" y="3949"/>
                    <a:pt x="36939" y="1326"/>
                  </a:cubicBezTo>
                  <a:cubicBezTo>
                    <a:pt x="35247" y="170"/>
                    <a:pt x="33189" y="-332"/>
                    <a:pt x="31158" y="-84"/>
                  </a:cubicBezTo>
                  <a:cubicBezTo>
                    <a:pt x="24058" y="813"/>
                    <a:pt x="17465" y="4050"/>
                    <a:pt x="12406" y="9109"/>
                  </a:cubicBezTo>
                  <a:cubicBezTo>
                    <a:pt x="10477" y="11038"/>
                    <a:pt x="4623" y="16903"/>
                    <a:pt x="1471" y="39243"/>
                  </a:cubicBezTo>
                  <a:cubicBezTo>
                    <a:pt x="568" y="45661"/>
                    <a:pt x="4" y="52124"/>
                    <a:pt x="-227" y="58598"/>
                  </a:cubicBezTo>
                  <a:cubicBezTo>
                    <a:pt x="-346" y="63246"/>
                    <a:pt x="3326" y="67114"/>
                    <a:pt x="7973" y="67233"/>
                  </a:cubicBezTo>
                  <a:cubicBezTo>
                    <a:pt x="7973" y="67233"/>
                    <a:pt x="7973" y="67233"/>
                    <a:pt x="7973" y="67233"/>
                  </a:cubicBezTo>
                  <a:cubicBezTo>
                    <a:pt x="8047" y="67233"/>
                    <a:pt x="8120" y="67233"/>
                    <a:pt x="8193" y="67233"/>
                  </a:cubicBezTo>
                  <a:lnTo>
                    <a:pt x="8402" y="67233"/>
                  </a:lnTo>
                  <a:cubicBezTo>
                    <a:pt x="14888" y="67007"/>
                    <a:pt x="21351" y="66443"/>
                    <a:pt x="27775" y="65552"/>
                  </a:cubicBezTo>
                  <a:cubicBezTo>
                    <a:pt x="50125" y="62394"/>
                    <a:pt x="55991" y="56529"/>
                    <a:pt x="57914" y="54606"/>
                  </a:cubicBezTo>
                  <a:cubicBezTo>
                    <a:pt x="63001" y="49541"/>
                    <a:pt x="66227" y="42914"/>
                    <a:pt x="67067" y="35791"/>
                  </a:cubicBezTo>
                  <a:cubicBezTo>
                    <a:pt x="67631" y="31178"/>
                    <a:pt x="64349" y="26982"/>
                    <a:pt x="59735" y="26412"/>
                  </a:cubicBezTo>
                  <a:close/>
                </a:path>
              </a:pathLst>
            </a:custGeom>
            <a:solidFill>
              <a:srgbClr val="FFFFFF"/>
            </a:solidFill>
            <a:ln w="5630" cap="flat">
              <a:noFill/>
              <a:prstDash val="solid"/>
              <a:miter/>
            </a:ln>
          </p:spPr>
          <p:txBody>
            <a:bodyPr rtlCol="0" anchor="ctr"/>
            <a:lstStyle/>
            <a:p>
              <a:endParaRPr lang="en-US"/>
            </a:p>
          </p:txBody>
        </p:sp>
        <p:sp>
          <p:nvSpPr>
            <p:cNvPr id="37" name="Freeform: Shape 36">
              <a:extLst>
                <a:ext uri="{FF2B5EF4-FFF2-40B4-BE49-F238E27FC236}">
                  <a16:creationId xmlns:a16="http://schemas.microsoft.com/office/drawing/2014/main" id="{8895334B-1805-E937-74E7-8054813A0B80}"/>
                </a:ext>
              </a:extLst>
            </p:cNvPr>
            <p:cNvSpPr/>
            <p:nvPr/>
          </p:nvSpPr>
          <p:spPr>
            <a:xfrm>
              <a:off x="7992726" y="5595293"/>
              <a:ext cx="48017" cy="115232"/>
            </a:xfrm>
            <a:custGeom>
              <a:avLst/>
              <a:gdLst>
                <a:gd name="connsiteX0" fmla="*/ 33384 w 48017"/>
                <a:gd name="connsiteY0" fmla="*/ 115087 h 115232"/>
                <a:gd name="connsiteX1" fmla="*/ 14174 w 48017"/>
                <a:gd name="connsiteY1" fmla="*/ 115087 h 115232"/>
                <a:gd name="connsiteX2" fmla="*/ -230 w 48017"/>
                <a:gd name="connsiteY2" fmla="*/ 100683 h 115232"/>
                <a:gd name="connsiteX3" fmla="*/ -230 w 48017"/>
                <a:gd name="connsiteY3" fmla="*/ 14258 h 115232"/>
                <a:gd name="connsiteX4" fmla="*/ 14174 w 48017"/>
                <a:gd name="connsiteY4" fmla="*/ -146 h 115232"/>
                <a:gd name="connsiteX5" fmla="*/ 33384 w 48017"/>
                <a:gd name="connsiteY5" fmla="*/ -146 h 115232"/>
                <a:gd name="connsiteX6" fmla="*/ 47788 w 48017"/>
                <a:gd name="connsiteY6" fmla="*/ 14258 h 115232"/>
                <a:gd name="connsiteX7" fmla="*/ 47788 w 48017"/>
                <a:gd name="connsiteY7" fmla="*/ 100683 h 115232"/>
                <a:gd name="connsiteX8" fmla="*/ 33384 w 48017"/>
                <a:gd name="connsiteY8" fmla="*/ 115087 h 1152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17" h="115232">
                  <a:moveTo>
                    <a:pt x="33384" y="115087"/>
                  </a:moveTo>
                  <a:lnTo>
                    <a:pt x="14174" y="115087"/>
                  </a:lnTo>
                  <a:cubicBezTo>
                    <a:pt x="6222" y="115087"/>
                    <a:pt x="-230" y="108640"/>
                    <a:pt x="-230" y="100683"/>
                  </a:cubicBezTo>
                  <a:lnTo>
                    <a:pt x="-230" y="14258"/>
                  </a:lnTo>
                  <a:cubicBezTo>
                    <a:pt x="-230" y="6306"/>
                    <a:pt x="6222" y="-146"/>
                    <a:pt x="14174" y="-146"/>
                  </a:cubicBezTo>
                  <a:lnTo>
                    <a:pt x="33384" y="-146"/>
                  </a:lnTo>
                  <a:cubicBezTo>
                    <a:pt x="41336" y="-146"/>
                    <a:pt x="47788" y="6306"/>
                    <a:pt x="47788" y="14258"/>
                  </a:cubicBezTo>
                  <a:lnTo>
                    <a:pt x="47788" y="100683"/>
                  </a:lnTo>
                  <a:cubicBezTo>
                    <a:pt x="47788" y="108640"/>
                    <a:pt x="41336" y="115087"/>
                    <a:pt x="33384" y="115087"/>
                  </a:cubicBezTo>
                  <a:close/>
                </a:path>
              </a:pathLst>
            </a:custGeom>
            <a:solidFill>
              <a:srgbClr val="FFFFFF"/>
            </a:solidFill>
            <a:ln w="5630" cap="flat">
              <a:noFill/>
              <a:prstDash val="solid"/>
              <a:miter/>
            </a:ln>
          </p:spPr>
          <p:txBody>
            <a:bodyPr rtlCol="0" anchor="ctr"/>
            <a:lstStyle/>
            <a:p>
              <a:endParaRPr lang="en-US"/>
            </a:p>
          </p:txBody>
        </p:sp>
        <p:sp>
          <p:nvSpPr>
            <p:cNvPr id="38" name="Freeform: Shape 37">
              <a:extLst>
                <a:ext uri="{FF2B5EF4-FFF2-40B4-BE49-F238E27FC236}">
                  <a16:creationId xmlns:a16="http://schemas.microsoft.com/office/drawing/2014/main" id="{5C8CE920-372D-57C4-FAAE-4A9551CBDE92}"/>
                </a:ext>
              </a:extLst>
            </p:cNvPr>
            <p:cNvSpPr/>
            <p:nvPr/>
          </p:nvSpPr>
          <p:spPr>
            <a:xfrm>
              <a:off x="8127167" y="5537677"/>
              <a:ext cx="48011" cy="172848"/>
            </a:xfrm>
            <a:custGeom>
              <a:avLst/>
              <a:gdLst>
                <a:gd name="connsiteX0" fmla="*/ 33378 w 48011"/>
                <a:gd name="connsiteY0" fmla="*/ 172703 h 172848"/>
                <a:gd name="connsiteX1" fmla="*/ 14175 w 48011"/>
                <a:gd name="connsiteY1" fmla="*/ 172703 h 172848"/>
                <a:gd name="connsiteX2" fmla="*/ -230 w 48011"/>
                <a:gd name="connsiteY2" fmla="*/ 158299 h 172848"/>
                <a:gd name="connsiteX3" fmla="*/ -230 w 48011"/>
                <a:gd name="connsiteY3" fmla="*/ 14258 h 172848"/>
                <a:gd name="connsiteX4" fmla="*/ 14175 w 48011"/>
                <a:gd name="connsiteY4" fmla="*/ -146 h 172848"/>
                <a:gd name="connsiteX5" fmla="*/ 33378 w 48011"/>
                <a:gd name="connsiteY5" fmla="*/ -146 h 172848"/>
                <a:gd name="connsiteX6" fmla="*/ 47782 w 48011"/>
                <a:gd name="connsiteY6" fmla="*/ 14258 h 172848"/>
                <a:gd name="connsiteX7" fmla="*/ 47782 w 48011"/>
                <a:gd name="connsiteY7" fmla="*/ 158299 h 172848"/>
                <a:gd name="connsiteX8" fmla="*/ 33378 w 48011"/>
                <a:gd name="connsiteY8" fmla="*/ 172703 h 172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11" h="172848">
                  <a:moveTo>
                    <a:pt x="33378" y="172703"/>
                  </a:moveTo>
                  <a:lnTo>
                    <a:pt x="14175" y="172703"/>
                  </a:lnTo>
                  <a:cubicBezTo>
                    <a:pt x="6217" y="172703"/>
                    <a:pt x="-230" y="166257"/>
                    <a:pt x="-230" y="158299"/>
                  </a:cubicBezTo>
                  <a:lnTo>
                    <a:pt x="-230" y="14258"/>
                  </a:lnTo>
                  <a:cubicBezTo>
                    <a:pt x="-230" y="6306"/>
                    <a:pt x="6217" y="-146"/>
                    <a:pt x="14175" y="-146"/>
                  </a:cubicBezTo>
                  <a:lnTo>
                    <a:pt x="33378" y="-146"/>
                  </a:lnTo>
                  <a:cubicBezTo>
                    <a:pt x="41330" y="-146"/>
                    <a:pt x="47782" y="6306"/>
                    <a:pt x="47782" y="14258"/>
                  </a:cubicBezTo>
                  <a:lnTo>
                    <a:pt x="47782" y="158299"/>
                  </a:lnTo>
                  <a:cubicBezTo>
                    <a:pt x="47782" y="166257"/>
                    <a:pt x="41330" y="172703"/>
                    <a:pt x="33378" y="172703"/>
                  </a:cubicBezTo>
                  <a:close/>
                </a:path>
              </a:pathLst>
            </a:custGeom>
            <a:solidFill>
              <a:srgbClr val="FFFFFF"/>
            </a:solidFill>
            <a:ln w="5630" cap="flat">
              <a:noFill/>
              <a:prstDash val="solid"/>
              <a:miter/>
            </a:ln>
          </p:spPr>
          <p:txBody>
            <a:bodyPr rtlCol="0" anchor="ctr"/>
            <a:lstStyle/>
            <a:p>
              <a:endParaRPr lang="en-US"/>
            </a:p>
          </p:txBody>
        </p:sp>
        <p:sp>
          <p:nvSpPr>
            <p:cNvPr id="39" name="Freeform: Shape 38">
              <a:extLst>
                <a:ext uri="{FF2B5EF4-FFF2-40B4-BE49-F238E27FC236}">
                  <a16:creationId xmlns:a16="http://schemas.microsoft.com/office/drawing/2014/main" id="{BF947F98-7096-9F24-60A5-D9DA3A00D59A}"/>
                </a:ext>
              </a:extLst>
            </p:cNvPr>
            <p:cNvSpPr/>
            <p:nvPr/>
          </p:nvSpPr>
          <p:spPr>
            <a:xfrm>
              <a:off x="8194383" y="5470461"/>
              <a:ext cx="48011" cy="240063"/>
            </a:xfrm>
            <a:custGeom>
              <a:avLst/>
              <a:gdLst>
                <a:gd name="connsiteX0" fmla="*/ 33378 w 48011"/>
                <a:gd name="connsiteY0" fmla="*/ 239918 h 240063"/>
                <a:gd name="connsiteX1" fmla="*/ 14175 w 48011"/>
                <a:gd name="connsiteY1" fmla="*/ 239918 h 240063"/>
                <a:gd name="connsiteX2" fmla="*/ -230 w 48011"/>
                <a:gd name="connsiteY2" fmla="*/ 225514 h 240063"/>
                <a:gd name="connsiteX3" fmla="*/ -230 w 48011"/>
                <a:gd name="connsiteY3" fmla="*/ 14258 h 240063"/>
                <a:gd name="connsiteX4" fmla="*/ 14175 w 48011"/>
                <a:gd name="connsiteY4" fmla="*/ -146 h 240063"/>
                <a:gd name="connsiteX5" fmla="*/ 33378 w 48011"/>
                <a:gd name="connsiteY5" fmla="*/ -146 h 240063"/>
                <a:gd name="connsiteX6" fmla="*/ 47782 w 48011"/>
                <a:gd name="connsiteY6" fmla="*/ 14258 h 240063"/>
                <a:gd name="connsiteX7" fmla="*/ 47782 w 48011"/>
                <a:gd name="connsiteY7" fmla="*/ 225514 h 240063"/>
                <a:gd name="connsiteX8" fmla="*/ 33378 w 48011"/>
                <a:gd name="connsiteY8" fmla="*/ 239918 h 24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8011" h="240063">
                  <a:moveTo>
                    <a:pt x="33378" y="239918"/>
                  </a:moveTo>
                  <a:lnTo>
                    <a:pt x="14175" y="239918"/>
                  </a:lnTo>
                  <a:cubicBezTo>
                    <a:pt x="6222" y="239918"/>
                    <a:pt x="-230" y="233472"/>
                    <a:pt x="-230" y="225514"/>
                  </a:cubicBezTo>
                  <a:lnTo>
                    <a:pt x="-230" y="14258"/>
                  </a:lnTo>
                  <a:cubicBezTo>
                    <a:pt x="-230" y="6301"/>
                    <a:pt x="6222" y="-146"/>
                    <a:pt x="14175" y="-146"/>
                  </a:cubicBezTo>
                  <a:lnTo>
                    <a:pt x="33378" y="-146"/>
                  </a:lnTo>
                  <a:cubicBezTo>
                    <a:pt x="41336" y="-146"/>
                    <a:pt x="47782" y="6301"/>
                    <a:pt x="47782" y="14258"/>
                  </a:cubicBezTo>
                  <a:lnTo>
                    <a:pt x="47782" y="225514"/>
                  </a:lnTo>
                  <a:cubicBezTo>
                    <a:pt x="47782" y="233472"/>
                    <a:pt x="41336" y="239918"/>
                    <a:pt x="33378" y="239918"/>
                  </a:cubicBezTo>
                  <a:close/>
                </a:path>
              </a:pathLst>
            </a:custGeom>
            <a:solidFill>
              <a:srgbClr val="FFFFFF"/>
            </a:solidFill>
            <a:ln w="5630"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C2AA80C3-940E-801B-B07D-F31F9D6BB868}"/>
                </a:ext>
              </a:extLst>
            </p:cNvPr>
            <p:cNvSpPr/>
            <p:nvPr/>
          </p:nvSpPr>
          <p:spPr>
            <a:xfrm>
              <a:off x="8059947" y="5422444"/>
              <a:ext cx="48011" cy="288081"/>
            </a:xfrm>
            <a:custGeom>
              <a:avLst/>
              <a:gdLst>
                <a:gd name="connsiteX0" fmla="*/ 33378 w 48011"/>
                <a:gd name="connsiteY0" fmla="*/ 287935 h 288081"/>
                <a:gd name="connsiteX1" fmla="*/ 14174 w 48011"/>
                <a:gd name="connsiteY1" fmla="*/ 287935 h 288081"/>
                <a:gd name="connsiteX2" fmla="*/ -230 w 48011"/>
                <a:gd name="connsiteY2" fmla="*/ 273531 h 288081"/>
                <a:gd name="connsiteX3" fmla="*/ -230 w 48011"/>
                <a:gd name="connsiteY3" fmla="*/ 14258 h 288081"/>
                <a:gd name="connsiteX4" fmla="*/ 14174 w 48011"/>
                <a:gd name="connsiteY4" fmla="*/ -146 h 288081"/>
                <a:gd name="connsiteX5" fmla="*/ 33378 w 48011"/>
                <a:gd name="connsiteY5" fmla="*/ -146 h 288081"/>
                <a:gd name="connsiteX6" fmla="*/ 47782 w 48011"/>
                <a:gd name="connsiteY6" fmla="*/ 14258 h 288081"/>
                <a:gd name="connsiteX7" fmla="*/ 47782 w 48011"/>
                <a:gd name="connsiteY7" fmla="*/ 273531 h 288081"/>
                <a:gd name="connsiteX8" fmla="*/ 33378 w 48011"/>
                <a:gd name="connsiteY8" fmla="*/ 287935 h 288081"/>
                <a:gd name="connsiteX9" fmla="*/ 33378 w 48011"/>
                <a:gd name="connsiteY9" fmla="*/ 287935 h 288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8011" h="288081">
                  <a:moveTo>
                    <a:pt x="33378" y="287935"/>
                  </a:moveTo>
                  <a:lnTo>
                    <a:pt x="14174" y="287935"/>
                  </a:lnTo>
                  <a:cubicBezTo>
                    <a:pt x="6217" y="287935"/>
                    <a:pt x="-230" y="281489"/>
                    <a:pt x="-230" y="273531"/>
                  </a:cubicBezTo>
                  <a:lnTo>
                    <a:pt x="-230" y="14258"/>
                  </a:lnTo>
                  <a:cubicBezTo>
                    <a:pt x="-230" y="6306"/>
                    <a:pt x="6217" y="-146"/>
                    <a:pt x="14174" y="-146"/>
                  </a:cubicBezTo>
                  <a:lnTo>
                    <a:pt x="33378" y="-146"/>
                  </a:lnTo>
                  <a:cubicBezTo>
                    <a:pt x="41336" y="-146"/>
                    <a:pt x="47782" y="6306"/>
                    <a:pt x="47782" y="14258"/>
                  </a:cubicBezTo>
                  <a:lnTo>
                    <a:pt x="47782" y="273531"/>
                  </a:lnTo>
                  <a:cubicBezTo>
                    <a:pt x="47782" y="281489"/>
                    <a:pt x="41336" y="287935"/>
                    <a:pt x="33378" y="287935"/>
                  </a:cubicBezTo>
                  <a:cubicBezTo>
                    <a:pt x="33378" y="287935"/>
                    <a:pt x="33378" y="287935"/>
                    <a:pt x="33378" y="287935"/>
                  </a:cubicBezTo>
                  <a:close/>
                </a:path>
              </a:pathLst>
            </a:custGeom>
            <a:solidFill>
              <a:srgbClr val="FFFFFF"/>
            </a:solidFill>
            <a:ln w="5630"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B8BFB2FB-DDD7-DB28-AAB9-88B04EADF1EB}"/>
                </a:ext>
              </a:extLst>
            </p:cNvPr>
            <p:cNvSpPr/>
            <p:nvPr/>
          </p:nvSpPr>
          <p:spPr>
            <a:xfrm>
              <a:off x="9587505" y="4390370"/>
              <a:ext cx="143739" cy="143308"/>
            </a:xfrm>
            <a:custGeom>
              <a:avLst/>
              <a:gdLst>
                <a:gd name="connsiteX0" fmla="*/ 138588 w 143739"/>
                <a:gd name="connsiteY0" fmla="*/ 18507 h 143308"/>
                <a:gd name="connsiteX1" fmla="*/ 124872 w 143739"/>
                <a:gd name="connsiteY1" fmla="*/ 4779 h 143308"/>
                <a:gd name="connsiteX2" fmla="*/ 101145 w 143739"/>
                <a:gd name="connsiteY2" fmla="*/ 4717 h 143308"/>
                <a:gd name="connsiteX3" fmla="*/ 5753 w 143739"/>
                <a:gd name="connsiteY3" fmla="*/ 92760 h 143308"/>
                <a:gd name="connsiteX4" fmla="*/ -214 w 143739"/>
                <a:gd name="connsiteY4" fmla="*/ 104875 h 143308"/>
                <a:gd name="connsiteX5" fmla="*/ 4625 w 143739"/>
                <a:gd name="connsiteY5" fmla="*/ 117457 h 143308"/>
                <a:gd name="connsiteX6" fmla="*/ 25120 w 143739"/>
                <a:gd name="connsiteY6" fmla="*/ 138178 h 143308"/>
                <a:gd name="connsiteX7" fmla="*/ 25160 w 143739"/>
                <a:gd name="connsiteY7" fmla="*/ 138217 h 143308"/>
                <a:gd name="connsiteX8" fmla="*/ 37082 w 143739"/>
                <a:gd name="connsiteY8" fmla="*/ 143163 h 143308"/>
                <a:gd name="connsiteX9" fmla="*/ 37703 w 143739"/>
                <a:gd name="connsiteY9" fmla="*/ 143163 h 143308"/>
                <a:gd name="connsiteX10" fmla="*/ 49879 w 143739"/>
                <a:gd name="connsiteY10" fmla="*/ 137292 h 143308"/>
                <a:gd name="connsiteX11" fmla="*/ 138531 w 143739"/>
                <a:gd name="connsiteY11" fmla="*/ 42335 h 143308"/>
                <a:gd name="connsiteX12" fmla="*/ 138633 w 143739"/>
                <a:gd name="connsiteY12" fmla="*/ 18552 h 1433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3739" h="143308">
                  <a:moveTo>
                    <a:pt x="138588" y="18507"/>
                  </a:moveTo>
                  <a:lnTo>
                    <a:pt x="124872" y="4779"/>
                  </a:lnTo>
                  <a:cubicBezTo>
                    <a:pt x="118324" y="-1763"/>
                    <a:pt x="107727" y="-1791"/>
                    <a:pt x="101145" y="4717"/>
                  </a:cubicBezTo>
                  <a:lnTo>
                    <a:pt x="5753" y="92760"/>
                  </a:lnTo>
                  <a:cubicBezTo>
                    <a:pt x="2251" y="95856"/>
                    <a:pt x="108" y="100210"/>
                    <a:pt x="-214" y="104875"/>
                  </a:cubicBezTo>
                  <a:cubicBezTo>
                    <a:pt x="-417" y="109561"/>
                    <a:pt x="1337" y="114118"/>
                    <a:pt x="4625" y="117457"/>
                  </a:cubicBezTo>
                  <a:lnTo>
                    <a:pt x="25120" y="138178"/>
                  </a:lnTo>
                  <a:lnTo>
                    <a:pt x="25160" y="138217"/>
                  </a:lnTo>
                  <a:cubicBezTo>
                    <a:pt x="28324" y="141370"/>
                    <a:pt x="32610" y="143152"/>
                    <a:pt x="37082" y="143163"/>
                  </a:cubicBezTo>
                  <a:lnTo>
                    <a:pt x="37703" y="143163"/>
                  </a:lnTo>
                  <a:cubicBezTo>
                    <a:pt x="42378" y="142904"/>
                    <a:pt x="46760" y="140789"/>
                    <a:pt x="49879" y="137292"/>
                  </a:cubicBezTo>
                  <a:lnTo>
                    <a:pt x="138531" y="42335"/>
                  </a:lnTo>
                  <a:cubicBezTo>
                    <a:pt x="145130" y="35798"/>
                    <a:pt x="145175" y="25150"/>
                    <a:pt x="138633" y="18552"/>
                  </a:cubicBezTo>
                  <a:close/>
                </a:path>
              </a:pathLst>
            </a:custGeom>
            <a:solidFill>
              <a:srgbClr val="FFFFFF"/>
            </a:solidFill>
            <a:ln w="5630"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E3B42E59-F97D-09F8-097F-D994A65E798C}"/>
                </a:ext>
              </a:extLst>
            </p:cNvPr>
            <p:cNvSpPr/>
            <p:nvPr/>
          </p:nvSpPr>
          <p:spPr>
            <a:xfrm>
              <a:off x="9671370" y="4298249"/>
              <a:ext cx="168375" cy="131060"/>
            </a:xfrm>
            <a:custGeom>
              <a:avLst/>
              <a:gdLst>
                <a:gd name="connsiteX0" fmla="*/ 164997 w 168375"/>
                <a:gd name="connsiteY0" fmla="*/ 82886 h 131060"/>
                <a:gd name="connsiteX1" fmla="*/ 164834 w 168375"/>
                <a:gd name="connsiteY1" fmla="*/ 82722 h 131060"/>
                <a:gd name="connsiteX2" fmla="*/ 146826 w 168375"/>
                <a:gd name="connsiteY2" fmla="*/ 64900 h 131060"/>
                <a:gd name="connsiteX3" fmla="*/ 138795 w 168375"/>
                <a:gd name="connsiteY3" fmla="*/ 61607 h 131060"/>
                <a:gd name="connsiteX4" fmla="*/ 132078 w 168375"/>
                <a:gd name="connsiteY4" fmla="*/ 63784 h 131060"/>
                <a:gd name="connsiteX5" fmla="*/ 132123 w 168375"/>
                <a:gd name="connsiteY5" fmla="*/ 63146 h 131060"/>
                <a:gd name="connsiteX6" fmla="*/ 129388 w 168375"/>
                <a:gd name="connsiteY6" fmla="*/ 49893 h 131060"/>
                <a:gd name="connsiteX7" fmla="*/ 116354 w 168375"/>
                <a:gd name="connsiteY7" fmla="*/ 34789 h 131060"/>
                <a:gd name="connsiteX8" fmla="*/ 116315 w 168375"/>
                <a:gd name="connsiteY8" fmla="*/ 34744 h 131060"/>
                <a:gd name="connsiteX9" fmla="*/ 70745 w 168375"/>
                <a:gd name="connsiteY9" fmla="*/ 5350 h 131060"/>
                <a:gd name="connsiteX10" fmla="*/ 42851 w 168375"/>
                <a:gd name="connsiteY10" fmla="*/ -144 h 131060"/>
                <a:gd name="connsiteX11" fmla="*/ 8820 w 168375"/>
                <a:gd name="connsiteY11" fmla="*/ 11773 h 131060"/>
                <a:gd name="connsiteX12" fmla="*/ 1370 w 168375"/>
                <a:gd name="connsiteY12" fmla="*/ 20301 h 131060"/>
                <a:gd name="connsiteX13" fmla="*/ 3248 w 168375"/>
                <a:gd name="connsiteY13" fmla="*/ 32043 h 131060"/>
                <a:gd name="connsiteX14" fmla="*/ 11172 w 168375"/>
                <a:gd name="connsiteY14" fmla="*/ 33092 h 131060"/>
                <a:gd name="connsiteX15" fmla="*/ 15678 w 168375"/>
                <a:gd name="connsiteY15" fmla="*/ 31710 h 131060"/>
                <a:gd name="connsiteX16" fmla="*/ 25373 w 168375"/>
                <a:gd name="connsiteY16" fmla="*/ 31101 h 131060"/>
                <a:gd name="connsiteX17" fmla="*/ 44131 w 168375"/>
                <a:gd name="connsiteY17" fmla="*/ 37982 h 131060"/>
                <a:gd name="connsiteX18" fmla="*/ 53724 w 168375"/>
                <a:gd name="connsiteY18" fmla="*/ 59576 h 131060"/>
                <a:gd name="connsiteX19" fmla="*/ 43217 w 168375"/>
                <a:gd name="connsiteY19" fmla="*/ 77697 h 131060"/>
                <a:gd name="connsiteX20" fmla="*/ 43979 w 168375"/>
                <a:gd name="connsiteY20" fmla="*/ 88729 h 131060"/>
                <a:gd name="connsiteX21" fmla="*/ 62060 w 168375"/>
                <a:gd name="connsiteY21" fmla="*/ 106815 h 131060"/>
                <a:gd name="connsiteX22" fmla="*/ 73621 w 168375"/>
                <a:gd name="connsiteY22" fmla="*/ 107137 h 131060"/>
                <a:gd name="connsiteX23" fmla="*/ 89244 w 168375"/>
                <a:gd name="connsiteY23" fmla="*/ 94002 h 131060"/>
                <a:gd name="connsiteX24" fmla="*/ 96970 w 168375"/>
                <a:gd name="connsiteY24" fmla="*/ 90956 h 131060"/>
                <a:gd name="connsiteX25" fmla="*/ 102903 w 168375"/>
                <a:gd name="connsiteY25" fmla="*/ 92203 h 131060"/>
                <a:gd name="connsiteX26" fmla="*/ 102739 w 168375"/>
                <a:gd name="connsiteY26" fmla="*/ 92705 h 131060"/>
                <a:gd name="connsiteX27" fmla="*/ 101787 w 168375"/>
                <a:gd name="connsiteY27" fmla="*/ 93613 h 131060"/>
                <a:gd name="connsiteX28" fmla="*/ 101629 w 168375"/>
                <a:gd name="connsiteY28" fmla="*/ 93759 h 131060"/>
                <a:gd name="connsiteX29" fmla="*/ 101595 w 168375"/>
                <a:gd name="connsiteY29" fmla="*/ 109754 h 131060"/>
                <a:gd name="connsiteX30" fmla="*/ 101651 w 168375"/>
                <a:gd name="connsiteY30" fmla="*/ 109810 h 131060"/>
                <a:gd name="connsiteX31" fmla="*/ 119659 w 168375"/>
                <a:gd name="connsiteY31" fmla="*/ 127632 h 131060"/>
                <a:gd name="connsiteX32" fmla="*/ 127684 w 168375"/>
                <a:gd name="connsiteY32" fmla="*/ 130914 h 131060"/>
                <a:gd name="connsiteX33" fmla="*/ 135687 w 168375"/>
                <a:gd name="connsiteY33" fmla="*/ 127654 h 131060"/>
                <a:gd name="connsiteX34" fmla="*/ 164851 w 168375"/>
                <a:gd name="connsiteY34" fmla="*/ 98846 h 131060"/>
                <a:gd name="connsiteX35" fmla="*/ 165144 w 168375"/>
                <a:gd name="connsiteY35" fmla="*/ 98536 h 131060"/>
                <a:gd name="connsiteX36" fmla="*/ 164997 w 168375"/>
                <a:gd name="connsiteY36" fmla="*/ 82886 h 13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68375" h="131060">
                  <a:moveTo>
                    <a:pt x="164997" y="82886"/>
                  </a:moveTo>
                  <a:lnTo>
                    <a:pt x="164834" y="82722"/>
                  </a:lnTo>
                  <a:lnTo>
                    <a:pt x="146826" y="64900"/>
                  </a:lnTo>
                  <a:cubicBezTo>
                    <a:pt x="144694" y="62774"/>
                    <a:pt x="141806" y="61590"/>
                    <a:pt x="138795" y="61607"/>
                  </a:cubicBezTo>
                  <a:cubicBezTo>
                    <a:pt x="136381" y="61612"/>
                    <a:pt x="134029" y="62374"/>
                    <a:pt x="132078" y="63784"/>
                  </a:cubicBezTo>
                  <a:cubicBezTo>
                    <a:pt x="132078" y="63558"/>
                    <a:pt x="132106" y="63338"/>
                    <a:pt x="132123" y="63146"/>
                  </a:cubicBezTo>
                  <a:cubicBezTo>
                    <a:pt x="132851" y="58539"/>
                    <a:pt x="131881" y="53829"/>
                    <a:pt x="129388" y="49893"/>
                  </a:cubicBezTo>
                  <a:cubicBezTo>
                    <a:pt x="125423" y="44541"/>
                    <a:pt x="121063" y="39493"/>
                    <a:pt x="116354" y="34789"/>
                  </a:cubicBezTo>
                  <a:lnTo>
                    <a:pt x="116315" y="34744"/>
                  </a:lnTo>
                  <a:cubicBezTo>
                    <a:pt x="103151" y="22117"/>
                    <a:pt x="87676" y="12134"/>
                    <a:pt x="70745" y="5350"/>
                  </a:cubicBezTo>
                  <a:cubicBezTo>
                    <a:pt x="61890" y="1718"/>
                    <a:pt x="52416" y="-149"/>
                    <a:pt x="42851" y="-144"/>
                  </a:cubicBezTo>
                  <a:cubicBezTo>
                    <a:pt x="30466" y="-256"/>
                    <a:pt x="18430" y="3962"/>
                    <a:pt x="8820" y="11773"/>
                  </a:cubicBezTo>
                  <a:cubicBezTo>
                    <a:pt x="6084" y="14385"/>
                    <a:pt x="3592" y="17238"/>
                    <a:pt x="1370" y="20301"/>
                  </a:cubicBezTo>
                  <a:cubicBezTo>
                    <a:pt x="-1354" y="24057"/>
                    <a:pt x="-514" y="29319"/>
                    <a:pt x="3248" y="32043"/>
                  </a:cubicBezTo>
                  <a:cubicBezTo>
                    <a:pt x="5543" y="33707"/>
                    <a:pt x="8521" y="34101"/>
                    <a:pt x="11172" y="33092"/>
                  </a:cubicBezTo>
                  <a:cubicBezTo>
                    <a:pt x="12644" y="32539"/>
                    <a:pt x="14150" y="32077"/>
                    <a:pt x="15678" y="31710"/>
                  </a:cubicBezTo>
                  <a:cubicBezTo>
                    <a:pt x="18865" y="31033"/>
                    <a:pt x="22130" y="30830"/>
                    <a:pt x="25373" y="31101"/>
                  </a:cubicBezTo>
                  <a:cubicBezTo>
                    <a:pt x="32101" y="31806"/>
                    <a:pt x="38547" y="34169"/>
                    <a:pt x="44131" y="37982"/>
                  </a:cubicBezTo>
                  <a:cubicBezTo>
                    <a:pt x="50475" y="43322"/>
                    <a:pt x="54012" y="51286"/>
                    <a:pt x="53724" y="59576"/>
                  </a:cubicBezTo>
                  <a:cubicBezTo>
                    <a:pt x="51395" y="66220"/>
                    <a:pt x="47825" y="72368"/>
                    <a:pt x="43217" y="77697"/>
                  </a:cubicBezTo>
                  <a:cubicBezTo>
                    <a:pt x="40674" y="81047"/>
                    <a:pt x="41001" y="85762"/>
                    <a:pt x="43979" y="88729"/>
                  </a:cubicBezTo>
                  <a:lnTo>
                    <a:pt x="62060" y="106815"/>
                  </a:lnTo>
                  <a:cubicBezTo>
                    <a:pt x="65218" y="109979"/>
                    <a:pt x="70294" y="110120"/>
                    <a:pt x="73621" y="107137"/>
                  </a:cubicBezTo>
                  <a:cubicBezTo>
                    <a:pt x="78736" y="102574"/>
                    <a:pt x="86525" y="95688"/>
                    <a:pt x="89244" y="94002"/>
                  </a:cubicBezTo>
                  <a:cubicBezTo>
                    <a:pt x="91573" y="92445"/>
                    <a:pt x="94206" y="91407"/>
                    <a:pt x="96970" y="90956"/>
                  </a:cubicBezTo>
                  <a:cubicBezTo>
                    <a:pt x="99029" y="90753"/>
                    <a:pt x="101104" y="91187"/>
                    <a:pt x="102903" y="92203"/>
                  </a:cubicBezTo>
                  <a:cubicBezTo>
                    <a:pt x="102920" y="92389"/>
                    <a:pt x="102864" y="92569"/>
                    <a:pt x="102739" y="92705"/>
                  </a:cubicBezTo>
                  <a:lnTo>
                    <a:pt x="101787" y="93613"/>
                  </a:lnTo>
                  <a:lnTo>
                    <a:pt x="101629" y="93759"/>
                  </a:lnTo>
                  <a:cubicBezTo>
                    <a:pt x="97201" y="98170"/>
                    <a:pt x="97190" y="105326"/>
                    <a:pt x="101595" y="109754"/>
                  </a:cubicBezTo>
                  <a:lnTo>
                    <a:pt x="101651" y="109810"/>
                  </a:lnTo>
                  <a:lnTo>
                    <a:pt x="119659" y="127632"/>
                  </a:lnTo>
                  <a:cubicBezTo>
                    <a:pt x="121785" y="129752"/>
                    <a:pt x="124678" y="130937"/>
                    <a:pt x="127684" y="130914"/>
                  </a:cubicBezTo>
                  <a:cubicBezTo>
                    <a:pt x="130679" y="130920"/>
                    <a:pt x="133550" y="129747"/>
                    <a:pt x="135687" y="127654"/>
                  </a:cubicBezTo>
                  <a:lnTo>
                    <a:pt x="164851" y="98846"/>
                  </a:lnTo>
                  <a:cubicBezTo>
                    <a:pt x="164952" y="98745"/>
                    <a:pt x="165048" y="98643"/>
                    <a:pt x="165144" y="98536"/>
                  </a:cubicBezTo>
                  <a:cubicBezTo>
                    <a:pt x="169205" y="94086"/>
                    <a:pt x="169137" y="87262"/>
                    <a:pt x="164997" y="82886"/>
                  </a:cubicBezTo>
                  <a:close/>
                </a:path>
              </a:pathLst>
            </a:custGeom>
            <a:solidFill>
              <a:srgbClr val="FFFFFF"/>
            </a:solidFill>
            <a:ln w="5630"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EE08D86F-8760-2987-86C3-7DB399531672}"/>
                </a:ext>
              </a:extLst>
            </p:cNvPr>
            <p:cNvSpPr/>
            <p:nvPr/>
          </p:nvSpPr>
          <p:spPr>
            <a:xfrm>
              <a:off x="7765622" y="4316011"/>
              <a:ext cx="52606" cy="84174"/>
            </a:xfrm>
            <a:custGeom>
              <a:avLst/>
              <a:gdLst>
                <a:gd name="connsiteX0" fmla="*/ 10289 w 52606"/>
                <a:gd name="connsiteY0" fmla="*/ 84028 h 84174"/>
                <a:gd name="connsiteX1" fmla="*/ -230 w 52606"/>
                <a:gd name="connsiteY1" fmla="*/ 73504 h 84174"/>
                <a:gd name="connsiteX2" fmla="*/ 2850 w 52606"/>
                <a:gd name="connsiteY2" fmla="*/ 66066 h 84174"/>
                <a:gd name="connsiteX3" fmla="*/ 26977 w 52606"/>
                <a:gd name="connsiteY3" fmla="*/ 41939 h 84174"/>
                <a:gd name="connsiteX4" fmla="*/ 2850 w 52606"/>
                <a:gd name="connsiteY4" fmla="*/ 17817 h 84174"/>
                <a:gd name="connsiteX5" fmla="*/ 2850 w 52606"/>
                <a:gd name="connsiteY5" fmla="*/ 2934 h 84174"/>
                <a:gd name="connsiteX6" fmla="*/ 17728 w 52606"/>
                <a:gd name="connsiteY6" fmla="*/ 2934 h 84174"/>
                <a:gd name="connsiteX7" fmla="*/ 49294 w 52606"/>
                <a:gd name="connsiteY7" fmla="*/ 34500 h 84174"/>
                <a:gd name="connsiteX8" fmla="*/ 49294 w 52606"/>
                <a:gd name="connsiteY8" fmla="*/ 49377 h 84174"/>
                <a:gd name="connsiteX9" fmla="*/ 49294 w 52606"/>
                <a:gd name="connsiteY9" fmla="*/ 49377 h 84174"/>
                <a:gd name="connsiteX10" fmla="*/ 17728 w 52606"/>
                <a:gd name="connsiteY10" fmla="*/ 80943 h 84174"/>
                <a:gd name="connsiteX11" fmla="*/ 10289 w 52606"/>
                <a:gd name="connsiteY11" fmla="*/ 84028 h 841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606" h="84174">
                  <a:moveTo>
                    <a:pt x="10289" y="84028"/>
                  </a:moveTo>
                  <a:cubicBezTo>
                    <a:pt x="4480" y="84028"/>
                    <a:pt x="-230" y="79313"/>
                    <a:pt x="-230" y="73504"/>
                  </a:cubicBezTo>
                  <a:cubicBezTo>
                    <a:pt x="-230" y="70713"/>
                    <a:pt x="876" y="68039"/>
                    <a:pt x="2850" y="66066"/>
                  </a:cubicBezTo>
                  <a:lnTo>
                    <a:pt x="26977" y="41939"/>
                  </a:lnTo>
                  <a:lnTo>
                    <a:pt x="2850" y="17817"/>
                  </a:lnTo>
                  <a:cubicBezTo>
                    <a:pt x="-1256" y="13706"/>
                    <a:pt x="-1256" y="7045"/>
                    <a:pt x="2850" y="2934"/>
                  </a:cubicBezTo>
                  <a:cubicBezTo>
                    <a:pt x="6961" y="-1172"/>
                    <a:pt x="13622" y="-1172"/>
                    <a:pt x="17728" y="2934"/>
                  </a:cubicBezTo>
                  <a:lnTo>
                    <a:pt x="49294" y="34500"/>
                  </a:lnTo>
                  <a:cubicBezTo>
                    <a:pt x="53405" y="38611"/>
                    <a:pt x="53405" y="45271"/>
                    <a:pt x="49294" y="49377"/>
                  </a:cubicBezTo>
                  <a:cubicBezTo>
                    <a:pt x="49294" y="49377"/>
                    <a:pt x="49294" y="49377"/>
                    <a:pt x="49294" y="49377"/>
                  </a:cubicBezTo>
                  <a:lnTo>
                    <a:pt x="17728" y="80943"/>
                  </a:lnTo>
                  <a:cubicBezTo>
                    <a:pt x="15759" y="82923"/>
                    <a:pt x="13080" y="84028"/>
                    <a:pt x="10289" y="84028"/>
                  </a:cubicBezTo>
                  <a:close/>
                </a:path>
              </a:pathLst>
            </a:custGeom>
            <a:solidFill>
              <a:srgbClr val="FFFFFF"/>
            </a:solidFill>
            <a:ln w="5630" cap="flat">
              <a:noFill/>
              <a:prstDash val="solid"/>
              <a:miter/>
            </a:ln>
          </p:spPr>
          <p:txBody>
            <a:bodyPr rtlCol="0" anchor="ctr"/>
            <a:lstStyle/>
            <a:p>
              <a:endParaRPr lang="en-US"/>
            </a:p>
          </p:txBody>
        </p:sp>
        <p:sp>
          <p:nvSpPr>
            <p:cNvPr id="44" name="Freeform: Shape 43">
              <a:extLst>
                <a:ext uri="{FF2B5EF4-FFF2-40B4-BE49-F238E27FC236}">
                  <a16:creationId xmlns:a16="http://schemas.microsoft.com/office/drawing/2014/main" id="{9AC19F8A-EBA2-139D-C112-47162D6B2C63}"/>
                </a:ext>
              </a:extLst>
            </p:cNvPr>
            <p:cNvSpPr/>
            <p:nvPr/>
          </p:nvSpPr>
          <p:spPr>
            <a:xfrm>
              <a:off x="7597274" y="4347577"/>
              <a:ext cx="210432" cy="84168"/>
            </a:xfrm>
            <a:custGeom>
              <a:avLst/>
              <a:gdLst>
                <a:gd name="connsiteX0" fmla="*/ 10294 w 210432"/>
                <a:gd name="connsiteY0" fmla="*/ 84023 h 84168"/>
                <a:gd name="connsiteX1" fmla="*/ -230 w 210432"/>
                <a:gd name="connsiteY1" fmla="*/ 73505 h 84168"/>
                <a:gd name="connsiteX2" fmla="*/ -230 w 210432"/>
                <a:gd name="connsiteY2" fmla="*/ 73505 h 84168"/>
                <a:gd name="connsiteX3" fmla="*/ -230 w 210432"/>
                <a:gd name="connsiteY3" fmla="*/ 62981 h 84168"/>
                <a:gd name="connsiteX4" fmla="*/ 62869 w 210432"/>
                <a:gd name="connsiteY4" fmla="*/ -146 h 84168"/>
                <a:gd name="connsiteX5" fmla="*/ 199679 w 210432"/>
                <a:gd name="connsiteY5" fmla="*/ -146 h 84168"/>
                <a:gd name="connsiteX6" fmla="*/ 210203 w 210432"/>
                <a:gd name="connsiteY6" fmla="*/ 10373 h 84168"/>
                <a:gd name="connsiteX7" fmla="*/ 199679 w 210432"/>
                <a:gd name="connsiteY7" fmla="*/ 20896 h 84168"/>
                <a:gd name="connsiteX8" fmla="*/ 62902 w 210432"/>
                <a:gd name="connsiteY8" fmla="*/ 20896 h 84168"/>
                <a:gd name="connsiteX9" fmla="*/ 20813 w 210432"/>
                <a:gd name="connsiteY9" fmla="*/ 63014 h 84168"/>
                <a:gd name="connsiteX10" fmla="*/ 20813 w 210432"/>
                <a:gd name="connsiteY10" fmla="*/ 73505 h 84168"/>
                <a:gd name="connsiteX11" fmla="*/ 10294 w 210432"/>
                <a:gd name="connsiteY11" fmla="*/ 84023 h 84168"/>
                <a:gd name="connsiteX12" fmla="*/ 10294 w 210432"/>
                <a:gd name="connsiteY12" fmla="*/ 84023 h 84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10432" h="84168">
                  <a:moveTo>
                    <a:pt x="10294" y="84023"/>
                  </a:moveTo>
                  <a:cubicBezTo>
                    <a:pt x="4485" y="84028"/>
                    <a:pt x="-230" y="79314"/>
                    <a:pt x="-230" y="73505"/>
                  </a:cubicBezTo>
                  <a:cubicBezTo>
                    <a:pt x="-230" y="73505"/>
                    <a:pt x="-230" y="73505"/>
                    <a:pt x="-230" y="73505"/>
                  </a:cubicBezTo>
                  <a:lnTo>
                    <a:pt x="-230" y="62981"/>
                  </a:lnTo>
                  <a:cubicBezTo>
                    <a:pt x="-55" y="28200"/>
                    <a:pt x="28088" y="40"/>
                    <a:pt x="62869" y="-146"/>
                  </a:cubicBezTo>
                  <a:lnTo>
                    <a:pt x="199679" y="-146"/>
                  </a:lnTo>
                  <a:cubicBezTo>
                    <a:pt x="205493" y="-146"/>
                    <a:pt x="210203" y="4564"/>
                    <a:pt x="210203" y="10373"/>
                  </a:cubicBezTo>
                  <a:cubicBezTo>
                    <a:pt x="210203" y="16187"/>
                    <a:pt x="205493" y="20896"/>
                    <a:pt x="199679" y="20896"/>
                  </a:cubicBezTo>
                  <a:lnTo>
                    <a:pt x="62902" y="20896"/>
                  </a:lnTo>
                  <a:cubicBezTo>
                    <a:pt x="39700" y="21032"/>
                    <a:pt x="20937" y="39818"/>
                    <a:pt x="20813" y="63014"/>
                  </a:cubicBezTo>
                  <a:lnTo>
                    <a:pt x="20813" y="73505"/>
                  </a:lnTo>
                  <a:cubicBezTo>
                    <a:pt x="20813" y="79314"/>
                    <a:pt x="16103" y="84023"/>
                    <a:pt x="10294" y="84023"/>
                  </a:cubicBezTo>
                  <a:cubicBezTo>
                    <a:pt x="10294" y="84023"/>
                    <a:pt x="10294" y="84023"/>
                    <a:pt x="10294" y="84023"/>
                  </a:cubicBezTo>
                  <a:close/>
                </a:path>
              </a:pathLst>
            </a:custGeom>
            <a:solidFill>
              <a:srgbClr val="FFFFFF"/>
            </a:solidFill>
            <a:ln w="5630" cap="flat">
              <a:noFill/>
              <a:prstDash val="solid"/>
              <a:miter/>
            </a:ln>
          </p:spPr>
          <p:txBody>
            <a:bodyPr rtlCol="0" anchor="ctr"/>
            <a:lstStyle/>
            <a:p>
              <a:endParaRPr lang="en-US"/>
            </a:p>
          </p:txBody>
        </p:sp>
        <p:sp>
          <p:nvSpPr>
            <p:cNvPr id="45" name="Freeform: Shape 44">
              <a:extLst>
                <a:ext uri="{FF2B5EF4-FFF2-40B4-BE49-F238E27FC236}">
                  <a16:creationId xmlns:a16="http://schemas.microsoft.com/office/drawing/2014/main" id="{E8B7937D-0725-3A88-9A00-9E457882E1F2}"/>
                </a:ext>
              </a:extLst>
            </p:cNvPr>
            <p:cNvSpPr/>
            <p:nvPr/>
          </p:nvSpPr>
          <p:spPr>
            <a:xfrm>
              <a:off x="7649883" y="4431754"/>
              <a:ext cx="52607" cy="84164"/>
            </a:xfrm>
            <a:custGeom>
              <a:avLst/>
              <a:gdLst>
                <a:gd name="connsiteX0" fmla="*/ 41860 w 52607"/>
                <a:gd name="connsiteY0" fmla="*/ 84019 h 84164"/>
                <a:gd name="connsiteX1" fmla="*/ 34415 w 52607"/>
                <a:gd name="connsiteY1" fmla="*/ 80940 h 84164"/>
                <a:gd name="connsiteX2" fmla="*/ 2855 w 52607"/>
                <a:gd name="connsiteY2" fmla="*/ 49374 h 84164"/>
                <a:gd name="connsiteX3" fmla="*/ 2849 w 52607"/>
                <a:gd name="connsiteY3" fmla="*/ 34496 h 84164"/>
                <a:gd name="connsiteX4" fmla="*/ 2855 w 52607"/>
                <a:gd name="connsiteY4" fmla="*/ 34496 h 84164"/>
                <a:gd name="connsiteX5" fmla="*/ 34415 w 52607"/>
                <a:gd name="connsiteY5" fmla="*/ 2930 h 84164"/>
                <a:gd name="connsiteX6" fmla="*/ 49299 w 52607"/>
                <a:gd name="connsiteY6" fmla="*/ 2941 h 84164"/>
                <a:gd name="connsiteX7" fmla="*/ 49299 w 52607"/>
                <a:gd name="connsiteY7" fmla="*/ 17808 h 84164"/>
                <a:gd name="connsiteX8" fmla="*/ 25171 w 52607"/>
                <a:gd name="connsiteY8" fmla="*/ 41935 h 84164"/>
                <a:gd name="connsiteX9" fmla="*/ 49299 w 52607"/>
                <a:gd name="connsiteY9" fmla="*/ 66056 h 84164"/>
                <a:gd name="connsiteX10" fmla="*/ 49299 w 52607"/>
                <a:gd name="connsiteY10" fmla="*/ 80940 h 84164"/>
                <a:gd name="connsiteX11" fmla="*/ 41860 w 52607"/>
                <a:gd name="connsiteY11" fmla="*/ 84019 h 84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2607" h="84164">
                  <a:moveTo>
                    <a:pt x="41860" y="84019"/>
                  </a:moveTo>
                  <a:cubicBezTo>
                    <a:pt x="39068" y="84025"/>
                    <a:pt x="36389" y="82914"/>
                    <a:pt x="34415" y="80940"/>
                  </a:cubicBezTo>
                  <a:lnTo>
                    <a:pt x="2855" y="49374"/>
                  </a:lnTo>
                  <a:cubicBezTo>
                    <a:pt x="-1257" y="45268"/>
                    <a:pt x="-1257" y="38607"/>
                    <a:pt x="2849" y="34496"/>
                  </a:cubicBezTo>
                  <a:cubicBezTo>
                    <a:pt x="2849" y="34496"/>
                    <a:pt x="2855" y="34496"/>
                    <a:pt x="2855" y="34496"/>
                  </a:cubicBezTo>
                  <a:lnTo>
                    <a:pt x="34415" y="2930"/>
                  </a:lnTo>
                  <a:cubicBezTo>
                    <a:pt x="38532" y="-1176"/>
                    <a:pt x="45193" y="-1170"/>
                    <a:pt x="49299" y="2941"/>
                  </a:cubicBezTo>
                  <a:cubicBezTo>
                    <a:pt x="53399" y="7053"/>
                    <a:pt x="53399" y="13702"/>
                    <a:pt x="49299" y="17808"/>
                  </a:cubicBezTo>
                  <a:lnTo>
                    <a:pt x="25171" y="41935"/>
                  </a:lnTo>
                  <a:lnTo>
                    <a:pt x="49299" y="66056"/>
                  </a:lnTo>
                  <a:cubicBezTo>
                    <a:pt x="53404" y="70168"/>
                    <a:pt x="53404" y="76828"/>
                    <a:pt x="49299" y="80940"/>
                  </a:cubicBezTo>
                  <a:cubicBezTo>
                    <a:pt x="47325" y="82914"/>
                    <a:pt x="44646" y="84019"/>
                    <a:pt x="41860" y="84019"/>
                  </a:cubicBezTo>
                  <a:close/>
                </a:path>
              </a:pathLst>
            </a:custGeom>
            <a:solidFill>
              <a:srgbClr val="FFFFFF"/>
            </a:solidFill>
            <a:ln w="5630"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983E26A7-B715-F422-1BAE-F2AA5802E939}"/>
                </a:ext>
              </a:extLst>
            </p:cNvPr>
            <p:cNvSpPr/>
            <p:nvPr/>
          </p:nvSpPr>
          <p:spPr>
            <a:xfrm>
              <a:off x="7660406" y="4400185"/>
              <a:ext cx="210432" cy="84168"/>
            </a:xfrm>
            <a:custGeom>
              <a:avLst/>
              <a:gdLst>
                <a:gd name="connsiteX0" fmla="*/ 10289 w 210432"/>
                <a:gd name="connsiteY0" fmla="*/ 84023 h 84168"/>
                <a:gd name="connsiteX1" fmla="*/ -230 w 210432"/>
                <a:gd name="connsiteY1" fmla="*/ 73505 h 84168"/>
                <a:gd name="connsiteX2" fmla="*/ 10289 w 210432"/>
                <a:gd name="connsiteY2" fmla="*/ 62981 h 84168"/>
                <a:gd name="connsiteX3" fmla="*/ 147071 w 210432"/>
                <a:gd name="connsiteY3" fmla="*/ 62981 h 84168"/>
                <a:gd name="connsiteX4" fmla="*/ 189155 w 210432"/>
                <a:gd name="connsiteY4" fmla="*/ 20863 h 84168"/>
                <a:gd name="connsiteX5" fmla="*/ 189155 w 210432"/>
                <a:gd name="connsiteY5" fmla="*/ 10373 h 84168"/>
                <a:gd name="connsiteX6" fmla="*/ 199679 w 210432"/>
                <a:gd name="connsiteY6" fmla="*/ -146 h 84168"/>
                <a:gd name="connsiteX7" fmla="*/ 210203 w 210432"/>
                <a:gd name="connsiteY7" fmla="*/ 10373 h 84168"/>
                <a:gd name="connsiteX8" fmla="*/ 210203 w 210432"/>
                <a:gd name="connsiteY8" fmla="*/ 20896 h 84168"/>
                <a:gd name="connsiteX9" fmla="*/ 147105 w 210432"/>
                <a:gd name="connsiteY9" fmla="*/ 84023 h 841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10432" h="84168">
                  <a:moveTo>
                    <a:pt x="10289" y="84023"/>
                  </a:moveTo>
                  <a:cubicBezTo>
                    <a:pt x="4480" y="84023"/>
                    <a:pt x="-230" y="79314"/>
                    <a:pt x="-230" y="73505"/>
                  </a:cubicBezTo>
                  <a:cubicBezTo>
                    <a:pt x="-230" y="67690"/>
                    <a:pt x="4480" y="62981"/>
                    <a:pt x="10289" y="62981"/>
                  </a:cubicBezTo>
                  <a:lnTo>
                    <a:pt x="147071" y="62981"/>
                  </a:lnTo>
                  <a:cubicBezTo>
                    <a:pt x="170267" y="62845"/>
                    <a:pt x="189037" y="44065"/>
                    <a:pt x="189155" y="20863"/>
                  </a:cubicBezTo>
                  <a:lnTo>
                    <a:pt x="189155" y="10373"/>
                  </a:lnTo>
                  <a:cubicBezTo>
                    <a:pt x="189155" y="4563"/>
                    <a:pt x="193870" y="-146"/>
                    <a:pt x="199679" y="-146"/>
                  </a:cubicBezTo>
                  <a:cubicBezTo>
                    <a:pt x="205488" y="-146"/>
                    <a:pt x="210203" y="4563"/>
                    <a:pt x="210203" y="10373"/>
                  </a:cubicBezTo>
                  <a:lnTo>
                    <a:pt x="210203" y="20896"/>
                  </a:lnTo>
                  <a:cubicBezTo>
                    <a:pt x="210028" y="55677"/>
                    <a:pt x="181885" y="83836"/>
                    <a:pt x="147105" y="84023"/>
                  </a:cubicBezTo>
                  <a:close/>
                </a:path>
              </a:pathLst>
            </a:custGeom>
            <a:solidFill>
              <a:srgbClr val="FFFFFF"/>
            </a:solidFill>
            <a:ln w="5630" cap="flat">
              <a:noFill/>
              <a:prstDash val="solid"/>
              <a:miter/>
            </a:ln>
          </p:spPr>
          <p:txBody>
            <a:bodyPr rtlCol="0" anchor="ctr"/>
            <a:lstStyle/>
            <a:p>
              <a:endParaRPr lang="en-US"/>
            </a:p>
          </p:txBody>
        </p:sp>
      </p:grpSp>
    </p:spTree>
    <p:extLst>
      <p:ext uri="{BB962C8B-B14F-4D97-AF65-F5344CB8AC3E}">
        <p14:creationId xmlns:p14="http://schemas.microsoft.com/office/powerpoint/2010/main" val="1834173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EAA14-301C-3F7D-31A8-F146AC8A4431}"/>
              </a:ext>
            </a:extLst>
          </p:cNvPr>
          <p:cNvSpPr>
            <a:spLocks noGrp="1"/>
          </p:cNvSpPr>
          <p:nvPr>
            <p:ph type="title"/>
          </p:nvPr>
        </p:nvSpPr>
        <p:spPr/>
        <p:txBody>
          <a:bodyPr/>
          <a:lstStyle/>
          <a:p>
            <a:r>
              <a:rPr lang="en-US" sz="5000" b="1" dirty="0">
                <a:latin typeface="Tenorite" panose="00000500000000000000" pitchFamily="2" charset="0"/>
              </a:rPr>
              <a:t>Pre-processing</a:t>
            </a:r>
          </a:p>
        </p:txBody>
      </p:sp>
      <p:sp>
        <p:nvSpPr>
          <p:cNvPr id="4" name="Slide Number Placeholder 3">
            <a:extLst>
              <a:ext uri="{FF2B5EF4-FFF2-40B4-BE49-F238E27FC236}">
                <a16:creationId xmlns:a16="http://schemas.microsoft.com/office/drawing/2014/main" id="{E3E44C88-55BC-86EE-A390-399D17F1A5F5}"/>
              </a:ext>
            </a:extLst>
          </p:cNvPr>
          <p:cNvSpPr>
            <a:spLocks noGrp="1"/>
          </p:cNvSpPr>
          <p:nvPr>
            <p:ph type="sldNum" sz="quarter" idx="12"/>
          </p:nvPr>
        </p:nvSpPr>
        <p:spPr/>
        <p:txBody>
          <a:bodyPr/>
          <a:lstStyle/>
          <a:p>
            <a:fld id="{EF5FFBA1-6FA7-47B6-9BF1-5964CF65E4E4}" type="slidenum">
              <a:rPr lang="en-US" smtClean="0"/>
              <a:pPr/>
              <a:t>11</a:t>
            </a:fld>
            <a:endParaRPr lang="en-US" dirty="0"/>
          </a:p>
        </p:txBody>
      </p:sp>
      <p:pic>
        <p:nvPicPr>
          <p:cNvPr id="1040" name="Picture 1039">
            <a:extLst>
              <a:ext uri="{FF2B5EF4-FFF2-40B4-BE49-F238E27FC236}">
                <a16:creationId xmlns:a16="http://schemas.microsoft.com/office/drawing/2014/main" id="{EC87DB3D-8EBA-3192-6EBE-E1F12FE04BAD}"/>
              </a:ext>
            </a:extLst>
          </p:cNvPr>
          <p:cNvPicPr>
            <a:picLocks noChangeAspect="1"/>
          </p:cNvPicPr>
          <p:nvPr/>
        </p:nvPicPr>
        <p:blipFill>
          <a:blip r:embed="rId2"/>
          <a:stretch>
            <a:fillRect/>
          </a:stretch>
        </p:blipFill>
        <p:spPr>
          <a:xfrm>
            <a:off x="6376146" y="475838"/>
            <a:ext cx="5328174" cy="5906324"/>
          </a:xfrm>
          <a:prstGeom prst="rect">
            <a:avLst/>
          </a:prstGeom>
        </p:spPr>
      </p:pic>
      <p:sp>
        <p:nvSpPr>
          <p:cNvPr id="1041" name="TextBox 1040">
            <a:extLst>
              <a:ext uri="{FF2B5EF4-FFF2-40B4-BE49-F238E27FC236}">
                <a16:creationId xmlns:a16="http://schemas.microsoft.com/office/drawing/2014/main" id="{60E52773-9BB4-FC3A-676D-1B534ED9DE27}"/>
              </a:ext>
            </a:extLst>
          </p:cNvPr>
          <p:cNvSpPr txBox="1"/>
          <p:nvPr/>
        </p:nvSpPr>
        <p:spPr>
          <a:xfrm>
            <a:off x="833599" y="1479437"/>
            <a:ext cx="4465320" cy="4401205"/>
          </a:xfrm>
          <a:prstGeom prst="rect">
            <a:avLst/>
          </a:prstGeom>
          <a:noFill/>
        </p:spPr>
        <p:txBody>
          <a:bodyPr wrap="square" lIns="91440" tIns="45720" rIns="91440" bIns="45720" rtlCol="0" anchor="t">
            <a:spAutoFit/>
          </a:bodyPr>
          <a:lstStyle/>
          <a:p>
            <a:endParaRPr lang="en-US" sz="2000" dirty="0">
              <a:latin typeface="Tenorite"/>
              <a:ea typeface="+mn-lt"/>
              <a:cs typeface="+mn-lt"/>
            </a:endParaRPr>
          </a:p>
          <a:p>
            <a:pPr marL="342900" indent="-342900">
              <a:buFont typeface="Arial"/>
              <a:buChar char="•"/>
            </a:pPr>
            <a:r>
              <a:rPr lang="en-US" sz="2000" dirty="0">
                <a:latin typeface="Tenorite"/>
                <a:ea typeface="+mn-lt"/>
                <a:cs typeface="+mn-lt"/>
              </a:rPr>
              <a:t>Employ YOLOv5 model to detect hand region in images.</a:t>
            </a:r>
          </a:p>
          <a:p>
            <a:endParaRPr lang="en-US" sz="2000" dirty="0">
              <a:latin typeface="Tenorite"/>
              <a:ea typeface="+mn-lt"/>
              <a:cs typeface="+mn-lt"/>
            </a:endParaRPr>
          </a:p>
          <a:p>
            <a:pPr marL="342900" indent="-342900">
              <a:buFont typeface="Arial"/>
              <a:buChar char="•"/>
            </a:pPr>
            <a:r>
              <a:rPr lang="en-US" sz="2000" dirty="0">
                <a:latin typeface="Tenorite"/>
                <a:ea typeface="+mn-lt"/>
                <a:cs typeface="+mn-lt"/>
              </a:rPr>
              <a:t>Crop image to boundaries of detected hand region.</a:t>
            </a:r>
          </a:p>
          <a:p>
            <a:endParaRPr lang="en-US" sz="2000" dirty="0">
              <a:latin typeface="Tenorite"/>
              <a:ea typeface="+mn-lt"/>
              <a:cs typeface="+mn-lt"/>
            </a:endParaRPr>
          </a:p>
          <a:p>
            <a:pPr marL="342900" indent="-342900">
              <a:buFont typeface="Arial"/>
              <a:buChar char="•"/>
            </a:pPr>
            <a:r>
              <a:rPr lang="en-US" sz="2000" dirty="0">
                <a:latin typeface="Tenorite"/>
                <a:ea typeface="+mn-lt"/>
                <a:cs typeface="+mn-lt"/>
              </a:rPr>
              <a:t>Generate clean hand-only images, removing irrelevant background elements.</a:t>
            </a:r>
          </a:p>
          <a:p>
            <a:pPr marL="342900" indent="-342900">
              <a:buFont typeface="Arial"/>
              <a:buChar char="•"/>
            </a:pPr>
            <a:endParaRPr lang="en-US" sz="2000" dirty="0">
              <a:latin typeface="Tenorite"/>
              <a:ea typeface="+mn-lt"/>
              <a:cs typeface="+mn-lt"/>
            </a:endParaRPr>
          </a:p>
          <a:p>
            <a:pPr marL="342900" indent="-342900">
              <a:buFont typeface="Arial"/>
              <a:buChar char="•"/>
            </a:pPr>
            <a:r>
              <a:rPr lang="en-US" sz="2000" dirty="0">
                <a:latin typeface="Tenorite"/>
                <a:ea typeface="+mn-lt"/>
                <a:cs typeface="+mn-lt"/>
              </a:rPr>
              <a:t>Acquire images and resize them to 64x64 pixels for consistency.</a:t>
            </a:r>
          </a:p>
          <a:p>
            <a:pPr marL="342900" indent="-342900">
              <a:buFont typeface="Arial"/>
              <a:buChar char="•"/>
            </a:pPr>
            <a:endParaRPr lang="en-US" sz="2000" dirty="0">
              <a:latin typeface="Tenorite"/>
              <a:ea typeface="+mn-lt"/>
              <a:cs typeface="+mn-lt"/>
            </a:endParaRPr>
          </a:p>
        </p:txBody>
      </p:sp>
    </p:spTree>
    <p:extLst>
      <p:ext uri="{BB962C8B-B14F-4D97-AF65-F5344CB8AC3E}">
        <p14:creationId xmlns:p14="http://schemas.microsoft.com/office/powerpoint/2010/main" val="21641478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AE1C2-A5D5-CE41-8F80-3233263E405C}"/>
              </a:ext>
            </a:extLst>
          </p:cNvPr>
          <p:cNvSpPr>
            <a:spLocks noGrp="1"/>
          </p:cNvSpPr>
          <p:nvPr>
            <p:ph idx="1"/>
          </p:nvPr>
        </p:nvSpPr>
        <p:spPr>
          <a:xfrm>
            <a:off x="475458" y="1274182"/>
            <a:ext cx="4913532" cy="880366"/>
          </a:xfrm>
        </p:spPr>
        <p:txBody>
          <a:bodyPr vert="horz" lIns="91440" tIns="45720" rIns="91440" bIns="45720" rtlCol="0" anchor="t">
            <a:normAutofit lnSpcReduction="10000"/>
          </a:bodyPr>
          <a:lstStyle/>
          <a:p>
            <a:pPr marL="0" indent="0">
              <a:lnSpc>
                <a:spcPct val="100000"/>
              </a:lnSpc>
              <a:buNone/>
            </a:pPr>
            <a:r>
              <a:rPr lang="en-US" dirty="0">
                <a:latin typeface="Tenorite"/>
              </a:rPr>
              <a:t>The data has been divided into three distinct sets: </a:t>
            </a:r>
          </a:p>
        </p:txBody>
      </p:sp>
      <p:sp>
        <p:nvSpPr>
          <p:cNvPr id="2" name="Title 1">
            <a:extLst>
              <a:ext uri="{FF2B5EF4-FFF2-40B4-BE49-F238E27FC236}">
                <a16:creationId xmlns:a16="http://schemas.microsoft.com/office/drawing/2014/main" id="{BD47DC78-DD46-2575-1446-BF0401DEE3D6}"/>
              </a:ext>
            </a:extLst>
          </p:cNvPr>
          <p:cNvSpPr>
            <a:spLocks noGrp="1"/>
          </p:cNvSpPr>
          <p:nvPr>
            <p:ph type="title"/>
          </p:nvPr>
        </p:nvSpPr>
        <p:spPr>
          <a:xfrm>
            <a:off x="493932" y="83548"/>
            <a:ext cx="10515600" cy="1325563"/>
          </a:xfrm>
        </p:spPr>
        <p:txBody>
          <a:bodyPr/>
          <a:lstStyle/>
          <a:p>
            <a:r>
              <a:rPr lang="en-US" dirty="0"/>
              <a:t>Dataset Partitioning</a:t>
            </a:r>
          </a:p>
        </p:txBody>
      </p:sp>
      <p:sp>
        <p:nvSpPr>
          <p:cNvPr id="4" name="Slide Number Placeholder 3">
            <a:extLst>
              <a:ext uri="{FF2B5EF4-FFF2-40B4-BE49-F238E27FC236}">
                <a16:creationId xmlns:a16="http://schemas.microsoft.com/office/drawing/2014/main" id="{43CA824B-2F9A-8DEA-06F9-F512B830F8BF}"/>
              </a:ext>
            </a:extLst>
          </p:cNvPr>
          <p:cNvSpPr>
            <a:spLocks noGrp="1"/>
          </p:cNvSpPr>
          <p:nvPr>
            <p:ph type="sldNum" sz="quarter" idx="12"/>
          </p:nvPr>
        </p:nvSpPr>
        <p:spPr/>
        <p:txBody>
          <a:bodyPr/>
          <a:lstStyle/>
          <a:p>
            <a:fld id="{EF5FFBA1-6FA7-47B6-9BF1-5964CF65E4E4}" type="slidenum">
              <a:rPr lang="en-US" smtClean="0"/>
              <a:pPr/>
              <a:t>12</a:t>
            </a:fld>
            <a:endParaRPr lang="en-US" dirty="0"/>
          </a:p>
        </p:txBody>
      </p:sp>
      <p:grpSp>
        <p:nvGrpSpPr>
          <p:cNvPr id="164" name="Group 163">
            <a:extLst>
              <a:ext uri="{FF2B5EF4-FFF2-40B4-BE49-F238E27FC236}">
                <a16:creationId xmlns:a16="http://schemas.microsoft.com/office/drawing/2014/main" id="{195A253D-891D-EFC2-BBAF-0C2D4EBFBF38}"/>
              </a:ext>
            </a:extLst>
          </p:cNvPr>
          <p:cNvGrpSpPr/>
          <p:nvPr/>
        </p:nvGrpSpPr>
        <p:grpSpPr>
          <a:xfrm>
            <a:off x="1453110" y="2140411"/>
            <a:ext cx="8597243" cy="4215938"/>
            <a:chOff x="1608598" y="2140411"/>
            <a:chExt cx="8597243" cy="4215938"/>
          </a:xfrm>
        </p:grpSpPr>
        <p:sp>
          <p:nvSpPr>
            <p:cNvPr id="106" name="Freeform: Shape 105">
              <a:extLst>
                <a:ext uri="{FF2B5EF4-FFF2-40B4-BE49-F238E27FC236}">
                  <a16:creationId xmlns:a16="http://schemas.microsoft.com/office/drawing/2014/main" id="{51783C0F-A637-1296-BE87-0732F78F0B57}"/>
                </a:ext>
              </a:extLst>
            </p:cNvPr>
            <p:cNvSpPr/>
            <p:nvPr/>
          </p:nvSpPr>
          <p:spPr>
            <a:xfrm>
              <a:off x="7174924" y="2518903"/>
              <a:ext cx="1679657" cy="894569"/>
            </a:xfrm>
            <a:custGeom>
              <a:avLst/>
              <a:gdLst>
                <a:gd name="connsiteX0" fmla="*/ 12743 w 921696"/>
                <a:gd name="connsiteY0" fmla="*/ 490887 h 490886"/>
                <a:gd name="connsiteX1" fmla="*/ 0 w 921696"/>
                <a:gd name="connsiteY1" fmla="*/ 490887 h 490886"/>
                <a:gd name="connsiteX2" fmla="*/ 0 w 921696"/>
                <a:gd name="connsiteY2" fmla="*/ 0 h 490886"/>
                <a:gd name="connsiteX3" fmla="*/ 921696 w 921696"/>
                <a:gd name="connsiteY3" fmla="*/ 0 h 490886"/>
                <a:gd name="connsiteX4" fmla="*/ 921696 w 921696"/>
                <a:gd name="connsiteY4" fmla="*/ 12743 h 490886"/>
                <a:gd name="connsiteX5" fmla="*/ 12743 w 921696"/>
                <a:gd name="connsiteY5" fmla="*/ 12743 h 490886"/>
                <a:gd name="connsiteX6" fmla="*/ 12743 w 921696"/>
                <a:gd name="connsiteY6" fmla="*/ 490887 h 49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1696" h="490886">
                  <a:moveTo>
                    <a:pt x="12743" y="490887"/>
                  </a:moveTo>
                  <a:lnTo>
                    <a:pt x="0" y="490887"/>
                  </a:lnTo>
                  <a:lnTo>
                    <a:pt x="0" y="0"/>
                  </a:lnTo>
                  <a:lnTo>
                    <a:pt x="921696" y="0"/>
                  </a:lnTo>
                  <a:lnTo>
                    <a:pt x="921696" y="12743"/>
                  </a:lnTo>
                  <a:lnTo>
                    <a:pt x="12743" y="12743"/>
                  </a:lnTo>
                  <a:lnTo>
                    <a:pt x="12743" y="490887"/>
                  </a:lnTo>
                  <a:close/>
                </a:path>
              </a:pathLst>
            </a:custGeom>
            <a:solidFill>
              <a:srgbClr val="00B050"/>
            </a:solidFill>
            <a:ln w="6359" cap="flat">
              <a:noFill/>
              <a:prstDash val="solid"/>
              <a:miter/>
            </a:ln>
          </p:spPr>
          <p:txBody>
            <a:bodyPr rtlCol="0" anchor="ctr"/>
            <a:lstStyle/>
            <a:p>
              <a:endParaRPr lang="en-US"/>
            </a:p>
          </p:txBody>
        </p:sp>
        <p:sp>
          <p:nvSpPr>
            <p:cNvPr id="107" name="Freeform: Shape 106">
              <a:extLst>
                <a:ext uri="{FF2B5EF4-FFF2-40B4-BE49-F238E27FC236}">
                  <a16:creationId xmlns:a16="http://schemas.microsoft.com/office/drawing/2014/main" id="{9205C5D2-9D15-6B71-E7B4-01F7496D8194}"/>
                </a:ext>
              </a:extLst>
            </p:cNvPr>
            <p:cNvSpPr/>
            <p:nvPr/>
          </p:nvSpPr>
          <p:spPr>
            <a:xfrm>
              <a:off x="8789592" y="2140411"/>
              <a:ext cx="645123" cy="645123"/>
            </a:xfrm>
            <a:custGeom>
              <a:avLst/>
              <a:gdLst>
                <a:gd name="connsiteX0" fmla="*/ 354006 w 354005"/>
                <a:gd name="connsiteY0" fmla="*/ 177003 h 354005"/>
                <a:gd name="connsiteX1" fmla="*/ 177003 w 354005"/>
                <a:gd name="connsiteY1" fmla="*/ 354006 h 354005"/>
                <a:gd name="connsiteX2" fmla="*/ 0 w 354005"/>
                <a:gd name="connsiteY2" fmla="*/ 177003 h 354005"/>
                <a:gd name="connsiteX3" fmla="*/ 177003 w 354005"/>
                <a:gd name="connsiteY3" fmla="*/ 0 h 354005"/>
                <a:gd name="connsiteX4" fmla="*/ 354006 w 354005"/>
                <a:gd name="connsiteY4" fmla="*/ 177003 h 35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005" h="354005">
                  <a:moveTo>
                    <a:pt x="354006" y="177003"/>
                  </a:moveTo>
                  <a:cubicBezTo>
                    <a:pt x="354006" y="274759"/>
                    <a:pt x="274759" y="354006"/>
                    <a:pt x="177003" y="354006"/>
                  </a:cubicBezTo>
                  <a:cubicBezTo>
                    <a:pt x="79247" y="354006"/>
                    <a:pt x="0" y="274759"/>
                    <a:pt x="0" y="177003"/>
                  </a:cubicBezTo>
                  <a:cubicBezTo>
                    <a:pt x="0" y="79247"/>
                    <a:pt x="79247" y="0"/>
                    <a:pt x="177003" y="0"/>
                  </a:cubicBezTo>
                  <a:cubicBezTo>
                    <a:pt x="274759" y="0"/>
                    <a:pt x="354006" y="79247"/>
                    <a:pt x="354006" y="177003"/>
                  </a:cubicBezTo>
                  <a:close/>
                </a:path>
              </a:pathLst>
            </a:custGeom>
            <a:solidFill>
              <a:srgbClr val="00B050"/>
            </a:solidFill>
            <a:ln w="6359" cap="flat">
              <a:noFill/>
              <a:prstDash val="solid"/>
              <a:miter/>
            </a:ln>
          </p:spPr>
          <p:txBody>
            <a:bodyPr rtlCol="0" anchor="ctr"/>
            <a:lstStyle/>
            <a:p>
              <a:endParaRPr lang="en-US"/>
            </a:p>
          </p:txBody>
        </p:sp>
        <p:sp>
          <p:nvSpPr>
            <p:cNvPr id="110" name="Freeform: Shape 109">
              <a:extLst>
                <a:ext uri="{FF2B5EF4-FFF2-40B4-BE49-F238E27FC236}">
                  <a16:creationId xmlns:a16="http://schemas.microsoft.com/office/drawing/2014/main" id="{9E4B909C-375F-DF55-AE88-F32EA7F3136D}"/>
                </a:ext>
              </a:extLst>
            </p:cNvPr>
            <p:cNvSpPr/>
            <p:nvPr/>
          </p:nvSpPr>
          <p:spPr>
            <a:xfrm>
              <a:off x="8315578" y="5711226"/>
              <a:ext cx="645123" cy="645123"/>
            </a:xfrm>
            <a:custGeom>
              <a:avLst/>
              <a:gdLst>
                <a:gd name="connsiteX0" fmla="*/ 354006 w 354005"/>
                <a:gd name="connsiteY0" fmla="*/ 177003 h 354005"/>
                <a:gd name="connsiteX1" fmla="*/ 177003 w 354005"/>
                <a:gd name="connsiteY1" fmla="*/ 354006 h 354005"/>
                <a:gd name="connsiteX2" fmla="*/ 0 w 354005"/>
                <a:gd name="connsiteY2" fmla="*/ 177003 h 354005"/>
                <a:gd name="connsiteX3" fmla="*/ 177003 w 354005"/>
                <a:gd name="connsiteY3" fmla="*/ 0 h 354005"/>
                <a:gd name="connsiteX4" fmla="*/ 354006 w 354005"/>
                <a:gd name="connsiteY4" fmla="*/ 177003 h 35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005" h="354005">
                  <a:moveTo>
                    <a:pt x="354006" y="177003"/>
                  </a:moveTo>
                  <a:cubicBezTo>
                    <a:pt x="354006" y="274759"/>
                    <a:pt x="274759" y="354006"/>
                    <a:pt x="177003" y="354006"/>
                  </a:cubicBezTo>
                  <a:cubicBezTo>
                    <a:pt x="79247" y="354006"/>
                    <a:pt x="0" y="274759"/>
                    <a:pt x="0" y="177003"/>
                  </a:cubicBezTo>
                  <a:cubicBezTo>
                    <a:pt x="0" y="79247"/>
                    <a:pt x="79247" y="0"/>
                    <a:pt x="177003" y="0"/>
                  </a:cubicBezTo>
                  <a:cubicBezTo>
                    <a:pt x="274759" y="0"/>
                    <a:pt x="354006" y="79247"/>
                    <a:pt x="354006" y="177003"/>
                  </a:cubicBezTo>
                  <a:close/>
                </a:path>
              </a:pathLst>
            </a:custGeom>
            <a:solidFill>
              <a:srgbClr val="3F3D56"/>
            </a:solidFill>
            <a:ln w="6359" cap="flat">
              <a:noFill/>
              <a:prstDash val="solid"/>
              <a:miter/>
            </a:ln>
          </p:spPr>
          <p:txBody>
            <a:bodyPr rtlCol="0" anchor="ctr"/>
            <a:lstStyle/>
            <a:p>
              <a:endParaRPr lang="en-US"/>
            </a:p>
          </p:txBody>
        </p:sp>
        <p:sp>
          <p:nvSpPr>
            <p:cNvPr id="128" name="Freeform: Shape 127">
              <a:extLst>
                <a:ext uri="{FF2B5EF4-FFF2-40B4-BE49-F238E27FC236}">
                  <a16:creationId xmlns:a16="http://schemas.microsoft.com/office/drawing/2014/main" id="{7FA4F46A-BF50-9512-0372-30E581D1E7B9}"/>
                </a:ext>
              </a:extLst>
            </p:cNvPr>
            <p:cNvSpPr/>
            <p:nvPr/>
          </p:nvSpPr>
          <p:spPr>
            <a:xfrm>
              <a:off x="4151506" y="2806881"/>
              <a:ext cx="1157376" cy="1507261"/>
            </a:xfrm>
            <a:custGeom>
              <a:avLst/>
              <a:gdLst>
                <a:gd name="connsiteX0" fmla="*/ 532633 w 635099"/>
                <a:gd name="connsiteY0" fmla="*/ 613492 h 827095"/>
                <a:gd name="connsiteX1" fmla="*/ 634884 w 635099"/>
                <a:gd name="connsiteY1" fmla="*/ 355908 h 827095"/>
                <a:gd name="connsiteX2" fmla="*/ 409183 w 635099"/>
                <a:gd name="connsiteY2" fmla="*/ 45260 h 827095"/>
                <a:gd name="connsiteX3" fmla="*/ 255449 w 635099"/>
                <a:gd name="connsiteY3" fmla="*/ 20851 h 827095"/>
                <a:gd name="connsiteX4" fmla="*/ 243120 w 635099"/>
                <a:gd name="connsiteY4" fmla="*/ 31262 h 827095"/>
                <a:gd name="connsiteX5" fmla="*/ -211 w 635099"/>
                <a:gd name="connsiteY5" fmla="*/ 610791 h 827095"/>
                <a:gd name="connsiteX6" fmla="*/ 8881 w 635099"/>
                <a:gd name="connsiteY6" fmla="*/ 732603 h 827095"/>
                <a:gd name="connsiteX7" fmla="*/ 60217 w 635099"/>
                <a:gd name="connsiteY7" fmla="*/ 810534 h 827095"/>
                <a:gd name="connsiteX8" fmla="*/ 151854 w 635099"/>
                <a:gd name="connsiteY8" fmla="*/ 821544 h 827095"/>
                <a:gd name="connsiteX9" fmla="*/ 541579 w 635099"/>
                <a:gd name="connsiteY9" fmla="*/ 694915 h 827095"/>
                <a:gd name="connsiteX10" fmla="*/ 532633 w 635099"/>
                <a:gd name="connsiteY10" fmla="*/ 613492 h 827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35099" h="827095">
                  <a:moveTo>
                    <a:pt x="532633" y="613492"/>
                  </a:moveTo>
                  <a:cubicBezTo>
                    <a:pt x="532525" y="517714"/>
                    <a:pt x="569117" y="425537"/>
                    <a:pt x="634884" y="355908"/>
                  </a:cubicBezTo>
                  <a:lnTo>
                    <a:pt x="409183" y="45260"/>
                  </a:lnTo>
                  <a:cubicBezTo>
                    <a:pt x="373471" y="-3935"/>
                    <a:pt x="304645" y="-14862"/>
                    <a:pt x="255449" y="20851"/>
                  </a:cubicBezTo>
                  <a:cubicBezTo>
                    <a:pt x="251091" y="24011"/>
                    <a:pt x="246969" y="27496"/>
                    <a:pt x="243120" y="31262"/>
                  </a:cubicBezTo>
                  <a:cubicBezTo>
                    <a:pt x="86908" y="183537"/>
                    <a:pt x="-893" y="392640"/>
                    <a:pt x="-211" y="610791"/>
                  </a:cubicBezTo>
                  <a:cubicBezTo>
                    <a:pt x="-211" y="651563"/>
                    <a:pt x="2828" y="692283"/>
                    <a:pt x="8881" y="732603"/>
                  </a:cubicBezTo>
                  <a:cubicBezTo>
                    <a:pt x="13685" y="764875"/>
                    <a:pt x="32469" y="793382"/>
                    <a:pt x="60217" y="810534"/>
                  </a:cubicBezTo>
                  <a:cubicBezTo>
                    <a:pt x="87653" y="827514"/>
                    <a:pt x="121181" y="831547"/>
                    <a:pt x="151854" y="821544"/>
                  </a:cubicBezTo>
                  <a:lnTo>
                    <a:pt x="541579" y="694915"/>
                  </a:lnTo>
                  <a:cubicBezTo>
                    <a:pt x="535647" y="668180"/>
                    <a:pt x="532646" y="640877"/>
                    <a:pt x="532633" y="613492"/>
                  </a:cubicBezTo>
                  <a:close/>
                </a:path>
              </a:pathLst>
            </a:custGeom>
            <a:solidFill>
              <a:srgbClr val="6C63FF"/>
            </a:solidFill>
            <a:ln w="6359" cap="flat">
              <a:noFill/>
              <a:prstDash val="solid"/>
              <a:miter/>
            </a:ln>
          </p:spPr>
          <p:txBody>
            <a:bodyPr rtlCol="0" anchor="ctr"/>
            <a:lstStyle/>
            <a:p>
              <a:endParaRPr lang="en-US"/>
            </a:p>
          </p:txBody>
        </p:sp>
        <p:sp>
          <p:nvSpPr>
            <p:cNvPr id="129" name="Freeform: Shape 128">
              <a:extLst>
                <a:ext uri="{FF2B5EF4-FFF2-40B4-BE49-F238E27FC236}">
                  <a16:creationId xmlns:a16="http://schemas.microsoft.com/office/drawing/2014/main" id="{3B3E410F-AE4C-C23F-B77E-28C02A43BEF9}"/>
                </a:ext>
              </a:extLst>
            </p:cNvPr>
            <p:cNvSpPr/>
            <p:nvPr/>
          </p:nvSpPr>
          <p:spPr>
            <a:xfrm>
              <a:off x="4283160" y="4149481"/>
              <a:ext cx="1353159" cy="1329401"/>
            </a:xfrm>
            <a:custGeom>
              <a:avLst/>
              <a:gdLst>
                <a:gd name="connsiteX0" fmla="*/ 481115 w 742533"/>
                <a:gd name="connsiteY0" fmla="*/ -154 h 729496"/>
                <a:gd name="connsiteX1" fmla="*/ 75945 w 742533"/>
                <a:gd name="connsiteY1" fmla="*/ 131489 h 729496"/>
                <a:gd name="connsiteX2" fmla="*/ 5144 w 742533"/>
                <a:gd name="connsiteY2" fmla="*/ 269931 h 729496"/>
                <a:gd name="connsiteX3" fmla="*/ 11006 w 742533"/>
                <a:gd name="connsiteY3" fmla="*/ 284452 h 729496"/>
                <a:gd name="connsiteX4" fmla="*/ 615428 w 742533"/>
                <a:gd name="connsiteY4" fmla="*/ 728062 h 729496"/>
                <a:gd name="connsiteX5" fmla="*/ 703949 w 742533"/>
                <a:gd name="connsiteY5" fmla="*/ 702754 h 729496"/>
                <a:gd name="connsiteX6" fmla="*/ 742319 w 742533"/>
                <a:gd name="connsiteY6" fmla="*/ 619254 h 729496"/>
                <a:gd name="connsiteX7" fmla="*/ 742319 w 742533"/>
                <a:gd name="connsiteY7" fmla="*/ 240832 h 729496"/>
                <a:gd name="connsiteX8" fmla="*/ 481115 w 742533"/>
                <a:gd name="connsiteY8" fmla="*/ -154 h 729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2533" h="729496">
                  <a:moveTo>
                    <a:pt x="481115" y="-154"/>
                  </a:moveTo>
                  <a:lnTo>
                    <a:pt x="75945" y="131489"/>
                  </a:lnTo>
                  <a:cubicBezTo>
                    <a:pt x="18167" y="150171"/>
                    <a:pt x="-13531" y="212154"/>
                    <a:pt x="5144" y="269931"/>
                  </a:cubicBezTo>
                  <a:cubicBezTo>
                    <a:pt x="6749" y="274908"/>
                    <a:pt x="8712" y="279756"/>
                    <a:pt x="11006" y="284452"/>
                  </a:cubicBezTo>
                  <a:cubicBezTo>
                    <a:pt x="128109" y="522017"/>
                    <a:pt x="353677" y="687577"/>
                    <a:pt x="615428" y="728062"/>
                  </a:cubicBezTo>
                  <a:cubicBezTo>
                    <a:pt x="647216" y="732949"/>
                    <a:pt x="679546" y="723704"/>
                    <a:pt x="703949" y="702754"/>
                  </a:cubicBezTo>
                  <a:cubicBezTo>
                    <a:pt x="728314" y="681855"/>
                    <a:pt x="742331" y="651354"/>
                    <a:pt x="742319" y="619254"/>
                  </a:cubicBezTo>
                  <a:lnTo>
                    <a:pt x="742319" y="240832"/>
                  </a:lnTo>
                  <a:cubicBezTo>
                    <a:pt x="620443" y="209210"/>
                    <a:pt x="522428" y="118784"/>
                    <a:pt x="481115" y="-154"/>
                  </a:cubicBezTo>
                  <a:close/>
                </a:path>
              </a:pathLst>
            </a:custGeom>
            <a:solidFill>
              <a:srgbClr val="6C63FF"/>
            </a:solidFill>
            <a:ln w="6359" cap="flat">
              <a:noFill/>
              <a:prstDash val="solid"/>
              <a:miter/>
            </a:ln>
          </p:spPr>
          <p:txBody>
            <a:bodyPr rtlCol="0" anchor="ctr"/>
            <a:lstStyle/>
            <a:p>
              <a:endParaRPr lang="en-US"/>
            </a:p>
          </p:txBody>
        </p:sp>
        <p:sp>
          <p:nvSpPr>
            <p:cNvPr id="130" name="Freeform: Shape 129">
              <a:extLst>
                <a:ext uri="{FF2B5EF4-FFF2-40B4-BE49-F238E27FC236}">
                  <a16:creationId xmlns:a16="http://schemas.microsoft.com/office/drawing/2014/main" id="{D1612672-CAA9-EC25-FA84-DC4F51AE67F0}"/>
                </a:ext>
              </a:extLst>
            </p:cNvPr>
            <p:cNvSpPr/>
            <p:nvPr/>
          </p:nvSpPr>
          <p:spPr>
            <a:xfrm>
              <a:off x="5891875" y="4192780"/>
              <a:ext cx="1506404" cy="1474462"/>
            </a:xfrm>
            <a:custGeom>
              <a:avLst/>
              <a:gdLst>
                <a:gd name="connsiteX0" fmla="*/ 816796 w 826625"/>
                <a:gd name="connsiteY0" fmla="*/ 212530 h 809097"/>
                <a:gd name="connsiteX1" fmla="*/ 741579 w 826625"/>
                <a:gd name="connsiteY1" fmla="*/ 143423 h 809097"/>
                <a:gd name="connsiteX2" fmla="*/ 299690 w 826625"/>
                <a:gd name="connsiteY2" fmla="*/ -154 h 809097"/>
                <a:gd name="connsiteX3" fmla="*/ -215 w 826625"/>
                <a:gd name="connsiteY3" fmla="*/ 225986 h 809097"/>
                <a:gd name="connsiteX4" fmla="*/ -215 w 826625"/>
                <a:gd name="connsiteY4" fmla="*/ 686392 h 809097"/>
                <a:gd name="connsiteX5" fmla="*/ 122464 w 826625"/>
                <a:gd name="connsiteY5" fmla="*/ 808943 h 809097"/>
                <a:gd name="connsiteX6" fmla="*/ 141043 w 826625"/>
                <a:gd name="connsiteY6" fmla="*/ 807522 h 809097"/>
                <a:gd name="connsiteX7" fmla="*/ 813878 w 826625"/>
                <a:gd name="connsiteY7" fmla="*/ 313698 h 809097"/>
                <a:gd name="connsiteX8" fmla="*/ 816802 w 826625"/>
                <a:gd name="connsiteY8" fmla="*/ 212530 h 809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26625" h="809097">
                  <a:moveTo>
                    <a:pt x="816796" y="212530"/>
                  </a:moveTo>
                  <a:cubicBezTo>
                    <a:pt x="802957" y="179659"/>
                    <a:pt x="775502" y="154440"/>
                    <a:pt x="741579" y="143423"/>
                  </a:cubicBezTo>
                  <a:lnTo>
                    <a:pt x="299690" y="-154"/>
                  </a:lnTo>
                  <a:cubicBezTo>
                    <a:pt x="247194" y="123308"/>
                    <a:pt x="132926" y="209471"/>
                    <a:pt x="-215" y="225986"/>
                  </a:cubicBezTo>
                  <a:lnTo>
                    <a:pt x="-215" y="686392"/>
                  </a:lnTo>
                  <a:cubicBezTo>
                    <a:pt x="-177" y="754109"/>
                    <a:pt x="54746" y="808981"/>
                    <a:pt x="122464" y="808943"/>
                  </a:cubicBezTo>
                  <a:cubicBezTo>
                    <a:pt x="128689" y="808943"/>
                    <a:pt x="134895" y="808465"/>
                    <a:pt x="141043" y="807522"/>
                  </a:cubicBezTo>
                  <a:cubicBezTo>
                    <a:pt x="432417" y="762449"/>
                    <a:pt x="683521" y="578151"/>
                    <a:pt x="813878" y="313698"/>
                  </a:cubicBezTo>
                  <a:cubicBezTo>
                    <a:pt x="829501" y="281999"/>
                    <a:pt x="830565" y="245076"/>
                    <a:pt x="816802" y="212530"/>
                  </a:cubicBezTo>
                  <a:close/>
                </a:path>
              </a:pathLst>
            </a:custGeom>
            <a:solidFill>
              <a:srgbClr val="3F3D56"/>
            </a:solidFill>
            <a:ln w="6359" cap="flat">
              <a:noFill/>
              <a:prstDash val="solid"/>
              <a:miter/>
            </a:ln>
          </p:spPr>
          <p:txBody>
            <a:bodyPr rtlCol="0" anchor="ctr"/>
            <a:lstStyle/>
            <a:p>
              <a:endParaRPr lang="en-US"/>
            </a:p>
          </p:txBody>
        </p:sp>
        <p:sp>
          <p:nvSpPr>
            <p:cNvPr id="131" name="Freeform: Shape 130">
              <a:extLst>
                <a:ext uri="{FF2B5EF4-FFF2-40B4-BE49-F238E27FC236}">
                  <a16:creationId xmlns:a16="http://schemas.microsoft.com/office/drawing/2014/main" id="{E46E8050-9D25-2269-6B4E-3F7F5D472409}"/>
                </a:ext>
              </a:extLst>
            </p:cNvPr>
            <p:cNvSpPr/>
            <p:nvPr/>
          </p:nvSpPr>
          <p:spPr>
            <a:xfrm>
              <a:off x="6293254" y="2592149"/>
              <a:ext cx="1381079" cy="1677791"/>
            </a:xfrm>
            <a:custGeom>
              <a:avLst/>
              <a:gdLst>
                <a:gd name="connsiteX0" fmla="*/ 486760 w 757854"/>
                <a:gd name="connsiteY0" fmla="*/ 34812 h 920672"/>
                <a:gd name="connsiteX1" fmla="*/ 313497 w 757854"/>
                <a:gd name="connsiteY1" fmla="*/ 36660 h 920672"/>
                <a:gd name="connsiteX2" fmla="*/ 301894 w 757854"/>
                <a:gd name="connsiteY2" fmla="*/ 50391 h 920672"/>
                <a:gd name="connsiteX3" fmla="*/ -215 w 757854"/>
                <a:gd name="connsiteY3" fmla="*/ 466214 h 920672"/>
                <a:gd name="connsiteX4" fmla="*/ 109217 w 757854"/>
                <a:gd name="connsiteY4" fmla="*/ 731323 h 920672"/>
                <a:gd name="connsiteX5" fmla="*/ 108134 w 757854"/>
                <a:gd name="connsiteY5" fmla="*/ 758517 h 920672"/>
                <a:gd name="connsiteX6" fmla="*/ 588355 w 757854"/>
                <a:gd name="connsiteY6" fmla="*/ 914551 h 920672"/>
                <a:gd name="connsiteX7" fmla="*/ 742873 w 757854"/>
                <a:gd name="connsiteY7" fmla="*/ 835442 h 920672"/>
                <a:gd name="connsiteX8" fmla="*/ 747511 w 757854"/>
                <a:gd name="connsiteY8" fmla="*/ 815543 h 920672"/>
                <a:gd name="connsiteX9" fmla="*/ 757636 w 757854"/>
                <a:gd name="connsiteY9" fmla="*/ 679936 h 920672"/>
                <a:gd name="connsiteX10" fmla="*/ 486760 w 757854"/>
                <a:gd name="connsiteY10" fmla="*/ 34812 h 920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7854" h="920672">
                  <a:moveTo>
                    <a:pt x="486760" y="34812"/>
                  </a:moveTo>
                  <a:cubicBezTo>
                    <a:pt x="438406" y="-12523"/>
                    <a:pt x="360832" y="-11694"/>
                    <a:pt x="313497" y="36660"/>
                  </a:cubicBezTo>
                  <a:cubicBezTo>
                    <a:pt x="309298" y="40948"/>
                    <a:pt x="305424" y="45535"/>
                    <a:pt x="301894" y="50391"/>
                  </a:cubicBezTo>
                  <a:lnTo>
                    <a:pt x="-215" y="466214"/>
                  </a:lnTo>
                  <a:cubicBezTo>
                    <a:pt x="69981" y="536575"/>
                    <a:pt x="109345" y="631939"/>
                    <a:pt x="109217" y="731323"/>
                  </a:cubicBezTo>
                  <a:cubicBezTo>
                    <a:pt x="109217" y="740479"/>
                    <a:pt x="108778" y="749521"/>
                    <a:pt x="108134" y="758517"/>
                  </a:cubicBezTo>
                  <a:lnTo>
                    <a:pt x="588355" y="914551"/>
                  </a:lnTo>
                  <a:cubicBezTo>
                    <a:pt x="652867" y="935374"/>
                    <a:pt x="722050" y="899954"/>
                    <a:pt x="742873" y="835442"/>
                  </a:cubicBezTo>
                  <a:cubicBezTo>
                    <a:pt x="744969" y="828949"/>
                    <a:pt x="746517" y="822291"/>
                    <a:pt x="747511" y="815543"/>
                  </a:cubicBezTo>
                  <a:cubicBezTo>
                    <a:pt x="754252" y="770655"/>
                    <a:pt x="757636" y="725328"/>
                    <a:pt x="757636" y="679936"/>
                  </a:cubicBezTo>
                  <a:cubicBezTo>
                    <a:pt x="758387" y="437096"/>
                    <a:pt x="660647" y="204322"/>
                    <a:pt x="486760" y="34812"/>
                  </a:cubicBezTo>
                  <a:close/>
                </a:path>
              </a:pathLst>
            </a:custGeom>
            <a:solidFill>
              <a:srgbClr val="00B050"/>
            </a:solidFill>
            <a:ln w="6359" cap="flat">
              <a:noFill/>
              <a:prstDash val="solid"/>
              <a:miter/>
            </a:ln>
          </p:spPr>
          <p:txBody>
            <a:bodyPr rtlCol="0" anchor="ctr"/>
            <a:lstStyle/>
            <a:p>
              <a:endParaRPr lang="en-US"/>
            </a:p>
          </p:txBody>
        </p:sp>
        <p:sp>
          <p:nvSpPr>
            <p:cNvPr id="132" name="Freeform: Shape 131">
              <a:extLst>
                <a:ext uri="{FF2B5EF4-FFF2-40B4-BE49-F238E27FC236}">
                  <a16:creationId xmlns:a16="http://schemas.microsoft.com/office/drawing/2014/main" id="{F2F2BE81-939A-AE9E-14FB-27D77088EEDE}"/>
                </a:ext>
              </a:extLst>
            </p:cNvPr>
            <p:cNvSpPr/>
            <p:nvPr/>
          </p:nvSpPr>
          <p:spPr>
            <a:xfrm>
              <a:off x="4959952" y="2409352"/>
              <a:ext cx="1558533" cy="981269"/>
            </a:xfrm>
            <a:custGeom>
              <a:avLst/>
              <a:gdLst>
                <a:gd name="connsiteX0" fmla="*/ 464930 w 855230"/>
                <a:gd name="connsiteY0" fmla="*/ 455707 h 538462"/>
                <a:gd name="connsiteX1" fmla="*/ 649496 w 855230"/>
                <a:gd name="connsiteY1" fmla="*/ 504170 h 538462"/>
                <a:gd name="connsiteX2" fmla="*/ 833890 w 855230"/>
                <a:gd name="connsiteY2" fmla="*/ 250376 h 538462"/>
                <a:gd name="connsiteX3" fmla="*/ 851954 w 855230"/>
                <a:gd name="connsiteY3" fmla="*/ 159587 h 538462"/>
                <a:gd name="connsiteX4" fmla="*/ 795941 w 855230"/>
                <a:gd name="connsiteY4" fmla="*/ 88200 h 538462"/>
                <a:gd name="connsiteX5" fmla="*/ 60793 w 855230"/>
                <a:gd name="connsiteY5" fmla="*/ 87129 h 538462"/>
                <a:gd name="connsiteX6" fmla="*/ 2856 w 855230"/>
                <a:gd name="connsiteY6" fmla="*/ 160218 h 538462"/>
                <a:gd name="connsiteX7" fmla="*/ 20753 w 855230"/>
                <a:gd name="connsiteY7" fmla="*/ 250395 h 538462"/>
                <a:gd name="connsiteX8" fmla="*/ 229933 w 855230"/>
                <a:gd name="connsiteY8" fmla="*/ 538309 h 538462"/>
                <a:gd name="connsiteX9" fmla="*/ 464930 w 855230"/>
                <a:gd name="connsiteY9" fmla="*/ 455707 h 538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55230" h="538462">
                  <a:moveTo>
                    <a:pt x="464930" y="455707"/>
                  </a:moveTo>
                  <a:cubicBezTo>
                    <a:pt x="529608" y="455637"/>
                    <a:pt x="593197" y="472331"/>
                    <a:pt x="649496" y="504170"/>
                  </a:cubicBezTo>
                  <a:lnTo>
                    <a:pt x="833890" y="250376"/>
                  </a:lnTo>
                  <a:cubicBezTo>
                    <a:pt x="852910" y="224214"/>
                    <a:pt x="859517" y="191037"/>
                    <a:pt x="851954" y="159587"/>
                  </a:cubicBezTo>
                  <a:cubicBezTo>
                    <a:pt x="844639" y="128736"/>
                    <a:pt x="824167" y="102644"/>
                    <a:pt x="795941" y="88200"/>
                  </a:cubicBezTo>
                  <a:cubicBezTo>
                    <a:pt x="565054" y="-29229"/>
                    <a:pt x="292031" y="-29624"/>
                    <a:pt x="60793" y="87129"/>
                  </a:cubicBezTo>
                  <a:cubicBezTo>
                    <a:pt x="31693" y="101810"/>
                    <a:pt x="10508" y="128532"/>
                    <a:pt x="2856" y="160218"/>
                  </a:cubicBezTo>
                  <a:cubicBezTo>
                    <a:pt x="-4701" y="191445"/>
                    <a:pt x="1849" y="224418"/>
                    <a:pt x="20753" y="250395"/>
                  </a:cubicBezTo>
                  <a:lnTo>
                    <a:pt x="229933" y="538309"/>
                  </a:lnTo>
                  <a:cubicBezTo>
                    <a:pt x="296535" y="484749"/>
                    <a:pt x="379468" y="455599"/>
                    <a:pt x="464930" y="455707"/>
                  </a:cubicBezTo>
                  <a:close/>
                </a:path>
              </a:pathLst>
            </a:custGeom>
            <a:solidFill>
              <a:srgbClr val="6C63FF"/>
            </a:solidFill>
            <a:ln w="6359" cap="flat">
              <a:noFill/>
              <a:prstDash val="solid"/>
              <a:miter/>
            </a:ln>
          </p:spPr>
          <p:txBody>
            <a:bodyPr rtlCol="0" anchor="ctr"/>
            <a:lstStyle/>
            <a:p>
              <a:endParaRPr lang="en-US"/>
            </a:p>
          </p:txBody>
        </p:sp>
        <p:sp>
          <p:nvSpPr>
            <p:cNvPr id="133" name="Freeform: Shape 132">
              <a:extLst>
                <a:ext uri="{FF2B5EF4-FFF2-40B4-BE49-F238E27FC236}">
                  <a16:creationId xmlns:a16="http://schemas.microsoft.com/office/drawing/2014/main" id="{992A8DCB-1149-4F95-C04E-E13238E72F04}"/>
                </a:ext>
              </a:extLst>
            </p:cNvPr>
            <p:cNvSpPr/>
            <p:nvPr/>
          </p:nvSpPr>
          <p:spPr>
            <a:xfrm>
              <a:off x="6681211" y="5139220"/>
              <a:ext cx="1679657" cy="894569"/>
            </a:xfrm>
            <a:custGeom>
              <a:avLst/>
              <a:gdLst>
                <a:gd name="connsiteX0" fmla="*/ 12743 w 921696"/>
                <a:gd name="connsiteY0" fmla="*/ 0 h 490886"/>
                <a:gd name="connsiteX1" fmla="*/ 0 w 921696"/>
                <a:gd name="connsiteY1" fmla="*/ 0 h 490886"/>
                <a:gd name="connsiteX2" fmla="*/ 0 w 921696"/>
                <a:gd name="connsiteY2" fmla="*/ 490887 h 490886"/>
                <a:gd name="connsiteX3" fmla="*/ 921696 w 921696"/>
                <a:gd name="connsiteY3" fmla="*/ 490887 h 490886"/>
                <a:gd name="connsiteX4" fmla="*/ 921696 w 921696"/>
                <a:gd name="connsiteY4" fmla="*/ 478144 h 490886"/>
                <a:gd name="connsiteX5" fmla="*/ 12743 w 921696"/>
                <a:gd name="connsiteY5" fmla="*/ 478144 h 490886"/>
                <a:gd name="connsiteX6" fmla="*/ 12743 w 921696"/>
                <a:gd name="connsiteY6" fmla="*/ 0 h 49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1696" h="490886">
                  <a:moveTo>
                    <a:pt x="12743" y="0"/>
                  </a:moveTo>
                  <a:lnTo>
                    <a:pt x="0" y="0"/>
                  </a:lnTo>
                  <a:lnTo>
                    <a:pt x="0" y="490887"/>
                  </a:lnTo>
                  <a:lnTo>
                    <a:pt x="921696" y="490887"/>
                  </a:lnTo>
                  <a:lnTo>
                    <a:pt x="921696" y="478144"/>
                  </a:lnTo>
                  <a:lnTo>
                    <a:pt x="12743" y="478144"/>
                  </a:lnTo>
                  <a:lnTo>
                    <a:pt x="12743" y="0"/>
                  </a:lnTo>
                  <a:close/>
                </a:path>
              </a:pathLst>
            </a:custGeom>
            <a:solidFill>
              <a:srgbClr val="3F3D56"/>
            </a:solidFill>
            <a:ln w="6359" cap="flat">
              <a:noFill/>
              <a:prstDash val="solid"/>
              <a:miter/>
            </a:ln>
          </p:spPr>
          <p:txBody>
            <a:bodyPr rtlCol="0" anchor="ctr"/>
            <a:lstStyle/>
            <a:p>
              <a:endParaRPr lang="en-US"/>
            </a:p>
          </p:txBody>
        </p:sp>
        <p:sp>
          <p:nvSpPr>
            <p:cNvPr id="136" name="Freeform: Shape 135">
              <a:extLst>
                <a:ext uri="{FF2B5EF4-FFF2-40B4-BE49-F238E27FC236}">
                  <a16:creationId xmlns:a16="http://schemas.microsoft.com/office/drawing/2014/main" id="{153692B8-6655-C380-EF05-7A3C915A4836}"/>
                </a:ext>
              </a:extLst>
            </p:cNvPr>
            <p:cNvSpPr/>
            <p:nvPr/>
          </p:nvSpPr>
          <p:spPr>
            <a:xfrm>
              <a:off x="2592970" y="2672284"/>
              <a:ext cx="1558533" cy="1165622"/>
            </a:xfrm>
            <a:custGeom>
              <a:avLst/>
              <a:gdLst>
                <a:gd name="connsiteX0" fmla="*/ 12743 w 921696"/>
                <a:gd name="connsiteY0" fmla="*/ 0 h 490886"/>
                <a:gd name="connsiteX1" fmla="*/ 0 w 921696"/>
                <a:gd name="connsiteY1" fmla="*/ 0 h 490886"/>
                <a:gd name="connsiteX2" fmla="*/ 0 w 921696"/>
                <a:gd name="connsiteY2" fmla="*/ 490887 h 490886"/>
                <a:gd name="connsiteX3" fmla="*/ 921696 w 921696"/>
                <a:gd name="connsiteY3" fmla="*/ 490887 h 490886"/>
                <a:gd name="connsiteX4" fmla="*/ 921696 w 921696"/>
                <a:gd name="connsiteY4" fmla="*/ 478144 h 490886"/>
                <a:gd name="connsiteX5" fmla="*/ 12743 w 921696"/>
                <a:gd name="connsiteY5" fmla="*/ 478144 h 490886"/>
                <a:gd name="connsiteX6" fmla="*/ 12743 w 921696"/>
                <a:gd name="connsiteY6" fmla="*/ 0 h 4908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921696" h="490886">
                  <a:moveTo>
                    <a:pt x="12743" y="0"/>
                  </a:moveTo>
                  <a:lnTo>
                    <a:pt x="0" y="0"/>
                  </a:lnTo>
                  <a:lnTo>
                    <a:pt x="0" y="490887"/>
                  </a:lnTo>
                  <a:lnTo>
                    <a:pt x="921696" y="490887"/>
                  </a:lnTo>
                  <a:lnTo>
                    <a:pt x="921696" y="478144"/>
                  </a:lnTo>
                  <a:lnTo>
                    <a:pt x="12743" y="478144"/>
                  </a:lnTo>
                  <a:lnTo>
                    <a:pt x="12743" y="0"/>
                  </a:lnTo>
                  <a:close/>
                </a:path>
              </a:pathLst>
            </a:custGeom>
            <a:solidFill>
              <a:srgbClr val="6C63FF"/>
            </a:solidFill>
            <a:ln w="6359" cap="flat">
              <a:noFill/>
              <a:prstDash val="solid"/>
              <a:miter/>
            </a:ln>
          </p:spPr>
          <p:txBody>
            <a:bodyPr rtlCol="0" anchor="ctr"/>
            <a:lstStyle/>
            <a:p>
              <a:endParaRPr lang="en-US"/>
            </a:p>
          </p:txBody>
        </p:sp>
        <p:sp>
          <p:nvSpPr>
            <p:cNvPr id="137" name="Freeform: Shape 136">
              <a:extLst>
                <a:ext uri="{FF2B5EF4-FFF2-40B4-BE49-F238E27FC236}">
                  <a16:creationId xmlns:a16="http://schemas.microsoft.com/office/drawing/2014/main" id="{30FA7F8F-3BBB-73B1-6452-B48E25BC97EB}"/>
                </a:ext>
              </a:extLst>
            </p:cNvPr>
            <p:cNvSpPr/>
            <p:nvPr/>
          </p:nvSpPr>
          <p:spPr>
            <a:xfrm>
              <a:off x="2270408" y="3434795"/>
              <a:ext cx="645123" cy="645123"/>
            </a:xfrm>
            <a:custGeom>
              <a:avLst/>
              <a:gdLst>
                <a:gd name="connsiteX0" fmla="*/ 354006 w 354005"/>
                <a:gd name="connsiteY0" fmla="*/ 177003 h 354005"/>
                <a:gd name="connsiteX1" fmla="*/ 177003 w 354005"/>
                <a:gd name="connsiteY1" fmla="*/ 354006 h 354005"/>
                <a:gd name="connsiteX2" fmla="*/ 0 w 354005"/>
                <a:gd name="connsiteY2" fmla="*/ 177003 h 354005"/>
                <a:gd name="connsiteX3" fmla="*/ 177003 w 354005"/>
                <a:gd name="connsiteY3" fmla="*/ 0 h 354005"/>
                <a:gd name="connsiteX4" fmla="*/ 354006 w 354005"/>
                <a:gd name="connsiteY4" fmla="*/ 177003 h 354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4005" h="354005">
                  <a:moveTo>
                    <a:pt x="354006" y="177003"/>
                  </a:moveTo>
                  <a:cubicBezTo>
                    <a:pt x="354006" y="274759"/>
                    <a:pt x="274759" y="354006"/>
                    <a:pt x="177003" y="354006"/>
                  </a:cubicBezTo>
                  <a:cubicBezTo>
                    <a:pt x="79247" y="354006"/>
                    <a:pt x="0" y="274759"/>
                    <a:pt x="0" y="177003"/>
                  </a:cubicBezTo>
                  <a:cubicBezTo>
                    <a:pt x="0" y="79247"/>
                    <a:pt x="79247" y="0"/>
                    <a:pt x="177003" y="0"/>
                  </a:cubicBezTo>
                  <a:cubicBezTo>
                    <a:pt x="274759" y="0"/>
                    <a:pt x="354006" y="79247"/>
                    <a:pt x="354006" y="177003"/>
                  </a:cubicBezTo>
                  <a:close/>
                </a:path>
              </a:pathLst>
            </a:custGeom>
            <a:solidFill>
              <a:srgbClr val="6C63FF"/>
            </a:solidFill>
            <a:ln w="6359" cap="flat">
              <a:noFill/>
              <a:prstDash val="solid"/>
              <a:miter/>
            </a:ln>
          </p:spPr>
          <p:txBody>
            <a:bodyPr rtlCol="0" anchor="ctr"/>
            <a:lstStyle/>
            <a:p>
              <a:endParaRPr lang="en-US"/>
            </a:p>
          </p:txBody>
        </p:sp>
        <p:sp>
          <p:nvSpPr>
            <p:cNvPr id="153" name="Rectangle 152">
              <a:extLst>
                <a:ext uri="{FF2B5EF4-FFF2-40B4-BE49-F238E27FC236}">
                  <a16:creationId xmlns:a16="http://schemas.microsoft.com/office/drawing/2014/main" id="{331CE060-B465-287B-AC9C-302FD9965E30}"/>
                </a:ext>
              </a:extLst>
            </p:cNvPr>
            <p:cNvSpPr/>
            <p:nvPr/>
          </p:nvSpPr>
          <p:spPr>
            <a:xfrm>
              <a:off x="2308570" y="2535585"/>
              <a:ext cx="568793" cy="902211"/>
            </a:xfrm>
            <a:prstGeom prst="rect">
              <a:avLst/>
            </a:prstGeom>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54" name="TextBox 153">
              <a:extLst>
                <a:ext uri="{FF2B5EF4-FFF2-40B4-BE49-F238E27FC236}">
                  <a16:creationId xmlns:a16="http://schemas.microsoft.com/office/drawing/2014/main" id="{BE0D7B4B-5C31-CF0C-1554-42EECF0D479A}"/>
                </a:ext>
              </a:extLst>
            </p:cNvPr>
            <p:cNvSpPr txBox="1"/>
            <p:nvPr/>
          </p:nvSpPr>
          <p:spPr>
            <a:xfrm>
              <a:off x="1608598" y="2890252"/>
              <a:ext cx="1962774" cy="523220"/>
            </a:xfrm>
            <a:prstGeom prst="rect">
              <a:avLst/>
            </a:prstGeom>
            <a:noFill/>
          </p:spPr>
          <p:txBody>
            <a:bodyPr wrap="square" rtlCol="0">
              <a:spAutoFit/>
            </a:bodyPr>
            <a:lstStyle/>
            <a:p>
              <a:r>
                <a:rPr lang="en-US" sz="2800" dirty="0"/>
                <a:t>Training set</a:t>
              </a:r>
              <a:endParaRPr lang="en-US" sz="2400" dirty="0"/>
            </a:p>
          </p:txBody>
        </p:sp>
        <p:sp>
          <p:nvSpPr>
            <p:cNvPr id="156" name="TextBox 155">
              <a:extLst>
                <a:ext uri="{FF2B5EF4-FFF2-40B4-BE49-F238E27FC236}">
                  <a16:creationId xmlns:a16="http://schemas.microsoft.com/office/drawing/2014/main" id="{99BAF74B-EDEC-4429-E797-DBEDAE9FC5AC}"/>
                </a:ext>
              </a:extLst>
            </p:cNvPr>
            <p:cNvSpPr txBox="1"/>
            <p:nvPr/>
          </p:nvSpPr>
          <p:spPr>
            <a:xfrm>
              <a:off x="8059643" y="2868899"/>
              <a:ext cx="2146198" cy="523220"/>
            </a:xfrm>
            <a:prstGeom prst="rect">
              <a:avLst/>
            </a:prstGeom>
            <a:noFill/>
          </p:spPr>
          <p:txBody>
            <a:bodyPr wrap="square" rtlCol="0">
              <a:spAutoFit/>
            </a:bodyPr>
            <a:lstStyle/>
            <a:p>
              <a:r>
                <a:rPr lang="en-US" sz="2800" dirty="0"/>
                <a:t>Validation set</a:t>
              </a:r>
              <a:endParaRPr lang="en-US" sz="2400" dirty="0"/>
            </a:p>
          </p:txBody>
        </p:sp>
        <p:sp>
          <p:nvSpPr>
            <p:cNvPr id="157" name="TextBox 156">
              <a:extLst>
                <a:ext uri="{FF2B5EF4-FFF2-40B4-BE49-F238E27FC236}">
                  <a16:creationId xmlns:a16="http://schemas.microsoft.com/office/drawing/2014/main" id="{E2DA4F59-5724-16CE-2757-B58717DF47E8}"/>
                </a:ext>
              </a:extLst>
            </p:cNvPr>
            <p:cNvSpPr txBox="1"/>
            <p:nvPr/>
          </p:nvSpPr>
          <p:spPr>
            <a:xfrm>
              <a:off x="7776158" y="5139220"/>
              <a:ext cx="1800482" cy="523220"/>
            </a:xfrm>
            <a:prstGeom prst="rect">
              <a:avLst/>
            </a:prstGeom>
            <a:noFill/>
          </p:spPr>
          <p:txBody>
            <a:bodyPr wrap="square" rtlCol="0">
              <a:spAutoFit/>
            </a:bodyPr>
            <a:lstStyle/>
            <a:p>
              <a:r>
                <a:rPr lang="en-US" sz="2800" dirty="0"/>
                <a:t>Testing set</a:t>
              </a:r>
            </a:p>
          </p:txBody>
        </p:sp>
        <p:sp>
          <p:nvSpPr>
            <p:cNvPr id="158" name="TextBox 157">
              <a:extLst>
                <a:ext uri="{FF2B5EF4-FFF2-40B4-BE49-F238E27FC236}">
                  <a16:creationId xmlns:a16="http://schemas.microsoft.com/office/drawing/2014/main" id="{FD50EA15-FF27-A837-086A-24705CE9F808}"/>
                </a:ext>
              </a:extLst>
            </p:cNvPr>
            <p:cNvSpPr txBox="1"/>
            <p:nvPr/>
          </p:nvSpPr>
          <p:spPr>
            <a:xfrm>
              <a:off x="2270407" y="3556620"/>
              <a:ext cx="645124" cy="400110"/>
            </a:xfrm>
            <a:prstGeom prst="rect">
              <a:avLst/>
            </a:prstGeom>
            <a:noFill/>
          </p:spPr>
          <p:txBody>
            <a:bodyPr wrap="square" rtlCol="0">
              <a:spAutoFit/>
            </a:bodyPr>
            <a:lstStyle/>
            <a:p>
              <a:r>
                <a:rPr lang="en-US" sz="2000" dirty="0">
                  <a:solidFill>
                    <a:schemeClr val="bg1"/>
                  </a:solidFill>
                </a:rPr>
                <a:t>60%</a:t>
              </a:r>
              <a:endParaRPr lang="en-US" dirty="0">
                <a:solidFill>
                  <a:schemeClr val="bg1"/>
                </a:solidFill>
              </a:endParaRPr>
            </a:p>
          </p:txBody>
        </p:sp>
        <p:sp>
          <p:nvSpPr>
            <p:cNvPr id="159" name="TextBox 158">
              <a:extLst>
                <a:ext uri="{FF2B5EF4-FFF2-40B4-BE49-F238E27FC236}">
                  <a16:creationId xmlns:a16="http://schemas.microsoft.com/office/drawing/2014/main" id="{2DB46A5D-4207-0689-B083-80F0D6083B5D}"/>
                </a:ext>
              </a:extLst>
            </p:cNvPr>
            <p:cNvSpPr txBox="1"/>
            <p:nvPr/>
          </p:nvSpPr>
          <p:spPr>
            <a:xfrm>
              <a:off x="8829031" y="2261218"/>
              <a:ext cx="645124" cy="400110"/>
            </a:xfrm>
            <a:prstGeom prst="rect">
              <a:avLst/>
            </a:prstGeom>
            <a:noFill/>
          </p:spPr>
          <p:txBody>
            <a:bodyPr wrap="square" rtlCol="0">
              <a:spAutoFit/>
            </a:bodyPr>
            <a:lstStyle/>
            <a:p>
              <a:r>
                <a:rPr lang="en-US" sz="2000" dirty="0">
                  <a:solidFill>
                    <a:schemeClr val="bg1"/>
                  </a:solidFill>
                </a:rPr>
                <a:t>20%</a:t>
              </a:r>
              <a:endParaRPr lang="en-US" dirty="0">
                <a:solidFill>
                  <a:schemeClr val="bg1"/>
                </a:solidFill>
              </a:endParaRPr>
            </a:p>
          </p:txBody>
        </p:sp>
        <p:sp>
          <p:nvSpPr>
            <p:cNvPr id="162" name="TextBox 161">
              <a:extLst>
                <a:ext uri="{FF2B5EF4-FFF2-40B4-BE49-F238E27FC236}">
                  <a16:creationId xmlns:a16="http://schemas.microsoft.com/office/drawing/2014/main" id="{745EA618-AA3C-5079-8EB6-35035ACA9B4D}"/>
                </a:ext>
              </a:extLst>
            </p:cNvPr>
            <p:cNvSpPr txBox="1"/>
            <p:nvPr/>
          </p:nvSpPr>
          <p:spPr>
            <a:xfrm>
              <a:off x="8353837" y="5840991"/>
              <a:ext cx="645124" cy="400110"/>
            </a:xfrm>
            <a:prstGeom prst="rect">
              <a:avLst/>
            </a:prstGeom>
            <a:noFill/>
          </p:spPr>
          <p:txBody>
            <a:bodyPr wrap="square" rtlCol="0">
              <a:spAutoFit/>
            </a:bodyPr>
            <a:lstStyle/>
            <a:p>
              <a:r>
                <a:rPr lang="en-US" sz="2000" dirty="0">
                  <a:solidFill>
                    <a:schemeClr val="bg1"/>
                  </a:solidFill>
                </a:rPr>
                <a:t>20%</a:t>
              </a:r>
              <a:endParaRPr lang="en-US" dirty="0">
                <a:solidFill>
                  <a:schemeClr val="bg1"/>
                </a:solidFill>
              </a:endParaRPr>
            </a:p>
          </p:txBody>
        </p:sp>
      </p:grpSp>
    </p:spTree>
    <p:extLst>
      <p:ext uri="{BB962C8B-B14F-4D97-AF65-F5344CB8AC3E}">
        <p14:creationId xmlns:p14="http://schemas.microsoft.com/office/powerpoint/2010/main" val="41492625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52711-4B00-6F4F-C4C7-2312AA71667E}"/>
              </a:ext>
            </a:extLst>
          </p:cNvPr>
          <p:cNvSpPr>
            <a:spLocks noGrp="1"/>
          </p:cNvSpPr>
          <p:nvPr>
            <p:ph type="title"/>
          </p:nvPr>
        </p:nvSpPr>
        <p:spPr/>
        <p:txBody>
          <a:bodyPr/>
          <a:lstStyle/>
          <a:p>
            <a:r>
              <a:rPr lang="en-US" dirty="0"/>
              <a:t>Models:</a:t>
            </a:r>
          </a:p>
        </p:txBody>
      </p:sp>
      <p:sp>
        <p:nvSpPr>
          <p:cNvPr id="3" name="Content Placeholder 2">
            <a:extLst>
              <a:ext uri="{FF2B5EF4-FFF2-40B4-BE49-F238E27FC236}">
                <a16:creationId xmlns:a16="http://schemas.microsoft.com/office/drawing/2014/main" id="{F1747616-AF9D-C606-6294-32FE18C42E21}"/>
              </a:ext>
            </a:extLst>
          </p:cNvPr>
          <p:cNvSpPr>
            <a:spLocks noGrp="1"/>
          </p:cNvSpPr>
          <p:nvPr>
            <p:ph idx="1"/>
          </p:nvPr>
        </p:nvSpPr>
        <p:spPr>
          <a:xfrm>
            <a:off x="1412071" y="5352850"/>
            <a:ext cx="1202734" cy="734695"/>
          </a:xfrm>
        </p:spPr>
        <p:txBody>
          <a:bodyPr>
            <a:normAutofit/>
          </a:bodyPr>
          <a:lstStyle/>
          <a:p>
            <a:pPr marL="0" indent="0">
              <a:buNone/>
            </a:pPr>
            <a:r>
              <a:rPr lang="en-US" sz="4000" dirty="0"/>
              <a:t>CNN</a:t>
            </a:r>
          </a:p>
        </p:txBody>
      </p:sp>
      <p:sp>
        <p:nvSpPr>
          <p:cNvPr id="4" name="Slide Number Placeholder 3">
            <a:extLst>
              <a:ext uri="{FF2B5EF4-FFF2-40B4-BE49-F238E27FC236}">
                <a16:creationId xmlns:a16="http://schemas.microsoft.com/office/drawing/2014/main" id="{71A5A6B6-3967-6E9F-D75F-89BD166A0F98}"/>
              </a:ext>
            </a:extLst>
          </p:cNvPr>
          <p:cNvSpPr>
            <a:spLocks noGrp="1"/>
          </p:cNvSpPr>
          <p:nvPr>
            <p:ph type="sldNum" sz="quarter" idx="12"/>
          </p:nvPr>
        </p:nvSpPr>
        <p:spPr/>
        <p:txBody>
          <a:bodyPr/>
          <a:lstStyle/>
          <a:p>
            <a:fld id="{EF5FFBA1-6FA7-47B6-9BF1-5964CF65E4E4}" type="slidenum">
              <a:rPr lang="en-US" smtClean="0"/>
              <a:pPr/>
              <a:t>13</a:t>
            </a:fld>
            <a:endParaRPr lang="en-US" dirty="0"/>
          </a:p>
        </p:txBody>
      </p:sp>
      <p:sp>
        <p:nvSpPr>
          <p:cNvPr id="5" name="Content Placeholder 2">
            <a:extLst>
              <a:ext uri="{FF2B5EF4-FFF2-40B4-BE49-F238E27FC236}">
                <a16:creationId xmlns:a16="http://schemas.microsoft.com/office/drawing/2014/main" id="{3CE92A2B-339D-9572-C307-7A50CF5ED2B3}"/>
              </a:ext>
            </a:extLst>
          </p:cNvPr>
          <p:cNvSpPr txBox="1">
            <a:spLocks/>
          </p:cNvSpPr>
          <p:nvPr/>
        </p:nvSpPr>
        <p:spPr>
          <a:xfrm>
            <a:off x="5539589" y="5352848"/>
            <a:ext cx="1202734"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t>LSTM</a:t>
            </a:r>
          </a:p>
        </p:txBody>
      </p:sp>
      <p:sp>
        <p:nvSpPr>
          <p:cNvPr id="6" name="Content Placeholder 2">
            <a:extLst>
              <a:ext uri="{FF2B5EF4-FFF2-40B4-BE49-F238E27FC236}">
                <a16:creationId xmlns:a16="http://schemas.microsoft.com/office/drawing/2014/main" id="{29CFD406-E794-067D-2180-A04A2B985491}"/>
              </a:ext>
            </a:extLst>
          </p:cNvPr>
          <p:cNvSpPr txBox="1">
            <a:spLocks/>
          </p:cNvSpPr>
          <p:nvPr/>
        </p:nvSpPr>
        <p:spPr>
          <a:xfrm>
            <a:off x="9292979" y="5352849"/>
            <a:ext cx="1686226" cy="7346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err="1"/>
              <a:t>RestNet</a:t>
            </a:r>
            <a:endParaRPr lang="en-US" sz="3600" dirty="0"/>
          </a:p>
        </p:txBody>
      </p:sp>
      <p:grpSp>
        <p:nvGrpSpPr>
          <p:cNvPr id="105" name="Group 104">
            <a:extLst>
              <a:ext uri="{FF2B5EF4-FFF2-40B4-BE49-F238E27FC236}">
                <a16:creationId xmlns:a16="http://schemas.microsoft.com/office/drawing/2014/main" id="{831F1F5D-3117-CC05-CBB8-BF26B2708CDE}"/>
              </a:ext>
            </a:extLst>
          </p:cNvPr>
          <p:cNvGrpSpPr/>
          <p:nvPr/>
        </p:nvGrpSpPr>
        <p:grpSpPr>
          <a:xfrm>
            <a:off x="241855" y="1954225"/>
            <a:ext cx="3544545" cy="3146843"/>
            <a:chOff x="275615" y="2724259"/>
            <a:chExt cx="3544545" cy="3146843"/>
          </a:xfrm>
        </p:grpSpPr>
        <p:grpSp>
          <p:nvGrpSpPr>
            <p:cNvPr id="206" name="Group 205">
              <a:extLst>
                <a:ext uri="{FF2B5EF4-FFF2-40B4-BE49-F238E27FC236}">
                  <a16:creationId xmlns:a16="http://schemas.microsoft.com/office/drawing/2014/main" id="{B1288E30-71A4-2AAB-C223-33F4378199D0}"/>
                </a:ext>
              </a:extLst>
            </p:cNvPr>
            <p:cNvGrpSpPr/>
            <p:nvPr/>
          </p:nvGrpSpPr>
          <p:grpSpPr>
            <a:xfrm>
              <a:off x="275615" y="2724259"/>
              <a:ext cx="3544545" cy="3146843"/>
              <a:chOff x="6732794" y="3396535"/>
              <a:chExt cx="2709069" cy="2405108"/>
            </a:xfrm>
          </p:grpSpPr>
          <p:sp>
            <p:nvSpPr>
              <p:cNvPr id="84" name="Google Shape;60;p13">
                <a:extLst>
                  <a:ext uri="{FF2B5EF4-FFF2-40B4-BE49-F238E27FC236}">
                    <a16:creationId xmlns:a16="http://schemas.microsoft.com/office/drawing/2014/main" id="{42C6D250-59B5-F88D-1699-3570EB985098}"/>
                  </a:ext>
                </a:extLst>
              </p:cNvPr>
              <p:cNvSpPr/>
              <p:nvPr/>
            </p:nvSpPr>
            <p:spPr>
              <a:xfrm>
                <a:off x="7311334" y="5573827"/>
                <a:ext cx="1550935" cy="227816"/>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3" name="Google Shape;115;p13">
                <a:extLst>
                  <a:ext uri="{FF2B5EF4-FFF2-40B4-BE49-F238E27FC236}">
                    <a16:creationId xmlns:a16="http://schemas.microsoft.com/office/drawing/2014/main" id="{EEE2EA0C-EA83-B7A8-0A50-20788EB380F7}"/>
                  </a:ext>
                </a:extLst>
              </p:cNvPr>
              <p:cNvSpPr/>
              <p:nvPr/>
            </p:nvSpPr>
            <p:spPr>
              <a:xfrm>
                <a:off x="6732794" y="4889953"/>
                <a:ext cx="2709069" cy="323194"/>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16;p13">
                <a:extLst>
                  <a:ext uri="{FF2B5EF4-FFF2-40B4-BE49-F238E27FC236}">
                    <a16:creationId xmlns:a16="http://schemas.microsoft.com/office/drawing/2014/main" id="{95ECBD16-98F5-8978-0E5B-8990E2CEFE17}"/>
                  </a:ext>
                </a:extLst>
              </p:cNvPr>
              <p:cNvSpPr/>
              <p:nvPr/>
            </p:nvSpPr>
            <p:spPr>
              <a:xfrm>
                <a:off x="6732794" y="3396535"/>
                <a:ext cx="2708018" cy="1493453"/>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82C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17;p13">
                <a:extLst>
                  <a:ext uri="{FF2B5EF4-FFF2-40B4-BE49-F238E27FC236}">
                    <a16:creationId xmlns:a16="http://schemas.microsoft.com/office/drawing/2014/main" id="{B57C33B5-0192-9675-A17F-F275A4F7652C}"/>
                  </a:ext>
                </a:extLst>
              </p:cNvPr>
              <p:cNvSpPr/>
              <p:nvPr/>
            </p:nvSpPr>
            <p:spPr>
              <a:xfrm>
                <a:off x="7810162" y="5213112"/>
                <a:ext cx="575118" cy="151499"/>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18;p13">
                <a:extLst>
                  <a:ext uri="{FF2B5EF4-FFF2-40B4-BE49-F238E27FC236}">
                    <a16:creationId xmlns:a16="http://schemas.microsoft.com/office/drawing/2014/main" id="{5CD82075-EA93-6AC3-019F-594DD046D861}"/>
                  </a:ext>
                </a:extLst>
              </p:cNvPr>
              <p:cNvSpPr/>
              <p:nvPr/>
            </p:nvSpPr>
            <p:spPr>
              <a:xfrm>
                <a:off x="7534589" y="5213112"/>
                <a:ext cx="1105478" cy="412939"/>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19;p13">
                <a:extLst>
                  <a:ext uri="{FF2B5EF4-FFF2-40B4-BE49-F238E27FC236}">
                    <a16:creationId xmlns:a16="http://schemas.microsoft.com/office/drawing/2014/main" id="{3ED6C9D5-70F4-180A-0777-AE4E9CA99491}"/>
                  </a:ext>
                </a:extLst>
              </p:cNvPr>
              <p:cNvSpPr/>
              <p:nvPr/>
            </p:nvSpPr>
            <p:spPr>
              <a:xfrm>
                <a:off x="7528350" y="5608052"/>
                <a:ext cx="1116905" cy="101011"/>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Oval 201">
                <a:extLst>
                  <a:ext uri="{FF2B5EF4-FFF2-40B4-BE49-F238E27FC236}">
                    <a16:creationId xmlns:a16="http://schemas.microsoft.com/office/drawing/2014/main" id="{698C41CF-B198-C581-9AEF-8A3DE104DCD7}"/>
                  </a:ext>
                </a:extLst>
              </p:cNvPr>
              <p:cNvSpPr/>
              <p:nvPr/>
            </p:nvSpPr>
            <p:spPr>
              <a:xfrm>
                <a:off x="6898081" y="5009532"/>
                <a:ext cx="84035" cy="84035"/>
              </a:xfrm>
              <a:prstGeom prst="ellipse">
                <a:avLst/>
              </a:prstGeom>
              <a:solidFill>
                <a:schemeClr val="bg1"/>
              </a:solidFill>
              <a:ln>
                <a:solidFill>
                  <a:schemeClr val="bg2">
                    <a:lumMod val="2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6F586B8F-0D6C-7A1A-D73E-D14A8D0D0AE1}"/>
                  </a:ext>
                </a:extLst>
              </p:cNvPr>
              <p:cNvSpPr/>
              <p:nvPr/>
            </p:nvSpPr>
            <p:spPr>
              <a:xfrm>
                <a:off x="7042862" y="5028690"/>
                <a:ext cx="45719" cy="45719"/>
              </a:xfrm>
              <a:prstGeom prst="ellipse">
                <a:avLst/>
              </a:prstGeom>
              <a:solidFill>
                <a:schemeClr val="bg1"/>
              </a:solidFill>
              <a:ln>
                <a:solidFill>
                  <a:schemeClr val="bg2">
                    <a:lumMod val="2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3F180418-B972-1B04-5E52-B88D0B1218CD}"/>
                  </a:ext>
                </a:extLst>
              </p:cNvPr>
              <p:cNvSpPr/>
              <p:nvPr/>
            </p:nvSpPr>
            <p:spPr>
              <a:xfrm>
                <a:off x="7164839" y="5028690"/>
                <a:ext cx="45719" cy="45719"/>
              </a:xfrm>
              <a:prstGeom prst="ellipse">
                <a:avLst/>
              </a:prstGeom>
              <a:solidFill>
                <a:schemeClr val="bg1"/>
              </a:solidFill>
              <a:ln>
                <a:solidFill>
                  <a:schemeClr val="bg2">
                    <a:lumMod val="2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psez="http://schemas.microsoft.com/office/powerpoint/2016/sectionzoom">
          <mc:Choice Requires="psez">
            <p:graphicFrame>
              <p:nvGraphicFramePr>
                <p:cNvPr id="8" name="Section Zoom 7">
                  <a:extLst>
                    <a:ext uri="{FF2B5EF4-FFF2-40B4-BE49-F238E27FC236}">
                      <a16:creationId xmlns:a16="http://schemas.microsoft.com/office/drawing/2014/main" id="{BC53FF8C-FFCC-6CBA-F497-F26DF390985D}"/>
                    </a:ext>
                  </a:extLst>
                </p:cNvPr>
                <p:cNvGraphicFramePr>
                  <a:graphicFrameLocks noChangeAspect="1"/>
                </p:cNvGraphicFramePr>
                <p:nvPr>
                  <p:extLst>
                    <p:ext uri="{D42A27DB-BD31-4B8C-83A1-F6EECF244321}">
                      <p14:modId xmlns:p14="http://schemas.microsoft.com/office/powerpoint/2010/main" val="40409183"/>
                    </p:ext>
                  </p:extLst>
                </p:nvPr>
              </p:nvGraphicFramePr>
              <p:xfrm>
                <a:off x="377476" y="2799808"/>
                <a:ext cx="3339444" cy="1878437"/>
              </p:xfrm>
              <a:graphic>
                <a:graphicData uri="http://schemas.microsoft.com/office/powerpoint/2016/sectionzoom">
                  <psez:sectionZm>
                    <psez:sectionZmObj sectionId="{E669E84F-C0E5-4A94-B7DC-9B4C518DBEA6}">
                      <psez:zmPr id="{60D5AA17-4B95-4F16-9D91-ABC4111BFE2F}" transitionDur="1000">
                        <p166:blipFill xmlns:p166="http://schemas.microsoft.com/office/powerpoint/2016/6/main">
                          <a:blip r:embed="rId2"/>
                          <a:stretch>
                            <a:fillRect/>
                          </a:stretch>
                        </p166:blipFill>
                        <p166:spPr xmlns:p166="http://schemas.microsoft.com/office/powerpoint/2016/6/main">
                          <a:xfrm>
                            <a:off x="0" y="0"/>
                            <a:ext cx="3339444" cy="1878437"/>
                          </a:xfrm>
                          <a:prstGeom prst="rect">
                            <a:avLst/>
                          </a:prstGeom>
                          <a:ln w="3175">
                            <a:noFill/>
                          </a:ln>
                        </p166:spPr>
                      </psez:zmPr>
                    </psez:sectionZmObj>
                  </psez:sectionZm>
                </a:graphicData>
              </a:graphic>
            </p:graphicFrame>
          </mc:Choice>
          <mc:Fallback xmlns="">
            <p:pic>
              <p:nvPicPr>
                <p:cNvPr id="8" name="Section Zoom 7">
                  <a:hlinkClick r:id="rId3" action="ppaction://hlinksldjump"/>
                  <a:extLst>
                    <a:ext uri="{FF2B5EF4-FFF2-40B4-BE49-F238E27FC236}">
                      <a16:creationId xmlns:a16="http://schemas.microsoft.com/office/drawing/2014/main" id="{BC53FF8C-FFCC-6CBA-F497-F26DF390985D}"/>
                    </a:ext>
                  </a:extLst>
                </p:cNvPr>
                <p:cNvPicPr>
                  <a:picLocks noGrp="1" noRot="1" noChangeAspect="1" noMove="1" noResize="1" noEditPoints="1" noAdjustHandles="1" noChangeArrowheads="1" noChangeShapeType="1"/>
                </p:cNvPicPr>
                <p:nvPr/>
              </p:nvPicPr>
              <p:blipFill>
                <a:blip r:embed="rId4"/>
                <a:stretch>
                  <a:fillRect/>
                </a:stretch>
              </p:blipFill>
              <p:spPr>
                <a:xfrm>
                  <a:off x="343716" y="2029774"/>
                  <a:ext cx="3339444" cy="1878437"/>
                </a:xfrm>
                <a:prstGeom prst="rect">
                  <a:avLst/>
                </a:prstGeom>
                <a:ln w="3175">
                  <a:noFill/>
                </a:ln>
              </p:spPr>
            </p:pic>
          </mc:Fallback>
        </mc:AlternateContent>
      </p:grpSp>
      <p:grpSp>
        <p:nvGrpSpPr>
          <p:cNvPr id="106" name="Group 105">
            <a:extLst>
              <a:ext uri="{FF2B5EF4-FFF2-40B4-BE49-F238E27FC236}">
                <a16:creationId xmlns:a16="http://schemas.microsoft.com/office/drawing/2014/main" id="{AE89D305-2CD5-2465-8766-3193C5A82575}"/>
              </a:ext>
            </a:extLst>
          </p:cNvPr>
          <p:cNvGrpSpPr/>
          <p:nvPr/>
        </p:nvGrpSpPr>
        <p:grpSpPr>
          <a:xfrm>
            <a:off x="4298212" y="1954225"/>
            <a:ext cx="3544545" cy="3146843"/>
            <a:chOff x="4253255" y="2724259"/>
            <a:chExt cx="3544545" cy="3146843"/>
          </a:xfrm>
        </p:grpSpPr>
        <p:grpSp>
          <p:nvGrpSpPr>
            <p:cNvPr id="85" name="Group 84">
              <a:extLst>
                <a:ext uri="{FF2B5EF4-FFF2-40B4-BE49-F238E27FC236}">
                  <a16:creationId xmlns:a16="http://schemas.microsoft.com/office/drawing/2014/main" id="{536180CE-74D0-3BD2-D2A9-77CE97A51C97}"/>
                </a:ext>
              </a:extLst>
            </p:cNvPr>
            <p:cNvGrpSpPr/>
            <p:nvPr/>
          </p:nvGrpSpPr>
          <p:grpSpPr>
            <a:xfrm>
              <a:off x="4253255" y="2724259"/>
              <a:ext cx="3544545" cy="3146843"/>
              <a:chOff x="6732794" y="3396535"/>
              <a:chExt cx="2709069" cy="2405108"/>
            </a:xfrm>
          </p:grpSpPr>
          <p:sp>
            <p:nvSpPr>
              <p:cNvPr id="86" name="Google Shape;60;p13">
                <a:extLst>
                  <a:ext uri="{FF2B5EF4-FFF2-40B4-BE49-F238E27FC236}">
                    <a16:creationId xmlns:a16="http://schemas.microsoft.com/office/drawing/2014/main" id="{0698BEC9-698E-BEB7-99A1-29E434DE043C}"/>
                  </a:ext>
                </a:extLst>
              </p:cNvPr>
              <p:cNvSpPr/>
              <p:nvPr/>
            </p:nvSpPr>
            <p:spPr>
              <a:xfrm>
                <a:off x="7311334" y="5573827"/>
                <a:ext cx="1550935" cy="227816"/>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115;p13">
                <a:extLst>
                  <a:ext uri="{FF2B5EF4-FFF2-40B4-BE49-F238E27FC236}">
                    <a16:creationId xmlns:a16="http://schemas.microsoft.com/office/drawing/2014/main" id="{4487DA2B-F629-F24A-C85B-8350E40FCA48}"/>
                  </a:ext>
                </a:extLst>
              </p:cNvPr>
              <p:cNvSpPr/>
              <p:nvPr/>
            </p:nvSpPr>
            <p:spPr>
              <a:xfrm>
                <a:off x="6732794" y="4889953"/>
                <a:ext cx="2709069" cy="323194"/>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116;p13">
                <a:extLst>
                  <a:ext uri="{FF2B5EF4-FFF2-40B4-BE49-F238E27FC236}">
                    <a16:creationId xmlns:a16="http://schemas.microsoft.com/office/drawing/2014/main" id="{57530AFC-126C-CD99-1C7E-38B090973674}"/>
                  </a:ext>
                </a:extLst>
              </p:cNvPr>
              <p:cNvSpPr/>
              <p:nvPr/>
            </p:nvSpPr>
            <p:spPr>
              <a:xfrm>
                <a:off x="6732794" y="3396535"/>
                <a:ext cx="2708018" cy="1493453"/>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82C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117;p13">
                <a:extLst>
                  <a:ext uri="{FF2B5EF4-FFF2-40B4-BE49-F238E27FC236}">
                    <a16:creationId xmlns:a16="http://schemas.microsoft.com/office/drawing/2014/main" id="{8E5DE1B2-9914-087E-988D-036E3EEE74F0}"/>
                  </a:ext>
                </a:extLst>
              </p:cNvPr>
              <p:cNvSpPr/>
              <p:nvPr/>
            </p:nvSpPr>
            <p:spPr>
              <a:xfrm>
                <a:off x="7810162" y="5213112"/>
                <a:ext cx="575118" cy="151499"/>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118;p13">
                <a:extLst>
                  <a:ext uri="{FF2B5EF4-FFF2-40B4-BE49-F238E27FC236}">
                    <a16:creationId xmlns:a16="http://schemas.microsoft.com/office/drawing/2014/main" id="{FF815092-5A60-3338-0102-BE351FC79D00}"/>
                  </a:ext>
                </a:extLst>
              </p:cNvPr>
              <p:cNvSpPr/>
              <p:nvPr/>
            </p:nvSpPr>
            <p:spPr>
              <a:xfrm>
                <a:off x="7534589" y="5213112"/>
                <a:ext cx="1105478" cy="412939"/>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119;p13">
                <a:extLst>
                  <a:ext uri="{FF2B5EF4-FFF2-40B4-BE49-F238E27FC236}">
                    <a16:creationId xmlns:a16="http://schemas.microsoft.com/office/drawing/2014/main" id="{87B3BB9C-F694-8010-C321-2FFF59A95C9B}"/>
                  </a:ext>
                </a:extLst>
              </p:cNvPr>
              <p:cNvSpPr/>
              <p:nvPr/>
            </p:nvSpPr>
            <p:spPr>
              <a:xfrm>
                <a:off x="7528350" y="5608052"/>
                <a:ext cx="1116905" cy="101011"/>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Oval 91">
                <a:extLst>
                  <a:ext uri="{FF2B5EF4-FFF2-40B4-BE49-F238E27FC236}">
                    <a16:creationId xmlns:a16="http://schemas.microsoft.com/office/drawing/2014/main" id="{E2A655EF-E701-0D8F-DB8C-8BCD0B86478C}"/>
                  </a:ext>
                </a:extLst>
              </p:cNvPr>
              <p:cNvSpPr/>
              <p:nvPr/>
            </p:nvSpPr>
            <p:spPr>
              <a:xfrm>
                <a:off x="6898081" y="5009532"/>
                <a:ext cx="84035" cy="84035"/>
              </a:xfrm>
              <a:prstGeom prst="ellipse">
                <a:avLst/>
              </a:prstGeom>
              <a:solidFill>
                <a:schemeClr val="bg1"/>
              </a:solidFill>
              <a:ln>
                <a:solidFill>
                  <a:schemeClr val="bg2">
                    <a:lumMod val="2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7351E08-06D4-05E1-3DF5-B395E642CF49}"/>
                  </a:ext>
                </a:extLst>
              </p:cNvPr>
              <p:cNvSpPr/>
              <p:nvPr/>
            </p:nvSpPr>
            <p:spPr>
              <a:xfrm>
                <a:off x="7042862" y="5028690"/>
                <a:ext cx="45719" cy="45719"/>
              </a:xfrm>
              <a:prstGeom prst="ellipse">
                <a:avLst/>
              </a:prstGeom>
              <a:solidFill>
                <a:schemeClr val="bg1"/>
              </a:solidFill>
              <a:ln>
                <a:solidFill>
                  <a:schemeClr val="bg2">
                    <a:lumMod val="2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FA015103-9335-1F6C-EEFA-750A798D5998}"/>
                  </a:ext>
                </a:extLst>
              </p:cNvPr>
              <p:cNvSpPr/>
              <p:nvPr/>
            </p:nvSpPr>
            <p:spPr>
              <a:xfrm>
                <a:off x="7164839" y="5028690"/>
                <a:ext cx="45719" cy="45719"/>
              </a:xfrm>
              <a:prstGeom prst="ellipse">
                <a:avLst/>
              </a:prstGeom>
              <a:solidFill>
                <a:schemeClr val="bg1"/>
              </a:solidFill>
              <a:ln>
                <a:solidFill>
                  <a:schemeClr val="bg2">
                    <a:lumMod val="2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psez="http://schemas.microsoft.com/office/powerpoint/2016/sectionzoom">
          <mc:Choice Requires="psez">
            <p:graphicFrame>
              <p:nvGraphicFramePr>
                <p:cNvPr id="10" name="Section Zoom 9">
                  <a:extLst>
                    <a:ext uri="{FF2B5EF4-FFF2-40B4-BE49-F238E27FC236}">
                      <a16:creationId xmlns:a16="http://schemas.microsoft.com/office/drawing/2014/main" id="{0D821AFF-A62C-A94E-1F6D-14D80BFC14A4}"/>
                    </a:ext>
                  </a:extLst>
                </p:cNvPr>
                <p:cNvGraphicFramePr>
                  <a:graphicFrameLocks noChangeAspect="1"/>
                </p:cNvGraphicFramePr>
                <p:nvPr>
                  <p:extLst>
                    <p:ext uri="{D42A27DB-BD31-4B8C-83A1-F6EECF244321}">
                      <p14:modId xmlns:p14="http://schemas.microsoft.com/office/powerpoint/2010/main" val="2304868229"/>
                    </p:ext>
                  </p:extLst>
                </p:nvPr>
              </p:nvGraphicFramePr>
              <p:xfrm>
                <a:off x="4458399" y="2810878"/>
                <a:ext cx="3275201" cy="1842301"/>
              </p:xfrm>
              <a:graphic>
                <a:graphicData uri="http://schemas.microsoft.com/office/powerpoint/2016/sectionzoom">
                  <psez:sectionZm>
                    <psez:sectionZmObj sectionId="{26A5F13F-9034-46CD-8CD0-16FF532A24EA}">
                      <psez:zmPr id="{477BBF84-C9A4-4BC4-9215-AC63BDF466A4}" transitionDur="1000">
                        <p166:blipFill xmlns:p166="http://schemas.microsoft.com/office/powerpoint/2016/6/main">
                          <a:blip r:embed="rId5"/>
                          <a:stretch>
                            <a:fillRect/>
                          </a:stretch>
                        </p166:blipFill>
                        <p166:spPr xmlns:p166="http://schemas.microsoft.com/office/powerpoint/2016/6/main">
                          <a:xfrm>
                            <a:off x="0" y="0"/>
                            <a:ext cx="3275201" cy="1842301"/>
                          </a:xfrm>
                          <a:prstGeom prst="rect">
                            <a:avLst/>
                          </a:prstGeom>
                          <a:ln w="3175">
                            <a:noFill/>
                          </a:ln>
                        </p166:spPr>
                      </psez:zmPr>
                    </psez:sectionZmObj>
                  </psez:sectionZm>
                </a:graphicData>
              </a:graphic>
            </p:graphicFrame>
          </mc:Choice>
          <mc:Fallback xmlns="">
            <p:pic>
              <p:nvPicPr>
                <p:cNvPr id="10" name="Section Zoom 9">
                  <a:hlinkClick r:id="rId6" action="ppaction://hlinksldjump"/>
                  <a:extLst>
                    <a:ext uri="{FF2B5EF4-FFF2-40B4-BE49-F238E27FC236}">
                      <a16:creationId xmlns:a16="http://schemas.microsoft.com/office/drawing/2014/main" id="{0D821AFF-A62C-A94E-1F6D-14D80BFC14A4}"/>
                    </a:ext>
                  </a:extLst>
                </p:cNvPr>
                <p:cNvPicPr>
                  <a:picLocks noGrp="1" noRot="1" noChangeAspect="1" noMove="1" noResize="1" noEditPoints="1" noAdjustHandles="1" noChangeArrowheads="1" noChangeShapeType="1"/>
                </p:cNvPicPr>
                <p:nvPr/>
              </p:nvPicPr>
              <p:blipFill>
                <a:blip r:embed="rId7"/>
                <a:stretch>
                  <a:fillRect/>
                </a:stretch>
              </p:blipFill>
              <p:spPr>
                <a:xfrm>
                  <a:off x="4503356" y="2040844"/>
                  <a:ext cx="3275201" cy="1842301"/>
                </a:xfrm>
                <a:prstGeom prst="rect">
                  <a:avLst/>
                </a:prstGeom>
                <a:ln w="3175">
                  <a:noFill/>
                </a:ln>
              </p:spPr>
            </p:pic>
          </mc:Fallback>
        </mc:AlternateContent>
      </p:grpSp>
      <p:grpSp>
        <p:nvGrpSpPr>
          <p:cNvPr id="107" name="Group 106">
            <a:extLst>
              <a:ext uri="{FF2B5EF4-FFF2-40B4-BE49-F238E27FC236}">
                <a16:creationId xmlns:a16="http://schemas.microsoft.com/office/drawing/2014/main" id="{FB887E36-8946-CE4A-0830-41346F76B1DB}"/>
              </a:ext>
            </a:extLst>
          </p:cNvPr>
          <p:cNvGrpSpPr/>
          <p:nvPr/>
        </p:nvGrpSpPr>
        <p:grpSpPr>
          <a:xfrm>
            <a:off x="8354569" y="1954225"/>
            <a:ext cx="3544545" cy="3146843"/>
            <a:chOff x="8230895" y="2724259"/>
            <a:chExt cx="3544545" cy="3146843"/>
          </a:xfrm>
        </p:grpSpPr>
        <p:grpSp>
          <p:nvGrpSpPr>
            <p:cNvPr id="95" name="Group 94">
              <a:extLst>
                <a:ext uri="{FF2B5EF4-FFF2-40B4-BE49-F238E27FC236}">
                  <a16:creationId xmlns:a16="http://schemas.microsoft.com/office/drawing/2014/main" id="{CDA0C4C3-E13F-A21F-487B-DDF59D428ED3}"/>
                </a:ext>
              </a:extLst>
            </p:cNvPr>
            <p:cNvGrpSpPr/>
            <p:nvPr/>
          </p:nvGrpSpPr>
          <p:grpSpPr>
            <a:xfrm>
              <a:off x="8230895" y="2724259"/>
              <a:ext cx="3544545" cy="3146843"/>
              <a:chOff x="6732794" y="3396535"/>
              <a:chExt cx="2709069" cy="2405108"/>
            </a:xfrm>
          </p:grpSpPr>
          <p:sp>
            <p:nvSpPr>
              <p:cNvPr id="96" name="Google Shape;60;p13">
                <a:extLst>
                  <a:ext uri="{FF2B5EF4-FFF2-40B4-BE49-F238E27FC236}">
                    <a16:creationId xmlns:a16="http://schemas.microsoft.com/office/drawing/2014/main" id="{DC325A34-FE06-0AB4-328D-029F2B5A3A57}"/>
                  </a:ext>
                </a:extLst>
              </p:cNvPr>
              <p:cNvSpPr/>
              <p:nvPr/>
            </p:nvSpPr>
            <p:spPr>
              <a:xfrm>
                <a:off x="7311334" y="5573827"/>
                <a:ext cx="1550935" cy="227816"/>
              </a:xfrm>
              <a:custGeom>
                <a:avLst/>
                <a:gdLst/>
                <a:ahLst/>
                <a:cxnLst/>
                <a:rect l="l" t="t" r="r" b="b"/>
                <a:pathLst>
                  <a:path w="162115" h="6430" extrusionOk="0">
                    <a:moveTo>
                      <a:pt x="81074" y="1"/>
                    </a:moveTo>
                    <a:cubicBezTo>
                      <a:pt x="36294" y="1"/>
                      <a:pt x="1" y="1426"/>
                      <a:pt x="1" y="3199"/>
                    </a:cubicBezTo>
                    <a:cubicBezTo>
                      <a:pt x="1" y="5004"/>
                      <a:pt x="36294" y="6429"/>
                      <a:pt x="81074" y="6429"/>
                    </a:cubicBezTo>
                    <a:cubicBezTo>
                      <a:pt x="125822" y="6429"/>
                      <a:pt x="162115" y="5004"/>
                      <a:pt x="162115" y="3199"/>
                    </a:cubicBezTo>
                    <a:cubicBezTo>
                      <a:pt x="162115" y="1426"/>
                      <a:pt x="125822" y="1"/>
                      <a:pt x="81074" y="1"/>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115;p13">
                <a:extLst>
                  <a:ext uri="{FF2B5EF4-FFF2-40B4-BE49-F238E27FC236}">
                    <a16:creationId xmlns:a16="http://schemas.microsoft.com/office/drawing/2014/main" id="{1A1184F2-B2E5-BA20-F53B-3E18B0A946AE}"/>
                  </a:ext>
                </a:extLst>
              </p:cNvPr>
              <p:cNvSpPr/>
              <p:nvPr/>
            </p:nvSpPr>
            <p:spPr>
              <a:xfrm>
                <a:off x="6732794" y="4889953"/>
                <a:ext cx="2709069" cy="323194"/>
              </a:xfrm>
              <a:custGeom>
                <a:avLst/>
                <a:gdLst/>
                <a:ahLst/>
                <a:cxnLst/>
                <a:rect l="l" t="t" r="r" b="b"/>
                <a:pathLst>
                  <a:path w="82499" h="9122" extrusionOk="0">
                    <a:moveTo>
                      <a:pt x="1" y="0"/>
                    </a:moveTo>
                    <a:lnTo>
                      <a:pt x="1" y="5004"/>
                    </a:lnTo>
                    <a:cubicBezTo>
                      <a:pt x="1" y="7284"/>
                      <a:pt x="1837" y="9121"/>
                      <a:pt x="4118" y="9121"/>
                    </a:cubicBezTo>
                    <a:lnTo>
                      <a:pt x="78350" y="9121"/>
                    </a:lnTo>
                    <a:cubicBezTo>
                      <a:pt x="80630" y="9121"/>
                      <a:pt x="82498" y="7284"/>
                      <a:pt x="82498" y="5004"/>
                    </a:cubicBezTo>
                    <a:lnTo>
                      <a:pt x="82498"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116;p13">
                <a:extLst>
                  <a:ext uri="{FF2B5EF4-FFF2-40B4-BE49-F238E27FC236}">
                    <a16:creationId xmlns:a16="http://schemas.microsoft.com/office/drawing/2014/main" id="{C41932DB-D8D9-6E70-4830-55371406D962}"/>
                  </a:ext>
                </a:extLst>
              </p:cNvPr>
              <p:cNvSpPr/>
              <p:nvPr/>
            </p:nvSpPr>
            <p:spPr>
              <a:xfrm>
                <a:off x="6732794" y="3396535"/>
                <a:ext cx="2708018" cy="1493453"/>
              </a:xfrm>
              <a:custGeom>
                <a:avLst/>
                <a:gdLst/>
                <a:ahLst/>
                <a:cxnLst/>
                <a:rect l="l" t="t" r="r" b="b"/>
                <a:pathLst>
                  <a:path w="82467" h="42152" extrusionOk="0">
                    <a:moveTo>
                      <a:pt x="4118" y="0"/>
                    </a:moveTo>
                    <a:cubicBezTo>
                      <a:pt x="1837" y="0"/>
                      <a:pt x="1" y="1837"/>
                      <a:pt x="1" y="4117"/>
                    </a:cubicBezTo>
                    <a:lnTo>
                      <a:pt x="1" y="42151"/>
                    </a:lnTo>
                    <a:lnTo>
                      <a:pt x="82467" y="42151"/>
                    </a:lnTo>
                    <a:lnTo>
                      <a:pt x="82467" y="4117"/>
                    </a:lnTo>
                    <a:cubicBezTo>
                      <a:pt x="82467" y="1837"/>
                      <a:pt x="80630" y="0"/>
                      <a:pt x="78350" y="0"/>
                    </a:cubicBezTo>
                    <a:close/>
                  </a:path>
                </a:pathLst>
              </a:custGeom>
              <a:solidFill>
                <a:srgbClr val="282C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117;p13">
                <a:extLst>
                  <a:ext uri="{FF2B5EF4-FFF2-40B4-BE49-F238E27FC236}">
                    <a16:creationId xmlns:a16="http://schemas.microsoft.com/office/drawing/2014/main" id="{F144A8E8-20B7-D640-6A34-0213D2ED7BD8}"/>
                  </a:ext>
                </a:extLst>
              </p:cNvPr>
              <p:cNvSpPr/>
              <p:nvPr/>
            </p:nvSpPr>
            <p:spPr>
              <a:xfrm>
                <a:off x="7810162" y="5213112"/>
                <a:ext cx="575118" cy="151499"/>
              </a:xfrm>
              <a:custGeom>
                <a:avLst/>
                <a:gdLst/>
                <a:ahLst/>
                <a:cxnLst/>
                <a:rect l="l" t="t" r="r" b="b"/>
                <a:pathLst>
                  <a:path w="17514" h="4276" extrusionOk="0">
                    <a:moveTo>
                      <a:pt x="1" y="0"/>
                    </a:moveTo>
                    <a:lnTo>
                      <a:pt x="8425" y="2059"/>
                    </a:lnTo>
                    <a:lnTo>
                      <a:pt x="17514" y="4275"/>
                    </a:lnTo>
                    <a:cubicBezTo>
                      <a:pt x="17102" y="3040"/>
                      <a:pt x="16849" y="1647"/>
                      <a:pt x="1684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18;p13">
                <a:extLst>
                  <a:ext uri="{FF2B5EF4-FFF2-40B4-BE49-F238E27FC236}">
                    <a16:creationId xmlns:a16="http://schemas.microsoft.com/office/drawing/2014/main" id="{92D8439B-D8F1-26A3-CEE0-07C61A237F16}"/>
                  </a:ext>
                </a:extLst>
              </p:cNvPr>
              <p:cNvSpPr/>
              <p:nvPr/>
            </p:nvSpPr>
            <p:spPr>
              <a:xfrm>
                <a:off x="7534589" y="5213112"/>
                <a:ext cx="1105478" cy="412939"/>
              </a:xfrm>
              <a:custGeom>
                <a:avLst/>
                <a:gdLst/>
                <a:ahLst/>
                <a:cxnLst/>
                <a:rect l="l" t="t" r="r" b="b"/>
                <a:pathLst>
                  <a:path w="33665" h="11655" extrusionOk="0">
                    <a:moveTo>
                      <a:pt x="8393" y="0"/>
                    </a:moveTo>
                    <a:cubicBezTo>
                      <a:pt x="8393" y="9596"/>
                      <a:pt x="0" y="11654"/>
                      <a:pt x="0" y="11654"/>
                    </a:cubicBezTo>
                    <a:lnTo>
                      <a:pt x="33665" y="11654"/>
                    </a:lnTo>
                    <a:cubicBezTo>
                      <a:pt x="33665" y="11654"/>
                      <a:pt x="27869" y="10229"/>
                      <a:pt x="25906" y="4275"/>
                    </a:cubicBezTo>
                    <a:lnTo>
                      <a:pt x="16817" y="2059"/>
                    </a:lnTo>
                    <a:lnTo>
                      <a:pt x="8393"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19;p13">
                <a:extLst>
                  <a:ext uri="{FF2B5EF4-FFF2-40B4-BE49-F238E27FC236}">
                    <a16:creationId xmlns:a16="http://schemas.microsoft.com/office/drawing/2014/main" id="{6F3DEAFA-B3E7-AA92-F1CA-66988775E21F}"/>
                  </a:ext>
                </a:extLst>
              </p:cNvPr>
              <p:cNvSpPr/>
              <p:nvPr/>
            </p:nvSpPr>
            <p:spPr>
              <a:xfrm>
                <a:off x="7528350" y="5608052"/>
                <a:ext cx="1116905" cy="101011"/>
              </a:xfrm>
              <a:custGeom>
                <a:avLst/>
                <a:gdLst/>
                <a:ahLst/>
                <a:cxnLst/>
                <a:rect l="l" t="t" r="r" b="b"/>
                <a:pathLst>
                  <a:path w="34013" h="2851" extrusionOk="0">
                    <a:moveTo>
                      <a:pt x="1045" y="1"/>
                    </a:moveTo>
                    <a:cubicBezTo>
                      <a:pt x="475" y="1"/>
                      <a:pt x="0" y="476"/>
                      <a:pt x="0" y="1046"/>
                    </a:cubicBezTo>
                    <a:lnTo>
                      <a:pt x="0" y="1806"/>
                    </a:lnTo>
                    <a:cubicBezTo>
                      <a:pt x="0" y="2376"/>
                      <a:pt x="475" y="2851"/>
                      <a:pt x="1045" y="2851"/>
                    </a:cubicBezTo>
                    <a:lnTo>
                      <a:pt x="32968" y="2851"/>
                    </a:lnTo>
                    <a:cubicBezTo>
                      <a:pt x="33538" y="2851"/>
                      <a:pt x="34013" y="2376"/>
                      <a:pt x="34013" y="1806"/>
                    </a:cubicBezTo>
                    <a:lnTo>
                      <a:pt x="34013" y="1046"/>
                    </a:lnTo>
                    <a:cubicBezTo>
                      <a:pt x="34013" y="476"/>
                      <a:pt x="33538" y="1"/>
                      <a:pt x="329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Oval 101">
                <a:extLst>
                  <a:ext uri="{FF2B5EF4-FFF2-40B4-BE49-F238E27FC236}">
                    <a16:creationId xmlns:a16="http://schemas.microsoft.com/office/drawing/2014/main" id="{1FBA41F1-8053-DEAA-F3EF-F8D28EA305B7}"/>
                  </a:ext>
                </a:extLst>
              </p:cNvPr>
              <p:cNvSpPr/>
              <p:nvPr/>
            </p:nvSpPr>
            <p:spPr>
              <a:xfrm>
                <a:off x="6898081" y="5009532"/>
                <a:ext cx="84035" cy="84035"/>
              </a:xfrm>
              <a:prstGeom prst="ellipse">
                <a:avLst/>
              </a:prstGeom>
              <a:solidFill>
                <a:schemeClr val="bg1"/>
              </a:solidFill>
              <a:ln>
                <a:solidFill>
                  <a:schemeClr val="bg2">
                    <a:lumMod val="2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5DD15A6B-5BD8-E325-7AD4-FC8E1FB61703}"/>
                  </a:ext>
                </a:extLst>
              </p:cNvPr>
              <p:cNvSpPr/>
              <p:nvPr/>
            </p:nvSpPr>
            <p:spPr>
              <a:xfrm>
                <a:off x="7042862" y="5028690"/>
                <a:ext cx="45719" cy="45719"/>
              </a:xfrm>
              <a:prstGeom prst="ellipse">
                <a:avLst/>
              </a:prstGeom>
              <a:solidFill>
                <a:schemeClr val="bg1"/>
              </a:solidFill>
              <a:ln>
                <a:solidFill>
                  <a:schemeClr val="bg2">
                    <a:lumMod val="2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04" name="Oval 103">
                <a:extLst>
                  <a:ext uri="{FF2B5EF4-FFF2-40B4-BE49-F238E27FC236}">
                    <a16:creationId xmlns:a16="http://schemas.microsoft.com/office/drawing/2014/main" id="{10557808-E6A2-9973-A7C8-954D2349F3AF}"/>
                  </a:ext>
                </a:extLst>
              </p:cNvPr>
              <p:cNvSpPr/>
              <p:nvPr/>
            </p:nvSpPr>
            <p:spPr>
              <a:xfrm>
                <a:off x="7164839" y="5028690"/>
                <a:ext cx="45719" cy="45719"/>
              </a:xfrm>
              <a:prstGeom prst="ellipse">
                <a:avLst/>
              </a:prstGeom>
              <a:solidFill>
                <a:schemeClr val="bg1"/>
              </a:solidFill>
              <a:ln>
                <a:solidFill>
                  <a:schemeClr val="bg2">
                    <a:lumMod val="25000"/>
                  </a:schemeClr>
                </a:solid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grpSp>
        <mc:AlternateContent xmlns:mc="http://schemas.openxmlformats.org/markup-compatibility/2006" xmlns:psez="http://schemas.microsoft.com/office/powerpoint/2016/sectionzoom">
          <mc:Choice Requires="psez">
            <p:graphicFrame>
              <p:nvGraphicFramePr>
                <p:cNvPr id="12" name="Section Zoom 11">
                  <a:extLst>
                    <a:ext uri="{FF2B5EF4-FFF2-40B4-BE49-F238E27FC236}">
                      <a16:creationId xmlns:a16="http://schemas.microsoft.com/office/drawing/2014/main" id="{F706F5CB-5827-9153-8175-720B7CBEC85F}"/>
                    </a:ext>
                  </a:extLst>
                </p:cNvPr>
                <p:cNvGraphicFramePr>
                  <a:graphicFrameLocks noChangeAspect="1"/>
                </p:cNvGraphicFramePr>
                <p:nvPr>
                  <p:extLst>
                    <p:ext uri="{D42A27DB-BD31-4B8C-83A1-F6EECF244321}">
                      <p14:modId xmlns:p14="http://schemas.microsoft.com/office/powerpoint/2010/main" val="3540919235"/>
                    </p:ext>
                  </p:extLst>
                </p:nvPr>
              </p:nvGraphicFramePr>
              <p:xfrm>
                <a:off x="8366758" y="2753806"/>
                <a:ext cx="3291319" cy="1851367"/>
              </p:xfrm>
              <a:graphic>
                <a:graphicData uri="http://schemas.microsoft.com/office/powerpoint/2016/sectionzoom">
                  <psez:sectionZm>
                    <psez:sectionZmObj sectionId="{08048E76-4C15-42BF-B2B5-9D8FAEA5C019}">
                      <psez:zmPr id="{C0ACE2E9-475D-457A-8A07-4970F3553668}" transitionDur="1000">
                        <p166:blipFill xmlns:p166="http://schemas.microsoft.com/office/powerpoint/2016/6/main">
                          <a:blip r:embed="rId8"/>
                          <a:stretch>
                            <a:fillRect/>
                          </a:stretch>
                        </p166:blipFill>
                        <p166:spPr xmlns:p166="http://schemas.microsoft.com/office/powerpoint/2016/6/main">
                          <a:xfrm>
                            <a:off x="0" y="0"/>
                            <a:ext cx="3291319" cy="1851367"/>
                          </a:xfrm>
                          <a:prstGeom prst="rect">
                            <a:avLst/>
                          </a:prstGeom>
                          <a:ln w="3175">
                            <a:noFill/>
                          </a:ln>
                        </p166:spPr>
                      </psez:zmPr>
                    </psez:sectionZmObj>
                  </psez:sectionZm>
                </a:graphicData>
              </a:graphic>
            </p:graphicFrame>
          </mc:Choice>
          <mc:Fallback xmlns="">
            <p:pic>
              <p:nvPicPr>
                <p:cNvPr id="12" name="Section Zoom 11">
                  <a:hlinkClick r:id="rId9" action="ppaction://hlinksldjump"/>
                  <a:extLst>
                    <a:ext uri="{FF2B5EF4-FFF2-40B4-BE49-F238E27FC236}">
                      <a16:creationId xmlns:a16="http://schemas.microsoft.com/office/drawing/2014/main" id="{F706F5CB-5827-9153-8175-720B7CBEC85F}"/>
                    </a:ext>
                  </a:extLst>
                </p:cNvPr>
                <p:cNvPicPr>
                  <a:picLocks noGrp="1" noRot="1" noChangeAspect="1" noMove="1" noResize="1" noEditPoints="1" noAdjustHandles="1" noChangeArrowheads="1" noChangeShapeType="1"/>
                </p:cNvPicPr>
                <p:nvPr/>
              </p:nvPicPr>
              <p:blipFill>
                <a:blip r:embed="rId10"/>
                <a:stretch>
                  <a:fillRect/>
                </a:stretch>
              </p:blipFill>
              <p:spPr>
                <a:xfrm>
                  <a:off x="8490432" y="1983772"/>
                  <a:ext cx="3291319" cy="1851367"/>
                </a:xfrm>
                <a:prstGeom prst="rect">
                  <a:avLst/>
                </a:prstGeom>
                <a:ln w="3175">
                  <a:noFill/>
                </a:ln>
              </p:spPr>
            </p:pic>
          </mc:Fallback>
        </mc:AlternateContent>
      </p:grpSp>
    </p:spTree>
    <p:extLst>
      <p:ext uri="{BB962C8B-B14F-4D97-AF65-F5344CB8AC3E}">
        <p14:creationId xmlns:p14="http://schemas.microsoft.com/office/powerpoint/2010/main" val="12997447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8B09-A456-E5BE-8A36-0F7A27FB19C8}"/>
              </a:ext>
            </a:extLst>
          </p:cNvPr>
          <p:cNvSpPr>
            <a:spLocks noGrp="1"/>
          </p:cNvSpPr>
          <p:nvPr>
            <p:ph type="title"/>
          </p:nvPr>
        </p:nvSpPr>
        <p:spPr/>
        <p:txBody>
          <a:bodyPr/>
          <a:lstStyle/>
          <a:p>
            <a:r>
              <a:rPr lang="en-US" dirty="0">
                <a:solidFill>
                  <a:schemeClr val="bg2"/>
                </a:solidFill>
              </a:rPr>
              <a:t>CNN: architecture</a:t>
            </a:r>
          </a:p>
        </p:txBody>
      </p:sp>
      <p:sp>
        <p:nvSpPr>
          <p:cNvPr id="3" name="Content Placeholder 2">
            <a:extLst>
              <a:ext uri="{FF2B5EF4-FFF2-40B4-BE49-F238E27FC236}">
                <a16:creationId xmlns:a16="http://schemas.microsoft.com/office/drawing/2014/main" id="{16DA2407-FA90-15B9-344A-DB2003A670F5}"/>
              </a:ext>
            </a:extLst>
          </p:cNvPr>
          <p:cNvSpPr>
            <a:spLocks noGrp="1"/>
          </p:cNvSpPr>
          <p:nvPr>
            <p:ph idx="1"/>
          </p:nvPr>
        </p:nvSpPr>
        <p:spPr>
          <a:xfrm>
            <a:off x="838201" y="1556426"/>
            <a:ext cx="5747426" cy="4936449"/>
          </a:xfrm>
        </p:spPr>
        <p:txBody>
          <a:bodyPr>
            <a:normAutofit fontScale="62500" lnSpcReduction="20000"/>
          </a:bodyPr>
          <a:lstStyle/>
          <a:p>
            <a:pPr algn="l">
              <a:buFont typeface="Arial" panose="020B0604020202020204" pitchFamily="34" charset="0"/>
              <a:buChar char="•"/>
            </a:pPr>
            <a:r>
              <a:rPr lang="en-US" b="1" i="0" dirty="0">
                <a:solidFill>
                  <a:srgbClr val="ECECEC"/>
                </a:solidFill>
                <a:effectLst/>
                <a:latin typeface="Söhne"/>
              </a:rPr>
              <a:t>Conv2D Layer</a:t>
            </a:r>
            <a:r>
              <a:rPr lang="en-US" b="0" i="0" dirty="0">
                <a:solidFill>
                  <a:srgbClr val="ECECEC"/>
                </a:solidFill>
                <a:effectLst/>
                <a:latin typeface="Söhne"/>
              </a:rPr>
              <a:t>: Extracts features from input images using 32 filters.</a:t>
            </a:r>
          </a:p>
          <a:p>
            <a:pPr algn="l">
              <a:buFont typeface="Arial" panose="020B0604020202020204" pitchFamily="34" charset="0"/>
              <a:buChar char="•"/>
            </a:pPr>
            <a:r>
              <a:rPr lang="en-US" b="1" i="0" dirty="0">
                <a:solidFill>
                  <a:srgbClr val="ECECEC"/>
                </a:solidFill>
                <a:effectLst/>
                <a:latin typeface="Söhne"/>
              </a:rPr>
              <a:t>Batch Normalization</a:t>
            </a:r>
            <a:r>
              <a:rPr lang="en-US" b="0" i="0" dirty="0">
                <a:solidFill>
                  <a:srgbClr val="ECECEC"/>
                </a:solidFill>
                <a:effectLst/>
                <a:latin typeface="Söhne"/>
              </a:rPr>
              <a:t>: Normalizes the activations of the previous layer at each batch.</a:t>
            </a:r>
          </a:p>
          <a:p>
            <a:pPr algn="l">
              <a:buFont typeface="Arial" panose="020B0604020202020204" pitchFamily="34" charset="0"/>
              <a:buChar char="•"/>
            </a:pPr>
            <a:r>
              <a:rPr lang="en-US" b="1" i="0" dirty="0">
                <a:solidFill>
                  <a:srgbClr val="ECECEC"/>
                </a:solidFill>
                <a:effectLst/>
                <a:latin typeface="Söhne"/>
              </a:rPr>
              <a:t>Max Pooling 2D</a:t>
            </a:r>
            <a:r>
              <a:rPr lang="en-US" b="0" i="0" dirty="0">
                <a:solidFill>
                  <a:srgbClr val="ECECEC"/>
                </a:solidFill>
                <a:effectLst/>
                <a:latin typeface="Söhne"/>
              </a:rPr>
              <a:t>: Reduces spatial dimensions to decrease computation and overfitting.</a:t>
            </a:r>
          </a:p>
          <a:p>
            <a:pPr algn="l">
              <a:buFont typeface="Arial" panose="020B0604020202020204" pitchFamily="34" charset="0"/>
              <a:buChar char="•"/>
            </a:pPr>
            <a:r>
              <a:rPr lang="en-US" b="1" i="0" dirty="0">
                <a:solidFill>
                  <a:srgbClr val="ECECEC"/>
                </a:solidFill>
                <a:effectLst/>
                <a:latin typeface="Söhne"/>
              </a:rPr>
              <a:t>Dropout</a:t>
            </a:r>
            <a:r>
              <a:rPr lang="en-US" b="0" i="0" dirty="0">
                <a:solidFill>
                  <a:srgbClr val="ECECEC"/>
                </a:solidFill>
                <a:effectLst/>
                <a:latin typeface="Söhne"/>
              </a:rPr>
              <a:t>: Randomly sets input units to 0 at each step during training to prevent overfitting.</a:t>
            </a:r>
          </a:p>
          <a:p>
            <a:pPr algn="l">
              <a:buFont typeface="Arial" panose="020B0604020202020204" pitchFamily="34" charset="0"/>
              <a:buChar char="•"/>
            </a:pPr>
            <a:endParaRPr lang="en-US" b="0" i="0" dirty="0">
              <a:solidFill>
                <a:srgbClr val="ECECEC"/>
              </a:solidFill>
              <a:effectLst/>
              <a:latin typeface="Söhne"/>
            </a:endParaRPr>
          </a:p>
          <a:p>
            <a:pPr marL="0" indent="0" algn="l">
              <a:buNone/>
            </a:pPr>
            <a:r>
              <a:rPr lang="en-US" dirty="0">
                <a:solidFill>
                  <a:srgbClr val="ECECEC"/>
                </a:solidFill>
                <a:latin typeface="Söhne"/>
              </a:rPr>
              <a:t># </a:t>
            </a:r>
            <a:r>
              <a:rPr lang="en-US" b="0" i="0" dirty="0">
                <a:solidFill>
                  <a:srgbClr val="ECECEC"/>
                </a:solidFill>
                <a:effectLst/>
                <a:latin typeface="Söhne"/>
              </a:rPr>
              <a:t>These block were repeated 4 times </a:t>
            </a:r>
            <a:br>
              <a:rPr lang="en-US" b="0" i="0" dirty="0">
                <a:solidFill>
                  <a:srgbClr val="ECECEC"/>
                </a:solidFill>
                <a:effectLst/>
                <a:latin typeface="Söhne"/>
              </a:rPr>
            </a:br>
            <a:endParaRPr lang="en-US" b="0" i="0" dirty="0">
              <a:solidFill>
                <a:srgbClr val="ECECEC"/>
              </a:solidFill>
              <a:effectLst/>
              <a:latin typeface="Söhne"/>
            </a:endParaRPr>
          </a:p>
          <a:p>
            <a:pPr algn="l">
              <a:buFont typeface="Arial" panose="020B0604020202020204" pitchFamily="34" charset="0"/>
              <a:buChar char="•"/>
            </a:pPr>
            <a:r>
              <a:rPr lang="en-US" b="1" i="0" dirty="0">
                <a:solidFill>
                  <a:srgbClr val="ECECEC"/>
                </a:solidFill>
                <a:effectLst/>
                <a:latin typeface="Söhne"/>
              </a:rPr>
              <a:t>Total Parameters</a:t>
            </a:r>
            <a:r>
              <a:rPr lang="en-US" b="0" i="0" dirty="0">
                <a:solidFill>
                  <a:srgbClr val="ECECEC"/>
                </a:solidFill>
                <a:effectLst/>
                <a:latin typeface="Söhne"/>
              </a:rPr>
              <a:t>: 25,044,16, indicating potential to capture numerous features.</a:t>
            </a:r>
          </a:p>
          <a:p>
            <a:pPr algn="l">
              <a:buFont typeface="Arial" panose="020B0604020202020204" pitchFamily="34" charset="0"/>
              <a:buChar char="•"/>
            </a:pPr>
            <a:r>
              <a:rPr lang="en-US" b="1" i="0" dirty="0">
                <a:solidFill>
                  <a:srgbClr val="ECECEC"/>
                </a:solidFill>
                <a:effectLst/>
                <a:latin typeface="Söhne"/>
              </a:rPr>
              <a:t>Trainable Parameters</a:t>
            </a:r>
            <a:r>
              <a:rPr lang="en-US" b="0" i="0" dirty="0">
                <a:solidFill>
                  <a:srgbClr val="ECECEC"/>
                </a:solidFill>
                <a:effectLst/>
                <a:latin typeface="Söhne"/>
              </a:rPr>
              <a:t>: 25,034,56, showing a large number of weights that will be updated during training.</a:t>
            </a:r>
          </a:p>
          <a:p>
            <a:pPr algn="l">
              <a:buFont typeface="Arial" panose="020B0604020202020204" pitchFamily="34" charset="0"/>
              <a:buChar char="•"/>
            </a:pPr>
            <a:r>
              <a:rPr lang="en-US" b="1" i="0" dirty="0">
                <a:solidFill>
                  <a:srgbClr val="ECECEC"/>
                </a:solidFill>
                <a:effectLst/>
                <a:latin typeface="Söhne"/>
              </a:rPr>
              <a:t>Non-trainable Parameters</a:t>
            </a:r>
            <a:r>
              <a:rPr lang="en-US" b="0" i="0" dirty="0">
                <a:solidFill>
                  <a:srgbClr val="ECECEC"/>
                </a:solidFill>
                <a:effectLst/>
                <a:latin typeface="Söhne"/>
              </a:rPr>
              <a:t>: 960, which are parameters that won't change during training</a:t>
            </a:r>
          </a:p>
        </p:txBody>
      </p:sp>
      <p:sp>
        <p:nvSpPr>
          <p:cNvPr id="4" name="Slide Number Placeholder 3">
            <a:extLst>
              <a:ext uri="{FF2B5EF4-FFF2-40B4-BE49-F238E27FC236}">
                <a16:creationId xmlns:a16="http://schemas.microsoft.com/office/drawing/2014/main" id="{98492BCB-0585-FAD8-3CB4-B0D8F60214D0}"/>
              </a:ext>
            </a:extLst>
          </p:cNvPr>
          <p:cNvSpPr>
            <a:spLocks noGrp="1"/>
          </p:cNvSpPr>
          <p:nvPr>
            <p:ph type="sldNum" sz="quarter" idx="12"/>
          </p:nvPr>
        </p:nvSpPr>
        <p:spPr/>
        <p:txBody>
          <a:bodyPr/>
          <a:lstStyle/>
          <a:p>
            <a:fld id="{EF5FFBA1-6FA7-47B6-9BF1-5964CF65E4E4}" type="slidenum">
              <a:rPr lang="en-US" smtClean="0"/>
              <a:pPr/>
              <a:t>14</a:t>
            </a:fld>
            <a:endParaRPr lang="en-US" dirty="0"/>
          </a:p>
        </p:txBody>
      </p:sp>
      <p:grpSp>
        <p:nvGrpSpPr>
          <p:cNvPr id="20" name="Group 19">
            <a:extLst>
              <a:ext uri="{FF2B5EF4-FFF2-40B4-BE49-F238E27FC236}">
                <a16:creationId xmlns:a16="http://schemas.microsoft.com/office/drawing/2014/main" id="{F566EB63-585F-7FA6-4E98-F5F144E40297}"/>
              </a:ext>
            </a:extLst>
          </p:cNvPr>
          <p:cNvGrpSpPr/>
          <p:nvPr/>
        </p:nvGrpSpPr>
        <p:grpSpPr>
          <a:xfrm>
            <a:off x="6875294" y="866258"/>
            <a:ext cx="4683760" cy="5174616"/>
            <a:chOff x="6807200" y="681036"/>
            <a:chExt cx="4683760" cy="5174616"/>
          </a:xfrm>
        </p:grpSpPr>
        <p:grpSp>
          <p:nvGrpSpPr>
            <p:cNvPr id="15" name="Group 14">
              <a:extLst>
                <a:ext uri="{FF2B5EF4-FFF2-40B4-BE49-F238E27FC236}">
                  <a16:creationId xmlns:a16="http://schemas.microsoft.com/office/drawing/2014/main" id="{07B0778F-C632-3B3F-9D53-534CA92AC185}"/>
                </a:ext>
              </a:extLst>
            </p:cNvPr>
            <p:cNvGrpSpPr/>
            <p:nvPr/>
          </p:nvGrpSpPr>
          <p:grpSpPr>
            <a:xfrm>
              <a:off x="6807200" y="681036"/>
              <a:ext cx="4683760" cy="5174616"/>
              <a:chOff x="6807200" y="681036"/>
              <a:chExt cx="4683760" cy="5174616"/>
            </a:xfrm>
          </p:grpSpPr>
          <p:sp>
            <p:nvSpPr>
              <p:cNvPr id="13" name="Rectangle: Rounded Corners 12">
                <a:extLst>
                  <a:ext uri="{FF2B5EF4-FFF2-40B4-BE49-F238E27FC236}">
                    <a16:creationId xmlns:a16="http://schemas.microsoft.com/office/drawing/2014/main" id="{56821F07-9CE6-6D2E-E375-BF1FD8AC75F3}"/>
                  </a:ext>
                </a:extLst>
              </p:cNvPr>
              <p:cNvSpPr/>
              <p:nvPr/>
            </p:nvSpPr>
            <p:spPr>
              <a:xfrm>
                <a:off x="6807200" y="681036"/>
                <a:ext cx="4683760" cy="5174615"/>
              </a:xfrm>
              <a:prstGeom prst="roundRect">
                <a:avLst>
                  <a:gd name="adj" fmla="val 3587"/>
                </a:avLst>
              </a:prstGeom>
              <a:solidFill>
                <a:srgbClr val="282C34"/>
              </a:solidFill>
              <a:ln>
                <a:noFill/>
              </a:ln>
              <a:effectLst>
                <a:outerShdw blurRad="50800" dist="38100" dir="2700000" algn="br" rotWithShape="0">
                  <a:schemeClr val="tx1">
                    <a:lumMod val="65000"/>
                    <a:lumOff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667EBAB-C5AD-7414-47DC-3B3176F416C3}"/>
                  </a:ext>
                </a:extLst>
              </p:cNvPr>
              <p:cNvSpPr/>
              <p:nvPr/>
            </p:nvSpPr>
            <p:spPr>
              <a:xfrm>
                <a:off x="6807200" y="681037"/>
                <a:ext cx="4683760" cy="5174615"/>
              </a:xfrm>
              <a:prstGeom prst="roundRect">
                <a:avLst>
                  <a:gd name="adj" fmla="val 3587"/>
                </a:avLst>
              </a:prstGeom>
              <a:solidFill>
                <a:srgbClr val="282C34"/>
              </a:solidFill>
              <a:ln>
                <a:noFill/>
              </a:ln>
              <a:effectLst>
                <a:outerShdw blurRad="50800" dist="38100" dir="13500000" algn="br" rotWithShape="0">
                  <a:schemeClr val="bg1">
                    <a:lumMod val="6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CCF9294-2F53-64A6-8AD8-959FA36FD5C5}"/>
                </a:ext>
              </a:extLst>
            </p:cNvPr>
            <p:cNvPicPr>
              <a:picLocks noChangeAspect="1"/>
            </p:cNvPicPr>
            <p:nvPr/>
          </p:nvPicPr>
          <p:blipFill>
            <a:blip r:embed="rId2"/>
            <a:stretch>
              <a:fillRect/>
            </a:stretch>
          </p:blipFill>
          <p:spPr>
            <a:xfrm>
              <a:off x="6939915" y="817814"/>
              <a:ext cx="4418330" cy="4901060"/>
            </a:xfrm>
            <a:prstGeom prst="rect">
              <a:avLst/>
            </a:prstGeom>
            <a:effectLst/>
          </p:spPr>
        </p:pic>
      </p:grpSp>
    </p:spTree>
    <p:extLst>
      <p:ext uri="{BB962C8B-B14F-4D97-AF65-F5344CB8AC3E}">
        <p14:creationId xmlns:p14="http://schemas.microsoft.com/office/powerpoint/2010/main" val="865455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28B09-A456-E5BE-8A36-0F7A27FB19C8}"/>
              </a:ext>
            </a:extLst>
          </p:cNvPr>
          <p:cNvSpPr>
            <a:spLocks noGrp="1"/>
          </p:cNvSpPr>
          <p:nvPr>
            <p:ph type="title"/>
          </p:nvPr>
        </p:nvSpPr>
        <p:spPr/>
        <p:txBody>
          <a:bodyPr/>
          <a:lstStyle/>
          <a:p>
            <a:r>
              <a:rPr lang="en-US">
                <a:solidFill>
                  <a:schemeClr val="bg2"/>
                </a:solidFill>
              </a:rPr>
              <a:t>CNN: architecture</a:t>
            </a:r>
          </a:p>
        </p:txBody>
      </p:sp>
      <p:sp>
        <p:nvSpPr>
          <p:cNvPr id="3" name="Content Placeholder 2">
            <a:extLst>
              <a:ext uri="{FF2B5EF4-FFF2-40B4-BE49-F238E27FC236}">
                <a16:creationId xmlns:a16="http://schemas.microsoft.com/office/drawing/2014/main" id="{16DA2407-FA90-15B9-344A-DB2003A670F5}"/>
              </a:ext>
            </a:extLst>
          </p:cNvPr>
          <p:cNvSpPr>
            <a:spLocks noGrp="1"/>
          </p:cNvSpPr>
          <p:nvPr>
            <p:ph idx="1"/>
          </p:nvPr>
        </p:nvSpPr>
        <p:spPr>
          <a:xfrm>
            <a:off x="838201" y="1556426"/>
            <a:ext cx="5747426" cy="4936449"/>
          </a:xfrm>
        </p:spPr>
        <p:txBody>
          <a:bodyPr>
            <a:normAutofit fontScale="62500" lnSpcReduction="20000"/>
          </a:bodyPr>
          <a:lstStyle/>
          <a:p>
            <a:pPr algn="l">
              <a:buFont typeface="Arial" panose="020B0604020202020204" pitchFamily="34" charset="0"/>
              <a:buChar char="•"/>
            </a:pPr>
            <a:r>
              <a:rPr lang="en-US" b="1" i="0">
                <a:solidFill>
                  <a:srgbClr val="ECECEC"/>
                </a:solidFill>
                <a:effectLst/>
                <a:latin typeface="Söhne"/>
              </a:rPr>
              <a:t>Conv2D Layer</a:t>
            </a:r>
            <a:r>
              <a:rPr lang="en-US" b="0" i="0">
                <a:solidFill>
                  <a:srgbClr val="ECECEC"/>
                </a:solidFill>
                <a:effectLst/>
                <a:latin typeface="Söhne"/>
              </a:rPr>
              <a:t>: Extracts features from input images using 32 filters.</a:t>
            </a:r>
          </a:p>
          <a:p>
            <a:pPr algn="l">
              <a:buFont typeface="Arial" panose="020B0604020202020204" pitchFamily="34" charset="0"/>
              <a:buChar char="•"/>
            </a:pPr>
            <a:r>
              <a:rPr lang="en-US" b="1" i="0">
                <a:solidFill>
                  <a:srgbClr val="ECECEC"/>
                </a:solidFill>
                <a:effectLst/>
                <a:latin typeface="Söhne"/>
              </a:rPr>
              <a:t>Batch Normalization</a:t>
            </a:r>
            <a:r>
              <a:rPr lang="en-US" b="0" i="0">
                <a:solidFill>
                  <a:srgbClr val="ECECEC"/>
                </a:solidFill>
                <a:effectLst/>
                <a:latin typeface="Söhne"/>
              </a:rPr>
              <a:t>: Normalizes the activations of the previous layer at each batch.</a:t>
            </a:r>
          </a:p>
          <a:p>
            <a:pPr algn="l">
              <a:buFont typeface="Arial" panose="020B0604020202020204" pitchFamily="34" charset="0"/>
              <a:buChar char="•"/>
            </a:pPr>
            <a:r>
              <a:rPr lang="en-US" b="1" i="0">
                <a:solidFill>
                  <a:srgbClr val="ECECEC"/>
                </a:solidFill>
                <a:effectLst/>
                <a:latin typeface="Söhne"/>
              </a:rPr>
              <a:t>Max Pooling 2D</a:t>
            </a:r>
            <a:r>
              <a:rPr lang="en-US" b="0" i="0">
                <a:solidFill>
                  <a:srgbClr val="ECECEC"/>
                </a:solidFill>
                <a:effectLst/>
                <a:latin typeface="Söhne"/>
              </a:rPr>
              <a:t>: Reduces spatial dimensions to decrease computation and overfitting.</a:t>
            </a:r>
          </a:p>
          <a:p>
            <a:pPr algn="l">
              <a:buFont typeface="Arial" panose="020B0604020202020204" pitchFamily="34" charset="0"/>
              <a:buChar char="•"/>
            </a:pPr>
            <a:r>
              <a:rPr lang="en-US" b="1" i="0">
                <a:solidFill>
                  <a:srgbClr val="ECECEC"/>
                </a:solidFill>
                <a:effectLst/>
                <a:latin typeface="Söhne"/>
              </a:rPr>
              <a:t>Dropout</a:t>
            </a:r>
            <a:r>
              <a:rPr lang="en-US" b="0" i="0">
                <a:solidFill>
                  <a:srgbClr val="ECECEC"/>
                </a:solidFill>
                <a:effectLst/>
                <a:latin typeface="Söhne"/>
              </a:rPr>
              <a:t>: Randomly sets input units to 0 at each step during training to prevent overfitting.</a:t>
            </a:r>
          </a:p>
          <a:p>
            <a:pPr algn="l">
              <a:buFont typeface="Arial" panose="020B0604020202020204" pitchFamily="34" charset="0"/>
              <a:buChar char="•"/>
            </a:pPr>
            <a:endParaRPr lang="en-US" b="0" i="0">
              <a:solidFill>
                <a:srgbClr val="ECECEC"/>
              </a:solidFill>
              <a:effectLst/>
              <a:latin typeface="Söhne"/>
            </a:endParaRPr>
          </a:p>
          <a:p>
            <a:pPr marL="0" indent="0" algn="l">
              <a:buNone/>
            </a:pPr>
            <a:r>
              <a:rPr lang="en-US">
                <a:solidFill>
                  <a:srgbClr val="ECECEC"/>
                </a:solidFill>
                <a:latin typeface="Söhne"/>
              </a:rPr>
              <a:t># </a:t>
            </a:r>
            <a:r>
              <a:rPr lang="en-US" b="0" i="0">
                <a:solidFill>
                  <a:srgbClr val="ECECEC"/>
                </a:solidFill>
                <a:effectLst/>
                <a:latin typeface="Söhne"/>
              </a:rPr>
              <a:t>These block were repeated 4 times </a:t>
            </a:r>
            <a:br>
              <a:rPr lang="en-US" b="0" i="0">
                <a:solidFill>
                  <a:srgbClr val="ECECEC"/>
                </a:solidFill>
                <a:effectLst/>
                <a:latin typeface="Söhne"/>
              </a:rPr>
            </a:br>
            <a:endParaRPr lang="en-US" b="0" i="0">
              <a:solidFill>
                <a:srgbClr val="ECECEC"/>
              </a:solidFill>
              <a:effectLst/>
              <a:latin typeface="Söhne"/>
            </a:endParaRPr>
          </a:p>
          <a:p>
            <a:pPr algn="l">
              <a:buFont typeface="Arial" panose="020B0604020202020204" pitchFamily="34" charset="0"/>
              <a:buChar char="•"/>
            </a:pPr>
            <a:r>
              <a:rPr lang="en-US" b="1" i="0">
                <a:solidFill>
                  <a:srgbClr val="ECECEC"/>
                </a:solidFill>
                <a:effectLst/>
                <a:latin typeface="Söhne"/>
              </a:rPr>
              <a:t>Total Parameters</a:t>
            </a:r>
            <a:r>
              <a:rPr lang="en-US" b="0" i="0">
                <a:solidFill>
                  <a:srgbClr val="ECECEC"/>
                </a:solidFill>
                <a:effectLst/>
                <a:latin typeface="Söhne"/>
              </a:rPr>
              <a:t>: 25,044,16, indicating potential to capture numerous features.</a:t>
            </a:r>
          </a:p>
          <a:p>
            <a:pPr algn="l">
              <a:buFont typeface="Arial" panose="020B0604020202020204" pitchFamily="34" charset="0"/>
              <a:buChar char="•"/>
            </a:pPr>
            <a:r>
              <a:rPr lang="en-US" b="1" i="0">
                <a:solidFill>
                  <a:srgbClr val="ECECEC"/>
                </a:solidFill>
                <a:effectLst/>
                <a:latin typeface="Söhne"/>
              </a:rPr>
              <a:t>Trainable Parameters</a:t>
            </a:r>
            <a:r>
              <a:rPr lang="en-US" b="0" i="0">
                <a:solidFill>
                  <a:srgbClr val="ECECEC"/>
                </a:solidFill>
                <a:effectLst/>
                <a:latin typeface="Söhne"/>
              </a:rPr>
              <a:t>: 25,034,56, showing a large number of weights that will be updated during training.</a:t>
            </a:r>
          </a:p>
          <a:p>
            <a:pPr algn="l">
              <a:buFont typeface="Arial" panose="020B0604020202020204" pitchFamily="34" charset="0"/>
              <a:buChar char="•"/>
            </a:pPr>
            <a:r>
              <a:rPr lang="en-US" b="1" i="0">
                <a:solidFill>
                  <a:srgbClr val="ECECEC"/>
                </a:solidFill>
                <a:effectLst/>
                <a:latin typeface="Söhne"/>
              </a:rPr>
              <a:t>Non-trainable Parameters</a:t>
            </a:r>
            <a:r>
              <a:rPr lang="en-US" b="0" i="0">
                <a:solidFill>
                  <a:srgbClr val="ECECEC"/>
                </a:solidFill>
                <a:effectLst/>
                <a:latin typeface="Söhne"/>
              </a:rPr>
              <a:t>: 960, which are parameters that won't change during training</a:t>
            </a:r>
          </a:p>
        </p:txBody>
      </p:sp>
      <p:sp>
        <p:nvSpPr>
          <p:cNvPr id="4" name="Slide Number Placeholder 3">
            <a:extLst>
              <a:ext uri="{FF2B5EF4-FFF2-40B4-BE49-F238E27FC236}">
                <a16:creationId xmlns:a16="http://schemas.microsoft.com/office/drawing/2014/main" id="{98492BCB-0585-FAD8-3CB4-B0D8F60214D0}"/>
              </a:ext>
            </a:extLst>
          </p:cNvPr>
          <p:cNvSpPr>
            <a:spLocks noGrp="1"/>
          </p:cNvSpPr>
          <p:nvPr>
            <p:ph type="sldNum" sz="quarter" idx="12"/>
          </p:nvPr>
        </p:nvSpPr>
        <p:spPr/>
        <p:txBody>
          <a:bodyPr/>
          <a:lstStyle/>
          <a:p>
            <a:fld id="{EF5FFBA1-6FA7-47B6-9BF1-5964CF65E4E4}" type="slidenum">
              <a:rPr lang="en-US" smtClean="0"/>
              <a:pPr/>
              <a:t>14</a:t>
            </a:fld>
            <a:endParaRPr lang="en-US"/>
          </a:p>
        </p:txBody>
      </p:sp>
      <p:grpSp>
        <p:nvGrpSpPr>
          <p:cNvPr id="20" name="Group 19">
            <a:extLst>
              <a:ext uri="{FF2B5EF4-FFF2-40B4-BE49-F238E27FC236}">
                <a16:creationId xmlns:a16="http://schemas.microsoft.com/office/drawing/2014/main" id="{F566EB63-585F-7FA6-4E98-F5F144E40297}"/>
              </a:ext>
            </a:extLst>
          </p:cNvPr>
          <p:cNvGrpSpPr/>
          <p:nvPr/>
        </p:nvGrpSpPr>
        <p:grpSpPr>
          <a:xfrm>
            <a:off x="6875294" y="866258"/>
            <a:ext cx="4683760" cy="5174616"/>
            <a:chOff x="6807200" y="681036"/>
            <a:chExt cx="4683760" cy="5174616"/>
          </a:xfrm>
        </p:grpSpPr>
        <p:grpSp>
          <p:nvGrpSpPr>
            <p:cNvPr id="15" name="Group 14">
              <a:extLst>
                <a:ext uri="{FF2B5EF4-FFF2-40B4-BE49-F238E27FC236}">
                  <a16:creationId xmlns:a16="http://schemas.microsoft.com/office/drawing/2014/main" id="{07B0778F-C632-3B3F-9D53-534CA92AC185}"/>
                </a:ext>
              </a:extLst>
            </p:cNvPr>
            <p:cNvGrpSpPr/>
            <p:nvPr/>
          </p:nvGrpSpPr>
          <p:grpSpPr>
            <a:xfrm>
              <a:off x="6807200" y="681036"/>
              <a:ext cx="4683760" cy="5174616"/>
              <a:chOff x="6807200" y="681036"/>
              <a:chExt cx="4683760" cy="5174616"/>
            </a:xfrm>
          </p:grpSpPr>
          <p:sp>
            <p:nvSpPr>
              <p:cNvPr id="13" name="Rectangle: Rounded Corners 12">
                <a:extLst>
                  <a:ext uri="{FF2B5EF4-FFF2-40B4-BE49-F238E27FC236}">
                    <a16:creationId xmlns:a16="http://schemas.microsoft.com/office/drawing/2014/main" id="{56821F07-9CE6-6D2E-E375-BF1FD8AC75F3}"/>
                  </a:ext>
                </a:extLst>
              </p:cNvPr>
              <p:cNvSpPr/>
              <p:nvPr/>
            </p:nvSpPr>
            <p:spPr>
              <a:xfrm>
                <a:off x="6807200" y="681036"/>
                <a:ext cx="4683760" cy="5174615"/>
              </a:xfrm>
              <a:prstGeom prst="roundRect">
                <a:avLst>
                  <a:gd name="adj" fmla="val 3587"/>
                </a:avLst>
              </a:prstGeom>
              <a:solidFill>
                <a:srgbClr val="282C34"/>
              </a:solidFill>
              <a:ln>
                <a:noFill/>
              </a:ln>
              <a:effectLst>
                <a:outerShdw blurRad="50800" dist="38100" dir="2700000" algn="br" rotWithShape="0">
                  <a:schemeClr val="tx1">
                    <a:lumMod val="65000"/>
                    <a:lumOff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1667EBAB-C5AD-7414-47DC-3B3176F416C3}"/>
                  </a:ext>
                </a:extLst>
              </p:cNvPr>
              <p:cNvSpPr/>
              <p:nvPr/>
            </p:nvSpPr>
            <p:spPr>
              <a:xfrm>
                <a:off x="6807200" y="681037"/>
                <a:ext cx="4683760" cy="5174615"/>
              </a:xfrm>
              <a:prstGeom prst="roundRect">
                <a:avLst>
                  <a:gd name="adj" fmla="val 3587"/>
                </a:avLst>
              </a:prstGeom>
              <a:solidFill>
                <a:srgbClr val="282C34"/>
              </a:solidFill>
              <a:ln>
                <a:noFill/>
              </a:ln>
              <a:effectLst>
                <a:outerShdw blurRad="50800" dist="38100" dir="13500000" algn="br" rotWithShape="0">
                  <a:schemeClr val="bg1">
                    <a:lumMod val="6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DCCF9294-2F53-64A6-8AD8-959FA36FD5C5}"/>
                </a:ext>
              </a:extLst>
            </p:cNvPr>
            <p:cNvPicPr>
              <a:picLocks noChangeAspect="1"/>
            </p:cNvPicPr>
            <p:nvPr/>
          </p:nvPicPr>
          <p:blipFill>
            <a:blip r:embed="rId2"/>
            <a:stretch>
              <a:fillRect/>
            </a:stretch>
          </p:blipFill>
          <p:spPr>
            <a:xfrm>
              <a:off x="6939915" y="817814"/>
              <a:ext cx="4418330" cy="4901060"/>
            </a:xfrm>
            <a:prstGeom prst="rect">
              <a:avLst/>
            </a:prstGeom>
            <a:effectLst/>
          </p:spPr>
        </p:pic>
      </p:grpSp>
    </p:spTree>
    <p:extLst>
      <p:ext uri="{BB962C8B-B14F-4D97-AF65-F5344CB8AC3E}">
        <p14:creationId xmlns:p14="http://schemas.microsoft.com/office/powerpoint/2010/main" val="865455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8C9DAC12-2222-38E5-3BC0-D39989E7ED8E}"/>
              </a:ext>
            </a:extLst>
          </p:cNvPr>
          <p:cNvSpPr/>
          <p:nvPr/>
        </p:nvSpPr>
        <p:spPr>
          <a:xfrm>
            <a:off x="214786" y="2383277"/>
            <a:ext cx="5656269" cy="2908570"/>
          </a:xfrm>
          <a:prstGeom prst="roundRect">
            <a:avLst>
              <a:gd name="adj" fmla="val 3022"/>
            </a:avLst>
          </a:prstGeom>
          <a:solidFill>
            <a:schemeClr val="bg1"/>
          </a:solidFill>
          <a:ln>
            <a:noFill/>
          </a:ln>
          <a:effectLst>
            <a:outerShdw blurRad="127000" dist="38100" dir="2700000" sx="101000" sy="101000" algn="tl"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A5F97B1-3437-21DD-8958-B83127E70F5C}"/>
              </a:ext>
            </a:extLst>
          </p:cNvPr>
          <p:cNvSpPr/>
          <p:nvPr/>
        </p:nvSpPr>
        <p:spPr>
          <a:xfrm>
            <a:off x="6320945" y="2383277"/>
            <a:ext cx="5656269" cy="2908570"/>
          </a:xfrm>
          <a:prstGeom prst="roundRect">
            <a:avLst>
              <a:gd name="adj" fmla="val 3022"/>
            </a:avLst>
          </a:prstGeom>
          <a:solidFill>
            <a:schemeClr val="bg1"/>
          </a:solidFill>
          <a:ln>
            <a:noFill/>
          </a:ln>
          <a:effectLst>
            <a:outerShdw blurRad="127000" dist="38100" dir="2700000" sx="101000" sy="101000" algn="tl"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56D11A-1E11-2E63-6AE6-C8A6B617E0EB}"/>
              </a:ext>
            </a:extLst>
          </p:cNvPr>
          <p:cNvSpPr>
            <a:spLocks noGrp="1"/>
          </p:cNvSpPr>
          <p:nvPr>
            <p:ph type="title"/>
          </p:nvPr>
        </p:nvSpPr>
        <p:spPr/>
        <p:txBody>
          <a:bodyPr>
            <a:normAutofit/>
          </a:bodyPr>
          <a:lstStyle/>
          <a:p>
            <a:r>
              <a:rPr lang="en-US" dirty="0">
                <a:solidFill>
                  <a:schemeClr val="bg2"/>
                </a:solidFill>
              </a:rPr>
              <a:t>CNN: Training VS Validation</a:t>
            </a:r>
            <a:endParaRPr lang="en-US" sz="5000" b="1" dirty="0">
              <a:solidFill>
                <a:schemeClr val="bg2"/>
              </a:solidFill>
              <a:latin typeface="Tenorite" panose="00000500000000000000" pitchFamily="2" charset="0"/>
            </a:endParaRPr>
          </a:p>
        </p:txBody>
      </p:sp>
      <p:sp>
        <p:nvSpPr>
          <p:cNvPr id="4" name="Slide Number Placeholder 3">
            <a:extLst>
              <a:ext uri="{FF2B5EF4-FFF2-40B4-BE49-F238E27FC236}">
                <a16:creationId xmlns:a16="http://schemas.microsoft.com/office/drawing/2014/main" id="{3FDB248F-1C28-8A61-6CCD-83E9AF6562E9}"/>
              </a:ext>
            </a:extLst>
          </p:cNvPr>
          <p:cNvSpPr>
            <a:spLocks noGrp="1"/>
          </p:cNvSpPr>
          <p:nvPr>
            <p:ph type="sldNum" sz="quarter" idx="12"/>
          </p:nvPr>
        </p:nvSpPr>
        <p:spPr/>
        <p:txBody>
          <a:bodyPr/>
          <a:lstStyle/>
          <a:p>
            <a:fld id="{EF5FFBA1-6FA7-47B6-9BF1-5964CF65E4E4}" type="slidenum">
              <a:rPr lang="en-US" smtClean="0"/>
              <a:t>15</a:t>
            </a:fld>
            <a:endParaRPr lang="en-US" dirty="0"/>
          </a:p>
        </p:txBody>
      </p:sp>
      <p:pic>
        <p:nvPicPr>
          <p:cNvPr id="8" name="Picture 7">
            <a:extLst>
              <a:ext uri="{FF2B5EF4-FFF2-40B4-BE49-F238E27FC236}">
                <a16:creationId xmlns:a16="http://schemas.microsoft.com/office/drawing/2014/main" id="{92BB049C-A897-81A3-B31D-BE1BE8D32207}"/>
              </a:ext>
            </a:extLst>
          </p:cNvPr>
          <p:cNvPicPr>
            <a:picLocks noChangeAspect="1"/>
          </p:cNvPicPr>
          <p:nvPr/>
        </p:nvPicPr>
        <p:blipFill>
          <a:blip r:embed="rId2"/>
          <a:stretch>
            <a:fillRect/>
          </a:stretch>
        </p:blipFill>
        <p:spPr>
          <a:xfrm>
            <a:off x="6389385" y="2511682"/>
            <a:ext cx="5418824" cy="2651760"/>
          </a:xfrm>
          <a:prstGeom prst="rect">
            <a:avLst/>
          </a:prstGeom>
        </p:spPr>
      </p:pic>
      <p:pic>
        <p:nvPicPr>
          <p:cNvPr id="10" name="Picture 9">
            <a:extLst>
              <a:ext uri="{FF2B5EF4-FFF2-40B4-BE49-F238E27FC236}">
                <a16:creationId xmlns:a16="http://schemas.microsoft.com/office/drawing/2014/main" id="{6AC7CBD3-20C6-D852-6886-8F21ACD540B9}"/>
              </a:ext>
            </a:extLst>
          </p:cNvPr>
          <p:cNvPicPr>
            <a:picLocks noChangeAspect="1"/>
          </p:cNvPicPr>
          <p:nvPr/>
        </p:nvPicPr>
        <p:blipFill>
          <a:blip r:embed="rId3"/>
          <a:stretch>
            <a:fillRect/>
          </a:stretch>
        </p:blipFill>
        <p:spPr>
          <a:xfrm>
            <a:off x="455969" y="2511682"/>
            <a:ext cx="5101419" cy="2651760"/>
          </a:xfrm>
          <a:prstGeom prst="rect">
            <a:avLst/>
          </a:prstGeom>
        </p:spPr>
      </p:pic>
    </p:spTree>
    <p:extLst>
      <p:ext uri="{BB962C8B-B14F-4D97-AF65-F5344CB8AC3E}">
        <p14:creationId xmlns:p14="http://schemas.microsoft.com/office/powerpoint/2010/main" val="3547193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a:extLst>
            <a:ext uri="{FF2B5EF4-FFF2-40B4-BE49-F238E27FC236}">
              <a16:creationId xmlns:a16="http://schemas.microsoft.com/office/drawing/2014/main" id="{228E1DE5-8DB0-B3D0-D919-7E9FE4E4B5BB}"/>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3F3DB0E5-82F7-F1D8-7E0E-91287AB92388}"/>
              </a:ext>
            </a:extLst>
          </p:cNvPr>
          <p:cNvGrpSpPr/>
          <p:nvPr/>
        </p:nvGrpSpPr>
        <p:grpSpPr>
          <a:xfrm>
            <a:off x="6875294" y="866258"/>
            <a:ext cx="4683760" cy="4153214"/>
            <a:chOff x="6807200" y="681036"/>
            <a:chExt cx="4683760" cy="5174616"/>
          </a:xfrm>
        </p:grpSpPr>
        <p:sp>
          <p:nvSpPr>
            <p:cNvPr id="15" name="Rectangle: Rounded Corners 14">
              <a:extLst>
                <a:ext uri="{FF2B5EF4-FFF2-40B4-BE49-F238E27FC236}">
                  <a16:creationId xmlns:a16="http://schemas.microsoft.com/office/drawing/2014/main" id="{C46DE034-C8B6-37C5-4EBD-7A2B17CF2DB1}"/>
                </a:ext>
              </a:extLst>
            </p:cNvPr>
            <p:cNvSpPr/>
            <p:nvPr/>
          </p:nvSpPr>
          <p:spPr>
            <a:xfrm>
              <a:off x="6807200" y="681036"/>
              <a:ext cx="4683760" cy="5174615"/>
            </a:xfrm>
            <a:prstGeom prst="roundRect">
              <a:avLst>
                <a:gd name="adj" fmla="val 3587"/>
              </a:avLst>
            </a:prstGeom>
            <a:solidFill>
              <a:srgbClr val="282C34"/>
            </a:solidFill>
            <a:ln>
              <a:noFill/>
            </a:ln>
            <a:effectLst>
              <a:outerShdw blurRad="50800" dist="38100" dir="2700000" algn="br" rotWithShape="0">
                <a:schemeClr val="tx1">
                  <a:lumMod val="65000"/>
                  <a:lumOff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49E16B22-61DD-98F9-CBC1-9EE9886653F0}"/>
                </a:ext>
              </a:extLst>
            </p:cNvPr>
            <p:cNvSpPr/>
            <p:nvPr/>
          </p:nvSpPr>
          <p:spPr>
            <a:xfrm>
              <a:off x="6807200" y="681037"/>
              <a:ext cx="4683760" cy="5174615"/>
            </a:xfrm>
            <a:prstGeom prst="roundRect">
              <a:avLst>
                <a:gd name="adj" fmla="val 3587"/>
              </a:avLst>
            </a:prstGeom>
            <a:solidFill>
              <a:srgbClr val="282C34"/>
            </a:solidFill>
            <a:ln>
              <a:noFill/>
            </a:ln>
            <a:effectLst>
              <a:outerShdw blurRad="50800" dist="38100" dir="13500000" algn="br" rotWithShape="0">
                <a:schemeClr val="bg1">
                  <a:lumMod val="6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57E968E-6BF9-F530-9352-9CB1D5964A09}"/>
              </a:ext>
            </a:extLst>
          </p:cNvPr>
          <p:cNvSpPr>
            <a:spLocks noGrp="1"/>
          </p:cNvSpPr>
          <p:nvPr>
            <p:ph type="title"/>
          </p:nvPr>
        </p:nvSpPr>
        <p:spPr/>
        <p:txBody>
          <a:bodyPr/>
          <a:lstStyle/>
          <a:p>
            <a:r>
              <a:rPr lang="en-US" dirty="0">
                <a:solidFill>
                  <a:schemeClr val="bg2"/>
                </a:solidFill>
              </a:rPr>
              <a:t>LSTM: Architecture</a:t>
            </a:r>
          </a:p>
        </p:txBody>
      </p:sp>
      <p:sp>
        <p:nvSpPr>
          <p:cNvPr id="3" name="Content Placeholder 2">
            <a:extLst>
              <a:ext uri="{FF2B5EF4-FFF2-40B4-BE49-F238E27FC236}">
                <a16:creationId xmlns:a16="http://schemas.microsoft.com/office/drawing/2014/main" id="{AC1CD151-8D52-B27F-3E93-A38CF58988EB}"/>
              </a:ext>
            </a:extLst>
          </p:cNvPr>
          <p:cNvSpPr>
            <a:spLocks noGrp="1"/>
          </p:cNvSpPr>
          <p:nvPr>
            <p:ph idx="1"/>
          </p:nvPr>
        </p:nvSpPr>
        <p:spPr>
          <a:xfrm>
            <a:off x="838200" y="1825625"/>
            <a:ext cx="5825247" cy="4351338"/>
          </a:xfrm>
        </p:spPr>
        <p:txBody>
          <a:bodyPr>
            <a:normAutofit fontScale="77500" lnSpcReduction="20000"/>
          </a:bodyPr>
          <a:lstStyle/>
          <a:p>
            <a:pPr algn="l">
              <a:buFont typeface="Arial" panose="020B0604020202020204" pitchFamily="34" charset="0"/>
              <a:buChar char="•"/>
            </a:pPr>
            <a:r>
              <a:rPr lang="en-US" b="1" i="0" dirty="0">
                <a:solidFill>
                  <a:srgbClr val="ECECEC"/>
                </a:solidFill>
                <a:effectLst/>
                <a:latin typeface="Söhne"/>
              </a:rPr>
              <a:t>Reshape Layer</a:t>
            </a:r>
            <a:r>
              <a:rPr lang="en-US" b="0" i="0" dirty="0">
                <a:solidFill>
                  <a:srgbClr val="ECECEC"/>
                </a:solidFill>
                <a:effectLst/>
                <a:latin typeface="Söhne"/>
              </a:rPr>
              <a:t>: Adjusts input shape for LSTM layer compatibility, no parameters involved.</a:t>
            </a:r>
          </a:p>
          <a:p>
            <a:pPr algn="l">
              <a:buFont typeface="Arial" panose="020B0604020202020204" pitchFamily="34" charset="0"/>
              <a:buChar char="•"/>
            </a:pPr>
            <a:r>
              <a:rPr lang="en-US" b="1" i="0" dirty="0">
                <a:solidFill>
                  <a:srgbClr val="ECECEC"/>
                </a:solidFill>
                <a:effectLst/>
                <a:latin typeface="Söhne"/>
              </a:rPr>
              <a:t>LSTM Layers</a:t>
            </a:r>
            <a:r>
              <a:rPr lang="en-US" b="0" i="0" dirty="0">
                <a:solidFill>
                  <a:srgbClr val="ECECEC"/>
                </a:solidFill>
                <a:effectLst/>
                <a:latin typeface="Söhne"/>
              </a:rPr>
              <a:t>: Two LSTM layers to process sequences, with 64 and 32 units respectively; useful for time-series or sequence data.</a:t>
            </a:r>
          </a:p>
          <a:p>
            <a:pPr algn="l">
              <a:buFont typeface="Arial" panose="020B0604020202020204" pitchFamily="34" charset="0"/>
              <a:buChar char="•"/>
            </a:pPr>
            <a:r>
              <a:rPr lang="en-US" b="1" i="0" dirty="0">
                <a:solidFill>
                  <a:srgbClr val="ECECEC"/>
                </a:solidFill>
                <a:effectLst/>
                <a:latin typeface="Söhne"/>
              </a:rPr>
              <a:t>Dropout Layer</a:t>
            </a:r>
            <a:r>
              <a:rPr lang="en-US" b="0" i="0" dirty="0">
                <a:solidFill>
                  <a:srgbClr val="ECECEC"/>
                </a:solidFill>
                <a:effectLst/>
                <a:latin typeface="Söhne"/>
              </a:rPr>
              <a:t>: Applied after LSTM layers to reduce overfitting </a:t>
            </a:r>
          </a:p>
          <a:p>
            <a:pPr algn="l">
              <a:buFont typeface="Arial" panose="020B0604020202020204" pitchFamily="34" charset="0"/>
              <a:buChar char="•"/>
            </a:pPr>
            <a:r>
              <a:rPr lang="en-US" b="1" i="0" dirty="0">
                <a:solidFill>
                  <a:srgbClr val="ECECEC"/>
                </a:solidFill>
                <a:effectLst/>
                <a:latin typeface="Söhne"/>
              </a:rPr>
              <a:t>Dense Layers</a:t>
            </a:r>
            <a:r>
              <a:rPr lang="en-US" b="0" i="0" dirty="0">
                <a:solidFill>
                  <a:srgbClr val="ECECEC"/>
                </a:solidFill>
                <a:effectLst/>
                <a:latin typeface="Söhne"/>
              </a:rPr>
              <a:t>: Fully connected layers with 64 and then 32 units to learn non-linear combinations of the features.</a:t>
            </a:r>
          </a:p>
          <a:p>
            <a:pPr algn="l">
              <a:buFont typeface="Arial" panose="020B0604020202020204" pitchFamily="34" charset="0"/>
              <a:buChar char="•"/>
            </a:pPr>
            <a:r>
              <a:rPr lang="en-US" b="1" i="0" dirty="0">
                <a:solidFill>
                  <a:srgbClr val="ECECEC"/>
                </a:solidFill>
                <a:effectLst/>
                <a:latin typeface="Söhne"/>
              </a:rPr>
              <a:t>Total Parameters</a:t>
            </a:r>
            <a:r>
              <a:rPr lang="en-US" b="0" i="0" dirty="0">
                <a:solidFill>
                  <a:srgbClr val="ECECEC"/>
                </a:solidFill>
                <a:effectLst/>
                <a:latin typeface="Söhne"/>
              </a:rPr>
              <a:t>: 82,400, which are all trainable, indicating the model's capacity to learn from data.</a:t>
            </a:r>
          </a:p>
          <a:p>
            <a:pPr algn="l">
              <a:buFont typeface="Arial" panose="020B0604020202020204" pitchFamily="34" charset="0"/>
              <a:buChar char="•"/>
            </a:pPr>
            <a:r>
              <a:rPr lang="en-US" b="1" i="0" dirty="0">
                <a:solidFill>
                  <a:srgbClr val="ECECEC"/>
                </a:solidFill>
                <a:effectLst/>
                <a:latin typeface="Söhne"/>
              </a:rPr>
              <a:t>Non-trainable Parameters</a:t>
            </a:r>
            <a:r>
              <a:rPr lang="en-US" b="0" i="0" dirty="0">
                <a:solidFill>
                  <a:srgbClr val="ECECEC"/>
                </a:solidFill>
                <a:effectLst/>
                <a:latin typeface="Söhne"/>
              </a:rPr>
              <a:t>: Zero, implying all parameters are updated during training.</a:t>
            </a:r>
          </a:p>
        </p:txBody>
      </p:sp>
      <p:sp>
        <p:nvSpPr>
          <p:cNvPr id="4" name="Slide Number Placeholder 3">
            <a:extLst>
              <a:ext uri="{FF2B5EF4-FFF2-40B4-BE49-F238E27FC236}">
                <a16:creationId xmlns:a16="http://schemas.microsoft.com/office/drawing/2014/main" id="{A6B51BB9-1B4B-8785-55E2-A070686C1B71}"/>
              </a:ext>
            </a:extLst>
          </p:cNvPr>
          <p:cNvSpPr>
            <a:spLocks noGrp="1"/>
          </p:cNvSpPr>
          <p:nvPr>
            <p:ph type="sldNum" sz="quarter" idx="12"/>
          </p:nvPr>
        </p:nvSpPr>
        <p:spPr/>
        <p:txBody>
          <a:bodyPr/>
          <a:lstStyle/>
          <a:p>
            <a:fld id="{EF5FFBA1-6FA7-47B6-9BF1-5964CF65E4E4}" type="slidenum">
              <a:rPr lang="en-US" smtClean="0"/>
              <a:pPr/>
              <a:t>16</a:t>
            </a:fld>
            <a:endParaRPr lang="en-US" dirty="0"/>
          </a:p>
        </p:txBody>
      </p:sp>
      <p:pic>
        <p:nvPicPr>
          <p:cNvPr id="6" name="Picture 5">
            <a:extLst>
              <a:ext uri="{FF2B5EF4-FFF2-40B4-BE49-F238E27FC236}">
                <a16:creationId xmlns:a16="http://schemas.microsoft.com/office/drawing/2014/main" id="{019F22DD-9C0C-423B-B1F6-A2B449E9C2D8}"/>
              </a:ext>
            </a:extLst>
          </p:cNvPr>
          <p:cNvPicPr>
            <a:picLocks noChangeAspect="1"/>
          </p:cNvPicPr>
          <p:nvPr/>
        </p:nvPicPr>
        <p:blipFill>
          <a:blip r:embed="rId2"/>
          <a:stretch>
            <a:fillRect/>
          </a:stretch>
        </p:blipFill>
        <p:spPr>
          <a:xfrm>
            <a:off x="7101191" y="990916"/>
            <a:ext cx="4366583" cy="3956565"/>
          </a:xfrm>
          <a:prstGeom prst="rect">
            <a:avLst/>
          </a:prstGeom>
        </p:spPr>
      </p:pic>
    </p:spTree>
    <p:extLst>
      <p:ext uri="{BB962C8B-B14F-4D97-AF65-F5344CB8AC3E}">
        <p14:creationId xmlns:p14="http://schemas.microsoft.com/office/powerpoint/2010/main" val="2860949815"/>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a:extLst>
            <a:ext uri="{FF2B5EF4-FFF2-40B4-BE49-F238E27FC236}">
              <a16:creationId xmlns:a16="http://schemas.microsoft.com/office/drawing/2014/main" id="{228E1DE5-8DB0-B3D0-D919-7E9FE4E4B5BB}"/>
            </a:ext>
          </a:extLst>
        </p:cNvPr>
        <p:cNvGrpSpPr/>
        <p:nvPr/>
      </p:nvGrpSpPr>
      <p:grpSpPr>
        <a:xfrm>
          <a:off x="0" y="0"/>
          <a:ext cx="0" cy="0"/>
          <a:chOff x="0" y="0"/>
          <a:chExt cx="0" cy="0"/>
        </a:xfrm>
      </p:grpSpPr>
      <p:grpSp>
        <p:nvGrpSpPr>
          <p:cNvPr id="14" name="Group 13">
            <a:extLst>
              <a:ext uri="{FF2B5EF4-FFF2-40B4-BE49-F238E27FC236}">
                <a16:creationId xmlns:a16="http://schemas.microsoft.com/office/drawing/2014/main" id="{3F3DB0E5-82F7-F1D8-7E0E-91287AB92388}"/>
              </a:ext>
            </a:extLst>
          </p:cNvPr>
          <p:cNvGrpSpPr/>
          <p:nvPr/>
        </p:nvGrpSpPr>
        <p:grpSpPr>
          <a:xfrm>
            <a:off x="6875294" y="866258"/>
            <a:ext cx="4683760" cy="4153214"/>
            <a:chOff x="6807200" y="681036"/>
            <a:chExt cx="4683760" cy="5174616"/>
          </a:xfrm>
        </p:grpSpPr>
        <p:sp>
          <p:nvSpPr>
            <p:cNvPr id="15" name="Rectangle: Rounded Corners 14">
              <a:extLst>
                <a:ext uri="{FF2B5EF4-FFF2-40B4-BE49-F238E27FC236}">
                  <a16:creationId xmlns:a16="http://schemas.microsoft.com/office/drawing/2014/main" id="{C46DE034-C8B6-37C5-4EBD-7A2B17CF2DB1}"/>
                </a:ext>
              </a:extLst>
            </p:cNvPr>
            <p:cNvSpPr/>
            <p:nvPr/>
          </p:nvSpPr>
          <p:spPr>
            <a:xfrm>
              <a:off x="6807200" y="681036"/>
              <a:ext cx="4683760" cy="5174615"/>
            </a:xfrm>
            <a:prstGeom prst="roundRect">
              <a:avLst>
                <a:gd name="adj" fmla="val 3587"/>
              </a:avLst>
            </a:prstGeom>
            <a:solidFill>
              <a:srgbClr val="282C34"/>
            </a:solidFill>
            <a:ln>
              <a:noFill/>
            </a:ln>
            <a:effectLst>
              <a:outerShdw blurRad="50800" dist="38100" dir="2700000" algn="br" rotWithShape="0">
                <a:schemeClr val="tx1">
                  <a:lumMod val="65000"/>
                  <a:lumOff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49E16B22-61DD-98F9-CBC1-9EE9886653F0}"/>
                </a:ext>
              </a:extLst>
            </p:cNvPr>
            <p:cNvSpPr/>
            <p:nvPr/>
          </p:nvSpPr>
          <p:spPr>
            <a:xfrm>
              <a:off x="6807200" y="681037"/>
              <a:ext cx="4683760" cy="5174615"/>
            </a:xfrm>
            <a:prstGeom prst="roundRect">
              <a:avLst>
                <a:gd name="adj" fmla="val 3587"/>
              </a:avLst>
            </a:prstGeom>
            <a:solidFill>
              <a:srgbClr val="282C34"/>
            </a:solidFill>
            <a:ln>
              <a:noFill/>
            </a:ln>
            <a:effectLst>
              <a:outerShdw blurRad="50800" dist="38100" dir="13500000" algn="br" rotWithShape="0">
                <a:schemeClr val="bg1">
                  <a:lumMod val="6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D57E968E-6BF9-F530-9352-9CB1D5964A09}"/>
              </a:ext>
            </a:extLst>
          </p:cNvPr>
          <p:cNvSpPr>
            <a:spLocks noGrp="1"/>
          </p:cNvSpPr>
          <p:nvPr>
            <p:ph type="title"/>
          </p:nvPr>
        </p:nvSpPr>
        <p:spPr/>
        <p:txBody>
          <a:bodyPr/>
          <a:lstStyle/>
          <a:p>
            <a:r>
              <a:rPr lang="en-US">
                <a:solidFill>
                  <a:schemeClr val="bg2"/>
                </a:solidFill>
              </a:rPr>
              <a:t>LSTM: Architecture</a:t>
            </a:r>
          </a:p>
        </p:txBody>
      </p:sp>
      <p:sp>
        <p:nvSpPr>
          <p:cNvPr id="3" name="Content Placeholder 2">
            <a:extLst>
              <a:ext uri="{FF2B5EF4-FFF2-40B4-BE49-F238E27FC236}">
                <a16:creationId xmlns:a16="http://schemas.microsoft.com/office/drawing/2014/main" id="{AC1CD151-8D52-B27F-3E93-A38CF58988EB}"/>
              </a:ext>
            </a:extLst>
          </p:cNvPr>
          <p:cNvSpPr>
            <a:spLocks noGrp="1"/>
          </p:cNvSpPr>
          <p:nvPr>
            <p:ph idx="1"/>
          </p:nvPr>
        </p:nvSpPr>
        <p:spPr>
          <a:xfrm>
            <a:off x="838200" y="1825625"/>
            <a:ext cx="5825247" cy="4351338"/>
          </a:xfrm>
        </p:spPr>
        <p:txBody>
          <a:bodyPr>
            <a:normAutofit fontScale="77500" lnSpcReduction="20000"/>
          </a:bodyPr>
          <a:lstStyle/>
          <a:p>
            <a:pPr algn="l">
              <a:buFont typeface="Arial" panose="020B0604020202020204" pitchFamily="34" charset="0"/>
              <a:buChar char="•"/>
            </a:pPr>
            <a:r>
              <a:rPr lang="en-US" b="1" i="0">
                <a:solidFill>
                  <a:srgbClr val="ECECEC"/>
                </a:solidFill>
                <a:effectLst/>
                <a:latin typeface="Söhne"/>
              </a:rPr>
              <a:t>Reshape Layer</a:t>
            </a:r>
            <a:r>
              <a:rPr lang="en-US" b="0" i="0">
                <a:solidFill>
                  <a:srgbClr val="ECECEC"/>
                </a:solidFill>
                <a:effectLst/>
                <a:latin typeface="Söhne"/>
              </a:rPr>
              <a:t>: Adjusts input shape for LSTM layer compatibility, no parameters involved.</a:t>
            </a:r>
          </a:p>
          <a:p>
            <a:pPr algn="l">
              <a:buFont typeface="Arial" panose="020B0604020202020204" pitchFamily="34" charset="0"/>
              <a:buChar char="•"/>
            </a:pPr>
            <a:r>
              <a:rPr lang="en-US" b="1" i="0">
                <a:solidFill>
                  <a:srgbClr val="ECECEC"/>
                </a:solidFill>
                <a:effectLst/>
                <a:latin typeface="Söhne"/>
              </a:rPr>
              <a:t>LSTM Layers</a:t>
            </a:r>
            <a:r>
              <a:rPr lang="en-US" b="0" i="0">
                <a:solidFill>
                  <a:srgbClr val="ECECEC"/>
                </a:solidFill>
                <a:effectLst/>
                <a:latin typeface="Söhne"/>
              </a:rPr>
              <a:t>: Two LSTM layers to process sequences, with 64 and 32 units respectively; useful for time-series or sequence data.</a:t>
            </a:r>
          </a:p>
          <a:p>
            <a:pPr algn="l">
              <a:buFont typeface="Arial" panose="020B0604020202020204" pitchFamily="34" charset="0"/>
              <a:buChar char="•"/>
            </a:pPr>
            <a:r>
              <a:rPr lang="en-US" b="1" i="0">
                <a:solidFill>
                  <a:srgbClr val="ECECEC"/>
                </a:solidFill>
                <a:effectLst/>
                <a:latin typeface="Söhne"/>
              </a:rPr>
              <a:t>Dropout Layer</a:t>
            </a:r>
            <a:r>
              <a:rPr lang="en-US" b="0" i="0">
                <a:solidFill>
                  <a:srgbClr val="ECECEC"/>
                </a:solidFill>
                <a:effectLst/>
                <a:latin typeface="Söhne"/>
              </a:rPr>
              <a:t>: Applied after LSTM layers to reduce overfitting </a:t>
            </a:r>
          </a:p>
          <a:p>
            <a:pPr algn="l">
              <a:buFont typeface="Arial" panose="020B0604020202020204" pitchFamily="34" charset="0"/>
              <a:buChar char="•"/>
            </a:pPr>
            <a:r>
              <a:rPr lang="en-US" b="1" i="0">
                <a:solidFill>
                  <a:srgbClr val="ECECEC"/>
                </a:solidFill>
                <a:effectLst/>
                <a:latin typeface="Söhne"/>
              </a:rPr>
              <a:t>Dense Layers</a:t>
            </a:r>
            <a:r>
              <a:rPr lang="en-US" b="0" i="0">
                <a:solidFill>
                  <a:srgbClr val="ECECEC"/>
                </a:solidFill>
                <a:effectLst/>
                <a:latin typeface="Söhne"/>
              </a:rPr>
              <a:t>: Fully connected layers with 64 and then 32 units to learn non-linear combinations of the features.</a:t>
            </a:r>
          </a:p>
          <a:p>
            <a:pPr algn="l">
              <a:buFont typeface="Arial" panose="020B0604020202020204" pitchFamily="34" charset="0"/>
              <a:buChar char="•"/>
            </a:pPr>
            <a:r>
              <a:rPr lang="en-US" b="1" i="0">
                <a:solidFill>
                  <a:srgbClr val="ECECEC"/>
                </a:solidFill>
                <a:effectLst/>
                <a:latin typeface="Söhne"/>
              </a:rPr>
              <a:t>Total Parameters</a:t>
            </a:r>
            <a:r>
              <a:rPr lang="en-US" b="0" i="0">
                <a:solidFill>
                  <a:srgbClr val="ECECEC"/>
                </a:solidFill>
                <a:effectLst/>
                <a:latin typeface="Söhne"/>
              </a:rPr>
              <a:t>: 82,400, which are all trainable, indicating the model's capacity to learn from data.</a:t>
            </a:r>
          </a:p>
          <a:p>
            <a:pPr algn="l">
              <a:buFont typeface="Arial" panose="020B0604020202020204" pitchFamily="34" charset="0"/>
              <a:buChar char="•"/>
            </a:pPr>
            <a:r>
              <a:rPr lang="en-US" b="1" i="0">
                <a:solidFill>
                  <a:srgbClr val="ECECEC"/>
                </a:solidFill>
                <a:effectLst/>
                <a:latin typeface="Söhne"/>
              </a:rPr>
              <a:t>Non-trainable Parameters</a:t>
            </a:r>
            <a:r>
              <a:rPr lang="en-US" b="0" i="0">
                <a:solidFill>
                  <a:srgbClr val="ECECEC"/>
                </a:solidFill>
                <a:effectLst/>
                <a:latin typeface="Söhne"/>
              </a:rPr>
              <a:t>: Zero, implying all parameters are updated during training.</a:t>
            </a:r>
          </a:p>
        </p:txBody>
      </p:sp>
      <p:sp>
        <p:nvSpPr>
          <p:cNvPr id="4" name="Slide Number Placeholder 3">
            <a:extLst>
              <a:ext uri="{FF2B5EF4-FFF2-40B4-BE49-F238E27FC236}">
                <a16:creationId xmlns:a16="http://schemas.microsoft.com/office/drawing/2014/main" id="{A6B51BB9-1B4B-8785-55E2-A070686C1B71}"/>
              </a:ext>
            </a:extLst>
          </p:cNvPr>
          <p:cNvSpPr>
            <a:spLocks noGrp="1"/>
          </p:cNvSpPr>
          <p:nvPr>
            <p:ph type="sldNum" sz="quarter" idx="12"/>
          </p:nvPr>
        </p:nvSpPr>
        <p:spPr/>
        <p:txBody>
          <a:bodyPr/>
          <a:lstStyle/>
          <a:p>
            <a:fld id="{EF5FFBA1-6FA7-47B6-9BF1-5964CF65E4E4}" type="slidenum">
              <a:rPr lang="en-US" smtClean="0"/>
              <a:pPr/>
              <a:t>16</a:t>
            </a:fld>
            <a:endParaRPr lang="en-US"/>
          </a:p>
        </p:txBody>
      </p:sp>
      <p:pic>
        <p:nvPicPr>
          <p:cNvPr id="6" name="Picture 5">
            <a:extLst>
              <a:ext uri="{FF2B5EF4-FFF2-40B4-BE49-F238E27FC236}">
                <a16:creationId xmlns:a16="http://schemas.microsoft.com/office/drawing/2014/main" id="{019F22DD-9C0C-423B-B1F6-A2B449E9C2D8}"/>
              </a:ext>
            </a:extLst>
          </p:cNvPr>
          <p:cNvPicPr>
            <a:picLocks noChangeAspect="1"/>
          </p:cNvPicPr>
          <p:nvPr/>
        </p:nvPicPr>
        <p:blipFill>
          <a:blip r:embed="rId2"/>
          <a:stretch>
            <a:fillRect/>
          </a:stretch>
        </p:blipFill>
        <p:spPr>
          <a:xfrm>
            <a:off x="7101191" y="990916"/>
            <a:ext cx="4366583" cy="3956565"/>
          </a:xfrm>
          <a:prstGeom prst="rect">
            <a:avLst/>
          </a:prstGeom>
        </p:spPr>
      </p:pic>
    </p:spTree>
    <p:extLst>
      <p:ext uri="{BB962C8B-B14F-4D97-AF65-F5344CB8AC3E}">
        <p14:creationId xmlns:p14="http://schemas.microsoft.com/office/powerpoint/2010/main" val="2860949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a:extLst>
            <a:ext uri="{FF2B5EF4-FFF2-40B4-BE49-F238E27FC236}">
              <a16:creationId xmlns:a16="http://schemas.microsoft.com/office/drawing/2014/main" id="{E8ADE1A9-7710-2082-37DA-F8B8338D0DC8}"/>
            </a:ext>
          </a:extLst>
        </p:cNvPr>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7F04C2AE-81F3-8250-E8FA-FC1A1F580699}"/>
              </a:ext>
            </a:extLst>
          </p:cNvPr>
          <p:cNvSpPr/>
          <p:nvPr/>
        </p:nvSpPr>
        <p:spPr>
          <a:xfrm>
            <a:off x="6335715" y="2315183"/>
            <a:ext cx="5656269" cy="2908570"/>
          </a:xfrm>
          <a:prstGeom prst="roundRect">
            <a:avLst>
              <a:gd name="adj" fmla="val 3022"/>
            </a:avLst>
          </a:prstGeom>
          <a:solidFill>
            <a:schemeClr val="bg1"/>
          </a:solidFill>
          <a:ln>
            <a:noFill/>
          </a:ln>
          <a:effectLst>
            <a:outerShdw blurRad="127000" dist="38100" dir="2700000" sx="101000" sy="101000" algn="tl"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A44CA-6D7D-8175-6875-87735DCAF932}"/>
              </a:ext>
            </a:extLst>
          </p:cNvPr>
          <p:cNvSpPr>
            <a:spLocks noGrp="1"/>
          </p:cNvSpPr>
          <p:nvPr>
            <p:ph type="title"/>
          </p:nvPr>
        </p:nvSpPr>
        <p:spPr/>
        <p:txBody>
          <a:bodyPr>
            <a:normAutofit/>
          </a:bodyPr>
          <a:lstStyle/>
          <a:p>
            <a:r>
              <a:rPr lang="en-US" dirty="0">
                <a:solidFill>
                  <a:schemeClr val="bg2"/>
                </a:solidFill>
              </a:rPr>
              <a:t>LSTM: Training VS Validation</a:t>
            </a:r>
            <a:endParaRPr lang="en-US" sz="5000" b="1" dirty="0">
              <a:solidFill>
                <a:schemeClr val="bg2"/>
              </a:solidFill>
              <a:latin typeface="Tenorite" panose="00000500000000000000" pitchFamily="2" charset="0"/>
            </a:endParaRPr>
          </a:p>
        </p:txBody>
      </p:sp>
      <p:sp>
        <p:nvSpPr>
          <p:cNvPr id="3" name="Content Placeholder 2">
            <a:extLst>
              <a:ext uri="{FF2B5EF4-FFF2-40B4-BE49-F238E27FC236}">
                <a16:creationId xmlns:a16="http://schemas.microsoft.com/office/drawing/2014/main" id="{DA103817-903C-ABB7-27B9-49B6F4B4F8C2}"/>
              </a:ext>
            </a:extLst>
          </p:cNvPr>
          <p:cNvSpPr>
            <a:spLocks noGrp="1"/>
          </p:cNvSpPr>
          <p:nvPr>
            <p:ph idx="1"/>
          </p:nvPr>
        </p:nvSpPr>
        <p:spPr/>
        <p:txBody>
          <a:bodyPr/>
          <a:lstStyle/>
          <a:p>
            <a:endParaRPr lang="en-US" dirty="0">
              <a:solidFill>
                <a:schemeClr val="bg2"/>
              </a:solidFill>
            </a:endParaRPr>
          </a:p>
        </p:txBody>
      </p:sp>
      <p:sp>
        <p:nvSpPr>
          <p:cNvPr id="4" name="Slide Number Placeholder 3">
            <a:extLst>
              <a:ext uri="{FF2B5EF4-FFF2-40B4-BE49-F238E27FC236}">
                <a16:creationId xmlns:a16="http://schemas.microsoft.com/office/drawing/2014/main" id="{00409136-DA5A-DE58-671C-D93D490725F9}"/>
              </a:ext>
            </a:extLst>
          </p:cNvPr>
          <p:cNvSpPr>
            <a:spLocks noGrp="1"/>
          </p:cNvSpPr>
          <p:nvPr>
            <p:ph type="sldNum" sz="quarter" idx="12"/>
          </p:nvPr>
        </p:nvSpPr>
        <p:spPr/>
        <p:txBody>
          <a:bodyPr/>
          <a:lstStyle/>
          <a:p>
            <a:fld id="{EF5FFBA1-6FA7-47B6-9BF1-5964CF65E4E4}" type="slidenum">
              <a:rPr lang="en-US" smtClean="0"/>
              <a:t>17</a:t>
            </a:fld>
            <a:endParaRPr lang="en-US" dirty="0"/>
          </a:p>
        </p:txBody>
      </p:sp>
      <p:sp>
        <p:nvSpPr>
          <p:cNvPr id="9" name="Rectangle: Rounded Corners 8">
            <a:extLst>
              <a:ext uri="{FF2B5EF4-FFF2-40B4-BE49-F238E27FC236}">
                <a16:creationId xmlns:a16="http://schemas.microsoft.com/office/drawing/2014/main" id="{04CEDB32-5778-BEC5-577D-B1E6A6C32220}"/>
              </a:ext>
            </a:extLst>
          </p:cNvPr>
          <p:cNvSpPr/>
          <p:nvPr/>
        </p:nvSpPr>
        <p:spPr>
          <a:xfrm>
            <a:off x="251576" y="2315183"/>
            <a:ext cx="5656269" cy="2908570"/>
          </a:xfrm>
          <a:prstGeom prst="roundRect">
            <a:avLst>
              <a:gd name="adj" fmla="val 3022"/>
            </a:avLst>
          </a:prstGeom>
          <a:solidFill>
            <a:schemeClr val="bg1"/>
          </a:solidFill>
          <a:ln>
            <a:noFill/>
          </a:ln>
          <a:effectLst>
            <a:outerShdw blurRad="127000" dist="38100" dir="2700000" sx="101000" sy="101000" algn="tl"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9F587537-1DF4-75DA-F268-B647B2786085}"/>
              </a:ext>
            </a:extLst>
          </p:cNvPr>
          <p:cNvPicPr>
            <a:picLocks noChangeAspect="1"/>
          </p:cNvPicPr>
          <p:nvPr/>
        </p:nvPicPr>
        <p:blipFill>
          <a:blip r:embed="rId2"/>
          <a:stretch>
            <a:fillRect/>
          </a:stretch>
        </p:blipFill>
        <p:spPr>
          <a:xfrm>
            <a:off x="6410849" y="2445435"/>
            <a:ext cx="5476462" cy="2651760"/>
          </a:xfrm>
          <a:prstGeom prst="rect">
            <a:avLst/>
          </a:prstGeom>
        </p:spPr>
      </p:pic>
      <p:pic>
        <p:nvPicPr>
          <p:cNvPr id="8" name="Picture 7">
            <a:extLst>
              <a:ext uri="{FF2B5EF4-FFF2-40B4-BE49-F238E27FC236}">
                <a16:creationId xmlns:a16="http://schemas.microsoft.com/office/drawing/2014/main" id="{3D7FE5BA-85EB-766A-A8B7-A340C4CD0DF7}"/>
              </a:ext>
            </a:extLst>
          </p:cNvPr>
          <p:cNvPicPr>
            <a:picLocks noChangeAspect="1"/>
          </p:cNvPicPr>
          <p:nvPr/>
        </p:nvPicPr>
        <p:blipFill>
          <a:blip r:embed="rId3"/>
          <a:stretch>
            <a:fillRect/>
          </a:stretch>
        </p:blipFill>
        <p:spPr>
          <a:xfrm>
            <a:off x="405361" y="2445435"/>
            <a:ext cx="5236352" cy="2651859"/>
          </a:xfrm>
          <a:prstGeom prst="rect">
            <a:avLst/>
          </a:prstGeom>
        </p:spPr>
      </p:pic>
    </p:spTree>
    <p:extLst>
      <p:ext uri="{BB962C8B-B14F-4D97-AF65-F5344CB8AC3E}">
        <p14:creationId xmlns:p14="http://schemas.microsoft.com/office/powerpoint/2010/main" val="2151925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a:extLst>
            <a:ext uri="{FF2B5EF4-FFF2-40B4-BE49-F238E27FC236}">
              <a16:creationId xmlns:a16="http://schemas.microsoft.com/office/drawing/2014/main" id="{AAFD719F-69C7-5498-F5F7-E36D150D1102}"/>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BB94DC7-9B10-CF40-8395-B24A17E0808A}"/>
              </a:ext>
            </a:extLst>
          </p:cNvPr>
          <p:cNvSpPr/>
          <p:nvPr/>
        </p:nvSpPr>
        <p:spPr>
          <a:xfrm>
            <a:off x="6322060" y="323774"/>
            <a:ext cx="5311140" cy="5763972"/>
          </a:xfrm>
          <a:prstGeom prst="roundRect">
            <a:avLst>
              <a:gd name="adj" fmla="val 3587"/>
            </a:avLst>
          </a:prstGeom>
          <a:solidFill>
            <a:srgbClr val="282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83F84-C375-8885-38EF-4654EF48DE44}"/>
              </a:ext>
            </a:extLst>
          </p:cNvPr>
          <p:cNvSpPr>
            <a:spLocks noGrp="1"/>
          </p:cNvSpPr>
          <p:nvPr>
            <p:ph type="title"/>
          </p:nvPr>
        </p:nvSpPr>
        <p:spPr/>
        <p:txBody>
          <a:bodyPr/>
          <a:lstStyle/>
          <a:p>
            <a:r>
              <a:rPr lang="en-US" dirty="0" err="1">
                <a:solidFill>
                  <a:schemeClr val="bg2"/>
                </a:solidFill>
              </a:rPr>
              <a:t>ResNet</a:t>
            </a:r>
            <a:r>
              <a:rPr lang="en-US" dirty="0">
                <a:solidFill>
                  <a:schemeClr val="bg2"/>
                </a:solidFill>
              </a:rPr>
              <a:t>: architecture</a:t>
            </a:r>
          </a:p>
        </p:txBody>
      </p:sp>
      <p:sp>
        <p:nvSpPr>
          <p:cNvPr id="3" name="Content Placeholder 2">
            <a:extLst>
              <a:ext uri="{FF2B5EF4-FFF2-40B4-BE49-F238E27FC236}">
                <a16:creationId xmlns:a16="http://schemas.microsoft.com/office/drawing/2014/main" id="{15334EE4-B749-4FF1-4F99-371D78CA1FC5}"/>
              </a:ext>
            </a:extLst>
          </p:cNvPr>
          <p:cNvSpPr>
            <a:spLocks noGrp="1"/>
          </p:cNvSpPr>
          <p:nvPr>
            <p:ph idx="1"/>
          </p:nvPr>
        </p:nvSpPr>
        <p:spPr>
          <a:xfrm>
            <a:off x="838200" y="1517515"/>
            <a:ext cx="5775555" cy="4659448"/>
          </a:xfrm>
        </p:spPr>
        <p:txBody>
          <a:bodyPr>
            <a:normAutofit fontScale="62500" lnSpcReduction="20000"/>
          </a:bodyPr>
          <a:lstStyle/>
          <a:p>
            <a:pPr algn="l">
              <a:buFont typeface="Arial" panose="020B0604020202020204" pitchFamily="34" charset="0"/>
              <a:buChar char="•"/>
            </a:pPr>
            <a:r>
              <a:rPr lang="en-US" b="1" i="0" dirty="0">
                <a:solidFill>
                  <a:srgbClr val="ECECEC"/>
                </a:solidFill>
                <a:effectLst/>
                <a:latin typeface="Söhne"/>
              </a:rPr>
              <a:t>ResNet101v2</a:t>
            </a:r>
            <a:r>
              <a:rPr lang="en-US" b="0" i="0" dirty="0">
                <a:solidFill>
                  <a:srgbClr val="ECECEC"/>
                </a:solidFill>
                <a:effectLst/>
                <a:latin typeface="Söhne"/>
              </a:rPr>
              <a:t>: A pre-trained </a:t>
            </a:r>
            <a:r>
              <a:rPr lang="en-US" b="0" i="0" dirty="0" err="1">
                <a:solidFill>
                  <a:srgbClr val="ECECEC"/>
                </a:solidFill>
                <a:effectLst/>
                <a:latin typeface="Söhne"/>
              </a:rPr>
              <a:t>ResNet</a:t>
            </a:r>
            <a:r>
              <a:rPr lang="en-US" b="0" i="0" dirty="0">
                <a:solidFill>
                  <a:srgbClr val="ECECEC"/>
                </a:solidFill>
                <a:effectLst/>
                <a:latin typeface="Söhne"/>
              </a:rPr>
              <a:t> model with 101 layers, used for feature extraction.</a:t>
            </a:r>
          </a:p>
          <a:p>
            <a:pPr algn="l">
              <a:buFont typeface="Arial" panose="020B0604020202020204" pitchFamily="34" charset="0"/>
              <a:buChar char="•"/>
            </a:pPr>
            <a:r>
              <a:rPr lang="en-US" b="1" i="0" dirty="0">
                <a:solidFill>
                  <a:srgbClr val="ECECEC"/>
                </a:solidFill>
                <a:effectLst/>
                <a:latin typeface="Söhne"/>
              </a:rPr>
              <a:t>Global Average Pooling 2D</a:t>
            </a:r>
            <a:r>
              <a:rPr lang="en-US" b="0" i="0" dirty="0">
                <a:solidFill>
                  <a:srgbClr val="ECECEC"/>
                </a:solidFill>
                <a:effectLst/>
                <a:latin typeface="Söhne"/>
              </a:rPr>
              <a:t>: A layer that averages each feature map to a single number, reducing the dimensions.</a:t>
            </a:r>
          </a:p>
          <a:p>
            <a:pPr algn="l">
              <a:buFont typeface="Arial" panose="020B0604020202020204" pitchFamily="34" charset="0"/>
              <a:buChar char="•"/>
            </a:pPr>
            <a:r>
              <a:rPr lang="en-US" b="1" i="0" dirty="0">
                <a:solidFill>
                  <a:srgbClr val="ECECEC"/>
                </a:solidFill>
                <a:effectLst/>
                <a:latin typeface="Söhne"/>
              </a:rPr>
              <a:t>Dense</a:t>
            </a:r>
            <a:r>
              <a:rPr lang="en-US" b="0" i="0" dirty="0">
                <a:solidFill>
                  <a:srgbClr val="ECECEC"/>
                </a:solidFill>
                <a:effectLst/>
                <a:latin typeface="Söhne"/>
              </a:rPr>
              <a:t>: A fully connected layer with 256 neurons for higher-level reasoning from the features.</a:t>
            </a:r>
          </a:p>
          <a:p>
            <a:pPr algn="l">
              <a:buFont typeface="Arial" panose="020B0604020202020204" pitchFamily="34" charset="0"/>
              <a:buChar char="•"/>
            </a:pPr>
            <a:r>
              <a:rPr lang="en-US" b="1" i="0" dirty="0">
                <a:solidFill>
                  <a:srgbClr val="ECECEC"/>
                </a:solidFill>
                <a:effectLst/>
                <a:latin typeface="Söhne"/>
              </a:rPr>
              <a:t>Batch Normalization</a:t>
            </a:r>
            <a:r>
              <a:rPr lang="en-US" b="0" i="0" dirty="0">
                <a:solidFill>
                  <a:srgbClr val="ECECEC"/>
                </a:solidFill>
                <a:effectLst/>
                <a:latin typeface="Söhne"/>
              </a:rPr>
              <a:t>: Normalizes the outputs from the dense layer, stabilizing and speeding up training.</a:t>
            </a:r>
          </a:p>
          <a:p>
            <a:pPr algn="l">
              <a:buFont typeface="Arial" panose="020B0604020202020204" pitchFamily="34" charset="0"/>
              <a:buChar char="•"/>
            </a:pPr>
            <a:r>
              <a:rPr lang="en-US" b="1" i="0" dirty="0">
                <a:solidFill>
                  <a:srgbClr val="ECECEC"/>
                </a:solidFill>
                <a:effectLst/>
                <a:latin typeface="Söhne"/>
              </a:rPr>
              <a:t>Dropout</a:t>
            </a:r>
            <a:r>
              <a:rPr lang="en-US" b="0" i="0" dirty="0">
                <a:solidFill>
                  <a:srgbClr val="ECECEC"/>
                </a:solidFill>
                <a:effectLst/>
                <a:latin typeface="Söhne"/>
              </a:rPr>
              <a:t>: Randomly drops 256 units to prevent overfitting during training.</a:t>
            </a:r>
          </a:p>
          <a:p>
            <a:pPr algn="l">
              <a:buFont typeface="Arial" panose="020B0604020202020204" pitchFamily="34" charset="0"/>
              <a:buChar char="•"/>
            </a:pPr>
            <a:r>
              <a:rPr lang="en-US" b="1" i="0" dirty="0">
                <a:solidFill>
                  <a:srgbClr val="ECECEC"/>
                </a:solidFill>
                <a:effectLst/>
                <a:latin typeface="Söhne"/>
              </a:rPr>
              <a:t>Additional Dense Layers</a:t>
            </a:r>
            <a:r>
              <a:rPr lang="en-US" b="0" i="0" dirty="0">
                <a:solidFill>
                  <a:srgbClr val="ECECEC"/>
                </a:solidFill>
                <a:effectLst/>
                <a:latin typeface="Söhne"/>
              </a:rPr>
              <a:t>: More fully connected layers (with 128 and 32 neurons) to refine the decision-making process.</a:t>
            </a:r>
          </a:p>
          <a:p>
            <a:pPr algn="l">
              <a:buFont typeface="Arial" panose="020B0604020202020204" pitchFamily="34" charset="0"/>
              <a:buChar char="•"/>
            </a:pPr>
            <a:r>
              <a:rPr lang="en-US" b="1" i="0" dirty="0">
                <a:solidFill>
                  <a:srgbClr val="ECECEC"/>
                </a:solidFill>
                <a:effectLst/>
                <a:latin typeface="Söhne"/>
              </a:rPr>
              <a:t>Total Parameters</a:t>
            </a:r>
            <a:r>
              <a:rPr lang="en-US" b="0" i="0" dirty="0">
                <a:solidFill>
                  <a:srgbClr val="ECECEC"/>
                </a:solidFill>
                <a:effectLst/>
                <a:latin typeface="Söhne"/>
              </a:rPr>
              <a:t>: Over 43 million parameters, with most being trainable, reflecting the model's complexity and depth.</a:t>
            </a:r>
          </a:p>
          <a:p>
            <a:pPr algn="l">
              <a:buFont typeface="Arial" panose="020B0604020202020204" pitchFamily="34" charset="0"/>
              <a:buChar char="•"/>
            </a:pPr>
            <a:r>
              <a:rPr lang="en-US" b="1" i="0" dirty="0">
                <a:solidFill>
                  <a:srgbClr val="ECECEC"/>
                </a:solidFill>
                <a:effectLst/>
                <a:latin typeface="Söhne"/>
              </a:rPr>
              <a:t>Non-Trainable Parameters</a:t>
            </a:r>
            <a:r>
              <a:rPr lang="en-US" b="0" i="0" dirty="0">
                <a:solidFill>
                  <a:srgbClr val="ECECEC"/>
                </a:solidFill>
                <a:effectLst/>
                <a:latin typeface="Söhne"/>
              </a:rPr>
              <a:t>: About 3 million, likely from the pre-trained </a:t>
            </a:r>
            <a:r>
              <a:rPr lang="en-US" b="0" i="0" dirty="0" err="1">
                <a:solidFill>
                  <a:srgbClr val="ECECEC"/>
                </a:solidFill>
                <a:effectLst/>
                <a:latin typeface="Söhne"/>
              </a:rPr>
              <a:t>ResNet</a:t>
            </a:r>
            <a:r>
              <a:rPr lang="en-US" b="0" i="0" dirty="0">
                <a:solidFill>
                  <a:srgbClr val="ECECEC"/>
                </a:solidFill>
                <a:effectLst/>
                <a:latin typeface="Söhne"/>
              </a:rPr>
              <a:t> layers which are kept frozen.</a:t>
            </a:r>
          </a:p>
        </p:txBody>
      </p:sp>
      <p:sp>
        <p:nvSpPr>
          <p:cNvPr id="4" name="Slide Number Placeholder 3">
            <a:extLst>
              <a:ext uri="{FF2B5EF4-FFF2-40B4-BE49-F238E27FC236}">
                <a16:creationId xmlns:a16="http://schemas.microsoft.com/office/drawing/2014/main" id="{F87FF015-F525-26F8-F83E-6E3DA59CFD2B}"/>
              </a:ext>
            </a:extLst>
          </p:cNvPr>
          <p:cNvSpPr>
            <a:spLocks noGrp="1"/>
          </p:cNvSpPr>
          <p:nvPr>
            <p:ph type="sldNum" sz="quarter" idx="12"/>
          </p:nvPr>
        </p:nvSpPr>
        <p:spPr/>
        <p:txBody>
          <a:bodyPr/>
          <a:lstStyle/>
          <a:p>
            <a:fld id="{EF5FFBA1-6FA7-47B6-9BF1-5964CF65E4E4}" type="slidenum">
              <a:rPr lang="en-US" smtClean="0"/>
              <a:pPr/>
              <a:t>18</a:t>
            </a:fld>
            <a:endParaRPr lang="en-US" dirty="0"/>
          </a:p>
        </p:txBody>
      </p:sp>
      <p:grpSp>
        <p:nvGrpSpPr>
          <p:cNvPr id="11" name="Group 10">
            <a:extLst>
              <a:ext uri="{FF2B5EF4-FFF2-40B4-BE49-F238E27FC236}">
                <a16:creationId xmlns:a16="http://schemas.microsoft.com/office/drawing/2014/main" id="{9047CDBF-6BF4-E39A-E142-3FCF9A1562DF}"/>
              </a:ext>
            </a:extLst>
          </p:cNvPr>
          <p:cNvGrpSpPr/>
          <p:nvPr/>
        </p:nvGrpSpPr>
        <p:grpSpPr>
          <a:xfrm>
            <a:off x="6875294" y="866258"/>
            <a:ext cx="4683760" cy="5174616"/>
            <a:chOff x="6807200" y="681036"/>
            <a:chExt cx="4683760" cy="5174616"/>
          </a:xfrm>
        </p:grpSpPr>
        <p:sp>
          <p:nvSpPr>
            <p:cNvPr id="12" name="Rectangle: Rounded Corners 11">
              <a:extLst>
                <a:ext uri="{FF2B5EF4-FFF2-40B4-BE49-F238E27FC236}">
                  <a16:creationId xmlns:a16="http://schemas.microsoft.com/office/drawing/2014/main" id="{0388BAF1-9B7F-7838-FC53-C2B3D2E38307}"/>
                </a:ext>
              </a:extLst>
            </p:cNvPr>
            <p:cNvSpPr/>
            <p:nvPr/>
          </p:nvSpPr>
          <p:spPr>
            <a:xfrm>
              <a:off x="6807200" y="681036"/>
              <a:ext cx="4683760" cy="5174615"/>
            </a:xfrm>
            <a:prstGeom prst="roundRect">
              <a:avLst>
                <a:gd name="adj" fmla="val 3587"/>
              </a:avLst>
            </a:prstGeom>
            <a:solidFill>
              <a:srgbClr val="282C34"/>
            </a:solidFill>
            <a:ln>
              <a:noFill/>
            </a:ln>
            <a:effectLst>
              <a:outerShdw blurRad="50800" dist="38100" dir="2700000" algn="br" rotWithShape="0">
                <a:schemeClr val="tx1">
                  <a:lumMod val="65000"/>
                  <a:lumOff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924D204-5ED7-5B84-B88A-C15BB421A4D5}"/>
                </a:ext>
              </a:extLst>
            </p:cNvPr>
            <p:cNvSpPr/>
            <p:nvPr/>
          </p:nvSpPr>
          <p:spPr>
            <a:xfrm>
              <a:off x="6807200" y="681037"/>
              <a:ext cx="4683760" cy="5174615"/>
            </a:xfrm>
            <a:prstGeom prst="roundRect">
              <a:avLst>
                <a:gd name="adj" fmla="val 3587"/>
              </a:avLst>
            </a:prstGeom>
            <a:solidFill>
              <a:srgbClr val="282C34"/>
            </a:solidFill>
            <a:ln>
              <a:noFill/>
            </a:ln>
            <a:effectLst>
              <a:outerShdw blurRad="50800" dist="38100" dir="13500000" algn="br" rotWithShape="0">
                <a:schemeClr val="bg1">
                  <a:lumMod val="6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F67A1889-2DD6-93D6-E253-49BD04000326}"/>
              </a:ext>
            </a:extLst>
          </p:cNvPr>
          <p:cNvPicPr>
            <a:picLocks noChangeAspect="1"/>
          </p:cNvPicPr>
          <p:nvPr/>
        </p:nvPicPr>
        <p:blipFill>
          <a:blip r:embed="rId2"/>
          <a:stretch>
            <a:fillRect/>
          </a:stretch>
        </p:blipFill>
        <p:spPr>
          <a:xfrm>
            <a:off x="7000645" y="1003773"/>
            <a:ext cx="4296870" cy="4850454"/>
          </a:xfrm>
          <a:prstGeom prst="rect">
            <a:avLst/>
          </a:prstGeom>
        </p:spPr>
      </p:pic>
    </p:spTree>
    <p:extLst>
      <p:ext uri="{BB962C8B-B14F-4D97-AF65-F5344CB8AC3E}">
        <p14:creationId xmlns:p14="http://schemas.microsoft.com/office/powerpoint/2010/main" val="186118634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a:extLst>
            <a:ext uri="{FF2B5EF4-FFF2-40B4-BE49-F238E27FC236}">
              <a16:creationId xmlns:a16="http://schemas.microsoft.com/office/drawing/2014/main" id="{AAFD719F-69C7-5498-F5F7-E36D150D1102}"/>
            </a:ext>
          </a:extLst>
        </p:cNvPr>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9BB94DC7-9B10-CF40-8395-B24A17E0808A}"/>
              </a:ext>
            </a:extLst>
          </p:cNvPr>
          <p:cNvSpPr/>
          <p:nvPr/>
        </p:nvSpPr>
        <p:spPr>
          <a:xfrm>
            <a:off x="6322060" y="323774"/>
            <a:ext cx="5311140" cy="5763972"/>
          </a:xfrm>
          <a:prstGeom prst="roundRect">
            <a:avLst>
              <a:gd name="adj" fmla="val 3587"/>
            </a:avLst>
          </a:prstGeom>
          <a:solidFill>
            <a:srgbClr val="282C3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5283F84-C375-8885-38EF-4654EF48DE44}"/>
              </a:ext>
            </a:extLst>
          </p:cNvPr>
          <p:cNvSpPr>
            <a:spLocks noGrp="1"/>
          </p:cNvSpPr>
          <p:nvPr>
            <p:ph type="title"/>
          </p:nvPr>
        </p:nvSpPr>
        <p:spPr/>
        <p:txBody>
          <a:bodyPr/>
          <a:lstStyle/>
          <a:p>
            <a:r>
              <a:rPr lang="en-US" err="1">
                <a:solidFill>
                  <a:schemeClr val="bg2"/>
                </a:solidFill>
              </a:rPr>
              <a:t>ResNet</a:t>
            </a:r>
            <a:r>
              <a:rPr lang="en-US">
                <a:solidFill>
                  <a:schemeClr val="bg2"/>
                </a:solidFill>
              </a:rPr>
              <a:t>: architecture</a:t>
            </a:r>
          </a:p>
        </p:txBody>
      </p:sp>
      <p:sp>
        <p:nvSpPr>
          <p:cNvPr id="3" name="Content Placeholder 2">
            <a:extLst>
              <a:ext uri="{FF2B5EF4-FFF2-40B4-BE49-F238E27FC236}">
                <a16:creationId xmlns:a16="http://schemas.microsoft.com/office/drawing/2014/main" id="{15334EE4-B749-4FF1-4F99-371D78CA1FC5}"/>
              </a:ext>
            </a:extLst>
          </p:cNvPr>
          <p:cNvSpPr>
            <a:spLocks noGrp="1"/>
          </p:cNvSpPr>
          <p:nvPr>
            <p:ph idx="1"/>
          </p:nvPr>
        </p:nvSpPr>
        <p:spPr>
          <a:xfrm>
            <a:off x="838200" y="1517515"/>
            <a:ext cx="5775555" cy="4659448"/>
          </a:xfrm>
        </p:spPr>
        <p:txBody>
          <a:bodyPr>
            <a:normAutofit fontScale="62500" lnSpcReduction="20000"/>
          </a:bodyPr>
          <a:lstStyle/>
          <a:p>
            <a:pPr algn="l">
              <a:buFont typeface="Arial" panose="020B0604020202020204" pitchFamily="34" charset="0"/>
              <a:buChar char="•"/>
            </a:pPr>
            <a:r>
              <a:rPr lang="en-US" b="1" i="0">
                <a:solidFill>
                  <a:srgbClr val="ECECEC"/>
                </a:solidFill>
                <a:effectLst/>
                <a:latin typeface="Söhne"/>
              </a:rPr>
              <a:t>ResNet101v2</a:t>
            </a:r>
            <a:r>
              <a:rPr lang="en-US" b="0" i="0">
                <a:solidFill>
                  <a:srgbClr val="ECECEC"/>
                </a:solidFill>
                <a:effectLst/>
                <a:latin typeface="Söhne"/>
              </a:rPr>
              <a:t>: A pre-trained </a:t>
            </a:r>
            <a:r>
              <a:rPr lang="en-US" b="0" i="0" err="1">
                <a:solidFill>
                  <a:srgbClr val="ECECEC"/>
                </a:solidFill>
                <a:effectLst/>
                <a:latin typeface="Söhne"/>
              </a:rPr>
              <a:t>ResNet</a:t>
            </a:r>
            <a:r>
              <a:rPr lang="en-US" b="0" i="0">
                <a:solidFill>
                  <a:srgbClr val="ECECEC"/>
                </a:solidFill>
                <a:effectLst/>
                <a:latin typeface="Söhne"/>
              </a:rPr>
              <a:t> model with 101 layers, used for feature extraction.</a:t>
            </a:r>
          </a:p>
          <a:p>
            <a:pPr algn="l">
              <a:buFont typeface="Arial" panose="020B0604020202020204" pitchFamily="34" charset="0"/>
              <a:buChar char="•"/>
            </a:pPr>
            <a:r>
              <a:rPr lang="en-US" b="1" i="0">
                <a:solidFill>
                  <a:srgbClr val="ECECEC"/>
                </a:solidFill>
                <a:effectLst/>
                <a:latin typeface="Söhne"/>
              </a:rPr>
              <a:t>Global Average Pooling 2D</a:t>
            </a:r>
            <a:r>
              <a:rPr lang="en-US" b="0" i="0">
                <a:solidFill>
                  <a:srgbClr val="ECECEC"/>
                </a:solidFill>
                <a:effectLst/>
                <a:latin typeface="Söhne"/>
              </a:rPr>
              <a:t>: A layer that averages each feature map to a single number, reducing the dimensions.</a:t>
            </a:r>
          </a:p>
          <a:p>
            <a:pPr algn="l">
              <a:buFont typeface="Arial" panose="020B0604020202020204" pitchFamily="34" charset="0"/>
              <a:buChar char="•"/>
            </a:pPr>
            <a:r>
              <a:rPr lang="en-US" b="1" i="0">
                <a:solidFill>
                  <a:srgbClr val="ECECEC"/>
                </a:solidFill>
                <a:effectLst/>
                <a:latin typeface="Söhne"/>
              </a:rPr>
              <a:t>Dense</a:t>
            </a:r>
            <a:r>
              <a:rPr lang="en-US" b="0" i="0">
                <a:solidFill>
                  <a:srgbClr val="ECECEC"/>
                </a:solidFill>
                <a:effectLst/>
                <a:latin typeface="Söhne"/>
              </a:rPr>
              <a:t>: A fully connected layer with 256 neurons for higher-level reasoning from the features.</a:t>
            </a:r>
          </a:p>
          <a:p>
            <a:pPr algn="l">
              <a:buFont typeface="Arial" panose="020B0604020202020204" pitchFamily="34" charset="0"/>
              <a:buChar char="•"/>
            </a:pPr>
            <a:r>
              <a:rPr lang="en-US" b="1" i="0">
                <a:solidFill>
                  <a:srgbClr val="ECECEC"/>
                </a:solidFill>
                <a:effectLst/>
                <a:latin typeface="Söhne"/>
              </a:rPr>
              <a:t>Batch Normalization</a:t>
            </a:r>
            <a:r>
              <a:rPr lang="en-US" b="0" i="0">
                <a:solidFill>
                  <a:srgbClr val="ECECEC"/>
                </a:solidFill>
                <a:effectLst/>
                <a:latin typeface="Söhne"/>
              </a:rPr>
              <a:t>: Normalizes the outputs from the dense layer, stabilizing and speeding up training.</a:t>
            </a:r>
          </a:p>
          <a:p>
            <a:pPr algn="l">
              <a:buFont typeface="Arial" panose="020B0604020202020204" pitchFamily="34" charset="0"/>
              <a:buChar char="•"/>
            </a:pPr>
            <a:r>
              <a:rPr lang="en-US" b="1" i="0">
                <a:solidFill>
                  <a:srgbClr val="ECECEC"/>
                </a:solidFill>
                <a:effectLst/>
                <a:latin typeface="Söhne"/>
              </a:rPr>
              <a:t>Dropout</a:t>
            </a:r>
            <a:r>
              <a:rPr lang="en-US" b="0" i="0">
                <a:solidFill>
                  <a:srgbClr val="ECECEC"/>
                </a:solidFill>
                <a:effectLst/>
                <a:latin typeface="Söhne"/>
              </a:rPr>
              <a:t>: Randomly drops 256 units to prevent overfitting during training.</a:t>
            </a:r>
          </a:p>
          <a:p>
            <a:pPr algn="l">
              <a:buFont typeface="Arial" panose="020B0604020202020204" pitchFamily="34" charset="0"/>
              <a:buChar char="•"/>
            </a:pPr>
            <a:r>
              <a:rPr lang="en-US" b="1" i="0">
                <a:solidFill>
                  <a:srgbClr val="ECECEC"/>
                </a:solidFill>
                <a:effectLst/>
                <a:latin typeface="Söhne"/>
              </a:rPr>
              <a:t>Additional Dense Layers</a:t>
            </a:r>
            <a:r>
              <a:rPr lang="en-US" b="0" i="0">
                <a:solidFill>
                  <a:srgbClr val="ECECEC"/>
                </a:solidFill>
                <a:effectLst/>
                <a:latin typeface="Söhne"/>
              </a:rPr>
              <a:t>: More fully connected layers (with 128 and 32 neurons) to refine the decision-making process.</a:t>
            </a:r>
          </a:p>
          <a:p>
            <a:pPr algn="l">
              <a:buFont typeface="Arial" panose="020B0604020202020204" pitchFamily="34" charset="0"/>
              <a:buChar char="•"/>
            </a:pPr>
            <a:r>
              <a:rPr lang="en-US" b="1" i="0">
                <a:solidFill>
                  <a:srgbClr val="ECECEC"/>
                </a:solidFill>
                <a:effectLst/>
                <a:latin typeface="Söhne"/>
              </a:rPr>
              <a:t>Total Parameters</a:t>
            </a:r>
            <a:r>
              <a:rPr lang="en-US" b="0" i="0">
                <a:solidFill>
                  <a:srgbClr val="ECECEC"/>
                </a:solidFill>
                <a:effectLst/>
                <a:latin typeface="Söhne"/>
              </a:rPr>
              <a:t>: Over 43 million parameters, with most being trainable, reflecting the model's complexity and depth.</a:t>
            </a:r>
          </a:p>
          <a:p>
            <a:pPr algn="l">
              <a:buFont typeface="Arial" panose="020B0604020202020204" pitchFamily="34" charset="0"/>
              <a:buChar char="•"/>
            </a:pPr>
            <a:r>
              <a:rPr lang="en-US" b="1" i="0">
                <a:solidFill>
                  <a:srgbClr val="ECECEC"/>
                </a:solidFill>
                <a:effectLst/>
                <a:latin typeface="Söhne"/>
              </a:rPr>
              <a:t>Non-Trainable Parameters</a:t>
            </a:r>
            <a:r>
              <a:rPr lang="en-US" b="0" i="0">
                <a:solidFill>
                  <a:srgbClr val="ECECEC"/>
                </a:solidFill>
                <a:effectLst/>
                <a:latin typeface="Söhne"/>
              </a:rPr>
              <a:t>: About 3 million, likely from the pre-trained </a:t>
            </a:r>
            <a:r>
              <a:rPr lang="en-US" b="0" i="0" err="1">
                <a:solidFill>
                  <a:srgbClr val="ECECEC"/>
                </a:solidFill>
                <a:effectLst/>
                <a:latin typeface="Söhne"/>
              </a:rPr>
              <a:t>ResNet</a:t>
            </a:r>
            <a:r>
              <a:rPr lang="en-US" b="0" i="0">
                <a:solidFill>
                  <a:srgbClr val="ECECEC"/>
                </a:solidFill>
                <a:effectLst/>
                <a:latin typeface="Söhne"/>
              </a:rPr>
              <a:t> layers which are kept frozen.</a:t>
            </a:r>
          </a:p>
        </p:txBody>
      </p:sp>
      <p:sp>
        <p:nvSpPr>
          <p:cNvPr id="4" name="Slide Number Placeholder 3">
            <a:extLst>
              <a:ext uri="{FF2B5EF4-FFF2-40B4-BE49-F238E27FC236}">
                <a16:creationId xmlns:a16="http://schemas.microsoft.com/office/drawing/2014/main" id="{F87FF015-F525-26F8-F83E-6E3DA59CFD2B}"/>
              </a:ext>
            </a:extLst>
          </p:cNvPr>
          <p:cNvSpPr>
            <a:spLocks noGrp="1"/>
          </p:cNvSpPr>
          <p:nvPr>
            <p:ph type="sldNum" sz="quarter" idx="12"/>
          </p:nvPr>
        </p:nvSpPr>
        <p:spPr/>
        <p:txBody>
          <a:bodyPr/>
          <a:lstStyle/>
          <a:p>
            <a:fld id="{EF5FFBA1-6FA7-47B6-9BF1-5964CF65E4E4}" type="slidenum">
              <a:rPr lang="en-US" smtClean="0"/>
              <a:pPr/>
              <a:t>18</a:t>
            </a:fld>
            <a:endParaRPr lang="en-US"/>
          </a:p>
        </p:txBody>
      </p:sp>
      <p:grpSp>
        <p:nvGrpSpPr>
          <p:cNvPr id="11" name="Group 10">
            <a:extLst>
              <a:ext uri="{FF2B5EF4-FFF2-40B4-BE49-F238E27FC236}">
                <a16:creationId xmlns:a16="http://schemas.microsoft.com/office/drawing/2014/main" id="{9047CDBF-6BF4-E39A-E142-3FCF9A1562DF}"/>
              </a:ext>
            </a:extLst>
          </p:cNvPr>
          <p:cNvGrpSpPr/>
          <p:nvPr/>
        </p:nvGrpSpPr>
        <p:grpSpPr>
          <a:xfrm>
            <a:off x="6875294" y="866258"/>
            <a:ext cx="4683760" cy="5174616"/>
            <a:chOff x="6807200" y="681036"/>
            <a:chExt cx="4683760" cy="5174616"/>
          </a:xfrm>
        </p:grpSpPr>
        <p:sp>
          <p:nvSpPr>
            <p:cNvPr id="12" name="Rectangle: Rounded Corners 11">
              <a:extLst>
                <a:ext uri="{FF2B5EF4-FFF2-40B4-BE49-F238E27FC236}">
                  <a16:creationId xmlns:a16="http://schemas.microsoft.com/office/drawing/2014/main" id="{0388BAF1-9B7F-7838-FC53-C2B3D2E38307}"/>
                </a:ext>
              </a:extLst>
            </p:cNvPr>
            <p:cNvSpPr/>
            <p:nvPr/>
          </p:nvSpPr>
          <p:spPr>
            <a:xfrm>
              <a:off x="6807200" y="681036"/>
              <a:ext cx="4683760" cy="5174615"/>
            </a:xfrm>
            <a:prstGeom prst="roundRect">
              <a:avLst>
                <a:gd name="adj" fmla="val 3587"/>
              </a:avLst>
            </a:prstGeom>
            <a:solidFill>
              <a:srgbClr val="282C34"/>
            </a:solidFill>
            <a:ln>
              <a:noFill/>
            </a:ln>
            <a:effectLst>
              <a:outerShdw blurRad="50800" dist="38100" dir="2700000" algn="br" rotWithShape="0">
                <a:schemeClr val="tx1">
                  <a:lumMod val="65000"/>
                  <a:lumOff val="3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924D204-5ED7-5B84-B88A-C15BB421A4D5}"/>
                </a:ext>
              </a:extLst>
            </p:cNvPr>
            <p:cNvSpPr/>
            <p:nvPr/>
          </p:nvSpPr>
          <p:spPr>
            <a:xfrm>
              <a:off x="6807200" y="681037"/>
              <a:ext cx="4683760" cy="5174615"/>
            </a:xfrm>
            <a:prstGeom prst="roundRect">
              <a:avLst>
                <a:gd name="adj" fmla="val 3587"/>
              </a:avLst>
            </a:prstGeom>
            <a:solidFill>
              <a:srgbClr val="282C34"/>
            </a:solidFill>
            <a:ln>
              <a:noFill/>
            </a:ln>
            <a:effectLst>
              <a:outerShdw blurRad="50800" dist="38100" dir="13500000" algn="br" rotWithShape="0">
                <a:schemeClr val="bg1">
                  <a:lumMod val="6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 name="Picture 5">
            <a:extLst>
              <a:ext uri="{FF2B5EF4-FFF2-40B4-BE49-F238E27FC236}">
                <a16:creationId xmlns:a16="http://schemas.microsoft.com/office/drawing/2014/main" id="{F67A1889-2DD6-93D6-E253-49BD04000326}"/>
              </a:ext>
            </a:extLst>
          </p:cNvPr>
          <p:cNvPicPr>
            <a:picLocks noChangeAspect="1"/>
          </p:cNvPicPr>
          <p:nvPr/>
        </p:nvPicPr>
        <p:blipFill>
          <a:blip r:embed="rId2"/>
          <a:stretch>
            <a:fillRect/>
          </a:stretch>
        </p:blipFill>
        <p:spPr>
          <a:xfrm>
            <a:off x="7000645" y="1003773"/>
            <a:ext cx="4296870" cy="4850454"/>
          </a:xfrm>
          <a:prstGeom prst="rect">
            <a:avLst/>
          </a:prstGeom>
        </p:spPr>
      </p:pic>
    </p:spTree>
    <p:extLst>
      <p:ext uri="{BB962C8B-B14F-4D97-AF65-F5344CB8AC3E}">
        <p14:creationId xmlns:p14="http://schemas.microsoft.com/office/powerpoint/2010/main" val="18611863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282C34"/>
        </a:solidFill>
        <a:effectLst/>
      </p:bgPr>
    </p:bg>
    <p:spTree>
      <p:nvGrpSpPr>
        <p:cNvPr id="1" name="">
          <a:extLst>
            <a:ext uri="{FF2B5EF4-FFF2-40B4-BE49-F238E27FC236}">
              <a16:creationId xmlns:a16="http://schemas.microsoft.com/office/drawing/2014/main" id="{E6B06FBD-EE61-95D3-11F4-86D147255939}"/>
            </a:ext>
          </a:extLst>
        </p:cNvPr>
        <p:cNvGrpSpPr/>
        <p:nvPr/>
      </p:nvGrpSpPr>
      <p:grpSpPr>
        <a:xfrm>
          <a:off x="0" y="0"/>
          <a:ext cx="0" cy="0"/>
          <a:chOff x="0" y="0"/>
          <a:chExt cx="0" cy="0"/>
        </a:xfrm>
      </p:grpSpPr>
      <p:sp>
        <p:nvSpPr>
          <p:cNvPr id="35" name="Rectangle: Rounded Corners 34">
            <a:extLst>
              <a:ext uri="{FF2B5EF4-FFF2-40B4-BE49-F238E27FC236}">
                <a16:creationId xmlns:a16="http://schemas.microsoft.com/office/drawing/2014/main" id="{891772ED-5955-C364-9E63-CF5E0EC45F4D}"/>
              </a:ext>
            </a:extLst>
          </p:cNvPr>
          <p:cNvSpPr/>
          <p:nvPr/>
        </p:nvSpPr>
        <p:spPr>
          <a:xfrm>
            <a:off x="6320945" y="2577830"/>
            <a:ext cx="5656269" cy="2908570"/>
          </a:xfrm>
          <a:prstGeom prst="roundRect">
            <a:avLst>
              <a:gd name="adj" fmla="val 3022"/>
            </a:avLst>
          </a:prstGeom>
          <a:solidFill>
            <a:schemeClr val="bg1"/>
          </a:solidFill>
          <a:ln>
            <a:noFill/>
          </a:ln>
          <a:effectLst>
            <a:outerShdw blurRad="127000" dist="38100" dir="2700000" sx="101000" sy="101000" algn="tl"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8776E4E-EE13-21D2-D2E8-592D186D0FF2}"/>
              </a:ext>
            </a:extLst>
          </p:cNvPr>
          <p:cNvSpPr/>
          <p:nvPr/>
        </p:nvSpPr>
        <p:spPr>
          <a:xfrm>
            <a:off x="210267" y="2577830"/>
            <a:ext cx="5656269" cy="2908570"/>
          </a:xfrm>
          <a:prstGeom prst="roundRect">
            <a:avLst>
              <a:gd name="adj" fmla="val 3022"/>
            </a:avLst>
          </a:prstGeom>
          <a:solidFill>
            <a:schemeClr val="bg1"/>
          </a:solidFill>
          <a:ln>
            <a:noFill/>
          </a:ln>
          <a:effectLst>
            <a:outerShdw blurRad="127000" dist="38100" dir="2700000" sx="101000" sy="101000" algn="tl" rotWithShape="0">
              <a:schemeClr val="tx1"/>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619625-BCD6-1386-638A-9E04E72D0D53}"/>
              </a:ext>
            </a:extLst>
          </p:cNvPr>
          <p:cNvSpPr>
            <a:spLocks noGrp="1"/>
          </p:cNvSpPr>
          <p:nvPr>
            <p:ph type="title"/>
          </p:nvPr>
        </p:nvSpPr>
        <p:spPr/>
        <p:txBody>
          <a:bodyPr>
            <a:normAutofit/>
          </a:bodyPr>
          <a:lstStyle/>
          <a:p>
            <a:r>
              <a:rPr lang="en-US" dirty="0" err="1">
                <a:solidFill>
                  <a:schemeClr val="bg2"/>
                </a:solidFill>
              </a:rPr>
              <a:t>RestNet</a:t>
            </a:r>
            <a:r>
              <a:rPr lang="en-US" dirty="0">
                <a:solidFill>
                  <a:schemeClr val="bg2"/>
                </a:solidFill>
              </a:rPr>
              <a:t>: Training VS Validation</a:t>
            </a:r>
            <a:endParaRPr lang="en-US" sz="5000" b="1" dirty="0">
              <a:solidFill>
                <a:schemeClr val="bg2"/>
              </a:solidFill>
              <a:latin typeface="Tenorite" panose="00000500000000000000" pitchFamily="2" charset="0"/>
            </a:endParaRPr>
          </a:p>
        </p:txBody>
      </p:sp>
      <p:sp>
        <p:nvSpPr>
          <p:cNvPr id="4" name="Slide Number Placeholder 3">
            <a:extLst>
              <a:ext uri="{FF2B5EF4-FFF2-40B4-BE49-F238E27FC236}">
                <a16:creationId xmlns:a16="http://schemas.microsoft.com/office/drawing/2014/main" id="{5A35CF92-F4C7-674A-7F41-70BF67833916}"/>
              </a:ext>
            </a:extLst>
          </p:cNvPr>
          <p:cNvSpPr>
            <a:spLocks noGrp="1"/>
          </p:cNvSpPr>
          <p:nvPr>
            <p:ph type="sldNum" sz="quarter" idx="12"/>
          </p:nvPr>
        </p:nvSpPr>
        <p:spPr/>
        <p:txBody>
          <a:bodyPr/>
          <a:lstStyle/>
          <a:p>
            <a:fld id="{EF5FFBA1-6FA7-47B6-9BF1-5964CF65E4E4}" type="slidenum">
              <a:rPr lang="en-US" smtClean="0"/>
              <a:t>19</a:t>
            </a:fld>
            <a:endParaRPr lang="en-US" dirty="0"/>
          </a:p>
        </p:txBody>
      </p:sp>
      <p:pic>
        <p:nvPicPr>
          <p:cNvPr id="7" name="Picture 6">
            <a:extLst>
              <a:ext uri="{FF2B5EF4-FFF2-40B4-BE49-F238E27FC236}">
                <a16:creationId xmlns:a16="http://schemas.microsoft.com/office/drawing/2014/main" id="{417A0C6A-012E-2B01-3D90-6EF43E8E2E7C}"/>
              </a:ext>
            </a:extLst>
          </p:cNvPr>
          <p:cNvPicPr>
            <a:picLocks noChangeAspect="1"/>
          </p:cNvPicPr>
          <p:nvPr/>
        </p:nvPicPr>
        <p:blipFill>
          <a:blip r:embed="rId2"/>
          <a:stretch>
            <a:fillRect/>
          </a:stretch>
        </p:blipFill>
        <p:spPr>
          <a:xfrm>
            <a:off x="383791" y="2706235"/>
            <a:ext cx="5181037" cy="2651760"/>
          </a:xfrm>
          <a:prstGeom prst="rect">
            <a:avLst/>
          </a:prstGeom>
        </p:spPr>
      </p:pic>
      <p:pic>
        <p:nvPicPr>
          <p:cNvPr id="9" name="Picture 8">
            <a:extLst>
              <a:ext uri="{FF2B5EF4-FFF2-40B4-BE49-F238E27FC236}">
                <a16:creationId xmlns:a16="http://schemas.microsoft.com/office/drawing/2014/main" id="{3F5A9A77-529D-BB60-8C7B-B35F038DF916}"/>
              </a:ext>
            </a:extLst>
          </p:cNvPr>
          <p:cNvPicPr>
            <a:picLocks noChangeAspect="1"/>
          </p:cNvPicPr>
          <p:nvPr/>
        </p:nvPicPr>
        <p:blipFill>
          <a:blip r:embed="rId3"/>
          <a:stretch>
            <a:fillRect/>
          </a:stretch>
        </p:blipFill>
        <p:spPr>
          <a:xfrm>
            <a:off x="6389395" y="2706235"/>
            <a:ext cx="5418814" cy="2651760"/>
          </a:xfrm>
          <a:prstGeom prst="rect">
            <a:avLst/>
          </a:prstGeom>
        </p:spPr>
      </p:pic>
    </p:spTree>
    <p:extLst>
      <p:ext uri="{BB962C8B-B14F-4D97-AF65-F5344CB8AC3E}">
        <p14:creationId xmlns:p14="http://schemas.microsoft.com/office/powerpoint/2010/main" val="11899340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AEAFF-273D-4776-C425-40C0A725B136}"/>
              </a:ext>
            </a:extLst>
          </p:cNvPr>
          <p:cNvSpPr>
            <a:spLocks noGrp="1"/>
          </p:cNvSpPr>
          <p:nvPr>
            <p:ph type="title"/>
          </p:nvPr>
        </p:nvSpPr>
        <p:spPr/>
        <p:txBody>
          <a:bodyPr/>
          <a:lstStyle/>
          <a:p>
            <a:pPr algn="ctr"/>
            <a:r>
              <a:rPr lang="en" sz="4400" b="1" dirty="0">
                <a:latin typeface="Tenorite" panose="00000500000000000000" pitchFamily="2" charset="0"/>
                <a:sym typeface="Fira Sans Medium"/>
              </a:rPr>
              <a:t>Group 10</a:t>
            </a:r>
            <a:endParaRPr lang="en" sz="4400" b="1" dirty="0">
              <a:latin typeface="Tenorite" panose="00000500000000000000" pitchFamily="2" charset="0"/>
            </a:endParaRPr>
          </a:p>
        </p:txBody>
      </p:sp>
      <p:sp>
        <p:nvSpPr>
          <p:cNvPr id="22" name="Slide Number Placeholder 21">
            <a:extLst>
              <a:ext uri="{FF2B5EF4-FFF2-40B4-BE49-F238E27FC236}">
                <a16:creationId xmlns:a16="http://schemas.microsoft.com/office/drawing/2014/main" id="{9059A0F4-D843-1637-33C2-207236A1C65F}"/>
              </a:ext>
            </a:extLst>
          </p:cNvPr>
          <p:cNvSpPr>
            <a:spLocks noGrp="1"/>
          </p:cNvSpPr>
          <p:nvPr>
            <p:ph type="sldNum" sz="quarter" idx="12"/>
          </p:nvPr>
        </p:nvSpPr>
        <p:spPr/>
        <p:txBody>
          <a:bodyPr/>
          <a:lstStyle/>
          <a:p>
            <a:fld id="{EF5FFBA1-6FA7-47B6-9BF1-5964CF65E4E4}" type="slidenum">
              <a:rPr lang="en-US" smtClean="0"/>
              <a:t>2</a:t>
            </a:fld>
            <a:endParaRPr lang="en-US" dirty="0"/>
          </a:p>
        </p:txBody>
      </p:sp>
      <p:grpSp>
        <p:nvGrpSpPr>
          <p:cNvPr id="31" name="Group 30">
            <a:extLst>
              <a:ext uri="{FF2B5EF4-FFF2-40B4-BE49-F238E27FC236}">
                <a16:creationId xmlns:a16="http://schemas.microsoft.com/office/drawing/2014/main" id="{A27BD870-724E-F24B-8E4F-68AE8C8F394A}"/>
              </a:ext>
            </a:extLst>
          </p:cNvPr>
          <p:cNvGrpSpPr/>
          <p:nvPr/>
        </p:nvGrpSpPr>
        <p:grpSpPr>
          <a:xfrm>
            <a:off x="3611898" y="2221919"/>
            <a:ext cx="1920241" cy="3684518"/>
            <a:chOff x="3570039" y="2221919"/>
            <a:chExt cx="1920241" cy="3684518"/>
          </a:xfrm>
        </p:grpSpPr>
        <p:sp>
          <p:nvSpPr>
            <p:cNvPr id="7" name="Google Shape;1680;p20">
              <a:extLst>
                <a:ext uri="{FF2B5EF4-FFF2-40B4-BE49-F238E27FC236}">
                  <a16:creationId xmlns:a16="http://schemas.microsoft.com/office/drawing/2014/main" id="{65590441-EACD-50C8-3ABF-D22F9F86A8C8}"/>
                </a:ext>
              </a:extLst>
            </p:cNvPr>
            <p:cNvSpPr txBox="1"/>
            <p:nvPr/>
          </p:nvSpPr>
          <p:spPr>
            <a:xfrm>
              <a:off x="3822720" y="2221919"/>
              <a:ext cx="1414879" cy="548640"/>
            </a:xfrm>
            <a:prstGeom prst="rect">
              <a:avLst/>
            </a:prstGeom>
            <a:noFill/>
            <a:ln>
              <a:noFill/>
            </a:ln>
          </p:spPr>
          <p:txBody>
            <a:bodyPr spcFirstLastPara="1" wrap="square" lIns="91425" tIns="91425" rIns="91425" bIns="91425" anchor="ctr" anchorCtr="0">
              <a:noAutofit/>
            </a:bodyPr>
            <a:lstStyle/>
            <a:p>
              <a:pPr algn="ctr"/>
              <a:r>
                <a:rPr lang="en" sz="2600" b="1" dirty="0">
                  <a:solidFill>
                    <a:srgbClr val="9B9B9B"/>
                  </a:solidFill>
                  <a:latin typeface="Tenorite" panose="00000500000000000000" pitchFamily="2" charset="0"/>
                  <a:ea typeface="Fira Sans Medium"/>
                  <a:cs typeface="Fira Sans Medium"/>
                  <a:sym typeface="Fira Sans Medium"/>
                </a:rPr>
                <a:t>Amin Ahmed</a:t>
              </a:r>
              <a:endParaRPr lang="en" sz="2600" b="1" dirty="0">
                <a:solidFill>
                  <a:srgbClr val="9B9B9B"/>
                </a:solidFill>
                <a:latin typeface="Tenorite" panose="00000500000000000000" pitchFamily="2" charset="0"/>
                <a:ea typeface="Fira Sans Medium"/>
                <a:cs typeface="Fira Sans Medium"/>
              </a:endParaRPr>
            </a:p>
          </p:txBody>
        </p:sp>
        <p:sp>
          <p:nvSpPr>
            <p:cNvPr id="8" name="Google Shape;1681;p20">
              <a:extLst>
                <a:ext uri="{FF2B5EF4-FFF2-40B4-BE49-F238E27FC236}">
                  <a16:creationId xmlns:a16="http://schemas.microsoft.com/office/drawing/2014/main" id="{7449987F-2292-9879-C862-75AC1F3CC3C7}"/>
                </a:ext>
              </a:extLst>
            </p:cNvPr>
            <p:cNvSpPr txBox="1"/>
            <p:nvPr/>
          </p:nvSpPr>
          <p:spPr>
            <a:xfrm>
              <a:off x="3570039" y="5357797"/>
              <a:ext cx="1920240" cy="54864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600" dirty="0">
                  <a:solidFill>
                    <a:srgbClr val="9B9B9B"/>
                  </a:solidFill>
                  <a:latin typeface="Tenorite" panose="00000500000000000000" pitchFamily="2" charset="0"/>
                  <a:sym typeface="Fira Sans"/>
                </a:rPr>
                <a:t>1191302190</a:t>
              </a:r>
            </a:p>
            <a:p>
              <a:pPr marL="0" lvl="0" indent="0" algn="ctr">
                <a:spcBef>
                  <a:spcPts val="0"/>
                </a:spcBef>
                <a:spcAft>
                  <a:spcPts val="0"/>
                </a:spcAft>
                <a:buNone/>
              </a:pPr>
              <a:r>
                <a:rPr lang="en" sz="2600" dirty="0">
                  <a:latin typeface="Tenorite" panose="00000500000000000000" pitchFamily="2" charset="0"/>
                  <a:sym typeface="Fira Sans"/>
                </a:rPr>
                <a:t> </a:t>
              </a:r>
              <a:endParaRPr lang="en-US" sz="2600" dirty="0">
                <a:latin typeface="Tenorite" panose="00000500000000000000" pitchFamily="2" charset="0"/>
              </a:endParaRPr>
            </a:p>
          </p:txBody>
        </p:sp>
        <p:pic>
          <p:nvPicPr>
            <p:cNvPr id="24" name="Graphic 23">
              <a:extLst>
                <a:ext uri="{FF2B5EF4-FFF2-40B4-BE49-F238E27FC236}">
                  <a16:creationId xmlns:a16="http://schemas.microsoft.com/office/drawing/2014/main" id="{5B314A9A-6977-3B71-AA13-B4FB2D60E38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570039" y="3191628"/>
              <a:ext cx="1920241" cy="1920241"/>
            </a:xfrm>
            <a:prstGeom prst="rect">
              <a:avLst/>
            </a:prstGeom>
          </p:spPr>
        </p:pic>
      </p:grpSp>
      <p:grpSp>
        <p:nvGrpSpPr>
          <p:cNvPr id="32" name="Group 31">
            <a:extLst>
              <a:ext uri="{FF2B5EF4-FFF2-40B4-BE49-F238E27FC236}">
                <a16:creationId xmlns:a16="http://schemas.microsoft.com/office/drawing/2014/main" id="{6713576B-0552-23A9-6AB3-FDAF301617E4}"/>
              </a:ext>
            </a:extLst>
          </p:cNvPr>
          <p:cNvGrpSpPr/>
          <p:nvPr/>
        </p:nvGrpSpPr>
        <p:grpSpPr>
          <a:xfrm>
            <a:off x="6377707" y="2227065"/>
            <a:ext cx="2036574" cy="3679372"/>
            <a:chOff x="6433401" y="2227065"/>
            <a:chExt cx="2036574" cy="3679372"/>
          </a:xfrm>
        </p:grpSpPr>
        <p:sp>
          <p:nvSpPr>
            <p:cNvPr id="9" name="Google Shape;1682;p20">
              <a:extLst>
                <a:ext uri="{FF2B5EF4-FFF2-40B4-BE49-F238E27FC236}">
                  <a16:creationId xmlns:a16="http://schemas.microsoft.com/office/drawing/2014/main" id="{46B614A2-2CA5-DCB9-A604-51762FFFB9EC}"/>
                </a:ext>
              </a:extLst>
            </p:cNvPr>
            <p:cNvSpPr txBox="1"/>
            <p:nvPr/>
          </p:nvSpPr>
          <p:spPr>
            <a:xfrm>
              <a:off x="7008247" y="2227065"/>
              <a:ext cx="886883" cy="548640"/>
            </a:xfrm>
            <a:prstGeom prst="rect">
              <a:avLst/>
            </a:prstGeom>
            <a:noFill/>
            <a:ln>
              <a:noFill/>
            </a:ln>
          </p:spPr>
          <p:txBody>
            <a:bodyPr spcFirstLastPara="1" wrap="square" lIns="91425" tIns="91425" rIns="91425" bIns="91425" anchor="ctr" anchorCtr="0">
              <a:noAutofit/>
            </a:bodyPr>
            <a:lstStyle/>
            <a:p>
              <a:pPr algn="ctr"/>
              <a:r>
                <a:rPr lang="en" sz="2600" b="1" dirty="0">
                  <a:latin typeface="Tenorite" panose="00000500000000000000" pitchFamily="2" charset="0"/>
                  <a:sym typeface="Fira Sans Medium"/>
                </a:rPr>
                <a:t>Obai</a:t>
              </a:r>
            </a:p>
            <a:p>
              <a:pPr algn="ctr"/>
              <a:r>
                <a:rPr lang="en" sz="2600" b="1" dirty="0">
                  <a:latin typeface="Tenorite" panose="00000500000000000000" pitchFamily="2" charset="0"/>
                  <a:sym typeface="Fira Sans Medium"/>
                </a:rPr>
                <a:t> Ali</a:t>
              </a:r>
              <a:endParaRPr lang="en-US" sz="2600" b="1" dirty="0">
                <a:latin typeface="Tenorite" panose="00000500000000000000" pitchFamily="2" charset="0"/>
              </a:endParaRPr>
            </a:p>
          </p:txBody>
        </p:sp>
        <p:sp>
          <p:nvSpPr>
            <p:cNvPr id="10" name="Google Shape;1683;p20">
              <a:extLst>
                <a:ext uri="{FF2B5EF4-FFF2-40B4-BE49-F238E27FC236}">
                  <a16:creationId xmlns:a16="http://schemas.microsoft.com/office/drawing/2014/main" id="{F46DF038-D7AD-262E-A534-C63E931F8D87}"/>
                </a:ext>
              </a:extLst>
            </p:cNvPr>
            <p:cNvSpPr txBox="1"/>
            <p:nvPr/>
          </p:nvSpPr>
          <p:spPr>
            <a:xfrm>
              <a:off x="6491568" y="5357797"/>
              <a:ext cx="1920240" cy="54864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600" dirty="0">
                  <a:latin typeface="Tenorite" panose="00000500000000000000" pitchFamily="2" charset="0"/>
                  <a:sym typeface="Fira Sans"/>
                </a:rPr>
                <a:t>1171103208</a:t>
              </a:r>
            </a:p>
            <a:p>
              <a:pPr marL="0" lvl="0" indent="0" algn="ctr">
                <a:spcBef>
                  <a:spcPts val="0"/>
                </a:spcBef>
                <a:spcAft>
                  <a:spcPts val="0"/>
                </a:spcAft>
                <a:buNone/>
              </a:pPr>
              <a:endParaRPr lang="en-US" sz="2600" b="1" dirty="0">
                <a:latin typeface="Tenorite" panose="00000500000000000000" pitchFamily="2" charset="0"/>
              </a:endParaRPr>
            </a:p>
          </p:txBody>
        </p:sp>
        <p:grpSp>
          <p:nvGrpSpPr>
            <p:cNvPr id="128" name="Group 127">
              <a:extLst>
                <a:ext uri="{FF2B5EF4-FFF2-40B4-BE49-F238E27FC236}">
                  <a16:creationId xmlns:a16="http://schemas.microsoft.com/office/drawing/2014/main" id="{8A1A2A18-329D-0090-8B45-E749C139FE1F}"/>
                </a:ext>
              </a:extLst>
            </p:cNvPr>
            <p:cNvGrpSpPr/>
            <p:nvPr/>
          </p:nvGrpSpPr>
          <p:grpSpPr>
            <a:xfrm>
              <a:off x="6433401" y="3196878"/>
              <a:ext cx="2036574" cy="2041351"/>
              <a:chOff x="5026546" y="0"/>
              <a:chExt cx="2036574" cy="2041351"/>
            </a:xfrm>
          </p:grpSpPr>
          <p:sp>
            <p:nvSpPr>
              <p:cNvPr id="88" name="Freeform: Shape 87">
                <a:extLst>
                  <a:ext uri="{FF2B5EF4-FFF2-40B4-BE49-F238E27FC236}">
                    <a16:creationId xmlns:a16="http://schemas.microsoft.com/office/drawing/2014/main" id="{237EC2AD-8D93-872B-BDA1-F0076BA289F7}"/>
                  </a:ext>
                </a:extLst>
              </p:cNvPr>
              <p:cNvSpPr/>
              <p:nvPr/>
            </p:nvSpPr>
            <p:spPr>
              <a:xfrm>
                <a:off x="5026546" y="0"/>
                <a:ext cx="2036574" cy="2036574"/>
              </a:xfrm>
              <a:custGeom>
                <a:avLst/>
                <a:gdLst>
                  <a:gd name="connsiteX0" fmla="*/ 2036575 w 2036574"/>
                  <a:gd name="connsiteY0" fmla="*/ 1018287 h 2036574"/>
                  <a:gd name="connsiteX1" fmla="*/ 1018287 w 2036574"/>
                  <a:gd name="connsiteY1" fmla="*/ 2036575 h 2036574"/>
                  <a:gd name="connsiteX2" fmla="*/ 0 w 2036574"/>
                  <a:gd name="connsiteY2" fmla="*/ 1018287 h 2036574"/>
                  <a:gd name="connsiteX3" fmla="*/ 1018287 w 2036574"/>
                  <a:gd name="connsiteY3" fmla="*/ 0 h 2036574"/>
                  <a:gd name="connsiteX4" fmla="*/ 2036575 w 2036574"/>
                  <a:gd name="connsiteY4" fmla="*/ 1018287 h 203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6574" h="2036574">
                    <a:moveTo>
                      <a:pt x="2036575" y="1018287"/>
                    </a:moveTo>
                    <a:cubicBezTo>
                      <a:pt x="2036575" y="1580672"/>
                      <a:pt x="1580672" y="2036575"/>
                      <a:pt x="1018287" y="2036575"/>
                    </a:cubicBezTo>
                    <a:cubicBezTo>
                      <a:pt x="455903" y="2036575"/>
                      <a:pt x="0" y="1580672"/>
                      <a:pt x="0" y="1018287"/>
                    </a:cubicBezTo>
                    <a:cubicBezTo>
                      <a:pt x="0" y="455903"/>
                      <a:pt x="455903" y="0"/>
                      <a:pt x="1018287" y="0"/>
                    </a:cubicBezTo>
                    <a:cubicBezTo>
                      <a:pt x="1580672" y="0"/>
                      <a:pt x="2036575" y="455903"/>
                      <a:pt x="2036575" y="1018287"/>
                    </a:cubicBezTo>
                    <a:close/>
                  </a:path>
                </a:pathLst>
              </a:custGeom>
              <a:solidFill>
                <a:srgbClr val="F2F2F2"/>
              </a:solidFill>
              <a:ln w="8973"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6A1C2BF0-A011-E8EF-D0A6-B68B2BCE3B8A}"/>
                  </a:ext>
                </a:extLst>
              </p:cNvPr>
              <p:cNvSpPr/>
              <p:nvPr/>
            </p:nvSpPr>
            <p:spPr>
              <a:xfrm>
                <a:off x="5754295" y="458068"/>
                <a:ext cx="664091" cy="664091"/>
              </a:xfrm>
              <a:custGeom>
                <a:avLst/>
                <a:gdLst>
                  <a:gd name="connsiteX0" fmla="*/ 664091 w 664091"/>
                  <a:gd name="connsiteY0" fmla="*/ 332046 h 664091"/>
                  <a:gd name="connsiteX1" fmla="*/ 332046 w 664091"/>
                  <a:gd name="connsiteY1" fmla="*/ 664091 h 664091"/>
                  <a:gd name="connsiteX2" fmla="*/ 0 w 664091"/>
                  <a:gd name="connsiteY2" fmla="*/ 332046 h 664091"/>
                  <a:gd name="connsiteX3" fmla="*/ 332046 w 664091"/>
                  <a:gd name="connsiteY3" fmla="*/ 0 h 664091"/>
                  <a:gd name="connsiteX4" fmla="*/ 664091 w 664091"/>
                  <a:gd name="connsiteY4" fmla="*/ 332046 h 6640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4091" h="664091">
                    <a:moveTo>
                      <a:pt x="664091" y="332046"/>
                    </a:moveTo>
                    <a:cubicBezTo>
                      <a:pt x="664091" y="515429"/>
                      <a:pt x="515429" y="664091"/>
                      <a:pt x="332046" y="664091"/>
                    </a:cubicBezTo>
                    <a:cubicBezTo>
                      <a:pt x="148662" y="664091"/>
                      <a:pt x="0" y="515429"/>
                      <a:pt x="0" y="332046"/>
                    </a:cubicBezTo>
                    <a:cubicBezTo>
                      <a:pt x="0" y="148662"/>
                      <a:pt x="148662" y="0"/>
                      <a:pt x="332046" y="0"/>
                    </a:cubicBezTo>
                    <a:cubicBezTo>
                      <a:pt x="515429" y="0"/>
                      <a:pt x="664091" y="148662"/>
                      <a:pt x="664091" y="332046"/>
                    </a:cubicBezTo>
                    <a:close/>
                  </a:path>
                </a:pathLst>
              </a:custGeom>
              <a:solidFill>
                <a:srgbClr val="9E616A"/>
              </a:solidFill>
              <a:ln w="897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07" name="Freeform: Shape 106">
                <a:extLst>
                  <a:ext uri="{FF2B5EF4-FFF2-40B4-BE49-F238E27FC236}">
                    <a16:creationId xmlns:a16="http://schemas.microsoft.com/office/drawing/2014/main" id="{55B50B7D-801E-2A56-02C1-2743199F29C2}"/>
                  </a:ext>
                </a:extLst>
              </p:cNvPr>
              <p:cNvSpPr/>
              <p:nvPr/>
            </p:nvSpPr>
            <p:spPr>
              <a:xfrm>
                <a:off x="5698541" y="316330"/>
                <a:ext cx="778484" cy="630049"/>
              </a:xfrm>
              <a:custGeom>
                <a:avLst/>
                <a:gdLst>
                  <a:gd name="connsiteX0" fmla="*/ 679941 w 778484"/>
                  <a:gd name="connsiteY0" fmla="*/ 254362 h 630049"/>
                  <a:gd name="connsiteX1" fmla="*/ 576192 w 778484"/>
                  <a:gd name="connsiteY1" fmla="*/ 74061 h 630049"/>
                  <a:gd name="connsiteX2" fmla="*/ 248776 w 778484"/>
                  <a:gd name="connsiteY2" fmla="*/ 47177 h 630049"/>
                  <a:gd name="connsiteX3" fmla="*/ 109327 w 778484"/>
                  <a:gd name="connsiteY3" fmla="*/ 149185 h 630049"/>
                  <a:gd name="connsiteX4" fmla="*/ 22848 w 778484"/>
                  <a:gd name="connsiteY4" fmla="*/ 194265 h 630049"/>
                  <a:gd name="connsiteX5" fmla="*/ 22848 w 778484"/>
                  <a:gd name="connsiteY5" fmla="*/ 479734 h 630049"/>
                  <a:gd name="connsiteX6" fmla="*/ 91957 w 778484"/>
                  <a:gd name="connsiteY6" fmla="*/ 629981 h 630049"/>
                  <a:gd name="connsiteX7" fmla="*/ 263066 w 778484"/>
                  <a:gd name="connsiteY7" fmla="*/ 447149 h 630049"/>
                  <a:gd name="connsiteX8" fmla="*/ 678236 w 778484"/>
                  <a:gd name="connsiteY8" fmla="*/ 467400 h 630049"/>
                  <a:gd name="connsiteX9" fmla="*/ 714536 w 778484"/>
                  <a:gd name="connsiteY9" fmla="*/ 558017 h 630049"/>
                  <a:gd name="connsiteX10" fmla="*/ 679941 w 778484"/>
                  <a:gd name="connsiteY10" fmla="*/ 254362 h 6300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78484" h="630049">
                    <a:moveTo>
                      <a:pt x="679941" y="254362"/>
                    </a:moveTo>
                    <a:cubicBezTo>
                      <a:pt x="679941" y="254362"/>
                      <a:pt x="766393" y="89088"/>
                      <a:pt x="576192" y="74061"/>
                    </a:cubicBezTo>
                    <a:cubicBezTo>
                      <a:pt x="576192" y="74061"/>
                      <a:pt x="414041" y="-73025"/>
                      <a:pt x="248776" y="47177"/>
                    </a:cubicBezTo>
                    <a:cubicBezTo>
                      <a:pt x="248776" y="47177"/>
                      <a:pt x="158625" y="47177"/>
                      <a:pt x="109327" y="149185"/>
                    </a:cubicBezTo>
                    <a:cubicBezTo>
                      <a:pt x="109327" y="149185"/>
                      <a:pt x="38431" y="122301"/>
                      <a:pt x="22848" y="194265"/>
                    </a:cubicBezTo>
                    <a:cubicBezTo>
                      <a:pt x="22848" y="194265"/>
                      <a:pt x="-29036" y="344513"/>
                      <a:pt x="22848" y="479734"/>
                    </a:cubicBezTo>
                    <a:cubicBezTo>
                      <a:pt x="74722" y="614955"/>
                      <a:pt x="91957" y="629981"/>
                      <a:pt x="91957" y="629981"/>
                    </a:cubicBezTo>
                    <a:cubicBezTo>
                      <a:pt x="91957" y="629981"/>
                      <a:pt x="55558" y="462176"/>
                      <a:pt x="263066" y="447149"/>
                    </a:cubicBezTo>
                    <a:cubicBezTo>
                      <a:pt x="470574" y="432123"/>
                      <a:pt x="660938" y="302135"/>
                      <a:pt x="678236" y="467400"/>
                    </a:cubicBezTo>
                    <a:cubicBezTo>
                      <a:pt x="695533" y="632674"/>
                      <a:pt x="714536" y="558017"/>
                      <a:pt x="714536" y="558017"/>
                    </a:cubicBezTo>
                    <a:cubicBezTo>
                      <a:pt x="714536" y="558017"/>
                      <a:pt x="878787" y="321973"/>
                      <a:pt x="679941" y="254362"/>
                    </a:cubicBezTo>
                    <a:close/>
                  </a:path>
                </a:pathLst>
              </a:custGeom>
              <a:solidFill>
                <a:srgbClr val="2F2E41"/>
              </a:solidFill>
              <a:ln w="8973" cap="flat">
                <a:noFill/>
                <a:prstDash val="solid"/>
                <a:miter/>
              </a:ln>
            </p:spPr>
            <p:txBody>
              <a:bodyPr rtlCol="0" anchor="ctr"/>
              <a:lstStyle/>
              <a:p>
                <a:endParaRPr lang="en-US"/>
              </a:p>
            </p:txBody>
          </p:sp>
          <p:sp>
            <p:nvSpPr>
              <p:cNvPr id="118" name="Freeform: Shape 117">
                <a:extLst>
                  <a:ext uri="{FF2B5EF4-FFF2-40B4-BE49-F238E27FC236}">
                    <a16:creationId xmlns:a16="http://schemas.microsoft.com/office/drawing/2014/main" id="{3E8C975B-FC01-0CCA-4C18-F189F164B2E5}"/>
                  </a:ext>
                </a:extLst>
              </p:cNvPr>
              <p:cNvSpPr/>
              <p:nvPr/>
            </p:nvSpPr>
            <p:spPr>
              <a:xfrm>
                <a:off x="5380352" y="1265231"/>
                <a:ext cx="1424650" cy="776120"/>
              </a:xfrm>
              <a:custGeom>
                <a:avLst/>
                <a:gdLst>
                  <a:gd name="connsiteX0" fmla="*/ 1424439 w 1424650"/>
                  <a:gd name="connsiteY0" fmla="*/ 430083 h 776120"/>
                  <a:gd name="connsiteX1" fmla="*/ -212 w 1424650"/>
                  <a:gd name="connsiteY1" fmla="*/ 533043 h 776120"/>
                  <a:gd name="connsiteX2" fmla="*/ 87129 w 1424650"/>
                  <a:gd name="connsiteY2" fmla="*/ 289332 h 776120"/>
                  <a:gd name="connsiteX3" fmla="*/ 309745 w 1424650"/>
                  <a:gd name="connsiteY3" fmla="*/ 136464 h 776120"/>
                  <a:gd name="connsiteX4" fmla="*/ 365309 w 1424650"/>
                  <a:gd name="connsiteY4" fmla="*/ 133053 h 776120"/>
                  <a:gd name="connsiteX5" fmla="*/ 497801 w 1424650"/>
                  <a:gd name="connsiteY5" fmla="*/ 18782 h 776120"/>
                  <a:gd name="connsiteX6" fmla="*/ 849498 w 1424650"/>
                  <a:gd name="connsiteY6" fmla="*/ -68 h 776120"/>
                  <a:gd name="connsiteX7" fmla="*/ 1065740 w 1424650"/>
                  <a:gd name="connsiteY7" fmla="*/ 130001 h 776120"/>
                  <a:gd name="connsiteX8" fmla="*/ 1065561 w 1424650"/>
                  <a:gd name="connsiteY8" fmla="*/ 129103 h 776120"/>
                  <a:gd name="connsiteX9" fmla="*/ 1150568 w 1424650"/>
                  <a:gd name="connsiteY9" fmla="*/ 134309 h 776120"/>
                  <a:gd name="connsiteX10" fmla="*/ 1373183 w 1424650"/>
                  <a:gd name="connsiteY10" fmla="*/ 287178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4650" h="776120">
                    <a:moveTo>
                      <a:pt x="1424439" y="430083"/>
                    </a:moveTo>
                    <a:cubicBezTo>
                      <a:pt x="1057374" y="847748"/>
                      <a:pt x="423090" y="893582"/>
                      <a:pt x="-212" y="533043"/>
                    </a:cubicBezTo>
                    <a:lnTo>
                      <a:pt x="87129" y="289332"/>
                    </a:lnTo>
                    <a:cubicBezTo>
                      <a:pt x="127352" y="201130"/>
                      <a:pt x="212979" y="142325"/>
                      <a:pt x="309745" y="136464"/>
                    </a:cubicBezTo>
                    <a:lnTo>
                      <a:pt x="365309" y="133053"/>
                    </a:lnTo>
                    <a:lnTo>
                      <a:pt x="497801" y="18782"/>
                    </a:lnTo>
                    <a:cubicBezTo>
                      <a:pt x="497801" y="18782"/>
                      <a:pt x="854794" y="6036"/>
                      <a:pt x="849498" y="-68"/>
                    </a:cubicBezTo>
                    <a:lnTo>
                      <a:pt x="1065740" y="130001"/>
                    </a:lnTo>
                    <a:lnTo>
                      <a:pt x="1065561" y="129103"/>
                    </a:lnTo>
                    <a:lnTo>
                      <a:pt x="1150568" y="134309"/>
                    </a:lnTo>
                    <a:cubicBezTo>
                      <a:pt x="1247343" y="140144"/>
                      <a:pt x="1332987" y="198958"/>
                      <a:pt x="1373183" y="287178"/>
                    </a:cubicBezTo>
                    <a:close/>
                  </a:path>
                </a:pathLst>
              </a:custGeom>
              <a:solidFill>
                <a:srgbClr val="6C63FF"/>
              </a:solidFill>
              <a:ln w="8973" cap="flat">
                <a:noFill/>
                <a:prstDash val="solid"/>
                <a:miter/>
              </a:ln>
            </p:spPr>
            <p:txBody>
              <a:bodyPr rtlCol="0" anchor="ctr"/>
              <a:lstStyle/>
              <a:p>
                <a:endParaRPr lang="en-US"/>
              </a:p>
            </p:txBody>
          </p:sp>
        </p:grpSp>
      </p:grpSp>
      <p:grpSp>
        <p:nvGrpSpPr>
          <p:cNvPr id="30" name="Group 29">
            <a:extLst>
              <a:ext uri="{FF2B5EF4-FFF2-40B4-BE49-F238E27FC236}">
                <a16:creationId xmlns:a16="http://schemas.microsoft.com/office/drawing/2014/main" id="{7A97B64D-5B1D-269B-8C4D-FC421762F140}"/>
              </a:ext>
            </a:extLst>
          </p:cNvPr>
          <p:cNvGrpSpPr/>
          <p:nvPr/>
        </p:nvGrpSpPr>
        <p:grpSpPr>
          <a:xfrm>
            <a:off x="729756" y="2218108"/>
            <a:ext cx="2036574" cy="3688329"/>
            <a:chOff x="729756" y="2218108"/>
            <a:chExt cx="2036574" cy="3688329"/>
          </a:xfrm>
        </p:grpSpPr>
        <p:sp>
          <p:nvSpPr>
            <p:cNvPr id="5" name="Google Shape;1678;p20">
              <a:extLst>
                <a:ext uri="{FF2B5EF4-FFF2-40B4-BE49-F238E27FC236}">
                  <a16:creationId xmlns:a16="http://schemas.microsoft.com/office/drawing/2014/main" id="{F7DA6704-7AAC-A87F-A103-BD4F985243E7}"/>
                </a:ext>
              </a:extLst>
            </p:cNvPr>
            <p:cNvSpPr txBox="1"/>
            <p:nvPr/>
          </p:nvSpPr>
          <p:spPr>
            <a:xfrm>
              <a:off x="1040604" y="2218108"/>
              <a:ext cx="1414879" cy="548640"/>
            </a:xfrm>
            <a:prstGeom prst="rect">
              <a:avLst/>
            </a:prstGeom>
            <a:noFill/>
            <a:ln>
              <a:noFill/>
            </a:ln>
          </p:spPr>
          <p:txBody>
            <a:bodyPr spcFirstLastPara="1" wrap="square" lIns="91425" tIns="91425" rIns="91425" bIns="91425" anchor="ctr" anchorCtr="0">
              <a:noAutofit/>
            </a:bodyPr>
            <a:lstStyle/>
            <a:p>
              <a:pPr algn="ctr"/>
              <a:r>
                <a:rPr lang="en" sz="2600" b="1" dirty="0">
                  <a:latin typeface="Tenorite" panose="00000500000000000000" pitchFamily="2" charset="0"/>
                  <a:sym typeface="Fira Sans Medium"/>
                </a:rPr>
                <a:t>Kamel Mojtaba</a:t>
              </a:r>
              <a:endParaRPr lang="en-US" sz="2600" b="1" dirty="0">
                <a:latin typeface="Tenorite" panose="00000500000000000000" pitchFamily="2" charset="0"/>
              </a:endParaRPr>
            </a:p>
          </p:txBody>
        </p:sp>
        <p:sp>
          <p:nvSpPr>
            <p:cNvPr id="6" name="Google Shape;1679;p20">
              <a:extLst>
                <a:ext uri="{FF2B5EF4-FFF2-40B4-BE49-F238E27FC236}">
                  <a16:creationId xmlns:a16="http://schemas.microsoft.com/office/drawing/2014/main" id="{550C0AD0-EE09-CBE1-B050-55C41101FB69}"/>
                </a:ext>
              </a:extLst>
            </p:cNvPr>
            <p:cNvSpPr txBox="1"/>
            <p:nvPr/>
          </p:nvSpPr>
          <p:spPr>
            <a:xfrm>
              <a:off x="787923" y="5357797"/>
              <a:ext cx="1920240" cy="54864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600" dirty="0">
                  <a:latin typeface="Tenorite" panose="00000500000000000000" pitchFamily="2" charset="0"/>
                  <a:sym typeface="Fira Sans"/>
                </a:rPr>
                <a:t>1191301456</a:t>
              </a:r>
            </a:p>
          </p:txBody>
        </p:sp>
        <p:grpSp>
          <p:nvGrpSpPr>
            <p:cNvPr id="127" name="Group 126">
              <a:extLst>
                <a:ext uri="{FF2B5EF4-FFF2-40B4-BE49-F238E27FC236}">
                  <a16:creationId xmlns:a16="http://schemas.microsoft.com/office/drawing/2014/main" id="{C5904754-AF3C-0DF7-9AE6-3B7DB33D2246}"/>
                </a:ext>
              </a:extLst>
            </p:cNvPr>
            <p:cNvGrpSpPr/>
            <p:nvPr/>
          </p:nvGrpSpPr>
          <p:grpSpPr>
            <a:xfrm>
              <a:off x="729756" y="3191628"/>
              <a:ext cx="2036574" cy="2036574"/>
              <a:chOff x="2613141" y="2338640"/>
              <a:chExt cx="2036574" cy="2036574"/>
            </a:xfrm>
          </p:grpSpPr>
          <p:sp>
            <p:nvSpPr>
              <p:cNvPr id="84" name="Freeform: Shape 83">
                <a:extLst>
                  <a:ext uri="{FF2B5EF4-FFF2-40B4-BE49-F238E27FC236}">
                    <a16:creationId xmlns:a16="http://schemas.microsoft.com/office/drawing/2014/main" id="{8B417888-5211-17E8-FC55-40865E763CDA}"/>
                  </a:ext>
                </a:extLst>
              </p:cNvPr>
              <p:cNvSpPr/>
              <p:nvPr/>
            </p:nvSpPr>
            <p:spPr>
              <a:xfrm>
                <a:off x="2613141" y="2338640"/>
                <a:ext cx="2036574" cy="2036574"/>
              </a:xfrm>
              <a:custGeom>
                <a:avLst/>
                <a:gdLst>
                  <a:gd name="connsiteX0" fmla="*/ 2036575 w 2036574"/>
                  <a:gd name="connsiteY0" fmla="*/ 1018287 h 2036574"/>
                  <a:gd name="connsiteX1" fmla="*/ 1018287 w 2036574"/>
                  <a:gd name="connsiteY1" fmla="*/ 2036575 h 2036574"/>
                  <a:gd name="connsiteX2" fmla="*/ 0 w 2036574"/>
                  <a:gd name="connsiteY2" fmla="*/ 1018287 h 2036574"/>
                  <a:gd name="connsiteX3" fmla="*/ 1018287 w 2036574"/>
                  <a:gd name="connsiteY3" fmla="*/ 0 h 2036574"/>
                  <a:gd name="connsiteX4" fmla="*/ 2036575 w 2036574"/>
                  <a:gd name="connsiteY4" fmla="*/ 1018287 h 20365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36574" h="2036574">
                    <a:moveTo>
                      <a:pt x="2036575" y="1018287"/>
                    </a:moveTo>
                    <a:cubicBezTo>
                      <a:pt x="2036575" y="1580672"/>
                      <a:pt x="1580672" y="2036575"/>
                      <a:pt x="1018287" y="2036575"/>
                    </a:cubicBezTo>
                    <a:cubicBezTo>
                      <a:pt x="455903" y="2036575"/>
                      <a:pt x="0" y="1580672"/>
                      <a:pt x="0" y="1018287"/>
                    </a:cubicBezTo>
                    <a:cubicBezTo>
                      <a:pt x="0" y="455903"/>
                      <a:pt x="455903" y="0"/>
                      <a:pt x="1018287" y="0"/>
                    </a:cubicBezTo>
                    <a:cubicBezTo>
                      <a:pt x="1580672" y="0"/>
                      <a:pt x="2036575" y="455903"/>
                      <a:pt x="2036575" y="1018287"/>
                    </a:cubicBezTo>
                    <a:close/>
                  </a:path>
                </a:pathLst>
              </a:custGeom>
              <a:solidFill>
                <a:srgbClr val="F2F2F2"/>
              </a:solidFill>
              <a:ln w="8973" cap="flat">
                <a:noFill/>
                <a:prstDash val="solid"/>
                <a:miter/>
              </a:ln>
            </p:spPr>
            <p:txBody>
              <a:bodyPr rtlCol="0" anchor="ctr"/>
              <a:lstStyle/>
              <a:p>
                <a:endParaRPr lang="en-US"/>
              </a:p>
            </p:txBody>
          </p:sp>
          <p:sp>
            <p:nvSpPr>
              <p:cNvPr id="85" name="Freeform: Shape 84">
                <a:extLst>
                  <a:ext uri="{FF2B5EF4-FFF2-40B4-BE49-F238E27FC236}">
                    <a16:creationId xmlns:a16="http://schemas.microsoft.com/office/drawing/2014/main" id="{5CABA71E-60AC-0CD8-15E0-F54392C806C9}"/>
                  </a:ext>
                </a:extLst>
              </p:cNvPr>
              <p:cNvSpPr/>
              <p:nvPr/>
            </p:nvSpPr>
            <p:spPr>
              <a:xfrm>
                <a:off x="3234470" y="2587259"/>
                <a:ext cx="812120" cy="812120"/>
              </a:xfrm>
              <a:custGeom>
                <a:avLst/>
                <a:gdLst>
                  <a:gd name="connsiteX0" fmla="*/ 812120 w 812120"/>
                  <a:gd name="connsiteY0" fmla="*/ 406060 h 812120"/>
                  <a:gd name="connsiteX1" fmla="*/ 406060 w 812120"/>
                  <a:gd name="connsiteY1" fmla="*/ 812120 h 812120"/>
                  <a:gd name="connsiteX2" fmla="*/ 0 w 812120"/>
                  <a:gd name="connsiteY2" fmla="*/ 406060 h 812120"/>
                  <a:gd name="connsiteX3" fmla="*/ 406060 w 812120"/>
                  <a:gd name="connsiteY3" fmla="*/ 0 h 812120"/>
                  <a:gd name="connsiteX4" fmla="*/ 812120 w 812120"/>
                  <a:gd name="connsiteY4" fmla="*/ 406060 h 812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2120" h="812120">
                    <a:moveTo>
                      <a:pt x="812120" y="406060"/>
                    </a:moveTo>
                    <a:cubicBezTo>
                      <a:pt x="812120" y="630321"/>
                      <a:pt x="630321" y="812120"/>
                      <a:pt x="406060" y="812120"/>
                    </a:cubicBezTo>
                    <a:cubicBezTo>
                      <a:pt x="181799" y="812120"/>
                      <a:pt x="0" y="630321"/>
                      <a:pt x="0" y="406060"/>
                    </a:cubicBezTo>
                    <a:cubicBezTo>
                      <a:pt x="0" y="181799"/>
                      <a:pt x="181799" y="0"/>
                      <a:pt x="406060" y="0"/>
                    </a:cubicBezTo>
                    <a:cubicBezTo>
                      <a:pt x="630321" y="0"/>
                      <a:pt x="812120" y="181799"/>
                      <a:pt x="812120" y="406060"/>
                    </a:cubicBezTo>
                    <a:close/>
                  </a:path>
                </a:pathLst>
              </a:custGeom>
              <a:solidFill>
                <a:srgbClr val="2F2E41"/>
              </a:solidFill>
              <a:ln w="8973" cap="flat">
                <a:noFill/>
                <a:prstDash val="solid"/>
                <a:miter/>
              </a:ln>
            </p:spPr>
            <p:txBody>
              <a:bodyPr rtlCol="0" anchor="ctr"/>
              <a:lstStyle/>
              <a:p>
                <a:endParaRPr lang="en-US"/>
              </a:p>
            </p:txBody>
          </p:sp>
          <p:sp>
            <p:nvSpPr>
              <p:cNvPr id="104" name="Freeform: Shape 103">
                <a:extLst>
                  <a:ext uri="{FF2B5EF4-FFF2-40B4-BE49-F238E27FC236}">
                    <a16:creationId xmlns:a16="http://schemas.microsoft.com/office/drawing/2014/main" id="{C7E9B34F-2376-414D-D321-5EED66600B12}"/>
                  </a:ext>
                </a:extLst>
              </p:cNvPr>
              <p:cNvSpPr/>
              <p:nvPr/>
            </p:nvSpPr>
            <p:spPr>
              <a:xfrm>
                <a:off x="3277940" y="2727217"/>
                <a:ext cx="725502" cy="725502"/>
              </a:xfrm>
              <a:custGeom>
                <a:avLst/>
                <a:gdLst>
                  <a:gd name="connsiteX0" fmla="*/ 725503 w 725502"/>
                  <a:gd name="connsiteY0" fmla="*/ 362751 h 725502"/>
                  <a:gd name="connsiteX1" fmla="*/ 362751 w 725502"/>
                  <a:gd name="connsiteY1" fmla="*/ 725503 h 725502"/>
                  <a:gd name="connsiteX2" fmla="*/ 0 w 725502"/>
                  <a:gd name="connsiteY2" fmla="*/ 362751 h 725502"/>
                  <a:gd name="connsiteX3" fmla="*/ 362751 w 725502"/>
                  <a:gd name="connsiteY3" fmla="*/ 0 h 725502"/>
                  <a:gd name="connsiteX4" fmla="*/ 725503 w 725502"/>
                  <a:gd name="connsiteY4" fmla="*/ 362751 h 7255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502" h="725502">
                    <a:moveTo>
                      <a:pt x="725503" y="362751"/>
                    </a:moveTo>
                    <a:cubicBezTo>
                      <a:pt x="725503" y="563093"/>
                      <a:pt x="563093" y="725503"/>
                      <a:pt x="362751" y="725503"/>
                    </a:cubicBezTo>
                    <a:cubicBezTo>
                      <a:pt x="162409" y="725503"/>
                      <a:pt x="0" y="563093"/>
                      <a:pt x="0" y="362751"/>
                    </a:cubicBezTo>
                    <a:cubicBezTo>
                      <a:pt x="0" y="162409"/>
                      <a:pt x="162409" y="0"/>
                      <a:pt x="362751" y="0"/>
                    </a:cubicBezTo>
                    <a:cubicBezTo>
                      <a:pt x="563093" y="0"/>
                      <a:pt x="725503" y="162409"/>
                      <a:pt x="725503" y="362751"/>
                    </a:cubicBezTo>
                    <a:close/>
                  </a:path>
                </a:pathLst>
              </a:custGeom>
              <a:solidFill>
                <a:srgbClr val="9E616A"/>
              </a:solidFill>
              <a:ln w="897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endParaRPr lang="en-US"/>
              </a:p>
            </p:txBody>
          </p:sp>
          <p:sp>
            <p:nvSpPr>
              <p:cNvPr id="114" name="Freeform: Shape 113">
                <a:extLst>
                  <a:ext uri="{FF2B5EF4-FFF2-40B4-BE49-F238E27FC236}">
                    <a16:creationId xmlns:a16="http://schemas.microsoft.com/office/drawing/2014/main" id="{FAFF6DA2-F0E0-AAAF-D014-03CEB6AB8867}"/>
                  </a:ext>
                </a:extLst>
              </p:cNvPr>
              <p:cNvSpPr/>
              <p:nvPr/>
            </p:nvSpPr>
            <p:spPr>
              <a:xfrm>
                <a:off x="2967934" y="3595874"/>
                <a:ext cx="1424650" cy="776117"/>
              </a:xfrm>
              <a:custGeom>
                <a:avLst/>
                <a:gdLst>
                  <a:gd name="connsiteX0" fmla="*/ 1424439 w 1424650"/>
                  <a:gd name="connsiteY0" fmla="*/ 430083 h 776117"/>
                  <a:gd name="connsiteX1" fmla="*/ -212 w 1424650"/>
                  <a:gd name="connsiteY1" fmla="*/ 533043 h 776117"/>
                  <a:gd name="connsiteX2" fmla="*/ 87129 w 1424650"/>
                  <a:gd name="connsiteY2" fmla="*/ 289332 h 776117"/>
                  <a:gd name="connsiteX3" fmla="*/ 309744 w 1424650"/>
                  <a:gd name="connsiteY3" fmla="*/ 136464 h 776117"/>
                  <a:gd name="connsiteX4" fmla="*/ 365309 w 1424650"/>
                  <a:gd name="connsiteY4" fmla="*/ 133053 h 776117"/>
                  <a:gd name="connsiteX5" fmla="*/ 497801 w 1424650"/>
                  <a:gd name="connsiteY5" fmla="*/ 18783 h 776117"/>
                  <a:gd name="connsiteX6" fmla="*/ 849498 w 1424650"/>
                  <a:gd name="connsiteY6" fmla="*/ -68 h 776117"/>
                  <a:gd name="connsiteX7" fmla="*/ 1065740 w 1424650"/>
                  <a:gd name="connsiteY7" fmla="*/ 130001 h 776117"/>
                  <a:gd name="connsiteX8" fmla="*/ 1065561 w 1424650"/>
                  <a:gd name="connsiteY8" fmla="*/ 129103 h 776117"/>
                  <a:gd name="connsiteX9" fmla="*/ 1150568 w 1424650"/>
                  <a:gd name="connsiteY9" fmla="*/ 134309 h 776117"/>
                  <a:gd name="connsiteX10" fmla="*/ 1373183 w 1424650"/>
                  <a:gd name="connsiteY10" fmla="*/ 287178 h 7761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4650" h="776117">
                    <a:moveTo>
                      <a:pt x="1424439" y="430083"/>
                    </a:moveTo>
                    <a:cubicBezTo>
                      <a:pt x="1057374" y="847739"/>
                      <a:pt x="423090" y="893581"/>
                      <a:pt x="-212" y="533043"/>
                    </a:cubicBezTo>
                    <a:lnTo>
                      <a:pt x="87129" y="289332"/>
                    </a:lnTo>
                    <a:cubicBezTo>
                      <a:pt x="127352" y="201121"/>
                      <a:pt x="212978" y="142325"/>
                      <a:pt x="309744" y="136464"/>
                    </a:cubicBezTo>
                    <a:lnTo>
                      <a:pt x="365309" y="133053"/>
                    </a:lnTo>
                    <a:lnTo>
                      <a:pt x="497801" y="18783"/>
                    </a:lnTo>
                    <a:cubicBezTo>
                      <a:pt x="497801" y="18783"/>
                      <a:pt x="854794" y="6036"/>
                      <a:pt x="849498" y="-68"/>
                    </a:cubicBezTo>
                    <a:lnTo>
                      <a:pt x="1065740" y="130001"/>
                    </a:lnTo>
                    <a:lnTo>
                      <a:pt x="1065561" y="129103"/>
                    </a:lnTo>
                    <a:lnTo>
                      <a:pt x="1150568" y="134309"/>
                    </a:lnTo>
                    <a:cubicBezTo>
                      <a:pt x="1247343" y="140144"/>
                      <a:pt x="1332978" y="198949"/>
                      <a:pt x="1373183" y="287178"/>
                    </a:cubicBezTo>
                    <a:close/>
                  </a:path>
                </a:pathLst>
              </a:custGeom>
              <a:solidFill>
                <a:srgbClr val="6C63FF"/>
              </a:solidFill>
              <a:ln w="8973" cap="flat">
                <a:noFill/>
                <a:prstDash val="solid"/>
                <a:miter/>
              </a:ln>
            </p:spPr>
            <p:txBody>
              <a:bodyPr rtlCol="0" anchor="ctr"/>
              <a:lstStyle/>
              <a:p>
                <a:endParaRPr lang="en-US"/>
              </a:p>
            </p:txBody>
          </p:sp>
          <p:sp>
            <p:nvSpPr>
              <p:cNvPr id="123" name="Freeform: Shape 122">
                <a:extLst>
                  <a:ext uri="{FF2B5EF4-FFF2-40B4-BE49-F238E27FC236}">
                    <a16:creationId xmlns:a16="http://schemas.microsoft.com/office/drawing/2014/main" id="{EA2DEEE8-46FC-A9FB-3C61-F99F2D8BDF6D}"/>
                  </a:ext>
                </a:extLst>
              </p:cNvPr>
              <p:cNvSpPr/>
              <p:nvPr/>
            </p:nvSpPr>
            <p:spPr>
              <a:xfrm>
                <a:off x="3206053" y="2542377"/>
                <a:ext cx="821967" cy="662205"/>
              </a:xfrm>
              <a:custGeom>
                <a:avLst/>
                <a:gdLst>
                  <a:gd name="connsiteX0" fmla="*/ 817137 w 821967"/>
                  <a:gd name="connsiteY0" fmla="*/ 420303 h 662205"/>
                  <a:gd name="connsiteX1" fmla="*/ 820629 w 821967"/>
                  <a:gd name="connsiteY1" fmla="*/ 338824 h 662205"/>
                  <a:gd name="connsiteX2" fmla="*/ 791698 w 821967"/>
                  <a:gd name="connsiteY2" fmla="*/ 181781 h 662205"/>
                  <a:gd name="connsiteX3" fmla="*/ 665435 w 821967"/>
                  <a:gd name="connsiteY3" fmla="*/ 59800 h 662205"/>
                  <a:gd name="connsiteX4" fmla="*/ 492701 w 821967"/>
                  <a:gd name="connsiteY4" fmla="*/ 59953 h 662205"/>
                  <a:gd name="connsiteX5" fmla="*/ 328648 w 821967"/>
                  <a:gd name="connsiteY5" fmla="*/ 223 h 662205"/>
                  <a:gd name="connsiteX6" fmla="*/ 172233 w 821967"/>
                  <a:gd name="connsiteY6" fmla="*/ 66604 h 662205"/>
                  <a:gd name="connsiteX7" fmla="*/ 144909 w 821967"/>
                  <a:gd name="connsiteY7" fmla="*/ 102106 h 662205"/>
                  <a:gd name="connsiteX8" fmla="*/ 33359 w 821967"/>
                  <a:gd name="connsiteY8" fmla="*/ 119583 h 662205"/>
                  <a:gd name="connsiteX9" fmla="*/ 85207 w 821967"/>
                  <a:gd name="connsiteY9" fmla="*/ 164007 h 662205"/>
                  <a:gd name="connsiteX10" fmla="*/ 22462 w 821967"/>
                  <a:gd name="connsiteY10" fmla="*/ 180399 h 662205"/>
                  <a:gd name="connsiteX11" fmla="*/ 95673 w 821967"/>
                  <a:gd name="connsiteY11" fmla="*/ 224805 h 662205"/>
                  <a:gd name="connsiteX12" fmla="*/ 1124 w 821967"/>
                  <a:gd name="connsiteY12" fmla="*/ 444458 h 662205"/>
                  <a:gd name="connsiteX13" fmla="*/ 93770 w 821967"/>
                  <a:gd name="connsiteY13" fmla="*/ 662137 h 662205"/>
                  <a:gd name="connsiteX14" fmla="*/ 107881 w 821967"/>
                  <a:gd name="connsiteY14" fmla="*/ 533280 h 662205"/>
                  <a:gd name="connsiteX15" fmla="*/ 110466 w 821967"/>
                  <a:gd name="connsiteY15" fmla="*/ 490911 h 662205"/>
                  <a:gd name="connsiteX16" fmla="*/ 593758 w 821967"/>
                  <a:gd name="connsiteY16" fmla="*/ 492913 h 662205"/>
                  <a:gd name="connsiteX17" fmla="*/ 626863 w 821967"/>
                  <a:gd name="connsiteY17" fmla="*/ 411892 h 662205"/>
                  <a:gd name="connsiteX18" fmla="*/ 640804 w 821967"/>
                  <a:gd name="connsiteY18" fmla="*/ 413310 h 662205"/>
                  <a:gd name="connsiteX19" fmla="*/ 659986 w 821967"/>
                  <a:gd name="connsiteY19" fmla="*/ 492985 h 662205"/>
                  <a:gd name="connsiteX20" fmla="*/ 790629 w 821967"/>
                  <a:gd name="connsiteY20" fmla="*/ 509969 h 662205"/>
                  <a:gd name="connsiteX21" fmla="*/ 795010 w 821967"/>
                  <a:gd name="connsiteY21" fmla="*/ 546907 h 662205"/>
                  <a:gd name="connsiteX22" fmla="*/ 804920 w 821967"/>
                  <a:gd name="connsiteY22" fmla="*/ 503317 h 662205"/>
                  <a:gd name="connsiteX23" fmla="*/ 821419 w 821967"/>
                  <a:gd name="connsiteY23" fmla="*/ 492779 h 662205"/>
                  <a:gd name="connsiteX24" fmla="*/ 817137 w 821967"/>
                  <a:gd name="connsiteY24" fmla="*/ 420303 h 662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821967" h="662205">
                    <a:moveTo>
                      <a:pt x="817137" y="420303"/>
                    </a:moveTo>
                    <a:cubicBezTo>
                      <a:pt x="819677" y="393221"/>
                      <a:pt x="820844" y="366031"/>
                      <a:pt x="820629" y="338824"/>
                    </a:cubicBezTo>
                    <a:cubicBezTo>
                      <a:pt x="822110" y="285028"/>
                      <a:pt x="812254" y="231519"/>
                      <a:pt x="791698" y="181781"/>
                    </a:cubicBezTo>
                    <a:cubicBezTo>
                      <a:pt x="766420" y="126710"/>
                      <a:pt x="721340" y="83166"/>
                      <a:pt x="665435" y="59800"/>
                    </a:cubicBezTo>
                    <a:cubicBezTo>
                      <a:pt x="610014" y="37449"/>
                      <a:pt x="548086" y="37503"/>
                      <a:pt x="492701" y="59953"/>
                    </a:cubicBezTo>
                    <a:cubicBezTo>
                      <a:pt x="442703" y="28365"/>
                      <a:pt x="387156" y="3320"/>
                      <a:pt x="328648" y="223"/>
                    </a:cubicBezTo>
                    <a:cubicBezTo>
                      <a:pt x="270140" y="-2882"/>
                      <a:pt x="208283" y="18823"/>
                      <a:pt x="172233" y="66604"/>
                    </a:cubicBezTo>
                    <a:cubicBezTo>
                      <a:pt x="164181" y="79216"/>
                      <a:pt x="155035" y="91092"/>
                      <a:pt x="144909" y="102106"/>
                    </a:cubicBezTo>
                    <a:cubicBezTo>
                      <a:pt x="115924" y="128946"/>
                      <a:pt x="71877" y="125068"/>
                      <a:pt x="33359" y="119583"/>
                    </a:cubicBezTo>
                    <a:cubicBezTo>
                      <a:pt x="50639" y="134394"/>
                      <a:pt x="67918" y="149196"/>
                      <a:pt x="85207" y="164007"/>
                    </a:cubicBezTo>
                    <a:cubicBezTo>
                      <a:pt x="64292" y="169474"/>
                      <a:pt x="43376" y="174932"/>
                      <a:pt x="22462" y="180399"/>
                    </a:cubicBezTo>
                    <a:cubicBezTo>
                      <a:pt x="46868" y="195201"/>
                      <a:pt x="71275" y="210003"/>
                      <a:pt x="95673" y="224805"/>
                    </a:cubicBezTo>
                    <a:cubicBezTo>
                      <a:pt x="24822" y="267335"/>
                      <a:pt x="-7385" y="360161"/>
                      <a:pt x="1124" y="444458"/>
                    </a:cubicBezTo>
                    <a:cubicBezTo>
                      <a:pt x="9168" y="524277"/>
                      <a:pt x="47703" y="597264"/>
                      <a:pt x="93770" y="662137"/>
                    </a:cubicBezTo>
                    <a:cubicBezTo>
                      <a:pt x="112145" y="623359"/>
                      <a:pt x="108186" y="576951"/>
                      <a:pt x="107881" y="533280"/>
                    </a:cubicBezTo>
                    <a:cubicBezTo>
                      <a:pt x="107711" y="519115"/>
                      <a:pt x="108581" y="504960"/>
                      <a:pt x="110466" y="490911"/>
                    </a:cubicBezTo>
                    <a:cubicBezTo>
                      <a:pt x="266145" y="528236"/>
                      <a:pt x="428807" y="552185"/>
                      <a:pt x="593758" y="492913"/>
                    </a:cubicBezTo>
                    <a:lnTo>
                      <a:pt x="626863" y="411892"/>
                    </a:lnTo>
                    <a:cubicBezTo>
                      <a:pt x="631513" y="412368"/>
                      <a:pt x="636163" y="412817"/>
                      <a:pt x="640804" y="413310"/>
                    </a:cubicBezTo>
                    <a:lnTo>
                      <a:pt x="659986" y="492985"/>
                    </a:lnTo>
                    <a:cubicBezTo>
                      <a:pt x="703468" y="510758"/>
                      <a:pt x="747040" y="526297"/>
                      <a:pt x="790629" y="509969"/>
                    </a:cubicBezTo>
                    <a:cubicBezTo>
                      <a:pt x="792748" y="522275"/>
                      <a:pt x="794023" y="534842"/>
                      <a:pt x="795010" y="546907"/>
                    </a:cubicBezTo>
                    <a:cubicBezTo>
                      <a:pt x="798744" y="532472"/>
                      <a:pt x="801994" y="517922"/>
                      <a:pt x="804920" y="503317"/>
                    </a:cubicBezTo>
                    <a:cubicBezTo>
                      <a:pt x="810683" y="500229"/>
                      <a:pt x="816194" y="496701"/>
                      <a:pt x="821419" y="492779"/>
                    </a:cubicBezTo>
                    <a:cubicBezTo>
                      <a:pt x="822478" y="468533"/>
                      <a:pt x="821041" y="444252"/>
                      <a:pt x="817137" y="420303"/>
                    </a:cubicBezTo>
                    <a:close/>
                  </a:path>
                </a:pathLst>
              </a:custGeom>
              <a:solidFill>
                <a:srgbClr val="2F2E41"/>
              </a:solidFill>
              <a:ln w="8973" cap="flat">
                <a:noFill/>
                <a:prstDash val="solid"/>
                <a:miter/>
              </a:ln>
            </p:spPr>
            <p:txBody>
              <a:bodyPr rtlCol="0" anchor="ctr"/>
              <a:lstStyle/>
              <a:p>
                <a:endParaRPr lang="en-US"/>
              </a:p>
            </p:txBody>
          </p:sp>
        </p:grpSp>
      </p:grpSp>
      <p:grpSp>
        <p:nvGrpSpPr>
          <p:cNvPr id="34" name="Group 33">
            <a:extLst>
              <a:ext uri="{FF2B5EF4-FFF2-40B4-BE49-F238E27FC236}">
                <a16:creationId xmlns:a16="http://schemas.microsoft.com/office/drawing/2014/main" id="{43E54BC0-4508-8C18-090F-FF40FCC397ED}"/>
              </a:ext>
            </a:extLst>
          </p:cNvPr>
          <p:cNvGrpSpPr/>
          <p:nvPr/>
        </p:nvGrpSpPr>
        <p:grpSpPr>
          <a:xfrm>
            <a:off x="9259849" y="2236033"/>
            <a:ext cx="2094396" cy="3670404"/>
            <a:chOff x="9259849" y="2236033"/>
            <a:chExt cx="2094396" cy="3670404"/>
          </a:xfrm>
        </p:grpSpPr>
        <p:grpSp>
          <p:nvGrpSpPr>
            <p:cNvPr id="33" name="Group 32">
              <a:extLst>
                <a:ext uri="{FF2B5EF4-FFF2-40B4-BE49-F238E27FC236}">
                  <a16:creationId xmlns:a16="http://schemas.microsoft.com/office/drawing/2014/main" id="{413332AA-CA32-9941-D392-B8832912E57D}"/>
                </a:ext>
              </a:extLst>
            </p:cNvPr>
            <p:cNvGrpSpPr/>
            <p:nvPr/>
          </p:nvGrpSpPr>
          <p:grpSpPr>
            <a:xfrm>
              <a:off x="9346927" y="2236033"/>
              <a:ext cx="1920240" cy="3670404"/>
              <a:chOff x="9346927" y="2236033"/>
              <a:chExt cx="1920240" cy="3670404"/>
            </a:xfrm>
          </p:grpSpPr>
          <p:sp>
            <p:nvSpPr>
              <p:cNvPr id="11" name="Google Shape;1682;p20">
                <a:extLst>
                  <a:ext uri="{FF2B5EF4-FFF2-40B4-BE49-F238E27FC236}">
                    <a16:creationId xmlns:a16="http://schemas.microsoft.com/office/drawing/2014/main" id="{8F22A10C-5C91-AEA2-9BFE-333F207D5BD9}"/>
                  </a:ext>
                </a:extLst>
              </p:cNvPr>
              <p:cNvSpPr txBox="1"/>
              <p:nvPr/>
            </p:nvSpPr>
            <p:spPr>
              <a:xfrm>
                <a:off x="9698542" y="2236033"/>
                <a:ext cx="1217010" cy="548640"/>
              </a:xfrm>
              <a:prstGeom prst="rect">
                <a:avLst/>
              </a:prstGeom>
              <a:noFill/>
              <a:ln>
                <a:noFill/>
              </a:ln>
            </p:spPr>
            <p:txBody>
              <a:bodyPr spcFirstLastPara="1" wrap="square" lIns="91425" tIns="91425" rIns="91425" bIns="91425" anchor="ctr" anchorCtr="0">
                <a:noAutofit/>
              </a:bodyPr>
              <a:lstStyle/>
              <a:p>
                <a:pPr algn="ctr"/>
                <a:r>
                  <a:rPr lang="en" sz="2600" b="1" dirty="0">
                    <a:solidFill>
                      <a:srgbClr val="9B9B9B"/>
                    </a:solidFill>
                    <a:latin typeface="Tenorite"/>
                    <a:sym typeface="Fira Sans Medium"/>
                  </a:rPr>
                  <a:t>Ahmed Alnasri</a:t>
                </a:r>
                <a:endParaRPr lang="en-US" sz="2600" b="1" dirty="0">
                  <a:solidFill>
                    <a:srgbClr val="9B9B9B"/>
                  </a:solidFill>
                  <a:latin typeface="Tenorite" panose="00000500000000000000" pitchFamily="2" charset="0"/>
                </a:endParaRPr>
              </a:p>
            </p:txBody>
          </p:sp>
          <p:sp>
            <p:nvSpPr>
              <p:cNvPr id="12" name="Google Shape;1683;p20">
                <a:extLst>
                  <a:ext uri="{FF2B5EF4-FFF2-40B4-BE49-F238E27FC236}">
                    <a16:creationId xmlns:a16="http://schemas.microsoft.com/office/drawing/2014/main" id="{034762A9-39B1-A120-7F3A-D50E09E2CB2F}"/>
                  </a:ext>
                </a:extLst>
              </p:cNvPr>
              <p:cNvSpPr txBox="1"/>
              <p:nvPr/>
            </p:nvSpPr>
            <p:spPr>
              <a:xfrm>
                <a:off x="9346927" y="5357797"/>
                <a:ext cx="1920240" cy="548640"/>
              </a:xfrm>
              <a:prstGeom prst="rect">
                <a:avLst/>
              </a:prstGeom>
              <a:noFill/>
              <a:ln>
                <a:noFill/>
              </a:ln>
            </p:spPr>
            <p:txBody>
              <a:bodyPr spcFirstLastPara="1" wrap="square" lIns="91425" tIns="91425" rIns="91425" bIns="91425" anchor="t" anchorCtr="0">
                <a:noAutofit/>
              </a:bodyPr>
              <a:lstStyle/>
              <a:p>
                <a:pPr marL="0" lvl="0" indent="0" algn="ctr">
                  <a:spcBef>
                    <a:spcPts val="0"/>
                  </a:spcBef>
                  <a:spcAft>
                    <a:spcPts val="0"/>
                  </a:spcAft>
                  <a:buNone/>
                </a:pPr>
                <a:r>
                  <a:rPr lang="en" sz="2600" dirty="0">
                    <a:solidFill>
                      <a:srgbClr val="9B9B9B"/>
                    </a:solidFill>
                    <a:latin typeface="Tenorite"/>
                    <a:sym typeface="Fira Sans"/>
                  </a:rPr>
                  <a:t>1211300174</a:t>
                </a:r>
                <a:endParaRPr lang="en" sz="2600" dirty="0">
                  <a:solidFill>
                    <a:srgbClr val="9B9B9B"/>
                  </a:solidFill>
                  <a:latin typeface="Tenorite" panose="00000500000000000000" pitchFamily="2" charset="0"/>
                  <a:sym typeface="Fira Sans"/>
                </a:endParaRPr>
              </a:p>
              <a:p>
                <a:pPr marL="0" lvl="0" indent="0" algn="ctr">
                  <a:spcBef>
                    <a:spcPts val="0"/>
                  </a:spcBef>
                  <a:spcAft>
                    <a:spcPts val="0"/>
                  </a:spcAft>
                  <a:buNone/>
                </a:pPr>
                <a:endParaRPr lang="en-US" sz="2600" b="1" dirty="0">
                  <a:latin typeface="Tenorite" panose="00000500000000000000" pitchFamily="2" charset="0"/>
                </a:endParaRPr>
              </a:p>
            </p:txBody>
          </p:sp>
        </p:grpSp>
        <p:grpSp>
          <p:nvGrpSpPr>
            <p:cNvPr id="141" name="Group 140">
              <a:extLst>
                <a:ext uri="{FF2B5EF4-FFF2-40B4-BE49-F238E27FC236}">
                  <a16:creationId xmlns:a16="http://schemas.microsoft.com/office/drawing/2014/main" id="{4672396E-E260-96B8-272A-A2A35ECE49D0}"/>
                </a:ext>
              </a:extLst>
            </p:cNvPr>
            <p:cNvGrpSpPr/>
            <p:nvPr/>
          </p:nvGrpSpPr>
          <p:grpSpPr>
            <a:xfrm>
              <a:off x="9259849" y="3191628"/>
              <a:ext cx="2094396" cy="2087145"/>
              <a:chOff x="555316" y="2625770"/>
              <a:chExt cx="2094396" cy="2087145"/>
            </a:xfrm>
          </p:grpSpPr>
          <p:grpSp>
            <p:nvGrpSpPr>
              <p:cNvPr id="140" name="Group 139">
                <a:extLst>
                  <a:ext uri="{FF2B5EF4-FFF2-40B4-BE49-F238E27FC236}">
                    <a16:creationId xmlns:a16="http://schemas.microsoft.com/office/drawing/2014/main" id="{24374264-8976-213F-8024-B3994B5522E9}"/>
                  </a:ext>
                </a:extLst>
              </p:cNvPr>
              <p:cNvGrpSpPr/>
              <p:nvPr/>
            </p:nvGrpSpPr>
            <p:grpSpPr>
              <a:xfrm>
                <a:off x="950051" y="2994258"/>
                <a:ext cx="1424650" cy="1718657"/>
                <a:chOff x="939662" y="2991739"/>
                <a:chExt cx="1424650" cy="1718657"/>
              </a:xfrm>
            </p:grpSpPr>
            <p:sp>
              <p:nvSpPr>
                <p:cNvPr id="108" name="Freeform: Shape 107">
                  <a:extLst>
                    <a:ext uri="{FF2B5EF4-FFF2-40B4-BE49-F238E27FC236}">
                      <a16:creationId xmlns:a16="http://schemas.microsoft.com/office/drawing/2014/main" id="{01A789A5-CA31-BE04-115C-4E89237C315A}"/>
                    </a:ext>
                  </a:extLst>
                </p:cNvPr>
                <p:cNvSpPr/>
                <p:nvPr/>
              </p:nvSpPr>
              <p:spPr>
                <a:xfrm>
                  <a:off x="1247219" y="3159164"/>
                  <a:ext cx="650097" cy="650097"/>
                </a:xfrm>
                <a:custGeom>
                  <a:avLst/>
                  <a:gdLst>
                    <a:gd name="connsiteX0" fmla="*/ 650097 w 650097"/>
                    <a:gd name="connsiteY0" fmla="*/ 325049 h 650097"/>
                    <a:gd name="connsiteX1" fmla="*/ 325049 w 650097"/>
                    <a:gd name="connsiteY1" fmla="*/ 650097 h 650097"/>
                    <a:gd name="connsiteX2" fmla="*/ 0 w 650097"/>
                    <a:gd name="connsiteY2" fmla="*/ 325049 h 650097"/>
                    <a:gd name="connsiteX3" fmla="*/ 325049 w 650097"/>
                    <a:gd name="connsiteY3" fmla="*/ 0 h 650097"/>
                    <a:gd name="connsiteX4" fmla="*/ 650097 w 650097"/>
                    <a:gd name="connsiteY4" fmla="*/ 325049 h 6500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097" h="650097">
                      <a:moveTo>
                        <a:pt x="650097" y="325049"/>
                      </a:moveTo>
                      <a:cubicBezTo>
                        <a:pt x="650097" y="504568"/>
                        <a:pt x="504568" y="650097"/>
                        <a:pt x="325049" y="650097"/>
                      </a:cubicBezTo>
                      <a:cubicBezTo>
                        <a:pt x="145529" y="650097"/>
                        <a:pt x="0" y="504568"/>
                        <a:pt x="0" y="325049"/>
                      </a:cubicBezTo>
                      <a:cubicBezTo>
                        <a:pt x="0" y="145529"/>
                        <a:pt x="145529" y="0"/>
                        <a:pt x="325049" y="0"/>
                      </a:cubicBezTo>
                      <a:cubicBezTo>
                        <a:pt x="504568" y="0"/>
                        <a:pt x="650097" y="145529"/>
                        <a:pt x="650097" y="325049"/>
                      </a:cubicBezTo>
                      <a:close/>
                    </a:path>
                  </a:pathLst>
                </a:custGeom>
                <a:solidFill>
                  <a:srgbClr val="FFB6B6"/>
                </a:solidFill>
                <a:ln w="8973" cap="flat">
                  <a:noFill/>
                  <a:prstDash val="solid"/>
                  <a:miter/>
                </a:ln>
              </p:spPr>
              <p:txBody>
                <a:bodyPr rtlCol="0" anchor="ctr"/>
                <a:lstStyle/>
                <a:p>
                  <a:endParaRPr lang="en-US"/>
                </a:p>
              </p:txBody>
            </p:sp>
            <p:sp>
              <p:nvSpPr>
                <p:cNvPr id="116" name="Freeform: Shape 115">
                  <a:extLst>
                    <a:ext uri="{FF2B5EF4-FFF2-40B4-BE49-F238E27FC236}">
                      <a16:creationId xmlns:a16="http://schemas.microsoft.com/office/drawing/2014/main" id="{49F5F4D1-5B90-7907-44B3-2E6092756437}"/>
                    </a:ext>
                  </a:extLst>
                </p:cNvPr>
                <p:cNvSpPr/>
                <p:nvPr/>
              </p:nvSpPr>
              <p:spPr>
                <a:xfrm>
                  <a:off x="939662" y="3934276"/>
                  <a:ext cx="1424650" cy="776120"/>
                </a:xfrm>
                <a:custGeom>
                  <a:avLst/>
                  <a:gdLst>
                    <a:gd name="connsiteX0" fmla="*/ 1424439 w 1424650"/>
                    <a:gd name="connsiteY0" fmla="*/ 430083 h 776120"/>
                    <a:gd name="connsiteX1" fmla="*/ -212 w 1424650"/>
                    <a:gd name="connsiteY1" fmla="*/ 533043 h 776120"/>
                    <a:gd name="connsiteX2" fmla="*/ 87129 w 1424650"/>
                    <a:gd name="connsiteY2" fmla="*/ 289333 h 776120"/>
                    <a:gd name="connsiteX3" fmla="*/ 309745 w 1424650"/>
                    <a:gd name="connsiteY3" fmla="*/ 136464 h 776120"/>
                    <a:gd name="connsiteX4" fmla="*/ 365309 w 1424650"/>
                    <a:gd name="connsiteY4" fmla="*/ 133053 h 776120"/>
                    <a:gd name="connsiteX5" fmla="*/ 497801 w 1424650"/>
                    <a:gd name="connsiteY5" fmla="*/ 18783 h 776120"/>
                    <a:gd name="connsiteX6" fmla="*/ 849498 w 1424650"/>
                    <a:gd name="connsiteY6" fmla="*/ -68 h 776120"/>
                    <a:gd name="connsiteX7" fmla="*/ 1065740 w 1424650"/>
                    <a:gd name="connsiteY7" fmla="*/ 130001 h 776120"/>
                    <a:gd name="connsiteX8" fmla="*/ 1065561 w 1424650"/>
                    <a:gd name="connsiteY8" fmla="*/ 129103 h 776120"/>
                    <a:gd name="connsiteX9" fmla="*/ 1150568 w 1424650"/>
                    <a:gd name="connsiteY9" fmla="*/ 134309 h 776120"/>
                    <a:gd name="connsiteX10" fmla="*/ 1373183 w 1424650"/>
                    <a:gd name="connsiteY10" fmla="*/ 287178 h 7761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24650" h="776120">
                      <a:moveTo>
                        <a:pt x="1424439" y="430083"/>
                      </a:moveTo>
                      <a:cubicBezTo>
                        <a:pt x="1057374" y="847748"/>
                        <a:pt x="423090" y="893581"/>
                        <a:pt x="-212" y="533043"/>
                      </a:cubicBezTo>
                      <a:lnTo>
                        <a:pt x="87129" y="289333"/>
                      </a:lnTo>
                      <a:cubicBezTo>
                        <a:pt x="127352" y="201130"/>
                        <a:pt x="212979" y="142325"/>
                        <a:pt x="309745" y="136464"/>
                      </a:cubicBezTo>
                      <a:lnTo>
                        <a:pt x="365309" y="133053"/>
                      </a:lnTo>
                      <a:lnTo>
                        <a:pt x="497801" y="18783"/>
                      </a:lnTo>
                      <a:cubicBezTo>
                        <a:pt x="497801" y="18783"/>
                        <a:pt x="854794" y="6036"/>
                        <a:pt x="849498" y="-68"/>
                      </a:cubicBezTo>
                      <a:lnTo>
                        <a:pt x="1065740" y="130001"/>
                      </a:lnTo>
                      <a:lnTo>
                        <a:pt x="1065561" y="129103"/>
                      </a:lnTo>
                      <a:lnTo>
                        <a:pt x="1150568" y="134309"/>
                      </a:lnTo>
                      <a:cubicBezTo>
                        <a:pt x="1247343" y="140144"/>
                        <a:pt x="1332987" y="198958"/>
                        <a:pt x="1373183" y="287178"/>
                      </a:cubicBezTo>
                      <a:close/>
                    </a:path>
                  </a:pathLst>
                </a:custGeom>
                <a:solidFill>
                  <a:srgbClr val="6C63FF"/>
                </a:solidFill>
                <a:ln w="8973" cap="flat">
                  <a:noFill/>
                  <a:prstDash val="solid"/>
                  <a:miter/>
                </a:ln>
              </p:spPr>
              <p:txBody>
                <a:bodyPr rtlCol="0" anchor="ctr"/>
                <a:lstStyle/>
                <a:p>
                  <a:endParaRPr lang="en-US"/>
                </a:p>
              </p:txBody>
            </p:sp>
            <p:sp>
              <p:nvSpPr>
                <p:cNvPr id="120" name="Freeform: Shape 119">
                  <a:extLst>
                    <a:ext uri="{FF2B5EF4-FFF2-40B4-BE49-F238E27FC236}">
                      <a16:creationId xmlns:a16="http://schemas.microsoft.com/office/drawing/2014/main" id="{A7C5D080-EE6B-3C47-9ABD-C24B088A85C3}"/>
                    </a:ext>
                  </a:extLst>
                </p:cNvPr>
                <p:cNvSpPr/>
                <p:nvPr/>
              </p:nvSpPr>
              <p:spPr>
                <a:xfrm>
                  <a:off x="1235804" y="2991739"/>
                  <a:ext cx="694384" cy="588030"/>
                </a:xfrm>
                <a:custGeom>
                  <a:avLst/>
                  <a:gdLst>
                    <a:gd name="connsiteX0" fmla="*/ 679071 w 694384"/>
                    <a:gd name="connsiteY0" fmla="*/ 290816 h 588030"/>
                    <a:gd name="connsiteX1" fmla="*/ 503564 w 694384"/>
                    <a:gd name="connsiteY1" fmla="*/ 52034 h 588030"/>
                    <a:gd name="connsiteX2" fmla="*/ 272860 w 694384"/>
                    <a:gd name="connsiteY2" fmla="*/ 9180 h 588030"/>
                    <a:gd name="connsiteX3" fmla="*/ 136598 w 694384"/>
                    <a:gd name="connsiteY3" fmla="*/ 190118 h 588030"/>
                    <a:gd name="connsiteX4" fmla="*/ 56537 w 694384"/>
                    <a:gd name="connsiteY4" fmla="*/ 214839 h 588030"/>
                    <a:gd name="connsiteX5" fmla="*/ 17256 w 694384"/>
                    <a:gd name="connsiteY5" fmla="*/ 294362 h 588030"/>
                    <a:gd name="connsiteX6" fmla="*/ 22005 w 694384"/>
                    <a:gd name="connsiteY6" fmla="*/ 574337 h 588030"/>
                    <a:gd name="connsiteX7" fmla="*/ 20461 w 694384"/>
                    <a:gd name="connsiteY7" fmla="*/ 587406 h 588030"/>
                    <a:gd name="connsiteX8" fmla="*/ 104588 w 694384"/>
                    <a:gd name="connsiteY8" fmla="*/ 514320 h 588030"/>
                    <a:gd name="connsiteX9" fmla="*/ 151894 w 694384"/>
                    <a:gd name="connsiteY9" fmla="*/ 407949 h 588030"/>
                    <a:gd name="connsiteX10" fmla="*/ 241389 w 694384"/>
                    <a:gd name="connsiteY10" fmla="*/ 343256 h 588030"/>
                    <a:gd name="connsiteX11" fmla="*/ 238023 w 694384"/>
                    <a:gd name="connsiteY11" fmla="*/ 401648 h 588030"/>
                    <a:gd name="connsiteX12" fmla="*/ 336620 w 694384"/>
                    <a:gd name="connsiteY12" fmla="*/ 350850 h 588030"/>
                    <a:gd name="connsiteX13" fmla="*/ 313165 w 694384"/>
                    <a:gd name="connsiteY13" fmla="*/ 406953 h 588030"/>
                    <a:gd name="connsiteX14" fmla="*/ 399267 w 694384"/>
                    <a:gd name="connsiteY14" fmla="*/ 370966 h 588030"/>
                    <a:gd name="connsiteX15" fmla="*/ 389644 w 694384"/>
                    <a:gd name="connsiteY15" fmla="*/ 424906 h 588030"/>
                    <a:gd name="connsiteX16" fmla="*/ 566013 w 694384"/>
                    <a:gd name="connsiteY16" fmla="*/ 367879 h 588030"/>
                    <a:gd name="connsiteX17" fmla="*/ 635598 w 694384"/>
                    <a:gd name="connsiteY17" fmla="*/ 465776 h 588030"/>
                    <a:gd name="connsiteX18" fmla="*/ 652268 w 694384"/>
                    <a:gd name="connsiteY18" fmla="*/ 587963 h 588030"/>
                    <a:gd name="connsiteX19" fmla="*/ 679071 w 694384"/>
                    <a:gd name="connsiteY19" fmla="*/ 290816 h 5880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94384" h="588030">
                      <a:moveTo>
                        <a:pt x="679071" y="290816"/>
                      </a:moveTo>
                      <a:cubicBezTo>
                        <a:pt x="651603" y="192506"/>
                        <a:pt x="589199" y="107598"/>
                        <a:pt x="503564" y="52034"/>
                      </a:cubicBezTo>
                      <a:cubicBezTo>
                        <a:pt x="435325" y="8381"/>
                        <a:pt x="350165" y="-13898"/>
                        <a:pt x="272860" y="9180"/>
                      </a:cubicBezTo>
                      <a:cubicBezTo>
                        <a:pt x="195546" y="32267"/>
                        <a:pt x="131535" y="108136"/>
                        <a:pt x="136598" y="190118"/>
                      </a:cubicBezTo>
                      <a:cubicBezTo>
                        <a:pt x="108690" y="180621"/>
                        <a:pt x="76967" y="193251"/>
                        <a:pt x="56537" y="214839"/>
                      </a:cubicBezTo>
                      <a:cubicBezTo>
                        <a:pt x="36107" y="236427"/>
                        <a:pt x="25129" y="265457"/>
                        <a:pt x="17256" y="294362"/>
                      </a:cubicBezTo>
                      <a:cubicBezTo>
                        <a:pt x="-7554" y="386271"/>
                        <a:pt x="-5903" y="483324"/>
                        <a:pt x="22005" y="574337"/>
                      </a:cubicBezTo>
                      <a:lnTo>
                        <a:pt x="20461" y="587406"/>
                      </a:lnTo>
                      <a:cubicBezTo>
                        <a:pt x="58180" y="581159"/>
                        <a:pt x="86797" y="548799"/>
                        <a:pt x="104588" y="514320"/>
                      </a:cubicBezTo>
                      <a:cubicBezTo>
                        <a:pt x="122371" y="479842"/>
                        <a:pt x="132613" y="441584"/>
                        <a:pt x="151894" y="407949"/>
                      </a:cubicBezTo>
                      <a:cubicBezTo>
                        <a:pt x="171175" y="374315"/>
                        <a:pt x="203194" y="344306"/>
                        <a:pt x="241389" y="343256"/>
                      </a:cubicBezTo>
                      <a:lnTo>
                        <a:pt x="238023" y="401648"/>
                      </a:lnTo>
                      <a:cubicBezTo>
                        <a:pt x="270886" y="384718"/>
                        <a:pt x="303757" y="367780"/>
                        <a:pt x="336620" y="350850"/>
                      </a:cubicBezTo>
                      <a:cubicBezTo>
                        <a:pt x="328801" y="369548"/>
                        <a:pt x="320983" y="388246"/>
                        <a:pt x="313165" y="406953"/>
                      </a:cubicBezTo>
                      <a:cubicBezTo>
                        <a:pt x="341862" y="394951"/>
                        <a:pt x="370569" y="382959"/>
                        <a:pt x="399267" y="370966"/>
                      </a:cubicBezTo>
                      <a:cubicBezTo>
                        <a:pt x="396062" y="388946"/>
                        <a:pt x="392848" y="406926"/>
                        <a:pt x="389644" y="424906"/>
                      </a:cubicBezTo>
                      <a:cubicBezTo>
                        <a:pt x="418108" y="360114"/>
                        <a:pt x="506131" y="331659"/>
                        <a:pt x="566013" y="367879"/>
                      </a:cubicBezTo>
                      <a:cubicBezTo>
                        <a:pt x="600788" y="388919"/>
                        <a:pt x="623597" y="426405"/>
                        <a:pt x="635598" y="465776"/>
                      </a:cubicBezTo>
                      <a:cubicBezTo>
                        <a:pt x="647600" y="505146"/>
                        <a:pt x="649979" y="546797"/>
                        <a:pt x="652268" y="587963"/>
                      </a:cubicBezTo>
                      <a:cubicBezTo>
                        <a:pt x="696611" y="495353"/>
                        <a:pt x="706126" y="389871"/>
                        <a:pt x="679071" y="290816"/>
                      </a:cubicBezTo>
                      <a:close/>
                    </a:path>
                  </a:pathLst>
                </a:custGeom>
                <a:solidFill>
                  <a:srgbClr val="2F2E41"/>
                </a:solidFill>
                <a:ln w="8973" cap="flat">
                  <a:noFill/>
                  <a:prstDash val="solid"/>
                  <a:miter/>
                </a:ln>
              </p:spPr>
              <p:txBody>
                <a:bodyPr rtlCol="0" anchor="ctr"/>
                <a:lstStyle/>
                <a:p>
                  <a:endParaRPr lang="en-US"/>
                </a:p>
              </p:txBody>
            </p:sp>
          </p:grpSp>
          <p:sp>
            <p:nvSpPr>
              <p:cNvPr id="139" name="Freeform: Shape 138">
                <a:extLst>
                  <a:ext uri="{FF2B5EF4-FFF2-40B4-BE49-F238E27FC236}">
                    <a16:creationId xmlns:a16="http://schemas.microsoft.com/office/drawing/2014/main" id="{87DCA3BA-829C-5203-910A-18DCCF4517C2}"/>
                  </a:ext>
                </a:extLst>
              </p:cNvPr>
              <p:cNvSpPr/>
              <p:nvPr/>
            </p:nvSpPr>
            <p:spPr>
              <a:xfrm>
                <a:off x="555316" y="2625770"/>
                <a:ext cx="2094396" cy="2084626"/>
              </a:xfrm>
              <a:custGeom>
                <a:avLst/>
                <a:gdLst>
                  <a:gd name="connsiteX0" fmla="*/ 1787677 w 2094396"/>
                  <a:gd name="connsiteY0" fmla="*/ 305288 h 2084626"/>
                  <a:gd name="connsiteX1" fmla="*/ 1047198 w 2094396"/>
                  <a:gd name="connsiteY1" fmla="*/ 0 h 2084626"/>
                  <a:gd name="connsiteX2" fmla="*/ 306719 w 2094396"/>
                  <a:gd name="connsiteY2" fmla="*/ 305288 h 2084626"/>
                  <a:gd name="connsiteX3" fmla="*/ 0 w 2094396"/>
                  <a:gd name="connsiteY3" fmla="*/ 1042313 h 2084626"/>
                  <a:gd name="connsiteX4" fmla="*/ 257036 w 2094396"/>
                  <a:gd name="connsiteY4" fmla="*/ 1726360 h 2084626"/>
                  <a:gd name="connsiteX5" fmla="*/ 306719 w 2094396"/>
                  <a:gd name="connsiteY5" fmla="*/ 1779338 h 2084626"/>
                  <a:gd name="connsiteX6" fmla="*/ 319002 w 2094396"/>
                  <a:gd name="connsiteY6" fmla="*/ 1791329 h 2084626"/>
                  <a:gd name="connsiteX7" fmla="*/ 352662 w 2094396"/>
                  <a:gd name="connsiteY7" fmla="*/ 1822402 h 2084626"/>
                  <a:gd name="connsiteX8" fmla="*/ 373685 w 2094396"/>
                  <a:gd name="connsiteY8" fmla="*/ 1840505 h 2084626"/>
                  <a:gd name="connsiteX9" fmla="*/ 390416 w 2094396"/>
                  <a:gd name="connsiteY9" fmla="*/ 1854259 h 2084626"/>
                  <a:gd name="connsiteX10" fmla="*/ 390731 w 2094396"/>
                  <a:gd name="connsiteY10" fmla="*/ 1854534 h 2084626"/>
                  <a:gd name="connsiteX11" fmla="*/ 438485 w 2094396"/>
                  <a:gd name="connsiteY11" fmla="*/ 1890740 h 2084626"/>
                  <a:gd name="connsiteX12" fmla="*/ 1047198 w 2094396"/>
                  <a:gd name="connsiteY12" fmla="*/ 2084626 h 2084626"/>
                  <a:gd name="connsiteX13" fmla="*/ 1705279 w 2094396"/>
                  <a:gd name="connsiteY13" fmla="*/ 1853240 h 2084626"/>
                  <a:gd name="connsiteX14" fmla="*/ 1749844 w 2094396"/>
                  <a:gd name="connsiteY14" fmla="*/ 1815192 h 2084626"/>
                  <a:gd name="connsiteX15" fmla="*/ 1787677 w 2094396"/>
                  <a:gd name="connsiteY15" fmla="*/ 1779338 h 2084626"/>
                  <a:gd name="connsiteX16" fmla="*/ 1799291 w 2094396"/>
                  <a:gd name="connsiteY16" fmla="*/ 1767583 h 2084626"/>
                  <a:gd name="connsiteX17" fmla="*/ 1830313 w 2094396"/>
                  <a:gd name="connsiteY17" fmla="*/ 1734354 h 2084626"/>
                  <a:gd name="connsiteX18" fmla="*/ 2094396 w 2094396"/>
                  <a:gd name="connsiteY18" fmla="*/ 1042313 h 2084626"/>
                  <a:gd name="connsiteX19" fmla="*/ 1787677 w 2094396"/>
                  <a:gd name="connsiteY19" fmla="*/ 305288 h 2084626"/>
                  <a:gd name="connsiteX20" fmla="*/ 1827754 w 2094396"/>
                  <a:gd name="connsiteY20" fmla="*/ 1724597 h 2084626"/>
                  <a:gd name="connsiteX21" fmla="*/ 1797519 w 2094396"/>
                  <a:gd name="connsiteY21" fmla="*/ 1757395 h 2084626"/>
                  <a:gd name="connsiteX22" fmla="*/ 1747758 w 2094396"/>
                  <a:gd name="connsiteY22" fmla="*/ 1805749 h 2084626"/>
                  <a:gd name="connsiteX23" fmla="*/ 1728034 w 2094396"/>
                  <a:gd name="connsiteY23" fmla="*/ 1823264 h 2084626"/>
                  <a:gd name="connsiteX24" fmla="*/ 1705082 w 2094396"/>
                  <a:gd name="connsiteY24" fmla="*/ 1842543 h 2084626"/>
                  <a:gd name="connsiteX25" fmla="*/ 1505367 w 2094396"/>
                  <a:gd name="connsiteY25" fmla="*/ 1970716 h 2084626"/>
                  <a:gd name="connsiteX26" fmla="*/ 1418363 w 2094396"/>
                  <a:gd name="connsiteY26" fmla="*/ 2008608 h 2084626"/>
                  <a:gd name="connsiteX27" fmla="*/ 1047198 w 2094396"/>
                  <a:gd name="connsiteY27" fmla="*/ 2076789 h 2084626"/>
                  <a:gd name="connsiteX28" fmla="*/ 688198 w 2094396"/>
                  <a:gd name="connsiteY28" fmla="*/ 2013153 h 2084626"/>
                  <a:gd name="connsiteX29" fmla="*/ 555212 w 2094396"/>
                  <a:gd name="connsiteY29" fmla="*/ 1953357 h 2084626"/>
                  <a:gd name="connsiteX30" fmla="*/ 536551 w 2094396"/>
                  <a:gd name="connsiteY30" fmla="*/ 1943091 h 2084626"/>
                  <a:gd name="connsiteX31" fmla="*/ 442382 w 2094396"/>
                  <a:gd name="connsiteY31" fmla="*/ 1883099 h 2084626"/>
                  <a:gd name="connsiteX32" fmla="*/ 439390 w 2094396"/>
                  <a:gd name="connsiteY32" fmla="*/ 1880944 h 2084626"/>
                  <a:gd name="connsiteX33" fmla="*/ 376794 w 2094396"/>
                  <a:gd name="connsiteY33" fmla="*/ 1832159 h 2084626"/>
                  <a:gd name="connsiteX34" fmla="*/ 354866 w 2094396"/>
                  <a:gd name="connsiteY34" fmla="*/ 1813154 h 2084626"/>
                  <a:gd name="connsiteX35" fmla="*/ 320419 w 2094396"/>
                  <a:gd name="connsiteY35" fmla="*/ 1781101 h 2084626"/>
                  <a:gd name="connsiteX36" fmla="*/ 259437 w 2094396"/>
                  <a:gd name="connsiteY36" fmla="*/ 1716329 h 2084626"/>
                  <a:gd name="connsiteX37" fmla="*/ 7874 w 2094396"/>
                  <a:gd name="connsiteY37" fmla="*/ 1042313 h 2084626"/>
                  <a:gd name="connsiteX38" fmla="*/ 1047198 w 2094396"/>
                  <a:gd name="connsiteY38" fmla="*/ 7837 h 2084626"/>
                  <a:gd name="connsiteX39" fmla="*/ 2086522 w 2094396"/>
                  <a:gd name="connsiteY39" fmla="*/ 1042313 h 2084626"/>
                  <a:gd name="connsiteX40" fmla="*/ 1827754 w 2094396"/>
                  <a:gd name="connsiteY40" fmla="*/ 1724597 h 20846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Lst>
                <a:rect l="l" t="t" r="r" b="b"/>
                <a:pathLst>
                  <a:path w="2094396" h="2084626">
                    <a:moveTo>
                      <a:pt x="1787677" y="305288"/>
                    </a:moveTo>
                    <a:cubicBezTo>
                      <a:pt x="1589891" y="108424"/>
                      <a:pt x="1326910" y="0"/>
                      <a:pt x="1047198" y="0"/>
                    </a:cubicBezTo>
                    <a:cubicBezTo>
                      <a:pt x="767486" y="0"/>
                      <a:pt x="504505" y="108424"/>
                      <a:pt x="306719" y="305288"/>
                    </a:cubicBezTo>
                    <a:cubicBezTo>
                      <a:pt x="108932" y="502152"/>
                      <a:pt x="0" y="763906"/>
                      <a:pt x="0" y="1042313"/>
                    </a:cubicBezTo>
                    <a:cubicBezTo>
                      <a:pt x="0" y="1296426"/>
                      <a:pt x="90744" y="1536667"/>
                      <a:pt x="257036" y="1726360"/>
                    </a:cubicBezTo>
                    <a:cubicBezTo>
                      <a:pt x="272901" y="1744503"/>
                      <a:pt x="289475" y="1762175"/>
                      <a:pt x="306719" y="1779338"/>
                    </a:cubicBezTo>
                    <a:cubicBezTo>
                      <a:pt x="310774" y="1783374"/>
                      <a:pt x="314868" y="1787410"/>
                      <a:pt x="319002" y="1791329"/>
                    </a:cubicBezTo>
                    <a:cubicBezTo>
                      <a:pt x="330025" y="1801948"/>
                      <a:pt x="341245" y="1812332"/>
                      <a:pt x="352662" y="1822402"/>
                    </a:cubicBezTo>
                    <a:cubicBezTo>
                      <a:pt x="359590" y="1828554"/>
                      <a:pt x="366598" y="1834589"/>
                      <a:pt x="373685" y="1840505"/>
                    </a:cubicBezTo>
                    <a:cubicBezTo>
                      <a:pt x="379235" y="1845168"/>
                      <a:pt x="384787" y="1849753"/>
                      <a:pt x="390416" y="1854259"/>
                    </a:cubicBezTo>
                    <a:cubicBezTo>
                      <a:pt x="390534" y="1854377"/>
                      <a:pt x="390613" y="1854455"/>
                      <a:pt x="390731" y="1854534"/>
                    </a:cubicBezTo>
                    <a:cubicBezTo>
                      <a:pt x="406360" y="1867073"/>
                      <a:pt x="422265" y="1879141"/>
                      <a:pt x="438485" y="1890740"/>
                    </a:cubicBezTo>
                    <a:cubicBezTo>
                      <a:pt x="614894" y="2016680"/>
                      <a:pt x="825790" y="2084626"/>
                      <a:pt x="1047198" y="2084626"/>
                    </a:cubicBezTo>
                    <a:cubicBezTo>
                      <a:pt x="1289668" y="2084626"/>
                      <a:pt x="1519500" y="2003161"/>
                      <a:pt x="1705279" y="1853240"/>
                    </a:cubicBezTo>
                    <a:cubicBezTo>
                      <a:pt x="1720436" y="1841015"/>
                      <a:pt x="1735278" y="1828319"/>
                      <a:pt x="1749844" y="1815192"/>
                    </a:cubicBezTo>
                    <a:cubicBezTo>
                      <a:pt x="1762718" y="1803593"/>
                      <a:pt x="1775316" y="1791642"/>
                      <a:pt x="1787677" y="1779338"/>
                    </a:cubicBezTo>
                    <a:cubicBezTo>
                      <a:pt x="1791575" y="1775459"/>
                      <a:pt x="1795472" y="1771540"/>
                      <a:pt x="1799291" y="1767583"/>
                    </a:cubicBezTo>
                    <a:cubicBezTo>
                      <a:pt x="1809920" y="1756689"/>
                      <a:pt x="1820235" y="1745600"/>
                      <a:pt x="1830313" y="1734354"/>
                    </a:cubicBezTo>
                    <a:cubicBezTo>
                      <a:pt x="2001054" y="1543446"/>
                      <a:pt x="2094396" y="1300031"/>
                      <a:pt x="2094396" y="1042313"/>
                    </a:cubicBezTo>
                    <a:cubicBezTo>
                      <a:pt x="2094396" y="763906"/>
                      <a:pt x="1985464" y="502152"/>
                      <a:pt x="1787677" y="305288"/>
                    </a:cubicBezTo>
                    <a:close/>
                    <a:moveTo>
                      <a:pt x="1827754" y="1724597"/>
                    </a:moveTo>
                    <a:cubicBezTo>
                      <a:pt x="1817912" y="1735725"/>
                      <a:pt x="1807834" y="1746697"/>
                      <a:pt x="1797519" y="1757395"/>
                    </a:cubicBezTo>
                    <a:cubicBezTo>
                      <a:pt x="1781457" y="1774048"/>
                      <a:pt x="1764883" y="1790192"/>
                      <a:pt x="1747758" y="1805749"/>
                    </a:cubicBezTo>
                    <a:cubicBezTo>
                      <a:pt x="1741262" y="1811705"/>
                      <a:pt x="1734688" y="1817504"/>
                      <a:pt x="1728034" y="1823264"/>
                    </a:cubicBezTo>
                    <a:cubicBezTo>
                      <a:pt x="1720475" y="1829808"/>
                      <a:pt x="1712838" y="1836234"/>
                      <a:pt x="1705082" y="1842543"/>
                    </a:cubicBezTo>
                    <a:cubicBezTo>
                      <a:pt x="1643943" y="1892503"/>
                      <a:pt x="1576978" y="1935607"/>
                      <a:pt x="1505367" y="1970716"/>
                    </a:cubicBezTo>
                    <a:cubicBezTo>
                      <a:pt x="1477061" y="1984627"/>
                      <a:pt x="1448047" y="1997283"/>
                      <a:pt x="1418363" y="2008608"/>
                    </a:cubicBezTo>
                    <a:cubicBezTo>
                      <a:pt x="1303053" y="2052651"/>
                      <a:pt x="1177901" y="2076789"/>
                      <a:pt x="1047198" y="2076789"/>
                    </a:cubicBezTo>
                    <a:cubicBezTo>
                      <a:pt x="921062" y="2076789"/>
                      <a:pt x="800122" y="2054297"/>
                      <a:pt x="688198" y="2013153"/>
                    </a:cubicBezTo>
                    <a:cubicBezTo>
                      <a:pt x="642255" y="1996304"/>
                      <a:pt x="597848" y="1976280"/>
                      <a:pt x="555212" y="1953357"/>
                    </a:cubicBezTo>
                    <a:cubicBezTo>
                      <a:pt x="548952" y="1949987"/>
                      <a:pt x="542732" y="1946578"/>
                      <a:pt x="536551" y="1943091"/>
                    </a:cubicBezTo>
                    <a:cubicBezTo>
                      <a:pt x="504033" y="1924753"/>
                      <a:pt x="472578" y="1904729"/>
                      <a:pt x="442382" y="1883099"/>
                    </a:cubicBezTo>
                    <a:cubicBezTo>
                      <a:pt x="441398" y="1882394"/>
                      <a:pt x="440374" y="1881649"/>
                      <a:pt x="439390" y="1880944"/>
                    </a:cubicBezTo>
                    <a:cubicBezTo>
                      <a:pt x="417895" y="1865505"/>
                      <a:pt x="396990" y="1849244"/>
                      <a:pt x="376794" y="1832159"/>
                    </a:cubicBezTo>
                    <a:cubicBezTo>
                      <a:pt x="369393" y="1825929"/>
                      <a:pt x="362071" y="1819620"/>
                      <a:pt x="354866" y="1813154"/>
                    </a:cubicBezTo>
                    <a:cubicBezTo>
                      <a:pt x="343135" y="1802771"/>
                      <a:pt x="331639" y="1792073"/>
                      <a:pt x="320419" y="1781101"/>
                    </a:cubicBezTo>
                    <a:cubicBezTo>
                      <a:pt x="299160" y="1760373"/>
                      <a:pt x="278846" y="1738782"/>
                      <a:pt x="259437" y="1716329"/>
                    </a:cubicBezTo>
                    <a:cubicBezTo>
                      <a:pt x="102712" y="1535139"/>
                      <a:pt x="7874" y="1299561"/>
                      <a:pt x="7874" y="1042313"/>
                    </a:cubicBezTo>
                    <a:cubicBezTo>
                      <a:pt x="7874" y="471901"/>
                      <a:pt x="474113" y="7837"/>
                      <a:pt x="1047198" y="7837"/>
                    </a:cubicBezTo>
                    <a:cubicBezTo>
                      <a:pt x="1620283" y="7837"/>
                      <a:pt x="2086522" y="471901"/>
                      <a:pt x="2086522" y="1042313"/>
                    </a:cubicBezTo>
                    <a:cubicBezTo>
                      <a:pt x="2086522" y="1303518"/>
                      <a:pt x="1988771" y="1542388"/>
                      <a:pt x="1827754" y="1724597"/>
                    </a:cubicBezTo>
                    <a:close/>
                  </a:path>
                </a:pathLst>
              </a:custGeom>
              <a:solidFill>
                <a:srgbClr val="3F3D56"/>
              </a:solidFill>
              <a:ln w="3921" cap="flat">
                <a:noFill/>
                <a:prstDash val="solid"/>
                <a:miter/>
              </a:ln>
            </p:spPr>
            <p:txBody>
              <a:bodyPr rtlCol="0" anchor="ctr"/>
              <a:lstStyle/>
              <a:p>
                <a:endParaRPr lang="en-US"/>
              </a:p>
            </p:txBody>
          </p:sp>
        </p:grpSp>
      </p:grpSp>
    </p:spTree>
    <p:extLst>
      <p:ext uri="{BB962C8B-B14F-4D97-AF65-F5344CB8AC3E}">
        <p14:creationId xmlns:p14="http://schemas.microsoft.com/office/powerpoint/2010/main" val="2048065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2B2C5-F50D-F5F2-A578-25BFDBE77F4B}"/>
              </a:ext>
            </a:extLst>
          </p:cNvPr>
          <p:cNvSpPr>
            <a:spLocks noGrp="1"/>
          </p:cNvSpPr>
          <p:nvPr>
            <p:ph type="title"/>
          </p:nvPr>
        </p:nvSpPr>
        <p:spPr/>
        <p:txBody>
          <a:bodyPr>
            <a:normAutofit/>
          </a:bodyPr>
          <a:lstStyle/>
          <a:p>
            <a:r>
              <a:rPr lang="en-US" sz="5000" b="1" dirty="0">
                <a:latin typeface="Tenorite" panose="00000500000000000000" pitchFamily="2" charset="0"/>
              </a:rPr>
              <a:t>Evaluation and Results</a:t>
            </a:r>
            <a:r>
              <a:rPr lang="en-US" dirty="0"/>
              <a:t> </a:t>
            </a:r>
          </a:p>
        </p:txBody>
      </p:sp>
      <p:sp>
        <p:nvSpPr>
          <p:cNvPr id="3" name="Content Placeholder 2">
            <a:extLst>
              <a:ext uri="{FF2B5EF4-FFF2-40B4-BE49-F238E27FC236}">
                <a16:creationId xmlns:a16="http://schemas.microsoft.com/office/drawing/2014/main" id="{7F492BD7-AE43-73E6-38FE-8120ABD94A14}"/>
              </a:ext>
            </a:extLst>
          </p:cNvPr>
          <p:cNvSpPr>
            <a:spLocks noGrp="1"/>
          </p:cNvSpPr>
          <p:nvPr>
            <p:ph idx="1"/>
          </p:nvPr>
        </p:nvSpPr>
        <p:spPr/>
        <p:txBody>
          <a:bodyPr/>
          <a:lstStyle/>
          <a:p>
            <a:r>
              <a:rPr lang="en-US" dirty="0"/>
              <a:t>MODEL EVALUATION COMPARATIVE</a:t>
            </a:r>
          </a:p>
          <a:p>
            <a:r>
              <a:rPr lang="en-US" dirty="0"/>
              <a:t>MODEL PERFORMANCE MATRIX</a:t>
            </a:r>
          </a:p>
          <a:p>
            <a:endParaRPr lang="en-US" dirty="0"/>
          </a:p>
        </p:txBody>
      </p:sp>
      <p:sp>
        <p:nvSpPr>
          <p:cNvPr id="4" name="Slide Number Placeholder 3">
            <a:extLst>
              <a:ext uri="{FF2B5EF4-FFF2-40B4-BE49-F238E27FC236}">
                <a16:creationId xmlns:a16="http://schemas.microsoft.com/office/drawing/2014/main" id="{AB668552-ADCB-964B-BED8-6A3698E08A00}"/>
              </a:ext>
            </a:extLst>
          </p:cNvPr>
          <p:cNvSpPr>
            <a:spLocks noGrp="1"/>
          </p:cNvSpPr>
          <p:nvPr>
            <p:ph type="sldNum" sz="quarter" idx="12"/>
          </p:nvPr>
        </p:nvSpPr>
        <p:spPr/>
        <p:txBody>
          <a:bodyPr/>
          <a:lstStyle/>
          <a:p>
            <a:fld id="{EF5FFBA1-6FA7-47B6-9BF1-5964CF65E4E4}" type="slidenum">
              <a:rPr lang="en-US" smtClean="0"/>
              <a:t>20</a:t>
            </a:fld>
            <a:endParaRPr lang="en-US" dirty="0"/>
          </a:p>
        </p:txBody>
      </p:sp>
      <p:pic>
        <p:nvPicPr>
          <p:cNvPr id="6" name="Picture 5">
            <a:extLst>
              <a:ext uri="{FF2B5EF4-FFF2-40B4-BE49-F238E27FC236}">
                <a16:creationId xmlns:a16="http://schemas.microsoft.com/office/drawing/2014/main" id="{38F82F57-A1CB-6937-D632-4522D1EB7EB3}"/>
              </a:ext>
            </a:extLst>
          </p:cNvPr>
          <p:cNvPicPr>
            <a:picLocks noChangeAspect="1"/>
          </p:cNvPicPr>
          <p:nvPr/>
        </p:nvPicPr>
        <p:blipFill>
          <a:blip r:embed="rId2"/>
          <a:stretch>
            <a:fillRect/>
          </a:stretch>
        </p:blipFill>
        <p:spPr>
          <a:xfrm>
            <a:off x="1354245" y="3182787"/>
            <a:ext cx="4287798" cy="2994176"/>
          </a:xfrm>
          <a:prstGeom prst="rect">
            <a:avLst/>
          </a:prstGeom>
        </p:spPr>
      </p:pic>
      <p:pic>
        <p:nvPicPr>
          <p:cNvPr id="8" name="Picture 7">
            <a:extLst>
              <a:ext uri="{FF2B5EF4-FFF2-40B4-BE49-F238E27FC236}">
                <a16:creationId xmlns:a16="http://schemas.microsoft.com/office/drawing/2014/main" id="{6419DC23-04C2-D654-06C1-9ED1BCE177F0}"/>
              </a:ext>
            </a:extLst>
          </p:cNvPr>
          <p:cNvPicPr>
            <a:picLocks noChangeAspect="1"/>
          </p:cNvPicPr>
          <p:nvPr/>
        </p:nvPicPr>
        <p:blipFill>
          <a:blip r:embed="rId3"/>
          <a:stretch>
            <a:fillRect/>
          </a:stretch>
        </p:blipFill>
        <p:spPr>
          <a:xfrm>
            <a:off x="6221365" y="3515716"/>
            <a:ext cx="5008880" cy="1833960"/>
          </a:xfrm>
          <a:prstGeom prst="rect">
            <a:avLst/>
          </a:prstGeom>
        </p:spPr>
      </p:pic>
    </p:spTree>
    <p:extLst>
      <p:ext uri="{BB962C8B-B14F-4D97-AF65-F5344CB8AC3E}">
        <p14:creationId xmlns:p14="http://schemas.microsoft.com/office/powerpoint/2010/main" val="4083401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C3BB97-EBD8-EE3B-D165-4F0957E0A1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15F7B0-5126-D496-71EC-A02B260956FA}"/>
              </a:ext>
            </a:extLst>
          </p:cNvPr>
          <p:cNvSpPr>
            <a:spLocks noGrp="1"/>
          </p:cNvSpPr>
          <p:nvPr>
            <p:ph type="title"/>
          </p:nvPr>
        </p:nvSpPr>
        <p:spPr>
          <a:xfrm>
            <a:off x="4505959" y="571182"/>
            <a:ext cx="3180080" cy="1325563"/>
          </a:xfrm>
        </p:spPr>
        <p:txBody>
          <a:bodyPr>
            <a:normAutofit/>
          </a:bodyPr>
          <a:lstStyle/>
          <a:p>
            <a:r>
              <a:rPr lang="en-US" dirty="0"/>
              <a:t>Conclusion </a:t>
            </a:r>
          </a:p>
        </p:txBody>
      </p:sp>
      <p:sp>
        <p:nvSpPr>
          <p:cNvPr id="4" name="Slide Number Placeholder 3">
            <a:extLst>
              <a:ext uri="{FF2B5EF4-FFF2-40B4-BE49-F238E27FC236}">
                <a16:creationId xmlns:a16="http://schemas.microsoft.com/office/drawing/2014/main" id="{5C8C7F39-9362-D300-1981-E3F1999E85F0}"/>
              </a:ext>
            </a:extLst>
          </p:cNvPr>
          <p:cNvSpPr>
            <a:spLocks noGrp="1"/>
          </p:cNvSpPr>
          <p:nvPr>
            <p:ph type="sldNum" sz="quarter" idx="12"/>
          </p:nvPr>
        </p:nvSpPr>
        <p:spPr/>
        <p:txBody>
          <a:bodyPr/>
          <a:lstStyle/>
          <a:p>
            <a:fld id="{EF5FFBA1-6FA7-47B6-9BF1-5964CF65E4E4}" type="slidenum">
              <a:rPr lang="en-US" smtClean="0"/>
              <a:pPr/>
              <a:t>21</a:t>
            </a:fld>
            <a:endParaRPr lang="en-US" dirty="0"/>
          </a:p>
        </p:txBody>
      </p:sp>
      <p:pic>
        <p:nvPicPr>
          <p:cNvPr id="7" name="Graphic 6">
            <a:extLst>
              <a:ext uri="{FF2B5EF4-FFF2-40B4-BE49-F238E27FC236}">
                <a16:creationId xmlns:a16="http://schemas.microsoft.com/office/drawing/2014/main" id="{19241FA7-EF43-1663-8CCA-092E7DE16F6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60018" y="1174138"/>
            <a:ext cx="7884849" cy="5364773"/>
          </a:xfrm>
          <a:prstGeom prst="rect">
            <a:avLst/>
          </a:prstGeom>
        </p:spPr>
      </p:pic>
    </p:spTree>
    <p:extLst>
      <p:ext uri="{BB962C8B-B14F-4D97-AF65-F5344CB8AC3E}">
        <p14:creationId xmlns:p14="http://schemas.microsoft.com/office/powerpoint/2010/main" val="1299365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4F2D00-9140-9E69-729C-64025AF7C93E}"/>
              </a:ext>
            </a:extLst>
          </p:cNvPr>
          <p:cNvSpPr>
            <a:spLocks noGrp="1"/>
          </p:cNvSpPr>
          <p:nvPr>
            <p:ph type="title"/>
          </p:nvPr>
        </p:nvSpPr>
        <p:spPr/>
        <p:txBody>
          <a:bodyPr/>
          <a:lstStyle/>
          <a:p>
            <a:r>
              <a:rPr lang="en-US" sz="5000" b="1" dirty="0">
                <a:latin typeface="Tenorite" panose="00000500000000000000" pitchFamily="2" charset="0"/>
              </a:rPr>
              <a:t>Conclusion</a:t>
            </a:r>
          </a:p>
        </p:txBody>
      </p:sp>
      <p:sp>
        <p:nvSpPr>
          <p:cNvPr id="3" name="Content Placeholder 2">
            <a:extLst>
              <a:ext uri="{FF2B5EF4-FFF2-40B4-BE49-F238E27FC236}">
                <a16:creationId xmlns:a16="http://schemas.microsoft.com/office/drawing/2014/main" id="{5B1ECD35-C245-81D1-7552-E285379B9481}"/>
              </a:ext>
            </a:extLst>
          </p:cNvPr>
          <p:cNvSpPr>
            <a:spLocks noGrp="1"/>
          </p:cNvSpPr>
          <p:nvPr>
            <p:ph idx="1"/>
          </p:nvPr>
        </p:nvSpPr>
        <p:spPr>
          <a:xfrm>
            <a:off x="291860" y="1552455"/>
            <a:ext cx="6340052" cy="4351338"/>
          </a:xfrm>
        </p:spPr>
        <p:txBody>
          <a:bodyPr vert="horz" lIns="91440" tIns="45720" rIns="91440" bIns="45720" rtlCol="0" anchor="t">
            <a:normAutofit fontScale="92500"/>
          </a:bodyPr>
          <a:lstStyle/>
          <a:p>
            <a:r>
              <a:rPr lang="en-US" dirty="0">
                <a:ea typeface="+mn-lt"/>
                <a:cs typeface="+mn-lt"/>
              </a:rPr>
              <a:t>Analyzed CNNs, </a:t>
            </a:r>
            <a:r>
              <a:rPr lang="en-US" dirty="0" err="1">
                <a:ea typeface="+mn-lt"/>
                <a:cs typeface="+mn-lt"/>
              </a:rPr>
              <a:t>ResNets</a:t>
            </a:r>
            <a:r>
              <a:rPr lang="en-US" dirty="0">
                <a:ea typeface="+mn-lt"/>
                <a:cs typeface="+mn-lt"/>
              </a:rPr>
              <a:t>, and LSTMs for image classification.</a:t>
            </a:r>
          </a:p>
          <a:p>
            <a:r>
              <a:rPr lang="en-US" dirty="0">
                <a:ea typeface="+mn-lt"/>
                <a:cs typeface="+mn-lt"/>
              </a:rPr>
              <a:t>CNNs: Strong at capturing spatial patterns.</a:t>
            </a:r>
          </a:p>
          <a:p>
            <a:r>
              <a:rPr lang="en-US" dirty="0" err="1">
                <a:ea typeface="+mn-lt"/>
                <a:cs typeface="+mn-lt"/>
              </a:rPr>
              <a:t>ResNets</a:t>
            </a:r>
            <a:r>
              <a:rPr lang="en-US" dirty="0">
                <a:ea typeface="+mn-lt"/>
                <a:cs typeface="+mn-lt"/>
              </a:rPr>
              <a:t>: Enable deeper networks via skip connections.</a:t>
            </a:r>
          </a:p>
          <a:p>
            <a:r>
              <a:rPr lang="en-US" dirty="0">
                <a:ea typeface="+mn-lt"/>
                <a:cs typeface="+mn-lt"/>
              </a:rPr>
              <a:t>LSTMs: Handle sequential data, showing neural network adaptability.</a:t>
            </a:r>
          </a:p>
          <a:p>
            <a:r>
              <a:rPr lang="en-US" dirty="0">
                <a:ea typeface="+mn-lt"/>
                <a:cs typeface="+mn-lt"/>
              </a:rPr>
              <a:t>Challenges identified: overfitting, computational demands, and generalization.</a:t>
            </a:r>
          </a:p>
        </p:txBody>
      </p:sp>
      <p:sp>
        <p:nvSpPr>
          <p:cNvPr id="4" name="Slide Number Placeholder 3">
            <a:extLst>
              <a:ext uri="{FF2B5EF4-FFF2-40B4-BE49-F238E27FC236}">
                <a16:creationId xmlns:a16="http://schemas.microsoft.com/office/drawing/2014/main" id="{C2B0D92C-90CD-27A8-0BC4-9C1363633B8C}"/>
              </a:ext>
            </a:extLst>
          </p:cNvPr>
          <p:cNvSpPr>
            <a:spLocks noGrp="1"/>
          </p:cNvSpPr>
          <p:nvPr>
            <p:ph type="sldNum" sz="quarter" idx="12"/>
          </p:nvPr>
        </p:nvSpPr>
        <p:spPr/>
        <p:txBody>
          <a:bodyPr/>
          <a:lstStyle/>
          <a:p>
            <a:fld id="{EF5FFBA1-6FA7-47B6-9BF1-5964CF65E4E4}" type="slidenum">
              <a:rPr lang="en-US" smtClean="0"/>
              <a:t>22</a:t>
            </a:fld>
            <a:endParaRPr lang="en-US" dirty="0"/>
          </a:p>
        </p:txBody>
      </p:sp>
      <p:pic>
        <p:nvPicPr>
          <p:cNvPr id="9" name="Graphic 8">
            <a:extLst>
              <a:ext uri="{FF2B5EF4-FFF2-40B4-BE49-F238E27FC236}">
                <a16:creationId xmlns:a16="http://schemas.microsoft.com/office/drawing/2014/main" id="{D7684E88-F8AF-CA83-5251-9BABAFB298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533822" y="1690687"/>
            <a:ext cx="5316555" cy="4848223"/>
          </a:xfrm>
          <a:prstGeom prst="rect">
            <a:avLst/>
          </a:prstGeom>
        </p:spPr>
      </p:pic>
    </p:spTree>
    <p:extLst>
      <p:ext uri="{BB962C8B-B14F-4D97-AF65-F5344CB8AC3E}">
        <p14:creationId xmlns:p14="http://schemas.microsoft.com/office/powerpoint/2010/main" val="4204093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201B5-6406-E445-78DF-3082E5D76D44}"/>
              </a:ext>
            </a:extLst>
          </p:cNvPr>
          <p:cNvSpPr>
            <a:spLocks noGrp="1"/>
          </p:cNvSpPr>
          <p:nvPr>
            <p:ph type="title"/>
          </p:nvPr>
        </p:nvSpPr>
        <p:spPr/>
        <p:txBody>
          <a:bodyPr>
            <a:normAutofit/>
          </a:bodyPr>
          <a:lstStyle/>
          <a:p>
            <a:r>
              <a:rPr lang="en-US">
                <a:solidFill>
                  <a:srgbClr val="000000"/>
                </a:solidFill>
                <a:latin typeface="Tenorite"/>
                <a:cs typeface="Arial"/>
              </a:rPr>
              <a:t>Future Enhancement </a:t>
            </a:r>
            <a:endParaRPr lang="en-US"/>
          </a:p>
        </p:txBody>
      </p:sp>
      <p:sp>
        <p:nvSpPr>
          <p:cNvPr id="3" name="Content Placeholder 2">
            <a:extLst>
              <a:ext uri="{FF2B5EF4-FFF2-40B4-BE49-F238E27FC236}">
                <a16:creationId xmlns:a16="http://schemas.microsoft.com/office/drawing/2014/main" id="{FB7E0E3F-D9CF-99B0-7C8E-9E75534EA083}"/>
              </a:ext>
            </a:extLst>
          </p:cNvPr>
          <p:cNvSpPr>
            <a:spLocks noGrp="1"/>
          </p:cNvSpPr>
          <p:nvPr>
            <p:ph idx="1"/>
          </p:nvPr>
        </p:nvSpPr>
        <p:spPr>
          <a:xfrm>
            <a:off x="219951" y="2015470"/>
            <a:ext cx="3323554" cy="3812072"/>
          </a:xfrm>
        </p:spPr>
        <p:txBody>
          <a:bodyPr vert="horz" lIns="91440" tIns="45720" rIns="91440" bIns="45720" rtlCol="0" anchor="t">
            <a:normAutofit/>
          </a:bodyPr>
          <a:lstStyle/>
          <a:p>
            <a:r>
              <a:rPr lang="en-US" sz="2000" b="1" dirty="0">
                <a:solidFill>
                  <a:srgbClr val="222831"/>
                </a:solidFill>
                <a:latin typeface="Tenorite" panose="00000500000000000000" pitchFamily="2" charset="0"/>
                <a:cs typeface="Arial"/>
                <a:sym typeface="Arial"/>
              </a:rPr>
              <a:t>Next Steps: </a:t>
            </a:r>
            <a:r>
              <a:rPr lang="en-US" sz="2000" dirty="0">
                <a:solidFill>
                  <a:srgbClr val="222831"/>
                </a:solidFill>
                <a:latin typeface="Tenorite" panose="00000500000000000000" pitchFamily="2" charset="0"/>
                <a:cs typeface="Arial"/>
                <a:sym typeface="Arial"/>
              </a:rPr>
              <a:t>Focus on attention mechanisms and transformer models.</a:t>
            </a:r>
            <a:endParaRPr lang="en-US" sz="2000" dirty="0">
              <a:solidFill>
                <a:srgbClr val="222831"/>
              </a:solidFill>
              <a:latin typeface="Tenorite" panose="00000500000000000000" pitchFamily="2" charset="0"/>
              <a:cs typeface="Arial"/>
            </a:endParaRPr>
          </a:p>
          <a:p>
            <a:endParaRPr lang="en-US" sz="2000" dirty="0">
              <a:solidFill>
                <a:srgbClr val="222831"/>
              </a:solidFill>
              <a:latin typeface="Tenorite" panose="00000500000000000000" pitchFamily="2" charset="0"/>
              <a:cs typeface="Arial"/>
            </a:endParaRPr>
          </a:p>
          <a:p>
            <a:endParaRPr lang="en-US" sz="2000" dirty="0">
              <a:solidFill>
                <a:srgbClr val="222831"/>
              </a:solidFill>
              <a:latin typeface="Tenorite" panose="00000500000000000000" pitchFamily="2" charset="0"/>
              <a:cs typeface="Arial"/>
            </a:endParaRPr>
          </a:p>
          <a:p>
            <a:endParaRPr lang="en-US" sz="2000" dirty="0">
              <a:solidFill>
                <a:srgbClr val="222831"/>
              </a:solidFill>
              <a:latin typeface="Tenorite" panose="00000500000000000000" pitchFamily="2" charset="0"/>
              <a:cs typeface="Arial"/>
            </a:endParaRPr>
          </a:p>
          <a:p>
            <a:r>
              <a:rPr lang="en-US" sz="2000" b="1" dirty="0">
                <a:solidFill>
                  <a:srgbClr val="222831"/>
                </a:solidFill>
                <a:latin typeface="Tenorite" panose="00000500000000000000" pitchFamily="2" charset="0"/>
                <a:cs typeface="Arial"/>
              </a:rPr>
              <a:t>Learning Methods: </a:t>
            </a:r>
            <a:r>
              <a:rPr lang="en-US" sz="2000" dirty="0">
                <a:solidFill>
                  <a:srgbClr val="222831"/>
                </a:solidFill>
                <a:latin typeface="Tenorite" panose="00000500000000000000" pitchFamily="2" charset="0"/>
                <a:cs typeface="Arial"/>
              </a:rPr>
              <a:t>Leverage unsupervised and semi-supervised techniques.</a:t>
            </a:r>
          </a:p>
        </p:txBody>
      </p:sp>
      <p:sp>
        <p:nvSpPr>
          <p:cNvPr id="4" name="Slide Number Placeholder 3">
            <a:extLst>
              <a:ext uri="{FF2B5EF4-FFF2-40B4-BE49-F238E27FC236}">
                <a16:creationId xmlns:a16="http://schemas.microsoft.com/office/drawing/2014/main" id="{BFD13C1C-D53F-FBDC-9C25-DCE4040E012C}"/>
              </a:ext>
            </a:extLst>
          </p:cNvPr>
          <p:cNvSpPr>
            <a:spLocks noGrp="1"/>
          </p:cNvSpPr>
          <p:nvPr>
            <p:ph type="sldNum" sz="quarter" idx="12"/>
          </p:nvPr>
        </p:nvSpPr>
        <p:spPr/>
        <p:txBody>
          <a:bodyPr/>
          <a:lstStyle/>
          <a:p>
            <a:fld id="{EF5FFBA1-6FA7-47B6-9BF1-5964CF65E4E4}" type="slidenum">
              <a:rPr lang="en-US" smtClean="0"/>
              <a:t>23</a:t>
            </a:fld>
            <a:endParaRPr lang="en-US" dirty="0"/>
          </a:p>
        </p:txBody>
      </p:sp>
      <p:grpSp>
        <p:nvGrpSpPr>
          <p:cNvPr id="36" name="Group 35">
            <a:extLst>
              <a:ext uri="{FF2B5EF4-FFF2-40B4-BE49-F238E27FC236}">
                <a16:creationId xmlns:a16="http://schemas.microsoft.com/office/drawing/2014/main" id="{2B9038DC-91A7-F3BB-528D-2CA605FA0966}"/>
              </a:ext>
            </a:extLst>
          </p:cNvPr>
          <p:cNvGrpSpPr/>
          <p:nvPr/>
        </p:nvGrpSpPr>
        <p:grpSpPr>
          <a:xfrm>
            <a:off x="2576492" y="2445341"/>
            <a:ext cx="6179010" cy="3484292"/>
            <a:chOff x="2415297" y="1597527"/>
            <a:chExt cx="4462948" cy="2516619"/>
          </a:xfrm>
        </p:grpSpPr>
        <p:sp>
          <p:nvSpPr>
            <p:cNvPr id="7" name="Google Shape;2277;p26">
              <a:extLst>
                <a:ext uri="{FF2B5EF4-FFF2-40B4-BE49-F238E27FC236}">
                  <a16:creationId xmlns:a16="http://schemas.microsoft.com/office/drawing/2014/main" id="{8D6220E8-009C-2159-FE50-FECA394EA395}"/>
                </a:ext>
              </a:extLst>
            </p:cNvPr>
            <p:cNvSpPr/>
            <p:nvPr/>
          </p:nvSpPr>
          <p:spPr>
            <a:xfrm>
              <a:off x="5654216" y="3257623"/>
              <a:ext cx="763541" cy="763541"/>
            </a:xfrm>
            <a:custGeom>
              <a:avLst/>
              <a:gdLst/>
              <a:ahLst/>
              <a:cxnLst/>
              <a:rect l="l" t="t" r="r" b="b"/>
              <a:pathLst>
                <a:path w="22106" h="22106" extrusionOk="0">
                  <a:moveTo>
                    <a:pt x="11053" y="2186"/>
                  </a:moveTo>
                  <a:cubicBezTo>
                    <a:pt x="15961" y="2186"/>
                    <a:pt x="19920" y="6176"/>
                    <a:pt x="19920" y="11053"/>
                  </a:cubicBezTo>
                  <a:cubicBezTo>
                    <a:pt x="19920" y="15962"/>
                    <a:pt x="15961" y="19952"/>
                    <a:pt x="11053" y="19952"/>
                  </a:cubicBezTo>
                  <a:cubicBezTo>
                    <a:pt x="6144" y="19952"/>
                    <a:pt x="2154" y="15962"/>
                    <a:pt x="2154" y="11053"/>
                  </a:cubicBezTo>
                  <a:cubicBezTo>
                    <a:pt x="2154" y="6176"/>
                    <a:pt x="6144" y="2186"/>
                    <a:pt x="11053" y="2186"/>
                  </a:cubicBezTo>
                  <a:close/>
                  <a:moveTo>
                    <a:pt x="11053" y="1"/>
                  </a:moveTo>
                  <a:cubicBezTo>
                    <a:pt x="4940" y="1"/>
                    <a:pt x="0" y="4973"/>
                    <a:pt x="0" y="11053"/>
                  </a:cubicBezTo>
                  <a:cubicBezTo>
                    <a:pt x="0" y="17165"/>
                    <a:pt x="4972" y="22106"/>
                    <a:pt x="11053" y="22106"/>
                  </a:cubicBezTo>
                  <a:cubicBezTo>
                    <a:pt x="17133" y="22106"/>
                    <a:pt x="22105" y="17165"/>
                    <a:pt x="22105" y="11053"/>
                  </a:cubicBezTo>
                  <a:cubicBezTo>
                    <a:pt x="22105" y="4973"/>
                    <a:pt x="17133" y="1"/>
                    <a:pt x="1105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278;p26">
              <a:extLst>
                <a:ext uri="{FF2B5EF4-FFF2-40B4-BE49-F238E27FC236}">
                  <a16:creationId xmlns:a16="http://schemas.microsoft.com/office/drawing/2014/main" id="{B06DD053-351E-457C-073F-82398CC41DA7}"/>
                </a:ext>
              </a:extLst>
            </p:cNvPr>
            <p:cNvSpPr/>
            <p:nvPr/>
          </p:nvSpPr>
          <p:spPr>
            <a:xfrm>
              <a:off x="6271135" y="1929698"/>
              <a:ext cx="607110" cy="607110"/>
            </a:xfrm>
            <a:custGeom>
              <a:avLst/>
              <a:gdLst/>
              <a:ahLst/>
              <a:cxnLst/>
              <a:rect l="l" t="t" r="r" b="b"/>
              <a:pathLst>
                <a:path w="17577" h="17577" extrusionOk="0">
                  <a:moveTo>
                    <a:pt x="8804" y="2154"/>
                  </a:moveTo>
                  <a:cubicBezTo>
                    <a:pt x="12446" y="2154"/>
                    <a:pt x="15423" y="5131"/>
                    <a:pt x="15423" y="8805"/>
                  </a:cubicBezTo>
                  <a:cubicBezTo>
                    <a:pt x="15423" y="12447"/>
                    <a:pt x="12446" y="15424"/>
                    <a:pt x="8804" y="15424"/>
                  </a:cubicBezTo>
                  <a:cubicBezTo>
                    <a:pt x="5131" y="15424"/>
                    <a:pt x="2186" y="12447"/>
                    <a:pt x="2186" y="8805"/>
                  </a:cubicBezTo>
                  <a:cubicBezTo>
                    <a:pt x="2186" y="5131"/>
                    <a:pt x="5162" y="2154"/>
                    <a:pt x="8804" y="2154"/>
                  </a:cubicBezTo>
                  <a:close/>
                  <a:moveTo>
                    <a:pt x="8804" y="1"/>
                  </a:moveTo>
                  <a:cubicBezTo>
                    <a:pt x="3959" y="1"/>
                    <a:pt x="0" y="3959"/>
                    <a:pt x="0" y="8805"/>
                  </a:cubicBezTo>
                  <a:cubicBezTo>
                    <a:pt x="0" y="13650"/>
                    <a:pt x="3959" y="17577"/>
                    <a:pt x="8804" y="17577"/>
                  </a:cubicBezTo>
                  <a:cubicBezTo>
                    <a:pt x="13650" y="17577"/>
                    <a:pt x="17577" y="13650"/>
                    <a:pt x="17577" y="8805"/>
                  </a:cubicBezTo>
                  <a:cubicBezTo>
                    <a:pt x="17577" y="3959"/>
                    <a:pt x="13650" y="1"/>
                    <a:pt x="880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2279;p26">
              <a:extLst>
                <a:ext uri="{FF2B5EF4-FFF2-40B4-BE49-F238E27FC236}">
                  <a16:creationId xmlns:a16="http://schemas.microsoft.com/office/drawing/2014/main" id="{3D1DA9FA-EB13-15D8-DBC1-563B75B31057}"/>
                </a:ext>
              </a:extLst>
            </p:cNvPr>
            <p:cNvSpPr/>
            <p:nvPr/>
          </p:nvSpPr>
          <p:spPr>
            <a:xfrm>
              <a:off x="2415297" y="2051141"/>
              <a:ext cx="701197" cy="702267"/>
            </a:xfrm>
            <a:custGeom>
              <a:avLst/>
              <a:gdLst/>
              <a:ahLst/>
              <a:cxnLst/>
              <a:rect l="l" t="t" r="r" b="b"/>
              <a:pathLst>
                <a:path w="20301" h="20332" extrusionOk="0">
                  <a:moveTo>
                    <a:pt x="10135" y="2185"/>
                  </a:moveTo>
                  <a:cubicBezTo>
                    <a:pt x="14569" y="2185"/>
                    <a:pt x="18147" y="5764"/>
                    <a:pt x="18147" y="10166"/>
                  </a:cubicBezTo>
                  <a:cubicBezTo>
                    <a:pt x="18147" y="14599"/>
                    <a:pt x="14569" y="18178"/>
                    <a:pt x="10135" y="18178"/>
                  </a:cubicBezTo>
                  <a:cubicBezTo>
                    <a:pt x="5733" y="18178"/>
                    <a:pt x="2154" y="14599"/>
                    <a:pt x="2154" y="10166"/>
                  </a:cubicBezTo>
                  <a:cubicBezTo>
                    <a:pt x="2154" y="5764"/>
                    <a:pt x="5733" y="2185"/>
                    <a:pt x="10135" y="2185"/>
                  </a:cubicBezTo>
                  <a:close/>
                  <a:moveTo>
                    <a:pt x="10135" y="0"/>
                  </a:moveTo>
                  <a:cubicBezTo>
                    <a:pt x="4530" y="0"/>
                    <a:pt x="1" y="4560"/>
                    <a:pt x="1" y="10166"/>
                  </a:cubicBezTo>
                  <a:cubicBezTo>
                    <a:pt x="1" y="15771"/>
                    <a:pt x="4561" y="20331"/>
                    <a:pt x="10135" y="20331"/>
                  </a:cubicBezTo>
                  <a:cubicBezTo>
                    <a:pt x="15740" y="20331"/>
                    <a:pt x="20301" y="15771"/>
                    <a:pt x="20301" y="10166"/>
                  </a:cubicBezTo>
                  <a:cubicBezTo>
                    <a:pt x="20301" y="4560"/>
                    <a:pt x="15740" y="0"/>
                    <a:pt x="10135" y="0"/>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2280;p26">
              <a:extLst>
                <a:ext uri="{FF2B5EF4-FFF2-40B4-BE49-F238E27FC236}">
                  <a16:creationId xmlns:a16="http://schemas.microsoft.com/office/drawing/2014/main" id="{A713DB6B-5996-138D-B095-BA774B6D42B0}"/>
                </a:ext>
              </a:extLst>
            </p:cNvPr>
            <p:cNvSpPr/>
            <p:nvPr/>
          </p:nvSpPr>
          <p:spPr>
            <a:xfrm>
              <a:off x="2991770" y="3596737"/>
              <a:ext cx="517409" cy="517409"/>
            </a:xfrm>
            <a:custGeom>
              <a:avLst/>
              <a:gdLst/>
              <a:ahLst/>
              <a:cxnLst/>
              <a:rect l="l" t="t" r="r" b="b"/>
              <a:pathLst>
                <a:path w="14980" h="14980" extrusionOk="0">
                  <a:moveTo>
                    <a:pt x="7506" y="2185"/>
                  </a:moveTo>
                  <a:cubicBezTo>
                    <a:pt x="10420" y="2185"/>
                    <a:pt x="12826" y="4560"/>
                    <a:pt x="12826" y="7506"/>
                  </a:cubicBezTo>
                  <a:cubicBezTo>
                    <a:pt x="12826" y="10419"/>
                    <a:pt x="10420" y="12794"/>
                    <a:pt x="7506" y="12794"/>
                  </a:cubicBezTo>
                  <a:cubicBezTo>
                    <a:pt x="4561" y="12794"/>
                    <a:pt x="2186" y="10419"/>
                    <a:pt x="2186" y="7506"/>
                  </a:cubicBezTo>
                  <a:cubicBezTo>
                    <a:pt x="2186" y="4560"/>
                    <a:pt x="4561" y="2185"/>
                    <a:pt x="7506" y="2185"/>
                  </a:cubicBezTo>
                  <a:close/>
                  <a:moveTo>
                    <a:pt x="7506" y="0"/>
                  </a:moveTo>
                  <a:cubicBezTo>
                    <a:pt x="3357" y="0"/>
                    <a:pt x="1" y="3357"/>
                    <a:pt x="1" y="7474"/>
                  </a:cubicBezTo>
                  <a:cubicBezTo>
                    <a:pt x="1" y="11623"/>
                    <a:pt x="3357" y="14980"/>
                    <a:pt x="7506" y="14980"/>
                  </a:cubicBezTo>
                  <a:cubicBezTo>
                    <a:pt x="11623" y="14980"/>
                    <a:pt x="14980" y="11623"/>
                    <a:pt x="14980" y="7474"/>
                  </a:cubicBezTo>
                  <a:cubicBezTo>
                    <a:pt x="14980" y="3357"/>
                    <a:pt x="11623" y="0"/>
                    <a:pt x="7506" y="0"/>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2281;p26">
              <a:extLst>
                <a:ext uri="{FF2B5EF4-FFF2-40B4-BE49-F238E27FC236}">
                  <a16:creationId xmlns:a16="http://schemas.microsoft.com/office/drawing/2014/main" id="{2DED616F-B612-8912-E513-4F091DBC14FE}"/>
                </a:ext>
              </a:extLst>
            </p:cNvPr>
            <p:cNvSpPr/>
            <p:nvPr/>
          </p:nvSpPr>
          <p:spPr>
            <a:xfrm>
              <a:off x="5286676" y="3167923"/>
              <a:ext cx="475858" cy="320531"/>
            </a:xfrm>
            <a:custGeom>
              <a:avLst/>
              <a:gdLst/>
              <a:ahLst/>
              <a:cxnLst/>
              <a:rect l="l" t="t" r="r" b="b"/>
              <a:pathLst>
                <a:path w="13777" h="9280" extrusionOk="0">
                  <a:moveTo>
                    <a:pt x="1077" y="1"/>
                  </a:moveTo>
                  <a:lnTo>
                    <a:pt x="0" y="1869"/>
                  </a:lnTo>
                  <a:lnTo>
                    <a:pt x="12700" y="9280"/>
                  </a:lnTo>
                  <a:lnTo>
                    <a:pt x="13776" y="7411"/>
                  </a:lnTo>
                  <a:lnTo>
                    <a:pt x="1077"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282;p26">
              <a:extLst>
                <a:ext uri="{FF2B5EF4-FFF2-40B4-BE49-F238E27FC236}">
                  <a16:creationId xmlns:a16="http://schemas.microsoft.com/office/drawing/2014/main" id="{18BF7C50-3EDE-6A41-6600-BF2032D13359}"/>
                </a:ext>
              </a:extLst>
            </p:cNvPr>
            <p:cNvSpPr/>
            <p:nvPr/>
          </p:nvSpPr>
          <p:spPr>
            <a:xfrm>
              <a:off x="5285571" y="2309258"/>
              <a:ext cx="1035924" cy="404774"/>
            </a:xfrm>
            <a:custGeom>
              <a:avLst/>
              <a:gdLst/>
              <a:ahLst/>
              <a:cxnLst/>
              <a:rect l="l" t="t" r="r" b="b"/>
              <a:pathLst>
                <a:path w="29992" h="11719" extrusionOk="0">
                  <a:moveTo>
                    <a:pt x="29294" y="1"/>
                  </a:moveTo>
                  <a:lnTo>
                    <a:pt x="1" y="9692"/>
                  </a:lnTo>
                  <a:lnTo>
                    <a:pt x="666" y="11718"/>
                  </a:lnTo>
                  <a:lnTo>
                    <a:pt x="29991" y="2028"/>
                  </a:lnTo>
                  <a:lnTo>
                    <a:pt x="29294"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283;p26">
              <a:extLst>
                <a:ext uri="{FF2B5EF4-FFF2-40B4-BE49-F238E27FC236}">
                  <a16:creationId xmlns:a16="http://schemas.microsoft.com/office/drawing/2014/main" id="{89E58F3E-2068-C373-E7F3-C0DD126F752E}"/>
                </a:ext>
              </a:extLst>
            </p:cNvPr>
            <p:cNvSpPr/>
            <p:nvPr/>
          </p:nvSpPr>
          <p:spPr>
            <a:xfrm>
              <a:off x="3059572" y="2442721"/>
              <a:ext cx="826991" cy="313969"/>
            </a:xfrm>
            <a:custGeom>
              <a:avLst/>
              <a:gdLst/>
              <a:ahLst/>
              <a:cxnLst/>
              <a:rect l="l" t="t" r="r" b="b"/>
              <a:pathLst>
                <a:path w="23943" h="9090" extrusionOk="0">
                  <a:moveTo>
                    <a:pt x="603" y="0"/>
                  </a:moveTo>
                  <a:lnTo>
                    <a:pt x="1" y="2091"/>
                  </a:lnTo>
                  <a:lnTo>
                    <a:pt x="23309" y="9089"/>
                  </a:lnTo>
                  <a:lnTo>
                    <a:pt x="23943" y="6999"/>
                  </a:lnTo>
                  <a:lnTo>
                    <a:pt x="603" y="0"/>
                  </a:ln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284;p26">
              <a:extLst>
                <a:ext uri="{FF2B5EF4-FFF2-40B4-BE49-F238E27FC236}">
                  <a16:creationId xmlns:a16="http://schemas.microsoft.com/office/drawing/2014/main" id="{55EDA120-540D-0512-EF9C-7BC56C2C73FB}"/>
                </a:ext>
              </a:extLst>
            </p:cNvPr>
            <p:cNvSpPr/>
            <p:nvPr/>
          </p:nvSpPr>
          <p:spPr>
            <a:xfrm>
              <a:off x="3430393" y="3129652"/>
              <a:ext cx="253834" cy="253800"/>
            </a:xfrm>
            <a:custGeom>
              <a:avLst/>
              <a:gdLst/>
              <a:ahLst/>
              <a:cxnLst/>
              <a:rect l="l" t="t" r="r" b="b"/>
              <a:pathLst>
                <a:path w="7349" h="7348" extrusionOk="0">
                  <a:moveTo>
                    <a:pt x="3674" y="2154"/>
                  </a:moveTo>
                  <a:cubicBezTo>
                    <a:pt x="4498" y="2154"/>
                    <a:pt x="5195" y="2851"/>
                    <a:pt x="5195" y="3674"/>
                  </a:cubicBezTo>
                  <a:cubicBezTo>
                    <a:pt x="5195" y="4498"/>
                    <a:pt x="4498" y="5194"/>
                    <a:pt x="3674" y="5194"/>
                  </a:cubicBezTo>
                  <a:cubicBezTo>
                    <a:pt x="2851" y="5194"/>
                    <a:pt x="2154" y="4498"/>
                    <a:pt x="2154" y="3674"/>
                  </a:cubicBezTo>
                  <a:cubicBezTo>
                    <a:pt x="2154" y="2851"/>
                    <a:pt x="2851" y="2154"/>
                    <a:pt x="3674" y="2154"/>
                  </a:cubicBezTo>
                  <a:close/>
                  <a:moveTo>
                    <a:pt x="3674" y="1"/>
                  </a:moveTo>
                  <a:cubicBezTo>
                    <a:pt x="1648" y="1"/>
                    <a:pt x="1" y="1647"/>
                    <a:pt x="1" y="3674"/>
                  </a:cubicBezTo>
                  <a:cubicBezTo>
                    <a:pt x="1" y="5701"/>
                    <a:pt x="1648" y="7348"/>
                    <a:pt x="3674" y="7348"/>
                  </a:cubicBezTo>
                  <a:cubicBezTo>
                    <a:pt x="5701" y="7348"/>
                    <a:pt x="7348" y="5701"/>
                    <a:pt x="7348" y="3674"/>
                  </a:cubicBezTo>
                  <a:cubicBezTo>
                    <a:pt x="7348" y="1647"/>
                    <a:pt x="5701" y="1"/>
                    <a:pt x="3674" y="1"/>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285;p26">
              <a:extLst>
                <a:ext uri="{FF2B5EF4-FFF2-40B4-BE49-F238E27FC236}">
                  <a16:creationId xmlns:a16="http://schemas.microsoft.com/office/drawing/2014/main" id="{84F270C3-B988-100D-1F50-6C33A212B16D}"/>
                </a:ext>
              </a:extLst>
            </p:cNvPr>
            <p:cNvSpPr/>
            <p:nvPr/>
          </p:nvSpPr>
          <p:spPr>
            <a:xfrm>
              <a:off x="3626200" y="3121984"/>
              <a:ext cx="257081" cy="125829"/>
            </a:xfrm>
            <a:custGeom>
              <a:avLst/>
              <a:gdLst/>
              <a:ahLst/>
              <a:cxnLst/>
              <a:rect l="l" t="t" r="r" b="b"/>
              <a:pathLst>
                <a:path w="7443" h="3643" extrusionOk="0">
                  <a:moveTo>
                    <a:pt x="6999" y="1"/>
                  </a:moveTo>
                  <a:lnTo>
                    <a:pt x="1" y="1521"/>
                  </a:lnTo>
                  <a:lnTo>
                    <a:pt x="476" y="3643"/>
                  </a:lnTo>
                  <a:lnTo>
                    <a:pt x="7443" y="2123"/>
                  </a:lnTo>
                  <a:lnTo>
                    <a:pt x="6999"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6" name="Google Shape;2286;p26">
              <a:extLst>
                <a:ext uri="{FF2B5EF4-FFF2-40B4-BE49-F238E27FC236}">
                  <a16:creationId xmlns:a16="http://schemas.microsoft.com/office/drawing/2014/main" id="{13E78930-98E7-B63F-6327-9A21CB625459}"/>
                </a:ext>
              </a:extLst>
            </p:cNvPr>
            <p:cNvSpPr/>
            <p:nvPr/>
          </p:nvSpPr>
          <p:spPr>
            <a:xfrm>
              <a:off x="3426041" y="3393262"/>
              <a:ext cx="618059" cy="387262"/>
            </a:xfrm>
            <a:custGeom>
              <a:avLst/>
              <a:gdLst/>
              <a:ahLst/>
              <a:cxnLst/>
              <a:rect l="l" t="t" r="r" b="b"/>
              <a:pathLst>
                <a:path w="17894" h="11212" extrusionOk="0">
                  <a:moveTo>
                    <a:pt x="16848" y="1"/>
                  </a:moveTo>
                  <a:lnTo>
                    <a:pt x="0" y="9311"/>
                  </a:lnTo>
                  <a:lnTo>
                    <a:pt x="1045" y="11212"/>
                  </a:lnTo>
                  <a:lnTo>
                    <a:pt x="17893" y="1901"/>
                  </a:lnTo>
                  <a:lnTo>
                    <a:pt x="16848" y="1"/>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287;p26">
              <a:extLst>
                <a:ext uri="{FF2B5EF4-FFF2-40B4-BE49-F238E27FC236}">
                  <a16:creationId xmlns:a16="http://schemas.microsoft.com/office/drawing/2014/main" id="{82C9A98E-863E-944F-E17F-57C67C9093AB}"/>
                </a:ext>
              </a:extLst>
            </p:cNvPr>
            <p:cNvSpPr/>
            <p:nvPr/>
          </p:nvSpPr>
          <p:spPr>
            <a:xfrm>
              <a:off x="4944281" y="3788157"/>
              <a:ext cx="254905" cy="253800"/>
            </a:xfrm>
            <a:custGeom>
              <a:avLst/>
              <a:gdLst/>
              <a:ahLst/>
              <a:cxnLst/>
              <a:rect l="l" t="t" r="r" b="b"/>
              <a:pathLst>
                <a:path w="7380" h="7348" extrusionOk="0">
                  <a:moveTo>
                    <a:pt x="3706" y="2154"/>
                  </a:moveTo>
                  <a:cubicBezTo>
                    <a:pt x="4529" y="2154"/>
                    <a:pt x="5195" y="2850"/>
                    <a:pt x="5195" y="3674"/>
                  </a:cubicBezTo>
                  <a:cubicBezTo>
                    <a:pt x="5195" y="4497"/>
                    <a:pt x="4529" y="5194"/>
                    <a:pt x="3706" y="5194"/>
                  </a:cubicBezTo>
                  <a:cubicBezTo>
                    <a:pt x="2851" y="5194"/>
                    <a:pt x="2186" y="4497"/>
                    <a:pt x="2186" y="3674"/>
                  </a:cubicBezTo>
                  <a:cubicBezTo>
                    <a:pt x="2186" y="2850"/>
                    <a:pt x="2851" y="2154"/>
                    <a:pt x="3706" y="2154"/>
                  </a:cubicBezTo>
                  <a:close/>
                  <a:moveTo>
                    <a:pt x="3706" y="0"/>
                  </a:moveTo>
                  <a:cubicBezTo>
                    <a:pt x="1648" y="0"/>
                    <a:pt x="1" y="1647"/>
                    <a:pt x="1" y="3674"/>
                  </a:cubicBezTo>
                  <a:cubicBezTo>
                    <a:pt x="1" y="5701"/>
                    <a:pt x="1648" y="7347"/>
                    <a:pt x="3706" y="7347"/>
                  </a:cubicBezTo>
                  <a:cubicBezTo>
                    <a:pt x="5733" y="7347"/>
                    <a:pt x="7380" y="5701"/>
                    <a:pt x="7380" y="3674"/>
                  </a:cubicBezTo>
                  <a:cubicBezTo>
                    <a:pt x="7380" y="1647"/>
                    <a:pt x="5733" y="0"/>
                    <a:pt x="3706" y="0"/>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288;p26">
              <a:extLst>
                <a:ext uri="{FF2B5EF4-FFF2-40B4-BE49-F238E27FC236}">
                  <a16:creationId xmlns:a16="http://schemas.microsoft.com/office/drawing/2014/main" id="{C943D1DE-F59A-D68A-AE76-2DB9188DDE5D}"/>
                </a:ext>
              </a:extLst>
            </p:cNvPr>
            <p:cNvSpPr/>
            <p:nvPr/>
          </p:nvSpPr>
          <p:spPr>
            <a:xfrm>
              <a:off x="4904906" y="3593455"/>
              <a:ext cx="167415" cy="247237"/>
            </a:xfrm>
            <a:custGeom>
              <a:avLst/>
              <a:gdLst/>
              <a:ahLst/>
              <a:cxnLst/>
              <a:rect l="l" t="t" r="r" b="b"/>
              <a:pathLst>
                <a:path w="4847" h="7158" extrusionOk="0">
                  <a:moveTo>
                    <a:pt x="1964" y="0"/>
                  </a:moveTo>
                  <a:lnTo>
                    <a:pt x="1" y="919"/>
                  </a:lnTo>
                  <a:lnTo>
                    <a:pt x="2883" y="7157"/>
                  </a:lnTo>
                  <a:lnTo>
                    <a:pt x="4846" y="6239"/>
                  </a:lnTo>
                  <a:lnTo>
                    <a:pt x="1964" y="0"/>
                  </a:ln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289;p26">
              <a:extLst>
                <a:ext uri="{FF2B5EF4-FFF2-40B4-BE49-F238E27FC236}">
                  <a16:creationId xmlns:a16="http://schemas.microsoft.com/office/drawing/2014/main" id="{61CF659C-87DE-9FEE-38D6-ED2D0048D7CA}"/>
                </a:ext>
              </a:extLst>
            </p:cNvPr>
            <p:cNvSpPr/>
            <p:nvPr/>
          </p:nvSpPr>
          <p:spPr>
            <a:xfrm>
              <a:off x="3971842" y="1825526"/>
              <a:ext cx="264749" cy="254456"/>
            </a:xfrm>
            <a:custGeom>
              <a:avLst/>
              <a:gdLst/>
              <a:ahLst/>
              <a:cxnLst/>
              <a:rect l="l" t="t" r="r" b="b"/>
              <a:pathLst>
                <a:path w="7665" h="7367" extrusionOk="0">
                  <a:moveTo>
                    <a:pt x="3825" y="2189"/>
                  </a:moveTo>
                  <a:cubicBezTo>
                    <a:pt x="4599" y="2189"/>
                    <a:pt x="5261" y="2773"/>
                    <a:pt x="5321" y="3587"/>
                  </a:cubicBezTo>
                  <a:cubicBezTo>
                    <a:pt x="5385" y="4410"/>
                    <a:pt x="4783" y="5139"/>
                    <a:pt x="3928" y="5202"/>
                  </a:cubicBezTo>
                  <a:cubicBezTo>
                    <a:pt x="3890" y="5205"/>
                    <a:pt x="3852" y="5206"/>
                    <a:pt x="3814" y="5206"/>
                  </a:cubicBezTo>
                  <a:cubicBezTo>
                    <a:pt x="3039" y="5206"/>
                    <a:pt x="2373" y="4594"/>
                    <a:pt x="2313" y="3808"/>
                  </a:cubicBezTo>
                  <a:cubicBezTo>
                    <a:pt x="2250" y="2985"/>
                    <a:pt x="2883" y="2257"/>
                    <a:pt x="3706" y="2193"/>
                  </a:cubicBezTo>
                  <a:cubicBezTo>
                    <a:pt x="3746" y="2190"/>
                    <a:pt x="3786" y="2189"/>
                    <a:pt x="3825" y="2189"/>
                  </a:cubicBezTo>
                  <a:close/>
                  <a:moveTo>
                    <a:pt x="3784" y="1"/>
                  </a:moveTo>
                  <a:cubicBezTo>
                    <a:pt x="3706" y="1"/>
                    <a:pt x="3627" y="3"/>
                    <a:pt x="3548" y="8"/>
                  </a:cubicBezTo>
                  <a:cubicBezTo>
                    <a:pt x="1521" y="167"/>
                    <a:pt x="1" y="1940"/>
                    <a:pt x="159" y="3967"/>
                  </a:cubicBezTo>
                  <a:cubicBezTo>
                    <a:pt x="310" y="5896"/>
                    <a:pt x="1896" y="7367"/>
                    <a:pt x="3797" y="7367"/>
                  </a:cubicBezTo>
                  <a:cubicBezTo>
                    <a:pt x="3892" y="7367"/>
                    <a:pt x="3989" y="7363"/>
                    <a:pt x="4086" y="7355"/>
                  </a:cubicBezTo>
                  <a:cubicBezTo>
                    <a:pt x="6113" y="7229"/>
                    <a:pt x="7665" y="5455"/>
                    <a:pt x="7507" y="3428"/>
                  </a:cubicBezTo>
                  <a:cubicBezTo>
                    <a:pt x="7354" y="1481"/>
                    <a:pt x="5711" y="1"/>
                    <a:pt x="378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290;p26">
              <a:extLst>
                <a:ext uri="{FF2B5EF4-FFF2-40B4-BE49-F238E27FC236}">
                  <a16:creationId xmlns:a16="http://schemas.microsoft.com/office/drawing/2014/main" id="{57299F38-A92F-64F9-9B9A-9BFD9B2541B4}"/>
                </a:ext>
              </a:extLst>
            </p:cNvPr>
            <p:cNvSpPr/>
            <p:nvPr/>
          </p:nvSpPr>
          <p:spPr>
            <a:xfrm>
              <a:off x="4110762" y="2021575"/>
              <a:ext cx="181646" cy="245061"/>
            </a:xfrm>
            <a:custGeom>
              <a:avLst/>
              <a:gdLst/>
              <a:ahLst/>
              <a:cxnLst/>
              <a:rect l="l" t="t" r="r" b="b"/>
              <a:pathLst>
                <a:path w="5259" h="7095" extrusionOk="0">
                  <a:moveTo>
                    <a:pt x="1901" y="1"/>
                  </a:moveTo>
                  <a:lnTo>
                    <a:pt x="1" y="1078"/>
                  </a:lnTo>
                  <a:lnTo>
                    <a:pt x="3358" y="7095"/>
                  </a:lnTo>
                  <a:lnTo>
                    <a:pt x="5258" y="6018"/>
                  </a:lnTo>
                  <a:lnTo>
                    <a:pt x="1901"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291;p26">
              <a:extLst>
                <a:ext uri="{FF2B5EF4-FFF2-40B4-BE49-F238E27FC236}">
                  <a16:creationId xmlns:a16="http://schemas.microsoft.com/office/drawing/2014/main" id="{9C0192BB-C64C-88FB-42D9-796EA9AC41EC}"/>
                </a:ext>
              </a:extLst>
            </p:cNvPr>
            <p:cNvSpPr/>
            <p:nvPr/>
          </p:nvSpPr>
          <p:spPr>
            <a:xfrm>
              <a:off x="5090869" y="1597527"/>
              <a:ext cx="289894" cy="254525"/>
            </a:xfrm>
            <a:custGeom>
              <a:avLst/>
              <a:gdLst/>
              <a:ahLst/>
              <a:cxnLst/>
              <a:rect l="l" t="t" r="r" b="b"/>
              <a:pathLst>
                <a:path w="8393" h="7369" extrusionOk="0">
                  <a:moveTo>
                    <a:pt x="4183" y="2167"/>
                  </a:moveTo>
                  <a:cubicBezTo>
                    <a:pt x="4666" y="2167"/>
                    <a:pt x="5150" y="2404"/>
                    <a:pt x="5448" y="2841"/>
                  </a:cubicBezTo>
                  <a:cubicBezTo>
                    <a:pt x="5923" y="3537"/>
                    <a:pt x="5733" y="4487"/>
                    <a:pt x="5036" y="4962"/>
                  </a:cubicBezTo>
                  <a:cubicBezTo>
                    <a:pt x="4780" y="5125"/>
                    <a:pt x="4491" y="5202"/>
                    <a:pt x="4204" y="5202"/>
                  </a:cubicBezTo>
                  <a:cubicBezTo>
                    <a:pt x="3710" y="5202"/>
                    <a:pt x="3226" y="4972"/>
                    <a:pt x="2946" y="4551"/>
                  </a:cubicBezTo>
                  <a:cubicBezTo>
                    <a:pt x="2471" y="3854"/>
                    <a:pt x="2661" y="2904"/>
                    <a:pt x="3357" y="2429"/>
                  </a:cubicBezTo>
                  <a:cubicBezTo>
                    <a:pt x="3606" y="2251"/>
                    <a:pt x="3894" y="2167"/>
                    <a:pt x="4183" y="2167"/>
                  </a:cubicBezTo>
                  <a:close/>
                  <a:moveTo>
                    <a:pt x="4170" y="1"/>
                  </a:moveTo>
                  <a:cubicBezTo>
                    <a:pt x="3467" y="1"/>
                    <a:pt x="2756" y="201"/>
                    <a:pt x="2122" y="624"/>
                  </a:cubicBezTo>
                  <a:cubicBezTo>
                    <a:pt x="444" y="1764"/>
                    <a:pt x="0" y="4076"/>
                    <a:pt x="1141" y="5754"/>
                  </a:cubicBezTo>
                  <a:cubicBezTo>
                    <a:pt x="1853" y="6802"/>
                    <a:pt x="3009" y="7369"/>
                    <a:pt x="4186" y="7369"/>
                  </a:cubicBezTo>
                  <a:cubicBezTo>
                    <a:pt x="4894" y="7369"/>
                    <a:pt x="5609" y="7164"/>
                    <a:pt x="6239" y="6736"/>
                  </a:cubicBezTo>
                  <a:cubicBezTo>
                    <a:pt x="7949" y="5627"/>
                    <a:pt x="8393" y="3316"/>
                    <a:pt x="7253" y="1637"/>
                  </a:cubicBezTo>
                  <a:cubicBezTo>
                    <a:pt x="6535" y="581"/>
                    <a:pt x="5365" y="1"/>
                    <a:pt x="4170"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92;p26">
              <a:extLst>
                <a:ext uri="{FF2B5EF4-FFF2-40B4-BE49-F238E27FC236}">
                  <a16:creationId xmlns:a16="http://schemas.microsoft.com/office/drawing/2014/main" id="{127C8978-8AE5-C224-08B5-5ED558131384}"/>
                </a:ext>
              </a:extLst>
            </p:cNvPr>
            <p:cNvSpPr/>
            <p:nvPr/>
          </p:nvSpPr>
          <p:spPr>
            <a:xfrm>
              <a:off x="4891780" y="1783145"/>
              <a:ext cx="319460" cy="478034"/>
            </a:xfrm>
            <a:custGeom>
              <a:avLst/>
              <a:gdLst/>
              <a:ahLst/>
              <a:cxnLst/>
              <a:rect l="l" t="t" r="r" b="b"/>
              <a:pathLst>
                <a:path w="9249" h="13840" extrusionOk="0">
                  <a:moveTo>
                    <a:pt x="7411" y="0"/>
                  </a:moveTo>
                  <a:lnTo>
                    <a:pt x="1" y="12731"/>
                  </a:lnTo>
                  <a:lnTo>
                    <a:pt x="1869" y="13839"/>
                  </a:lnTo>
                  <a:lnTo>
                    <a:pt x="9248" y="1140"/>
                  </a:lnTo>
                  <a:lnTo>
                    <a:pt x="741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293;p26">
              <a:extLst>
                <a:ext uri="{FF2B5EF4-FFF2-40B4-BE49-F238E27FC236}">
                  <a16:creationId xmlns:a16="http://schemas.microsoft.com/office/drawing/2014/main" id="{85481FC3-45DF-8FFD-E92F-15262D9DEA76}"/>
                </a:ext>
              </a:extLst>
            </p:cNvPr>
            <p:cNvSpPr/>
            <p:nvPr/>
          </p:nvSpPr>
          <p:spPr>
            <a:xfrm>
              <a:off x="3802320" y="2138631"/>
              <a:ext cx="1592674" cy="1592674"/>
            </a:xfrm>
            <a:custGeom>
              <a:avLst/>
              <a:gdLst/>
              <a:ahLst/>
              <a:cxnLst/>
              <a:rect l="l" t="t" r="r" b="b"/>
              <a:pathLst>
                <a:path w="46111" h="46111" extrusionOk="0">
                  <a:moveTo>
                    <a:pt x="23055" y="2439"/>
                  </a:moveTo>
                  <a:cubicBezTo>
                    <a:pt x="27616" y="2439"/>
                    <a:pt x="31828" y="3927"/>
                    <a:pt x="35248" y="6461"/>
                  </a:cubicBezTo>
                  <a:cubicBezTo>
                    <a:pt x="39428" y="9501"/>
                    <a:pt x="42405" y="14093"/>
                    <a:pt x="43355" y="19382"/>
                  </a:cubicBezTo>
                  <a:cubicBezTo>
                    <a:pt x="43577" y="20585"/>
                    <a:pt x="43672" y="21820"/>
                    <a:pt x="43672" y="23055"/>
                  </a:cubicBezTo>
                  <a:cubicBezTo>
                    <a:pt x="43672" y="34425"/>
                    <a:pt x="34425" y="43672"/>
                    <a:pt x="23055" y="43672"/>
                  </a:cubicBezTo>
                  <a:cubicBezTo>
                    <a:pt x="11686" y="43672"/>
                    <a:pt x="2439" y="34425"/>
                    <a:pt x="2439" y="23055"/>
                  </a:cubicBezTo>
                  <a:cubicBezTo>
                    <a:pt x="2439" y="18970"/>
                    <a:pt x="3642" y="15170"/>
                    <a:pt x="5701" y="11971"/>
                  </a:cubicBezTo>
                  <a:cubicBezTo>
                    <a:pt x="7158" y="9660"/>
                    <a:pt x="9089" y="7696"/>
                    <a:pt x="11338" y="6113"/>
                  </a:cubicBezTo>
                  <a:cubicBezTo>
                    <a:pt x="14663" y="3801"/>
                    <a:pt x="18717" y="2439"/>
                    <a:pt x="23055" y="2439"/>
                  </a:cubicBezTo>
                  <a:close/>
                  <a:moveTo>
                    <a:pt x="23055" y="1"/>
                  </a:moveTo>
                  <a:cubicBezTo>
                    <a:pt x="18115" y="1"/>
                    <a:pt x="13523" y="1584"/>
                    <a:pt x="9754" y="4244"/>
                  </a:cubicBezTo>
                  <a:cubicBezTo>
                    <a:pt x="7316" y="5986"/>
                    <a:pt x="5194" y="8203"/>
                    <a:pt x="3579" y="10736"/>
                  </a:cubicBezTo>
                  <a:cubicBezTo>
                    <a:pt x="1330" y="14315"/>
                    <a:pt x="0" y="18527"/>
                    <a:pt x="0" y="23055"/>
                  </a:cubicBezTo>
                  <a:cubicBezTo>
                    <a:pt x="0" y="35786"/>
                    <a:pt x="10356" y="46110"/>
                    <a:pt x="23055" y="46110"/>
                  </a:cubicBezTo>
                  <a:cubicBezTo>
                    <a:pt x="35786" y="46110"/>
                    <a:pt x="46110" y="35786"/>
                    <a:pt x="46110" y="23055"/>
                  </a:cubicBezTo>
                  <a:cubicBezTo>
                    <a:pt x="46110" y="21757"/>
                    <a:pt x="46015" y="20459"/>
                    <a:pt x="45794" y="19192"/>
                  </a:cubicBezTo>
                  <a:cubicBezTo>
                    <a:pt x="44780" y="13111"/>
                    <a:pt x="41360" y="7854"/>
                    <a:pt x="36546" y="4371"/>
                  </a:cubicBezTo>
                  <a:cubicBezTo>
                    <a:pt x="32746" y="1616"/>
                    <a:pt x="28091" y="1"/>
                    <a:pt x="23055" y="1"/>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4" name="Google Shape;2294;p26">
              <a:extLst>
                <a:ext uri="{FF2B5EF4-FFF2-40B4-BE49-F238E27FC236}">
                  <a16:creationId xmlns:a16="http://schemas.microsoft.com/office/drawing/2014/main" id="{7B6F4385-4528-FA16-CE82-7C3FAD3C01A2}"/>
                </a:ext>
              </a:extLst>
            </p:cNvPr>
            <p:cNvSpPr/>
            <p:nvPr/>
          </p:nvSpPr>
          <p:spPr>
            <a:xfrm>
              <a:off x="3120846" y="3725813"/>
              <a:ext cx="259292" cy="259257"/>
            </a:xfrm>
            <a:custGeom>
              <a:avLst/>
              <a:gdLst/>
              <a:ahLst/>
              <a:cxnLst/>
              <a:rect l="l" t="t" r="r" b="b"/>
              <a:pathLst>
                <a:path w="7507" h="7506" extrusionOk="0">
                  <a:moveTo>
                    <a:pt x="3769" y="2280"/>
                  </a:moveTo>
                  <a:cubicBezTo>
                    <a:pt x="4624" y="2280"/>
                    <a:pt x="5321" y="3009"/>
                    <a:pt x="5321" y="3864"/>
                  </a:cubicBezTo>
                  <a:cubicBezTo>
                    <a:pt x="5321" y="4719"/>
                    <a:pt x="4624" y="5415"/>
                    <a:pt x="3769" y="5415"/>
                  </a:cubicBezTo>
                  <a:lnTo>
                    <a:pt x="3737" y="5415"/>
                  </a:lnTo>
                  <a:cubicBezTo>
                    <a:pt x="2882" y="5415"/>
                    <a:pt x="2186" y="4687"/>
                    <a:pt x="2186" y="3864"/>
                  </a:cubicBezTo>
                  <a:cubicBezTo>
                    <a:pt x="2186" y="3009"/>
                    <a:pt x="2882" y="2312"/>
                    <a:pt x="3737" y="2280"/>
                  </a:cubicBezTo>
                  <a:close/>
                  <a:moveTo>
                    <a:pt x="3009" y="0"/>
                  </a:moveTo>
                  <a:cubicBezTo>
                    <a:pt x="2914" y="0"/>
                    <a:pt x="2819" y="63"/>
                    <a:pt x="2787" y="158"/>
                  </a:cubicBezTo>
                  <a:lnTo>
                    <a:pt x="2597" y="982"/>
                  </a:lnTo>
                  <a:lnTo>
                    <a:pt x="1901" y="538"/>
                  </a:lnTo>
                  <a:cubicBezTo>
                    <a:pt x="1864" y="514"/>
                    <a:pt x="1828" y="504"/>
                    <a:pt x="1792" y="504"/>
                  </a:cubicBezTo>
                  <a:cubicBezTo>
                    <a:pt x="1733" y="504"/>
                    <a:pt x="1674" y="531"/>
                    <a:pt x="1616" y="570"/>
                  </a:cubicBezTo>
                  <a:lnTo>
                    <a:pt x="571" y="1615"/>
                  </a:lnTo>
                  <a:cubicBezTo>
                    <a:pt x="507" y="1710"/>
                    <a:pt x="475" y="1805"/>
                    <a:pt x="539" y="1900"/>
                  </a:cubicBezTo>
                  <a:lnTo>
                    <a:pt x="982" y="2597"/>
                  </a:lnTo>
                  <a:lnTo>
                    <a:pt x="159" y="2787"/>
                  </a:lnTo>
                  <a:cubicBezTo>
                    <a:pt x="64" y="2819"/>
                    <a:pt x="0" y="2914"/>
                    <a:pt x="0" y="3009"/>
                  </a:cubicBezTo>
                  <a:lnTo>
                    <a:pt x="0" y="4497"/>
                  </a:lnTo>
                  <a:cubicBezTo>
                    <a:pt x="0" y="4592"/>
                    <a:pt x="64" y="4687"/>
                    <a:pt x="159" y="4719"/>
                  </a:cubicBezTo>
                  <a:lnTo>
                    <a:pt x="982" y="4909"/>
                  </a:lnTo>
                  <a:lnTo>
                    <a:pt x="539" y="5605"/>
                  </a:lnTo>
                  <a:cubicBezTo>
                    <a:pt x="475" y="5700"/>
                    <a:pt x="507" y="5795"/>
                    <a:pt x="571" y="5891"/>
                  </a:cubicBezTo>
                  <a:lnTo>
                    <a:pt x="1616" y="6936"/>
                  </a:lnTo>
                  <a:cubicBezTo>
                    <a:pt x="1674" y="6975"/>
                    <a:pt x="1733" y="7002"/>
                    <a:pt x="1792" y="7002"/>
                  </a:cubicBezTo>
                  <a:cubicBezTo>
                    <a:pt x="1828" y="7002"/>
                    <a:pt x="1864" y="6991"/>
                    <a:pt x="1901" y="6967"/>
                  </a:cubicBezTo>
                  <a:lnTo>
                    <a:pt x="2597" y="6524"/>
                  </a:lnTo>
                  <a:lnTo>
                    <a:pt x="2787" y="7316"/>
                  </a:lnTo>
                  <a:cubicBezTo>
                    <a:pt x="2819" y="7442"/>
                    <a:pt x="2914" y="7506"/>
                    <a:pt x="3009" y="7506"/>
                  </a:cubicBezTo>
                  <a:lnTo>
                    <a:pt x="4497" y="7506"/>
                  </a:lnTo>
                  <a:cubicBezTo>
                    <a:pt x="4592" y="7506"/>
                    <a:pt x="4687" y="7442"/>
                    <a:pt x="4719" y="7316"/>
                  </a:cubicBezTo>
                  <a:lnTo>
                    <a:pt x="4909" y="6524"/>
                  </a:lnTo>
                  <a:lnTo>
                    <a:pt x="5606" y="6967"/>
                  </a:lnTo>
                  <a:cubicBezTo>
                    <a:pt x="5642" y="6991"/>
                    <a:pt x="5683" y="7002"/>
                    <a:pt x="5723" y="7002"/>
                  </a:cubicBezTo>
                  <a:cubicBezTo>
                    <a:pt x="5788" y="7002"/>
                    <a:pt x="5852" y="6975"/>
                    <a:pt x="5891" y="6936"/>
                  </a:cubicBezTo>
                  <a:lnTo>
                    <a:pt x="6936" y="5891"/>
                  </a:lnTo>
                  <a:cubicBezTo>
                    <a:pt x="6999" y="5795"/>
                    <a:pt x="7031" y="5669"/>
                    <a:pt x="6968" y="5605"/>
                  </a:cubicBezTo>
                  <a:lnTo>
                    <a:pt x="6524" y="4909"/>
                  </a:lnTo>
                  <a:lnTo>
                    <a:pt x="7316" y="4719"/>
                  </a:lnTo>
                  <a:cubicBezTo>
                    <a:pt x="7443" y="4687"/>
                    <a:pt x="7506" y="4592"/>
                    <a:pt x="7506" y="4497"/>
                  </a:cubicBezTo>
                  <a:lnTo>
                    <a:pt x="7506" y="3009"/>
                  </a:lnTo>
                  <a:cubicBezTo>
                    <a:pt x="7506" y="2914"/>
                    <a:pt x="7443" y="2819"/>
                    <a:pt x="7348" y="2787"/>
                  </a:cubicBezTo>
                  <a:lnTo>
                    <a:pt x="6524" y="2597"/>
                  </a:lnTo>
                  <a:lnTo>
                    <a:pt x="6968" y="1900"/>
                  </a:lnTo>
                  <a:cubicBezTo>
                    <a:pt x="7031" y="1805"/>
                    <a:pt x="6999" y="1710"/>
                    <a:pt x="6936" y="1615"/>
                  </a:cubicBezTo>
                  <a:lnTo>
                    <a:pt x="5891" y="570"/>
                  </a:lnTo>
                  <a:cubicBezTo>
                    <a:pt x="5832" y="531"/>
                    <a:pt x="5773" y="504"/>
                    <a:pt x="5715" y="504"/>
                  </a:cubicBezTo>
                  <a:cubicBezTo>
                    <a:pt x="5678" y="504"/>
                    <a:pt x="5642" y="514"/>
                    <a:pt x="5606" y="538"/>
                  </a:cubicBezTo>
                  <a:lnTo>
                    <a:pt x="4909" y="982"/>
                  </a:lnTo>
                  <a:lnTo>
                    <a:pt x="4719" y="158"/>
                  </a:lnTo>
                  <a:cubicBezTo>
                    <a:pt x="4687" y="63"/>
                    <a:pt x="4592" y="0"/>
                    <a:pt x="4497" y="0"/>
                  </a:cubicBez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295;p26">
              <a:extLst>
                <a:ext uri="{FF2B5EF4-FFF2-40B4-BE49-F238E27FC236}">
                  <a16:creationId xmlns:a16="http://schemas.microsoft.com/office/drawing/2014/main" id="{DD87995D-53D6-8327-27F6-FD968AC3232A}"/>
                </a:ext>
              </a:extLst>
            </p:cNvPr>
            <p:cNvSpPr/>
            <p:nvPr/>
          </p:nvSpPr>
          <p:spPr>
            <a:xfrm>
              <a:off x="6392544" y="2075181"/>
              <a:ext cx="365399" cy="327094"/>
            </a:xfrm>
            <a:custGeom>
              <a:avLst/>
              <a:gdLst/>
              <a:ahLst/>
              <a:cxnLst/>
              <a:rect l="l" t="t" r="r" b="b"/>
              <a:pathLst>
                <a:path w="10579" h="9470" extrusionOk="0">
                  <a:moveTo>
                    <a:pt x="3294" y="3959"/>
                  </a:moveTo>
                  <a:cubicBezTo>
                    <a:pt x="3643" y="3959"/>
                    <a:pt x="3928" y="4244"/>
                    <a:pt x="3928" y="4593"/>
                  </a:cubicBezTo>
                  <a:cubicBezTo>
                    <a:pt x="3928" y="4941"/>
                    <a:pt x="3643" y="5226"/>
                    <a:pt x="3294" y="5226"/>
                  </a:cubicBezTo>
                  <a:cubicBezTo>
                    <a:pt x="2946" y="5226"/>
                    <a:pt x="2661" y="4941"/>
                    <a:pt x="2661" y="4593"/>
                  </a:cubicBezTo>
                  <a:cubicBezTo>
                    <a:pt x="2661" y="4244"/>
                    <a:pt x="2946" y="3959"/>
                    <a:pt x="3294" y="3959"/>
                  </a:cubicBezTo>
                  <a:close/>
                  <a:moveTo>
                    <a:pt x="5289" y="3959"/>
                  </a:moveTo>
                  <a:cubicBezTo>
                    <a:pt x="5638" y="3959"/>
                    <a:pt x="5923" y="4244"/>
                    <a:pt x="5923" y="4593"/>
                  </a:cubicBezTo>
                  <a:cubicBezTo>
                    <a:pt x="5923" y="4941"/>
                    <a:pt x="5638" y="5226"/>
                    <a:pt x="5289" y="5226"/>
                  </a:cubicBezTo>
                  <a:cubicBezTo>
                    <a:pt x="4941" y="5226"/>
                    <a:pt x="4656" y="4941"/>
                    <a:pt x="4656" y="4593"/>
                  </a:cubicBezTo>
                  <a:cubicBezTo>
                    <a:pt x="4656" y="4244"/>
                    <a:pt x="4941" y="3959"/>
                    <a:pt x="5289" y="3959"/>
                  </a:cubicBezTo>
                  <a:close/>
                  <a:moveTo>
                    <a:pt x="7221" y="3959"/>
                  </a:moveTo>
                  <a:cubicBezTo>
                    <a:pt x="7570" y="3959"/>
                    <a:pt x="7855" y="4244"/>
                    <a:pt x="7855" y="4593"/>
                  </a:cubicBezTo>
                  <a:cubicBezTo>
                    <a:pt x="7855" y="4941"/>
                    <a:pt x="7570" y="5226"/>
                    <a:pt x="7221" y="5226"/>
                  </a:cubicBezTo>
                  <a:cubicBezTo>
                    <a:pt x="6873" y="5226"/>
                    <a:pt x="6588" y="4941"/>
                    <a:pt x="6588" y="4593"/>
                  </a:cubicBezTo>
                  <a:cubicBezTo>
                    <a:pt x="6588" y="4244"/>
                    <a:pt x="6873" y="3959"/>
                    <a:pt x="7221" y="3959"/>
                  </a:cubicBezTo>
                  <a:close/>
                  <a:moveTo>
                    <a:pt x="5289" y="1"/>
                  </a:moveTo>
                  <a:cubicBezTo>
                    <a:pt x="2376" y="1"/>
                    <a:pt x="1" y="1869"/>
                    <a:pt x="1" y="4181"/>
                  </a:cubicBezTo>
                  <a:cubicBezTo>
                    <a:pt x="1" y="6461"/>
                    <a:pt x="2376" y="8330"/>
                    <a:pt x="5289" y="8330"/>
                  </a:cubicBezTo>
                  <a:cubicBezTo>
                    <a:pt x="5448" y="8330"/>
                    <a:pt x="5606" y="8330"/>
                    <a:pt x="5764" y="8298"/>
                  </a:cubicBezTo>
                  <a:lnTo>
                    <a:pt x="6176" y="9311"/>
                  </a:lnTo>
                  <a:cubicBezTo>
                    <a:pt x="6208" y="9406"/>
                    <a:pt x="6271" y="9438"/>
                    <a:pt x="6366" y="9470"/>
                  </a:cubicBezTo>
                  <a:lnTo>
                    <a:pt x="6398" y="9470"/>
                  </a:lnTo>
                  <a:cubicBezTo>
                    <a:pt x="6461" y="9470"/>
                    <a:pt x="6524" y="9438"/>
                    <a:pt x="6588" y="9375"/>
                  </a:cubicBezTo>
                  <a:lnTo>
                    <a:pt x="8076" y="7696"/>
                  </a:lnTo>
                  <a:cubicBezTo>
                    <a:pt x="9660" y="6936"/>
                    <a:pt x="10578" y="5606"/>
                    <a:pt x="10578" y="4181"/>
                  </a:cubicBezTo>
                  <a:cubicBezTo>
                    <a:pt x="10578" y="1869"/>
                    <a:pt x="8203" y="1"/>
                    <a:pt x="5289"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296;p26">
              <a:extLst>
                <a:ext uri="{FF2B5EF4-FFF2-40B4-BE49-F238E27FC236}">
                  <a16:creationId xmlns:a16="http://schemas.microsoft.com/office/drawing/2014/main" id="{433EF2DF-AA30-BF0F-AE20-7DA8D715B39E}"/>
                </a:ext>
              </a:extLst>
            </p:cNvPr>
            <p:cNvSpPr/>
            <p:nvPr/>
          </p:nvSpPr>
          <p:spPr>
            <a:xfrm>
              <a:off x="4278143" y="2656247"/>
              <a:ext cx="684790" cy="697846"/>
            </a:xfrm>
            <a:custGeom>
              <a:avLst/>
              <a:gdLst/>
              <a:ahLst/>
              <a:cxnLst/>
              <a:rect l="l" t="t" r="r" b="b"/>
              <a:pathLst>
                <a:path w="19826" h="20204" extrusionOk="0">
                  <a:moveTo>
                    <a:pt x="3734" y="1"/>
                  </a:moveTo>
                  <a:cubicBezTo>
                    <a:pt x="3586" y="1"/>
                    <a:pt x="3429" y="28"/>
                    <a:pt x="3262" y="89"/>
                  </a:cubicBezTo>
                  <a:cubicBezTo>
                    <a:pt x="1710" y="691"/>
                    <a:pt x="2566" y="2717"/>
                    <a:pt x="2566" y="2717"/>
                  </a:cubicBezTo>
                  <a:lnTo>
                    <a:pt x="6112" y="12123"/>
                  </a:lnTo>
                  <a:cubicBezTo>
                    <a:pt x="6162" y="12248"/>
                    <a:pt x="6075" y="12333"/>
                    <a:pt x="5989" y="12333"/>
                  </a:cubicBezTo>
                  <a:cubicBezTo>
                    <a:pt x="5966" y="12333"/>
                    <a:pt x="5943" y="12327"/>
                    <a:pt x="5922" y="12313"/>
                  </a:cubicBezTo>
                  <a:lnTo>
                    <a:pt x="4212" y="11300"/>
                  </a:lnTo>
                  <a:cubicBezTo>
                    <a:pt x="4212" y="11300"/>
                    <a:pt x="4212" y="11268"/>
                    <a:pt x="4181" y="11268"/>
                  </a:cubicBezTo>
                  <a:cubicBezTo>
                    <a:pt x="4089" y="11199"/>
                    <a:pt x="3134" y="10383"/>
                    <a:pt x="2181" y="10383"/>
                  </a:cubicBezTo>
                  <a:cubicBezTo>
                    <a:pt x="1818" y="10383"/>
                    <a:pt x="1455" y="10501"/>
                    <a:pt x="1140" y="10825"/>
                  </a:cubicBezTo>
                  <a:cubicBezTo>
                    <a:pt x="0" y="12028"/>
                    <a:pt x="1235" y="13327"/>
                    <a:pt x="1330" y="13422"/>
                  </a:cubicBezTo>
                  <a:cubicBezTo>
                    <a:pt x="1362" y="13422"/>
                    <a:pt x="1362" y="13422"/>
                    <a:pt x="1362" y="13453"/>
                  </a:cubicBezTo>
                  <a:lnTo>
                    <a:pt x="9786" y="19565"/>
                  </a:lnTo>
                  <a:cubicBezTo>
                    <a:pt x="9818" y="19597"/>
                    <a:pt x="9818" y="19597"/>
                    <a:pt x="9849" y="19629"/>
                  </a:cubicBezTo>
                  <a:lnTo>
                    <a:pt x="9976" y="19914"/>
                  </a:lnTo>
                  <a:cubicBezTo>
                    <a:pt x="10070" y="20102"/>
                    <a:pt x="10253" y="20203"/>
                    <a:pt x="10431" y="20203"/>
                  </a:cubicBezTo>
                  <a:cubicBezTo>
                    <a:pt x="10492" y="20203"/>
                    <a:pt x="10553" y="20191"/>
                    <a:pt x="10609" y="20167"/>
                  </a:cubicBezTo>
                  <a:lnTo>
                    <a:pt x="18115" y="17158"/>
                  </a:lnTo>
                  <a:cubicBezTo>
                    <a:pt x="18368" y="17032"/>
                    <a:pt x="18495" y="16778"/>
                    <a:pt x="18400" y="16525"/>
                  </a:cubicBezTo>
                  <a:lnTo>
                    <a:pt x="18305" y="16240"/>
                  </a:lnTo>
                  <a:cubicBezTo>
                    <a:pt x="18273" y="16177"/>
                    <a:pt x="18273" y="16113"/>
                    <a:pt x="18305" y="16082"/>
                  </a:cubicBezTo>
                  <a:cubicBezTo>
                    <a:pt x="19825" y="14118"/>
                    <a:pt x="18812" y="11490"/>
                    <a:pt x="18812" y="11490"/>
                  </a:cubicBezTo>
                  <a:lnTo>
                    <a:pt x="17292" y="7626"/>
                  </a:lnTo>
                  <a:cubicBezTo>
                    <a:pt x="17292" y="7626"/>
                    <a:pt x="17292" y="7626"/>
                    <a:pt x="17292" y="7594"/>
                  </a:cubicBezTo>
                  <a:cubicBezTo>
                    <a:pt x="17260" y="7468"/>
                    <a:pt x="16817" y="5631"/>
                    <a:pt x="15455" y="5631"/>
                  </a:cubicBezTo>
                  <a:cubicBezTo>
                    <a:pt x="14663" y="5631"/>
                    <a:pt x="14220" y="5979"/>
                    <a:pt x="13998" y="6296"/>
                  </a:cubicBezTo>
                  <a:cubicBezTo>
                    <a:pt x="13973" y="6333"/>
                    <a:pt x="13933" y="6351"/>
                    <a:pt x="13892" y="6351"/>
                  </a:cubicBezTo>
                  <a:cubicBezTo>
                    <a:pt x="13830" y="6351"/>
                    <a:pt x="13764" y="6309"/>
                    <a:pt x="13745" y="6233"/>
                  </a:cubicBezTo>
                  <a:cubicBezTo>
                    <a:pt x="13650" y="5853"/>
                    <a:pt x="13333" y="5346"/>
                    <a:pt x="12383" y="5251"/>
                  </a:cubicBezTo>
                  <a:cubicBezTo>
                    <a:pt x="12284" y="5239"/>
                    <a:pt x="12190" y="5234"/>
                    <a:pt x="12101" y="5234"/>
                  </a:cubicBezTo>
                  <a:cubicBezTo>
                    <a:pt x="11227" y="5234"/>
                    <a:pt x="10848" y="5764"/>
                    <a:pt x="10704" y="6138"/>
                  </a:cubicBezTo>
                  <a:cubicBezTo>
                    <a:pt x="10688" y="6206"/>
                    <a:pt x="10634" y="6237"/>
                    <a:pt x="10579" y="6237"/>
                  </a:cubicBezTo>
                  <a:cubicBezTo>
                    <a:pt x="10530" y="6237"/>
                    <a:pt x="10481" y="6213"/>
                    <a:pt x="10451" y="6169"/>
                  </a:cubicBezTo>
                  <a:cubicBezTo>
                    <a:pt x="10155" y="5551"/>
                    <a:pt x="9586" y="4865"/>
                    <a:pt x="8840" y="4865"/>
                  </a:cubicBezTo>
                  <a:cubicBezTo>
                    <a:pt x="8707" y="4865"/>
                    <a:pt x="8568" y="4886"/>
                    <a:pt x="8424" y="4934"/>
                  </a:cubicBezTo>
                  <a:cubicBezTo>
                    <a:pt x="7791" y="5124"/>
                    <a:pt x="7506" y="5536"/>
                    <a:pt x="7379" y="5853"/>
                  </a:cubicBezTo>
                  <a:cubicBezTo>
                    <a:pt x="7348" y="5916"/>
                    <a:pt x="7292" y="5948"/>
                    <a:pt x="7237" y="5948"/>
                  </a:cubicBezTo>
                  <a:cubicBezTo>
                    <a:pt x="7181" y="5948"/>
                    <a:pt x="7126" y="5916"/>
                    <a:pt x="7094" y="5853"/>
                  </a:cubicBezTo>
                  <a:lnTo>
                    <a:pt x="5574" y="1894"/>
                  </a:lnTo>
                  <a:cubicBezTo>
                    <a:pt x="5574" y="1894"/>
                    <a:pt x="4968" y="1"/>
                    <a:pt x="373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297;p26">
              <a:extLst>
                <a:ext uri="{FF2B5EF4-FFF2-40B4-BE49-F238E27FC236}">
                  <a16:creationId xmlns:a16="http://schemas.microsoft.com/office/drawing/2014/main" id="{FA83FBDB-080D-75C8-6175-1288BD729FDB}"/>
                </a:ext>
              </a:extLst>
            </p:cNvPr>
            <p:cNvSpPr/>
            <p:nvPr/>
          </p:nvSpPr>
          <p:spPr>
            <a:xfrm>
              <a:off x="4623785" y="3262010"/>
              <a:ext cx="388368" cy="282365"/>
            </a:xfrm>
            <a:custGeom>
              <a:avLst/>
              <a:gdLst/>
              <a:ahLst/>
              <a:cxnLst/>
              <a:rect l="l" t="t" r="r" b="b"/>
              <a:pathLst>
                <a:path w="11244" h="8175" extrusionOk="0">
                  <a:moveTo>
                    <a:pt x="8904" y="1"/>
                  </a:moveTo>
                  <a:cubicBezTo>
                    <a:pt x="8840" y="1"/>
                    <a:pt x="8774" y="11"/>
                    <a:pt x="8710" y="32"/>
                  </a:cubicBezTo>
                  <a:lnTo>
                    <a:pt x="412" y="3389"/>
                  </a:lnTo>
                  <a:cubicBezTo>
                    <a:pt x="127" y="3484"/>
                    <a:pt x="1" y="3832"/>
                    <a:pt x="127" y="4117"/>
                  </a:cubicBezTo>
                  <a:lnTo>
                    <a:pt x="1838" y="7854"/>
                  </a:lnTo>
                  <a:cubicBezTo>
                    <a:pt x="1933" y="8068"/>
                    <a:pt x="2134" y="8175"/>
                    <a:pt x="2350" y="8175"/>
                  </a:cubicBezTo>
                  <a:cubicBezTo>
                    <a:pt x="2421" y="8175"/>
                    <a:pt x="2495" y="8163"/>
                    <a:pt x="2566" y="8139"/>
                  </a:cubicBezTo>
                  <a:lnTo>
                    <a:pt x="10800" y="4877"/>
                  </a:lnTo>
                  <a:cubicBezTo>
                    <a:pt x="11117" y="4782"/>
                    <a:pt x="11243" y="4434"/>
                    <a:pt x="11117" y="4149"/>
                  </a:cubicBezTo>
                  <a:lnTo>
                    <a:pt x="9406" y="317"/>
                  </a:lnTo>
                  <a:cubicBezTo>
                    <a:pt x="9333" y="121"/>
                    <a:pt x="9126" y="1"/>
                    <a:pt x="8904"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298;p26">
              <a:extLst>
                <a:ext uri="{FF2B5EF4-FFF2-40B4-BE49-F238E27FC236}">
                  <a16:creationId xmlns:a16="http://schemas.microsoft.com/office/drawing/2014/main" id="{AE539135-21B1-BB85-797B-AB1C3BFBABD7}"/>
                </a:ext>
              </a:extLst>
            </p:cNvPr>
            <p:cNvSpPr/>
            <p:nvPr/>
          </p:nvSpPr>
          <p:spPr>
            <a:xfrm>
              <a:off x="4261736" y="2402758"/>
              <a:ext cx="112704" cy="161405"/>
            </a:xfrm>
            <a:custGeom>
              <a:avLst/>
              <a:gdLst/>
              <a:ahLst/>
              <a:cxnLst/>
              <a:rect l="l" t="t" r="r" b="b"/>
              <a:pathLst>
                <a:path w="3263" h="4673" extrusionOk="0">
                  <a:moveTo>
                    <a:pt x="1142" y="0"/>
                  </a:moveTo>
                  <a:cubicBezTo>
                    <a:pt x="1015" y="0"/>
                    <a:pt x="886" y="26"/>
                    <a:pt x="760" y="81"/>
                  </a:cubicBezTo>
                  <a:cubicBezTo>
                    <a:pt x="254" y="271"/>
                    <a:pt x="0" y="841"/>
                    <a:pt x="190" y="1347"/>
                  </a:cubicBezTo>
                  <a:lnTo>
                    <a:pt x="1235" y="4039"/>
                  </a:lnTo>
                  <a:cubicBezTo>
                    <a:pt x="1394" y="4419"/>
                    <a:pt x="1742" y="4673"/>
                    <a:pt x="2154" y="4673"/>
                  </a:cubicBezTo>
                  <a:cubicBezTo>
                    <a:pt x="2280" y="4673"/>
                    <a:pt x="2375" y="4641"/>
                    <a:pt x="2502" y="4609"/>
                  </a:cubicBezTo>
                  <a:cubicBezTo>
                    <a:pt x="3009" y="4388"/>
                    <a:pt x="3262" y="3818"/>
                    <a:pt x="3072" y="3311"/>
                  </a:cubicBezTo>
                  <a:lnTo>
                    <a:pt x="2027" y="619"/>
                  </a:lnTo>
                  <a:cubicBezTo>
                    <a:pt x="1884" y="238"/>
                    <a:pt x="1526" y="0"/>
                    <a:pt x="1142"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299;p26">
              <a:extLst>
                <a:ext uri="{FF2B5EF4-FFF2-40B4-BE49-F238E27FC236}">
                  <a16:creationId xmlns:a16="http://schemas.microsoft.com/office/drawing/2014/main" id="{2D11F717-E315-B0E3-0700-4ECA959ED02C}"/>
                </a:ext>
              </a:extLst>
            </p:cNvPr>
            <p:cNvSpPr/>
            <p:nvPr/>
          </p:nvSpPr>
          <p:spPr>
            <a:xfrm>
              <a:off x="4123887" y="2533837"/>
              <a:ext cx="169591" cy="108007"/>
            </a:xfrm>
            <a:custGeom>
              <a:avLst/>
              <a:gdLst/>
              <a:ahLst/>
              <a:cxnLst/>
              <a:rect l="l" t="t" r="r" b="b"/>
              <a:pathLst>
                <a:path w="4910" h="3127" extrusionOk="0">
                  <a:moveTo>
                    <a:pt x="1143" y="0"/>
                  </a:moveTo>
                  <a:cubicBezTo>
                    <a:pt x="757" y="0"/>
                    <a:pt x="386" y="219"/>
                    <a:pt x="223" y="593"/>
                  </a:cubicBezTo>
                  <a:cubicBezTo>
                    <a:pt x="1" y="1068"/>
                    <a:pt x="254" y="1669"/>
                    <a:pt x="729" y="1891"/>
                  </a:cubicBezTo>
                  <a:lnTo>
                    <a:pt x="3358" y="3063"/>
                  </a:lnTo>
                  <a:cubicBezTo>
                    <a:pt x="3485" y="3126"/>
                    <a:pt x="3643" y="3126"/>
                    <a:pt x="3770" y="3126"/>
                  </a:cubicBezTo>
                  <a:cubicBezTo>
                    <a:pt x="4150" y="3126"/>
                    <a:pt x="4498" y="2905"/>
                    <a:pt x="4688" y="2556"/>
                  </a:cubicBezTo>
                  <a:cubicBezTo>
                    <a:pt x="4910" y="2049"/>
                    <a:pt x="4656" y="1448"/>
                    <a:pt x="4181" y="1226"/>
                  </a:cubicBezTo>
                  <a:lnTo>
                    <a:pt x="1553" y="86"/>
                  </a:lnTo>
                  <a:cubicBezTo>
                    <a:pt x="1420" y="28"/>
                    <a:pt x="1280" y="0"/>
                    <a:pt x="1143"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2300;p26">
              <a:extLst>
                <a:ext uri="{FF2B5EF4-FFF2-40B4-BE49-F238E27FC236}">
                  <a16:creationId xmlns:a16="http://schemas.microsoft.com/office/drawing/2014/main" id="{32F13C66-3596-D64A-E424-E5E7CB007623}"/>
                </a:ext>
              </a:extLst>
            </p:cNvPr>
            <p:cNvSpPr/>
            <p:nvPr/>
          </p:nvSpPr>
          <p:spPr>
            <a:xfrm>
              <a:off x="4485970" y="2693516"/>
              <a:ext cx="169591" cy="109112"/>
            </a:xfrm>
            <a:custGeom>
              <a:avLst/>
              <a:gdLst/>
              <a:ahLst/>
              <a:cxnLst/>
              <a:rect l="l" t="t" r="r" b="b"/>
              <a:pathLst>
                <a:path w="4910" h="3159" extrusionOk="0">
                  <a:moveTo>
                    <a:pt x="1143" y="1"/>
                  </a:moveTo>
                  <a:cubicBezTo>
                    <a:pt x="756" y="1"/>
                    <a:pt x="386" y="220"/>
                    <a:pt x="222" y="593"/>
                  </a:cubicBezTo>
                  <a:cubicBezTo>
                    <a:pt x="0" y="1068"/>
                    <a:pt x="254" y="1670"/>
                    <a:pt x="729" y="1892"/>
                  </a:cubicBezTo>
                  <a:lnTo>
                    <a:pt x="3357" y="3064"/>
                  </a:lnTo>
                  <a:cubicBezTo>
                    <a:pt x="3484" y="3127"/>
                    <a:pt x="3642" y="3159"/>
                    <a:pt x="3769" y="3159"/>
                  </a:cubicBezTo>
                  <a:cubicBezTo>
                    <a:pt x="4149" y="3159"/>
                    <a:pt x="4497" y="2937"/>
                    <a:pt x="4687" y="2557"/>
                  </a:cubicBezTo>
                  <a:cubicBezTo>
                    <a:pt x="4909" y="2050"/>
                    <a:pt x="4656" y="1480"/>
                    <a:pt x="4181" y="1258"/>
                  </a:cubicBezTo>
                  <a:lnTo>
                    <a:pt x="1552" y="87"/>
                  </a:lnTo>
                  <a:cubicBezTo>
                    <a:pt x="1419" y="29"/>
                    <a:pt x="1280" y="1"/>
                    <a:pt x="114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2301;p26">
              <a:extLst>
                <a:ext uri="{FF2B5EF4-FFF2-40B4-BE49-F238E27FC236}">
                  <a16:creationId xmlns:a16="http://schemas.microsoft.com/office/drawing/2014/main" id="{B3D15360-D52D-F21B-34B4-0C119705DA97}"/>
                </a:ext>
              </a:extLst>
            </p:cNvPr>
            <p:cNvSpPr/>
            <p:nvPr/>
          </p:nvSpPr>
          <p:spPr>
            <a:xfrm>
              <a:off x="4120606" y="2687160"/>
              <a:ext cx="169591" cy="104518"/>
            </a:xfrm>
            <a:custGeom>
              <a:avLst/>
              <a:gdLst/>
              <a:ahLst/>
              <a:cxnLst/>
              <a:rect l="l" t="t" r="r" b="b"/>
              <a:pathLst>
                <a:path w="4910" h="3026" extrusionOk="0">
                  <a:moveTo>
                    <a:pt x="3817" y="0"/>
                  </a:moveTo>
                  <a:cubicBezTo>
                    <a:pt x="3687" y="0"/>
                    <a:pt x="3553" y="26"/>
                    <a:pt x="3421" y="81"/>
                  </a:cubicBezTo>
                  <a:lnTo>
                    <a:pt x="761" y="1094"/>
                  </a:lnTo>
                  <a:cubicBezTo>
                    <a:pt x="254" y="1316"/>
                    <a:pt x="1" y="1886"/>
                    <a:pt x="191" y="2392"/>
                  </a:cubicBezTo>
                  <a:cubicBezTo>
                    <a:pt x="349" y="2773"/>
                    <a:pt x="698" y="3026"/>
                    <a:pt x="1109" y="3026"/>
                  </a:cubicBezTo>
                  <a:cubicBezTo>
                    <a:pt x="1236" y="3026"/>
                    <a:pt x="1331" y="2994"/>
                    <a:pt x="1458" y="2963"/>
                  </a:cubicBezTo>
                  <a:lnTo>
                    <a:pt x="4150" y="1917"/>
                  </a:lnTo>
                  <a:cubicBezTo>
                    <a:pt x="4656" y="1727"/>
                    <a:pt x="4910" y="1157"/>
                    <a:pt x="4720" y="651"/>
                  </a:cubicBezTo>
                  <a:cubicBezTo>
                    <a:pt x="4576" y="244"/>
                    <a:pt x="4216" y="0"/>
                    <a:pt x="3817"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2302;p26">
              <a:extLst>
                <a:ext uri="{FF2B5EF4-FFF2-40B4-BE49-F238E27FC236}">
                  <a16:creationId xmlns:a16="http://schemas.microsoft.com/office/drawing/2014/main" id="{F1965228-5E8E-9D33-A115-AC73CEA8850D}"/>
                </a:ext>
              </a:extLst>
            </p:cNvPr>
            <p:cNvSpPr/>
            <p:nvPr/>
          </p:nvSpPr>
          <p:spPr>
            <a:xfrm>
              <a:off x="4489251" y="2544441"/>
              <a:ext cx="169591" cy="103965"/>
            </a:xfrm>
            <a:custGeom>
              <a:avLst/>
              <a:gdLst/>
              <a:ahLst/>
              <a:cxnLst/>
              <a:rect l="l" t="t" r="r" b="b"/>
              <a:pathLst>
                <a:path w="4910" h="3010" extrusionOk="0">
                  <a:moveTo>
                    <a:pt x="3799" y="1"/>
                  </a:moveTo>
                  <a:cubicBezTo>
                    <a:pt x="3684" y="1"/>
                    <a:pt x="3566" y="21"/>
                    <a:pt x="3452" y="64"/>
                  </a:cubicBezTo>
                  <a:lnTo>
                    <a:pt x="761" y="1109"/>
                  </a:lnTo>
                  <a:cubicBezTo>
                    <a:pt x="254" y="1299"/>
                    <a:pt x="0" y="1869"/>
                    <a:pt x="190" y="2376"/>
                  </a:cubicBezTo>
                  <a:cubicBezTo>
                    <a:pt x="349" y="2756"/>
                    <a:pt x="729" y="3009"/>
                    <a:pt x="1109" y="3009"/>
                  </a:cubicBezTo>
                  <a:cubicBezTo>
                    <a:pt x="1236" y="3009"/>
                    <a:pt x="1362" y="2978"/>
                    <a:pt x="1457" y="2946"/>
                  </a:cubicBezTo>
                  <a:lnTo>
                    <a:pt x="4149" y="1901"/>
                  </a:lnTo>
                  <a:cubicBezTo>
                    <a:pt x="4656" y="1711"/>
                    <a:pt x="4909" y="1141"/>
                    <a:pt x="4719" y="634"/>
                  </a:cubicBezTo>
                  <a:cubicBezTo>
                    <a:pt x="4572" y="241"/>
                    <a:pt x="4197" y="1"/>
                    <a:pt x="37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2303;p26">
              <a:extLst>
                <a:ext uri="{FF2B5EF4-FFF2-40B4-BE49-F238E27FC236}">
                  <a16:creationId xmlns:a16="http://schemas.microsoft.com/office/drawing/2014/main" id="{A5B9C950-BEE4-117C-A694-4E8DCA88C92E}"/>
                </a:ext>
              </a:extLst>
            </p:cNvPr>
            <p:cNvSpPr/>
            <p:nvPr/>
          </p:nvSpPr>
          <p:spPr>
            <a:xfrm>
              <a:off x="4250787" y="2769020"/>
              <a:ext cx="118161" cy="159402"/>
            </a:xfrm>
            <a:custGeom>
              <a:avLst/>
              <a:gdLst/>
              <a:ahLst/>
              <a:cxnLst/>
              <a:rect l="l" t="t" r="r" b="b"/>
              <a:pathLst>
                <a:path w="3421" h="4615" extrusionOk="0">
                  <a:moveTo>
                    <a:pt x="2288" y="0"/>
                  </a:moveTo>
                  <a:cubicBezTo>
                    <a:pt x="1911" y="0"/>
                    <a:pt x="1558" y="219"/>
                    <a:pt x="1394" y="593"/>
                  </a:cubicBezTo>
                  <a:lnTo>
                    <a:pt x="222" y="3221"/>
                  </a:lnTo>
                  <a:cubicBezTo>
                    <a:pt x="1" y="3728"/>
                    <a:pt x="222" y="4298"/>
                    <a:pt x="729" y="4519"/>
                  </a:cubicBezTo>
                  <a:cubicBezTo>
                    <a:pt x="856" y="4583"/>
                    <a:pt x="982" y="4614"/>
                    <a:pt x="1109" y="4614"/>
                  </a:cubicBezTo>
                  <a:cubicBezTo>
                    <a:pt x="1489" y="4614"/>
                    <a:pt x="1869" y="4393"/>
                    <a:pt x="2027" y="4013"/>
                  </a:cubicBezTo>
                  <a:lnTo>
                    <a:pt x="3199" y="1384"/>
                  </a:lnTo>
                  <a:cubicBezTo>
                    <a:pt x="3421" y="909"/>
                    <a:pt x="3199" y="307"/>
                    <a:pt x="2692" y="86"/>
                  </a:cubicBezTo>
                  <a:cubicBezTo>
                    <a:pt x="2560" y="28"/>
                    <a:pt x="2422" y="0"/>
                    <a:pt x="2288" y="0"/>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2304;p26">
              <a:extLst>
                <a:ext uri="{FF2B5EF4-FFF2-40B4-BE49-F238E27FC236}">
                  <a16:creationId xmlns:a16="http://schemas.microsoft.com/office/drawing/2014/main" id="{CE3B8C21-C2EE-A413-193B-798987473767}"/>
                </a:ext>
              </a:extLst>
            </p:cNvPr>
            <p:cNvSpPr/>
            <p:nvPr/>
          </p:nvSpPr>
          <p:spPr>
            <a:xfrm>
              <a:off x="4410500" y="2406937"/>
              <a:ext cx="118161" cy="159437"/>
            </a:xfrm>
            <a:custGeom>
              <a:avLst/>
              <a:gdLst/>
              <a:ahLst/>
              <a:cxnLst/>
              <a:rect l="l" t="t" r="r" b="b"/>
              <a:pathLst>
                <a:path w="3421" h="4616" extrusionOk="0">
                  <a:moveTo>
                    <a:pt x="2288" y="1"/>
                  </a:moveTo>
                  <a:cubicBezTo>
                    <a:pt x="1910" y="1"/>
                    <a:pt x="1557" y="219"/>
                    <a:pt x="1394" y="593"/>
                  </a:cubicBezTo>
                  <a:lnTo>
                    <a:pt x="222" y="3222"/>
                  </a:lnTo>
                  <a:cubicBezTo>
                    <a:pt x="0" y="3728"/>
                    <a:pt x="222" y="4298"/>
                    <a:pt x="729" y="4520"/>
                  </a:cubicBezTo>
                  <a:cubicBezTo>
                    <a:pt x="855" y="4583"/>
                    <a:pt x="982" y="4615"/>
                    <a:pt x="1140" y="4615"/>
                  </a:cubicBezTo>
                  <a:cubicBezTo>
                    <a:pt x="1520" y="4615"/>
                    <a:pt x="1869" y="4393"/>
                    <a:pt x="2027" y="4013"/>
                  </a:cubicBezTo>
                  <a:lnTo>
                    <a:pt x="3199" y="1385"/>
                  </a:lnTo>
                  <a:cubicBezTo>
                    <a:pt x="3421" y="910"/>
                    <a:pt x="3199" y="308"/>
                    <a:pt x="2692" y="86"/>
                  </a:cubicBezTo>
                  <a:cubicBezTo>
                    <a:pt x="2559" y="28"/>
                    <a:pt x="2422" y="1"/>
                    <a:pt x="2288"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2305;p26">
              <a:extLst>
                <a:ext uri="{FF2B5EF4-FFF2-40B4-BE49-F238E27FC236}">
                  <a16:creationId xmlns:a16="http://schemas.microsoft.com/office/drawing/2014/main" id="{D4CDC019-5FA9-5E41-23CC-FCBDFEE1847E}"/>
                </a:ext>
              </a:extLst>
            </p:cNvPr>
            <p:cNvSpPr/>
            <p:nvPr/>
          </p:nvSpPr>
          <p:spPr>
            <a:xfrm>
              <a:off x="5914544" y="3426075"/>
              <a:ext cx="242851" cy="426638"/>
            </a:xfrm>
            <a:custGeom>
              <a:avLst/>
              <a:gdLst/>
              <a:ahLst/>
              <a:cxnLst/>
              <a:rect l="l" t="t" r="r" b="b"/>
              <a:pathLst>
                <a:path w="7031" h="12352" extrusionOk="0">
                  <a:moveTo>
                    <a:pt x="5574" y="1173"/>
                  </a:moveTo>
                  <a:cubicBezTo>
                    <a:pt x="5827" y="1173"/>
                    <a:pt x="6081" y="1426"/>
                    <a:pt x="6081" y="1679"/>
                  </a:cubicBezTo>
                  <a:lnTo>
                    <a:pt x="6081" y="9596"/>
                  </a:lnTo>
                  <a:cubicBezTo>
                    <a:pt x="6081" y="9882"/>
                    <a:pt x="5827" y="10103"/>
                    <a:pt x="5574" y="10103"/>
                  </a:cubicBezTo>
                  <a:lnTo>
                    <a:pt x="1457" y="10103"/>
                  </a:lnTo>
                  <a:cubicBezTo>
                    <a:pt x="1172" y="10103"/>
                    <a:pt x="950" y="9882"/>
                    <a:pt x="950" y="9596"/>
                  </a:cubicBezTo>
                  <a:lnTo>
                    <a:pt x="950" y="1679"/>
                  </a:lnTo>
                  <a:cubicBezTo>
                    <a:pt x="950" y="1426"/>
                    <a:pt x="1172" y="1173"/>
                    <a:pt x="1457" y="1173"/>
                  </a:cubicBezTo>
                  <a:close/>
                  <a:moveTo>
                    <a:pt x="3896" y="10800"/>
                  </a:moveTo>
                  <a:cubicBezTo>
                    <a:pt x="4054" y="10800"/>
                    <a:pt x="4149" y="10927"/>
                    <a:pt x="4149" y="11053"/>
                  </a:cubicBezTo>
                  <a:lnTo>
                    <a:pt x="4149" y="11497"/>
                  </a:lnTo>
                  <a:cubicBezTo>
                    <a:pt x="4149" y="11623"/>
                    <a:pt x="4054" y="11750"/>
                    <a:pt x="3896" y="11750"/>
                  </a:cubicBezTo>
                  <a:lnTo>
                    <a:pt x="3136" y="11750"/>
                  </a:lnTo>
                  <a:cubicBezTo>
                    <a:pt x="2977" y="11750"/>
                    <a:pt x="2882" y="11655"/>
                    <a:pt x="2882" y="11497"/>
                  </a:cubicBezTo>
                  <a:lnTo>
                    <a:pt x="2882" y="11053"/>
                  </a:lnTo>
                  <a:cubicBezTo>
                    <a:pt x="2882" y="10927"/>
                    <a:pt x="2977" y="10800"/>
                    <a:pt x="3136" y="10800"/>
                  </a:cubicBezTo>
                  <a:close/>
                  <a:moveTo>
                    <a:pt x="1045" y="1"/>
                  </a:moveTo>
                  <a:cubicBezTo>
                    <a:pt x="475" y="1"/>
                    <a:pt x="0" y="476"/>
                    <a:pt x="0" y="1046"/>
                  </a:cubicBezTo>
                  <a:lnTo>
                    <a:pt x="0" y="11307"/>
                  </a:lnTo>
                  <a:cubicBezTo>
                    <a:pt x="0" y="11877"/>
                    <a:pt x="475" y="12352"/>
                    <a:pt x="1045" y="12352"/>
                  </a:cubicBezTo>
                  <a:lnTo>
                    <a:pt x="5986" y="12352"/>
                  </a:lnTo>
                  <a:cubicBezTo>
                    <a:pt x="6556" y="12352"/>
                    <a:pt x="7031" y="11877"/>
                    <a:pt x="7031" y="11307"/>
                  </a:cubicBezTo>
                  <a:lnTo>
                    <a:pt x="7031" y="1046"/>
                  </a:lnTo>
                  <a:cubicBezTo>
                    <a:pt x="7031" y="476"/>
                    <a:pt x="6556" y="1"/>
                    <a:pt x="5986" y="1"/>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2306;p26">
              <a:extLst>
                <a:ext uri="{FF2B5EF4-FFF2-40B4-BE49-F238E27FC236}">
                  <a16:creationId xmlns:a16="http://schemas.microsoft.com/office/drawing/2014/main" id="{30B7EF6E-D3DB-A7D4-3EF3-6C4BE2844548}"/>
                </a:ext>
              </a:extLst>
            </p:cNvPr>
            <p:cNvSpPr/>
            <p:nvPr/>
          </p:nvSpPr>
          <p:spPr>
            <a:xfrm>
              <a:off x="2548760" y="2237070"/>
              <a:ext cx="434306" cy="300843"/>
            </a:xfrm>
            <a:custGeom>
              <a:avLst/>
              <a:gdLst/>
              <a:ahLst/>
              <a:cxnLst/>
              <a:rect l="l" t="t" r="r" b="b"/>
              <a:pathLst>
                <a:path w="12574" h="8710" extrusionOk="0">
                  <a:moveTo>
                    <a:pt x="6493" y="1"/>
                  </a:moveTo>
                  <a:cubicBezTo>
                    <a:pt x="5163" y="1"/>
                    <a:pt x="3959" y="887"/>
                    <a:pt x="3547" y="2154"/>
                  </a:cubicBezTo>
                  <a:lnTo>
                    <a:pt x="3294" y="2154"/>
                  </a:lnTo>
                  <a:cubicBezTo>
                    <a:pt x="1457" y="2154"/>
                    <a:pt x="1" y="3611"/>
                    <a:pt x="1" y="5416"/>
                  </a:cubicBezTo>
                  <a:cubicBezTo>
                    <a:pt x="1" y="7221"/>
                    <a:pt x="1457" y="8710"/>
                    <a:pt x="3294" y="8710"/>
                  </a:cubicBezTo>
                  <a:lnTo>
                    <a:pt x="9913" y="8710"/>
                  </a:lnTo>
                  <a:cubicBezTo>
                    <a:pt x="11370" y="8710"/>
                    <a:pt x="12573" y="7506"/>
                    <a:pt x="12573" y="6049"/>
                  </a:cubicBezTo>
                  <a:cubicBezTo>
                    <a:pt x="12573" y="4561"/>
                    <a:pt x="11370" y="3389"/>
                    <a:pt x="9913" y="3389"/>
                  </a:cubicBezTo>
                  <a:lnTo>
                    <a:pt x="9565" y="3389"/>
                  </a:lnTo>
                  <a:cubicBezTo>
                    <a:pt x="9596" y="3294"/>
                    <a:pt x="9596" y="3199"/>
                    <a:pt x="9596" y="3104"/>
                  </a:cubicBezTo>
                  <a:cubicBezTo>
                    <a:pt x="9596" y="1394"/>
                    <a:pt x="8203" y="1"/>
                    <a:pt x="6493"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8" name="Content Placeholder 2">
            <a:extLst>
              <a:ext uri="{FF2B5EF4-FFF2-40B4-BE49-F238E27FC236}">
                <a16:creationId xmlns:a16="http://schemas.microsoft.com/office/drawing/2014/main" id="{1A75BFBE-10DE-D65E-4D30-E1A6D935213D}"/>
              </a:ext>
            </a:extLst>
          </p:cNvPr>
          <p:cNvSpPr txBox="1">
            <a:spLocks/>
          </p:cNvSpPr>
          <p:nvPr/>
        </p:nvSpPr>
        <p:spPr>
          <a:xfrm>
            <a:off x="8229320" y="1466040"/>
            <a:ext cx="3439478" cy="4351338"/>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b="1" dirty="0">
                <a:solidFill>
                  <a:srgbClr val="222831"/>
                </a:solidFill>
                <a:latin typeface="Tenorite" panose="00000500000000000000" pitchFamily="2" charset="0"/>
                <a:cs typeface="Arial"/>
              </a:rPr>
              <a:t>Goal: </a:t>
            </a:r>
            <a:r>
              <a:rPr lang="en-US" sz="2000" dirty="0">
                <a:solidFill>
                  <a:srgbClr val="222831"/>
                </a:solidFill>
                <a:latin typeface="Tenorite" panose="00000500000000000000" pitchFamily="2" charset="0"/>
                <a:cs typeface="Arial"/>
              </a:rPr>
              <a:t>Improve model efficiency, interpretability, and application in AI.</a:t>
            </a:r>
          </a:p>
          <a:p>
            <a:endParaRPr lang="en-US" sz="2000" dirty="0">
              <a:solidFill>
                <a:srgbClr val="222831"/>
              </a:solidFill>
              <a:latin typeface="Tenorite" panose="00000500000000000000" pitchFamily="2" charset="0"/>
              <a:cs typeface="Arial"/>
            </a:endParaRPr>
          </a:p>
          <a:p>
            <a:endParaRPr lang="en-US" sz="2000" dirty="0">
              <a:solidFill>
                <a:srgbClr val="222831"/>
              </a:solidFill>
              <a:latin typeface="Tenorite" panose="00000500000000000000" pitchFamily="2" charset="0"/>
              <a:cs typeface="Arial"/>
            </a:endParaRPr>
          </a:p>
          <a:p>
            <a:endParaRPr lang="en-US" sz="2000" dirty="0">
              <a:solidFill>
                <a:srgbClr val="222831"/>
              </a:solidFill>
              <a:latin typeface="Tenorite" panose="00000500000000000000" pitchFamily="2" charset="0"/>
              <a:cs typeface="Arial"/>
            </a:endParaRPr>
          </a:p>
          <a:p>
            <a:endParaRPr lang="en-US" sz="2000" dirty="0">
              <a:solidFill>
                <a:srgbClr val="222831"/>
              </a:solidFill>
              <a:latin typeface="Tenorite" panose="00000500000000000000" pitchFamily="2" charset="0"/>
              <a:cs typeface="Arial"/>
            </a:endParaRPr>
          </a:p>
          <a:p>
            <a:endParaRPr lang="en-US" sz="2000" dirty="0">
              <a:solidFill>
                <a:srgbClr val="222831"/>
              </a:solidFill>
              <a:latin typeface="Tenorite" panose="00000500000000000000" pitchFamily="2" charset="0"/>
              <a:cs typeface="Arial"/>
            </a:endParaRPr>
          </a:p>
          <a:p>
            <a:r>
              <a:rPr lang="en-US" sz="2000" b="1" dirty="0">
                <a:solidFill>
                  <a:srgbClr val="222831"/>
                </a:solidFill>
                <a:latin typeface="Tenorite" panose="00000500000000000000" pitchFamily="2" charset="0"/>
                <a:cs typeface="Arial"/>
              </a:rPr>
              <a:t>Outlook: </a:t>
            </a:r>
            <a:r>
              <a:rPr lang="en-US" sz="2000" dirty="0">
                <a:solidFill>
                  <a:srgbClr val="222831"/>
                </a:solidFill>
                <a:latin typeface="Tenorite" panose="00000500000000000000" pitchFamily="2" charset="0"/>
                <a:cs typeface="Arial"/>
              </a:rPr>
              <a:t>Continuous innovation aimed at overcoming current limitations.</a:t>
            </a:r>
          </a:p>
        </p:txBody>
      </p:sp>
    </p:spTree>
    <p:extLst>
      <p:ext uri="{BB962C8B-B14F-4D97-AF65-F5344CB8AC3E}">
        <p14:creationId xmlns:p14="http://schemas.microsoft.com/office/powerpoint/2010/main" val="12898088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30D2A-AF01-CA4E-6C3A-C9FAFA6A4A23}"/>
              </a:ext>
            </a:extLst>
          </p:cNvPr>
          <p:cNvSpPr>
            <a:spLocks noGrp="1"/>
          </p:cNvSpPr>
          <p:nvPr>
            <p:ph type="title"/>
          </p:nvPr>
        </p:nvSpPr>
        <p:spPr>
          <a:xfrm>
            <a:off x="710630" y="391442"/>
            <a:ext cx="2878876" cy="1447086"/>
          </a:xfrm>
        </p:spPr>
        <p:txBody>
          <a:bodyPr>
            <a:normAutofit/>
          </a:bodyPr>
          <a:lstStyle/>
          <a:p>
            <a:r>
              <a:rPr lang="en-US" sz="4800" dirty="0"/>
              <a:t>Overview</a:t>
            </a:r>
          </a:p>
        </p:txBody>
      </p:sp>
      <p:sp>
        <p:nvSpPr>
          <p:cNvPr id="3" name="Content Placeholder 2">
            <a:extLst>
              <a:ext uri="{FF2B5EF4-FFF2-40B4-BE49-F238E27FC236}">
                <a16:creationId xmlns:a16="http://schemas.microsoft.com/office/drawing/2014/main" id="{BE2155FC-275B-3E16-A7E5-81CA7D1ED258}"/>
              </a:ext>
            </a:extLst>
          </p:cNvPr>
          <p:cNvSpPr>
            <a:spLocks noGrp="1"/>
          </p:cNvSpPr>
          <p:nvPr>
            <p:ph idx="1"/>
          </p:nvPr>
        </p:nvSpPr>
        <p:spPr>
          <a:xfrm>
            <a:off x="7166320" y="287696"/>
            <a:ext cx="2767431" cy="617493"/>
          </a:xfrm>
        </p:spPr>
        <p:txBody>
          <a:bodyPr>
            <a:normAutofit/>
          </a:bodyPr>
          <a:lstStyle/>
          <a:p>
            <a:pPr marL="0" indent="0">
              <a:buNone/>
            </a:pPr>
            <a:r>
              <a:rPr lang="en-US" sz="3600" dirty="0">
                <a:latin typeface="Tenorite" panose="00000500000000000000" pitchFamily="2" charset="0"/>
                <a:ea typeface="+mj-ea"/>
                <a:cs typeface="+mj-cs"/>
              </a:rPr>
              <a:t>Introduction</a:t>
            </a:r>
          </a:p>
          <a:p>
            <a:endParaRPr lang="en-US" sz="2400" dirty="0"/>
          </a:p>
        </p:txBody>
      </p:sp>
      <p:sp>
        <p:nvSpPr>
          <p:cNvPr id="5" name="Slide Number Placeholder 4">
            <a:extLst>
              <a:ext uri="{FF2B5EF4-FFF2-40B4-BE49-F238E27FC236}">
                <a16:creationId xmlns:a16="http://schemas.microsoft.com/office/drawing/2014/main" id="{B4065AA4-4881-7928-8EDD-686776D015AB}"/>
              </a:ext>
            </a:extLst>
          </p:cNvPr>
          <p:cNvSpPr>
            <a:spLocks noGrp="1"/>
          </p:cNvSpPr>
          <p:nvPr>
            <p:ph type="sldNum" sz="quarter" idx="12"/>
          </p:nvPr>
        </p:nvSpPr>
        <p:spPr/>
        <p:txBody>
          <a:bodyPr/>
          <a:lstStyle/>
          <a:p>
            <a:fld id="{EF5FFBA1-6FA7-47B6-9BF1-5964CF65E4E4}" type="slidenum">
              <a:rPr lang="en-US" smtClean="0"/>
              <a:t>3</a:t>
            </a:fld>
            <a:endParaRPr lang="en-US" dirty="0"/>
          </a:p>
        </p:txBody>
      </p:sp>
      <p:grpSp>
        <p:nvGrpSpPr>
          <p:cNvPr id="30" name="Google Shape;1499;p18">
            <a:extLst>
              <a:ext uri="{FF2B5EF4-FFF2-40B4-BE49-F238E27FC236}">
                <a16:creationId xmlns:a16="http://schemas.microsoft.com/office/drawing/2014/main" id="{C070436A-DB3C-4302-21A3-24268A40D7BB}"/>
              </a:ext>
            </a:extLst>
          </p:cNvPr>
          <p:cNvGrpSpPr/>
          <p:nvPr/>
        </p:nvGrpSpPr>
        <p:grpSpPr>
          <a:xfrm>
            <a:off x="3365770" y="603073"/>
            <a:ext cx="3860916" cy="5379438"/>
            <a:chOff x="3049525" y="1569750"/>
            <a:chExt cx="1724425" cy="2292850"/>
          </a:xfrm>
        </p:grpSpPr>
        <p:sp>
          <p:nvSpPr>
            <p:cNvPr id="31" name="Google Shape;1500;p18">
              <a:extLst>
                <a:ext uri="{FF2B5EF4-FFF2-40B4-BE49-F238E27FC236}">
                  <a16:creationId xmlns:a16="http://schemas.microsoft.com/office/drawing/2014/main" id="{81D85929-B867-33EB-3D17-76CDA7F55D63}"/>
                </a:ext>
              </a:extLst>
            </p:cNvPr>
            <p:cNvSpPr/>
            <p:nvPr/>
          </p:nvSpPr>
          <p:spPr>
            <a:xfrm>
              <a:off x="3628275" y="1569750"/>
              <a:ext cx="809975" cy="441800"/>
            </a:xfrm>
            <a:custGeom>
              <a:avLst/>
              <a:gdLst/>
              <a:ahLst/>
              <a:cxnLst/>
              <a:rect l="l" t="t" r="r" b="b"/>
              <a:pathLst>
                <a:path w="32399" h="17672" extrusionOk="0">
                  <a:moveTo>
                    <a:pt x="1" y="0"/>
                  </a:moveTo>
                  <a:lnTo>
                    <a:pt x="1" y="5985"/>
                  </a:lnTo>
                  <a:cubicBezTo>
                    <a:pt x="10990" y="5985"/>
                    <a:pt x="20966" y="10451"/>
                    <a:pt x="28186" y="17671"/>
                  </a:cubicBezTo>
                  <a:lnTo>
                    <a:pt x="32398" y="13459"/>
                  </a:lnTo>
                  <a:cubicBezTo>
                    <a:pt x="24101" y="5162"/>
                    <a:pt x="12637" y="0"/>
                    <a:pt x="1" y="0"/>
                  </a:cubicBezTo>
                  <a:close/>
                </a:path>
              </a:pathLst>
            </a:custGeom>
            <a:solidFill>
              <a:schemeClr val="tx1">
                <a:lumMod val="50000"/>
                <a:lumOff val="5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501;p18">
              <a:extLst>
                <a:ext uri="{FF2B5EF4-FFF2-40B4-BE49-F238E27FC236}">
                  <a16:creationId xmlns:a16="http://schemas.microsoft.com/office/drawing/2014/main" id="{5C4AD3FE-9115-4D1D-1284-CE3DD971E5E3}"/>
                </a:ext>
              </a:extLst>
            </p:cNvPr>
            <p:cNvSpPr/>
            <p:nvPr/>
          </p:nvSpPr>
          <p:spPr>
            <a:xfrm>
              <a:off x="3049525" y="2137400"/>
              <a:ext cx="1157550" cy="1157525"/>
            </a:xfrm>
            <a:custGeom>
              <a:avLst/>
              <a:gdLst/>
              <a:ahLst/>
              <a:cxnLst/>
              <a:rect l="l" t="t" r="r" b="b"/>
              <a:pathLst>
                <a:path w="46302" h="46301" extrusionOk="0">
                  <a:moveTo>
                    <a:pt x="23151" y="1"/>
                  </a:moveTo>
                  <a:cubicBezTo>
                    <a:pt x="10357" y="1"/>
                    <a:pt x="1" y="10356"/>
                    <a:pt x="1" y="23151"/>
                  </a:cubicBezTo>
                  <a:cubicBezTo>
                    <a:pt x="1" y="35945"/>
                    <a:pt x="10357" y="46301"/>
                    <a:pt x="23151" y="46301"/>
                  </a:cubicBezTo>
                  <a:cubicBezTo>
                    <a:pt x="35945" y="46301"/>
                    <a:pt x="46301" y="35945"/>
                    <a:pt x="46301" y="23151"/>
                  </a:cubicBezTo>
                  <a:cubicBezTo>
                    <a:pt x="46301" y="10356"/>
                    <a:pt x="35945" y="1"/>
                    <a:pt x="23151" y="1"/>
                  </a:cubicBez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502;p18">
              <a:extLst>
                <a:ext uri="{FF2B5EF4-FFF2-40B4-BE49-F238E27FC236}">
                  <a16:creationId xmlns:a16="http://schemas.microsoft.com/office/drawing/2014/main" id="{AFD12FA2-5F04-C576-FDAF-1923CDCBE67C}"/>
                </a:ext>
              </a:extLst>
            </p:cNvPr>
            <p:cNvSpPr/>
            <p:nvPr/>
          </p:nvSpPr>
          <p:spPr>
            <a:xfrm>
              <a:off x="3078025" y="2215575"/>
              <a:ext cx="1099750" cy="1001175"/>
            </a:xfrm>
            <a:custGeom>
              <a:avLst/>
              <a:gdLst/>
              <a:ahLst/>
              <a:cxnLst/>
              <a:rect l="l" t="t" r="r" b="b"/>
              <a:pathLst>
                <a:path w="43990" h="40047" extrusionOk="0">
                  <a:moveTo>
                    <a:pt x="21995" y="1"/>
                  </a:moveTo>
                  <a:cubicBezTo>
                    <a:pt x="16865" y="1"/>
                    <a:pt x="11734" y="1957"/>
                    <a:pt x="7823" y="5868"/>
                  </a:cubicBezTo>
                  <a:cubicBezTo>
                    <a:pt x="1" y="13690"/>
                    <a:pt x="1" y="26357"/>
                    <a:pt x="7823" y="34180"/>
                  </a:cubicBezTo>
                  <a:cubicBezTo>
                    <a:pt x="11734" y="38091"/>
                    <a:pt x="16865" y="40046"/>
                    <a:pt x="21995" y="40046"/>
                  </a:cubicBezTo>
                  <a:cubicBezTo>
                    <a:pt x="27126" y="40046"/>
                    <a:pt x="32256" y="38091"/>
                    <a:pt x="36167" y="34180"/>
                  </a:cubicBezTo>
                  <a:cubicBezTo>
                    <a:pt x="43989" y="26357"/>
                    <a:pt x="43989" y="13690"/>
                    <a:pt x="36167" y="5868"/>
                  </a:cubicBezTo>
                  <a:cubicBezTo>
                    <a:pt x="32256" y="1957"/>
                    <a:pt x="27126" y="1"/>
                    <a:pt x="219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4" name="Google Shape;1503;p18">
              <a:extLst>
                <a:ext uri="{FF2B5EF4-FFF2-40B4-BE49-F238E27FC236}">
                  <a16:creationId xmlns:a16="http://schemas.microsoft.com/office/drawing/2014/main" id="{55B6FA88-9FD6-AB55-57EA-C6D767639697}"/>
                </a:ext>
              </a:extLst>
            </p:cNvPr>
            <p:cNvSpPr/>
            <p:nvPr/>
          </p:nvSpPr>
          <p:spPr>
            <a:xfrm>
              <a:off x="4361425" y="2372550"/>
              <a:ext cx="47525" cy="47525"/>
            </a:xfrm>
            <a:custGeom>
              <a:avLst/>
              <a:gdLst/>
              <a:ahLst/>
              <a:cxnLst/>
              <a:rect l="l" t="t" r="r" b="b"/>
              <a:pathLst>
                <a:path w="1901" h="1901" extrusionOk="0">
                  <a:moveTo>
                    <a:pt x="951" y="460"/>
                  </a:moveTo>
                  <a:cubicBezTo>
                    <a:pt x="1077" y="460"/>
                    <a:pt x="1204" y="507"/>
                    <a:pt x="1299" y="602"/>
                  </a:cubicBezTo>
                  <a:cubicBezTo>
                    <a:pt x="1394" y="697"/>
                    <a:pt x="1426" y="824"/>
                    <a:pt x="1426" y="950"/>
                  </a:cubicBezTo>
                  <a:cubicBezTo>
                    <a:pt x="1426" y="1077"/>
                    <a:pt x="1394" y="1204"/>
                    <a:pt x="1299" y="1299"/>
                  </a:cubicBezTo>
                  <a:cubicBezTo>
                    <a:pt x="1204" y="1394"/>
                    <a:pt x="1077" y="1441"/>
                    <a:pt x="951" y="1441"/>
                  </a:cubicBezTo>
                  <a:cubicBezTo>
                    <a:pt x="824" y="1441"/>
                    <a:pt x="697" y="1394"/>
                    <a:pt x="602" y="1299"/>
                  </a:cubicBezTo>
                  <a:cubicBezTo>
                    <a:pt x="507" y="1204"/>
                    <a:pt x="444" y="1077"/>
                    <a:pt x="444" y="950"/>
                  </a:cubicBezTo>
                  <a:cubicBezTo>
                    <a:pt x="444" y="824"/>
                    <a:pt x="507" y="697"/>
                    <a:pt x="602" y="602"/>
                  </a:cubicBezTo>
                  <a:cubicBezTo>
                    <a:pt x="697" y="507"/>
                    <a:pt x="824" y="460"/>
                    <a:pt x="951" y="460"/>
                  </a:cubicBezTo>
                  <a:close/>
                  <a:moveTo>
                    <a:pt x="939" y="0"/>
                  </a:moveTo>
                  <a:cubicBezTo>
                    <a:pt x="697" y="0"/>
                    <a:pt x="460" y="95"/>
                    <a:pt x="286" y="285"/>
                  </a:cubicBezTo>
                  <a:cubicBezTo>
                    <a:pt x="96" y="475"/>
                    <a:pt x="1" y="697"/>
                    <a:pt x="1" y="950"/>
                  </a:cubicBezTo>
                  <a:cubicBezTo>
                    <a:pt x="1" y="1204"/>
                    <a:pt x="96" y="1457"/>
                    <a:pt x="286" y="1615"/>
                  </a:cubicBezTo>
                  <a:cubicBezTo>
                    <a:pt x="476" y="1805"/>
                    <a:pt x="697" y="1900"/>
                    <a:pt x="951" y="1900"/>
                  </a:cubicBezTo>
                  <a:cubicBezTo>
                    <a:pt x="1172" y="1900"/>
                    <a:pt x="1426" y="1805"/>
                    <a:pt x="1616" y="1615"/>
                  </a:cubicBezTo>
                  <a:cubicBezTo>
                    <a:pt x="1806" y="1457"/>
                    <a:pt x="1901" y="1204"/>
                    <a:pt x="1901" y="950"/>
                  </a:cubicBezTo>
                  <a:cubicBezTo>
                    <a:pt x="1901" y="697"/>
                    <a:pt x="1806" y="475"/>
                    <a:pt x="1616" y="285"/>
                  </a:cubicBezTo>
                  <a:cubicBezTo>
                    <a:pt x="1426" y="95"/>
                    <a:pt x="1180" y="0"/>
                    <a:pt x="9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504;p18">
              <a:extLst>
                <a:ext uri="{FF2B5EF4-FFF2-40B4-BE49-F238E27FC236}">
                  <a16:creationId xmlns:a16="http://schemas.microsoft.com/office/drawing/2014/main" id="{3FFB3B5D-AB8D-1778-E186-908469B8F8B4}"/>
                </a:ext>
              </a:extLst>
            </p:cNvPr>
            <p:cNvSpPr/>
            <p:nvPr/>
          </p:nvSpPr>
          <p:spPr>
            <a:xfrm>
              <a:off x="4247424" y="2319500"/>
              <a:ext cx="213775" cy="213800"/>
            </a:xfrm>
            <a:custGeom>
              <a:avLst/>
              <a:gdLst/>
              <a:ahLst/>
              <a:cxnLst/>
              <a:rect l="l" t="t" r="r" b="b"/>
              <a:pathLst>
                <a:path w="8551" h="8552" extrusionOk="0">
                  <a:moveTo>
                    <a:pt x="2424" y="2314"/>
                  </a:moveTo>
                  <a:cubicBezTo>
                    <a:pt x="2693" y="2314"/>
                    <a:pt x="2927" y="2373"/>
                    <a:pt x="3104" y="2439"/>
                  </a:cubicBezTo>
                  <a:cubicBezTo>
                    <a:pt x="2724" y="2787"/>
                    <a:pt x="2407" y="3167"/>
                    <a:pt x="2090" y="3579"/>
                  </a:cubicBezTo>
                  <a:cubicBezTo>
                    <a:pt x="1679" y="3326"/>
                    <a:pt x="1109" y="3262"/>
                    <a:pt x="697" y="3262"/>
                  </a:cubicBezTo>
                  <a:cubicBezTo>
                    <a:pt x="1296" y="2519"/>
                    <a:pt x="1921" y="2314"/>
                    <a:pt x="2424" y="2314"/>
                  </a:cubicBezTo>
                  <a:close/>
                  <a:moveTo>
                    <a:pt x="8076" y="476"/>
                  </a:moveTo>
                  <a:cubicBezTo>
                    <a:pt x="7981" y="1331"/>
                    <a:pt x="7506" y="3832"/>
                    <a:pt x="5004" y="5859"/>
                  </a:cubicBezTo>
                  <a:lnTo>
                    <a:pt x="4972" y="5891"/>
                  </a:lnTo>
                  <a:cubicBezTo>
                    <a:pt x="4592" y="6176"/>
                    <a:pt x="4212" y="6461"/>
                    <a:pt x="3769" y="6714"/>
                  </a:cubicBezTo>
                  <a:lnTo>
                    <a:pt x="1869" y="4814"/>
                  </a:lnTo>
                  <a:cubicBezTo>
                    <a:pt x="3990" y="1204"/>
                    <a:pt x="7252" y="602"/>
                    <a:pt x="8076" y="476"/>
                  </a:cubicBezTo>
                  <a:close/>
                  <a:moveTo>
                    <a:pt x="1837" y="5416"/>
                  </a:moveTo>
                  <a:lnTo>
                    <a:pt x="3135" y="6714"/>
                  </a:lnTo>
                  <a:lnTo>
                    <a:pt x="2565" y="6999"/>
                  </a:lnTo>
                  <a:lnTo>
                    <a:pt x="1584" y="6018"/>
                  </a:lnTo>
                  <a:lnTo>
                    <a:pt x="1837" y="5416"/>
                  </a:lnTo>
                  <a:close/>
                  <a:moveTo>
                    <a:pt x="6112" y="5479"/>
                  </a:moveTo>
                  <a:cubicBezTo>
                    <a:pt x="6271" y="5954"/>
                    <a:pt x="6429" y="6936"/>
                    <a:pt x="5289" y="7854"/>
                  </a:cubicBezTo>
                  <a:cubicBezTo>
                    <a:pt x="5289" y="7443"/>
                    <a:pt x="5226" y="6873"/>
                    <a:pt x="4972" y="6461"/>
                  </a:cubicBezTo>
                  <a:cubicBezTo>
                    <a:pt x="5067" y="6398"/>
                    <a:pt x="5131" y="6334"/>
                    <a:pt x="5226" y="6271"/>
                  </a:cubicBezTo>
                  <a:cubicBezTo>
                    <a:pt x="5257" y="6239"/>
                    <a:pt x="5289" y="6208"/>
                    <a:pt x="5321" y="6176"/>
                  </a:cubicBezTo>
                  <a:cubicBezTo>
                    <a:pt x="5384" y="6144"/>
                    <a:pt x="5447" y="6081"/>
                    <a:pt x="5511" y="6049"/>
                  </a:cubicBezTo>
                  <a:cubicBezTo>
                    <a:pt x="5732" y="5859"/>
                    <a:pt x="5922" y="5669"/>
                    <a:pt x="6112" y="5479"/>
                  </a:cubicBezTo>
                  <a:close/>
                  <a:moveTo>
                    <a:pt x="8329" y="0"/>
                  </a:moveTo>
                  <a:cubicBezTo>
                    <a:pt x="8297" y="0"/>
                    <a:pt x="7221" y="32"/>
                    <a:pt x="5827" y="634"/>
                  </a:cubicBezTo>
                  <a:cubicBezTo>
                    <a:pt x="4972" y="982"/>
                    <a:pt x="4212" y="1489"/>
                    <a:pt x="3484" y="2122"/>
                  </a:cubicBezTo>
                  <a:cubicBezTo>
                    <a:pt x="3207" y="1972"/>
                    <a:pt x="2829" y="1856"/>
                    <a:pt x="2404" y="1856"/>
                  </a:cubicBezTo>
                  <a:cubicBezTo>
                    <a:pt x="1662" y="1856"/>
                    <a:pt x="777" y="2210"/>
                    <a:pt x="32" y="3357"/>
                  </a:cubicBezTo>
                  <a:cubicBezTo>
                    <a:pt x="32" y="3421"/>
                    <a:pt x="0" y="3452"/>
                    <a:pt x="0" y="3484"/>
                  </a:cubicBezTo>
                  <a:cubicBezTo>
                    <a:pt x="0" y="3547"/>
                    <a:pt x="32" y="3579"/>
                    <a:pt x="32" y="3611"/>
                  </a:cubicBezTo>
                  <a:cubicBezTo>
                    <a:pt x="84" y="3662"/>
                    <a:pt x="135" y="3714"/>
                    <a:pt x="204" y="3714"/>
                  </a:cubicBezTo>
                  <a:cubicBezTo>
                    <a:pt x="220" y="3714"/>
                    <a:pt x="236" y="3712"/>
                    <a:pt x="254" y="3706"/>
                  </a:cubicBezTo>
                  <a:cubicBezTo>
                    <a:pt x="333" y="3698"/>
                    <a:pt x="446" y="3692"/>
                    <a:pt x="577" y="3692"/>
                  </a:cubicBezTo>
                  <a:cubicBezTo>
                    <a:pt x="970" y="3692"/>
                    <a:pt x="1528" y="3745"/>
                    <a:pt x="1837" y="3959"/>
                  </a:cubicBezTo>
                  <a:cubicBezTo>
                    <a:pt x="1679" y="4212"/>
                    <a:pt x="1520" y="4466"/>
                    <a:pt x="1394" y="4719"/>
                  </a:cubicBezTo>
                  <a:cubicBezTo>
                    <a:pt x="1362" y="4751"/>
                    <a:pt x="1362" y="4782"/>
                    <a:pt x="1362" y="4846"/>
                  </a:cubicBezTo>
                  <a:cubicBezTo>
                    <a:pt x="1362" y="4909"/>
                    <a:pt x="1362" y="4941"/>
                    <a:pt x="1425" y="5004"/>
                  </a:cubicBezTo>
                  <a:lnTo>
                    <a:pt x="1489" y="5068"/>
                  </a:lnTo>
                  <a:lnTo>
                    <a:pt x="1109" y="5954"/>
                  </a:lnTo>
                  <a:cubicBezTo>
                    <a:pt x="1109" y="5986"/>
                    <a:pt x="1077" y="6018"/>
                    <a:pt x="1077" y="6049"/>
                  </a:cubicBezTo>
                  <a:cubicBezTo>
                    <a:pt x="1077" y="6113"/>
                    <a:pt x="1109" y="6176"/>
                    <a:pt x="1140" y="6208"/>
                  </a:cubicBezTo>
                  <a:lnTo>
                    <a:pt x="2344" y="7411"/>
                  </a:lnTo>
                  <a:cubicBezTo>
                    <a:pt x="2390" y="7457"/>
                    <a:pt x="2453" y="7487"/>
                    <a:pt x="2521" y="7487"/>
                  </a:cubicBezTo>
                  <a:cubicBezTo>
                    <a:pt x="2546" y="7487"/>
                    <a:pt x="2572" y="7483"/>
                    <a:pt x="2597" y="7474"/>
                  </a:cubicBezTo>
                  <a:lnTo>
                    <a:pt x="3484" y="7063"/>
                  </a:lnTo>
                  <a:lnTo>
                    <a:pt x="3579" y="7158"/>
                  </a:lnTo>
                  <a:cubicBezTo>
                    <a:pt x="3616" y="7195"/>
                    <a:pt x="3675" y="7210"/>
                    <a:pt x="3730" y="7210"/>
                  </a:cubicBezTo>
                  <a:cubicBezTo>
                    <a:pt x="3769" y="7210"/>
                    <a:pt x="3806" y="7202"/>
                    <a:pt x="3832" y="7189"/>
                  </a:cubicBezTo>
                  <a:cubicBezTo>
                    <a:pt x="4085" y="7031"/>
                    <a:pt x="4339" y="6873"/>
                    <a:pt x="4592" y="6714"/>
                  </a:cubicBezTo>
                  <a:cubicBezTo>
                    <a:pt x="4877" y="7158"/>
                    <a:pt x="4846" y="7981"/>
                    <a:pt x="4814" y="8298"/>
                  </a:cubicBezTo>
                  <a:cubicBezTo>
                    <a:pt x="4814" y="8361"/>
                    <a:pt x="4846" y="8456"/>
                    <a:pt x="4941" y="8519"/>
                  </a:cubicBezTo>
                  <a:cubicBezTo>
                    <a:pt x="4972" y="8519"/>
                    <a:pt x="5004" y="8551"/>
                    <a:pt x="5036" y="8551"/>
                  </a:cubicBezTo>
                  <a:cubicBezTo>
                    <a:pt x="5099" y="8551"/>
                    <a:pt x="5131" y="8519"/>
                    <a:pt x="5162" y="8519"/>
                  </a:cubicBezTo>
                  <a:cubicBezTo>
                    <a:pt x="6967" y="7348"/>
                    <a:pt x="6809" y="5828"/>
                    <a:pt x="6461" y="5068"/>
                  </a:cubicBezTo>
                  <a:cubicBezTo>
                    <a:pt x="8487" y="2756"/>
                    <a:pt x="8551" y="286"/>
                    <a:pt x="8551" y="254"/>
                  </a:cubicBezTo>
                  <a:cubicBezTo>
                    <a:pt x="8551" y="191"/>
                    <a:pt x="8551" y="127"/>
                    <a:pt x="8487" y="96"/>
                  </a:cubicBezTo>
                  <a:cubicBezTo>
                    <a:pt x="8456" y="32"/>
                    <a:pt x="8392" y="0"/>
                    <a:pt x="832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36" name="Google Shape;1505;p18">
              <a:extLst>
                <a:ext uri="{FF2B5EF4-FFF2-40B4-BE49-F238E27FC236}">
                  <a16:creationId xmlns:a16="http://schemas.microsoft.com/office/drawing/2014/main" id="{08E986B4-F64E-C292-1E9D-1D1287EA9772}"/>
                </a:ext>
              </a:extLst>
            </p:cNvPr>
            <p:cNvSpPr/>
            <p:nvPr/>
          </p:nvSpPr>
          <p:spPr>
            <a:xfrm>
              <a:off x="4241875" y="2497625"/>
              <a:ext cx="41975" cy="42000"/>
            </a:xfrm>
            <a:custGeom>
              <a:avLst/>
              <a:gdLst/>
              <a:ahLst/>
              <a:cxnLst/>
              <a:rect l="l" t="t" r="r" b="b"/>
              <a:pathLst>
                <a:path w="1679" h="1680" extrusionOk="0">
                  <a:moveTo>
                    <a:pt x="1457" y="1"/>
                  </a:moveTo>
                  <a:cubicBezTo>
                    <a:pt x="1394" y="1"/>
                    <a:pt x="1331" y="33"/>
                    <a:pt x="1267" y="64"/>
                  </a:cubicBezTo>
                  <a:lnTo>
                    <a:pt x="64" y="1299"/>
                  </a:lnTo>
                  <a:cubicBezTo>
                    <a:pt x="32" y="1331"/>
                    <a:pt x="0" y="1394"/>
                    <a:pt x="0" y="1458"/>
                  </a:cubicBezTo>
                  <a:cubicBezTo>
                    <a:pt x="0" y="1521"/>
                    <a:pt x="32" y="1584"/>
                    <a:pt x="64" y="1616"/>
                  </a:cubicBezTo>
                  <a:cubicBezTo>
                    <a:pt x="95" y="1648"/>
                    <a:pt x="159" y="1679"/>
                    <a:pt x="222" y="1679"/>
                  </a:cubicBezTo>
                  <a:cubicBezTo>
                    <a:pt x="286" y="1679"/>
                    <a:pt x="349" y="1648"/>
                    <a:pt x="381" y="1616"/>
                  </a:cubicBezTo>
                  <a:lnTo>
                    <a:pt x="1616" y="381"/>
                  </a:lnTo>
                  <a:cubicBezTo>
                    <a:pt x="1647" y="349"/>
                    <a:pt x="1679" y="286"/>
                    <a:pt x="1679" y="223"/>
                  </a:cubicBezTo>
                  <a:cubicBezTo>
                    <a:pt x="1679" y="159"/>
                    <a:pt x="1647" y="96"/>
                    <a:pt x="1616" y="64"/>
                  </a:cubicBezTo>
                  <a:cubicBezTo>
                    <a:pt x="1552" y="33"/>
                    <a:pt x="1521" y="1"/>
                    <a:pt x="145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506;p18">
              <a:extLst>
                <a:ext uri="{FF2B5EF4-FFF2-40B4-BE49-F238E27FC236}">
                  <a16:creationId xmlns:a16="http://schemas.microsoft.com/office/drawing/2014/main" id="{DFF61546-38C7-5FAF-246B-117B5CBA070F}"/>
                </a:ext>
              </a:extLst>
            </p:cNvPr>
            <p:cNvSpPr/>
            <p:nvPr/>
          </p:nvSpPr>
          <p:spPr>
            <a:xfrm>
              <a:off x="4237925" y="2484975"/>
              <a:ext cx="33275" cy="32475"/>
            </a:xfrm>
            <a:custGeom>
              <a:avLst/>
              <a:gdLst/>
              <a:ahLst/>
              <a:cxnLst/>
              <a:rect l="l" t="t" r="r" b="b"/>
              <a:pathLst>
                <a:path w="1331" h="1299" extrusionOk="0">
                  <a:moveTo>
                    <a:pt x="1077" y="0"/>
                  </a:moveTo>
                  <a:cubicBezTo>
                    <a:pt x="1045" y="0"/>
                    <a:pt x="982" y="32"/>
                    <a:pt x="919" y="64"/>
                  </a:cubicBezTo>
                  <a:lnTo>
                    <a:pt x="63" y="919"/>
                  </a:lnTo>
                  <a:cubicBezTo>
                    <a:pt x="32" y="950"/>
                    <a:pt x="0" y="1014"/>
                    <a:pt x="0" y="1077"/>
                  </a:cubicBezTo>
                  <a:cubicBezTo>
                    <a:pt x="0" y="1140"/>
                    <a:pt x="32" y="1204"/>
                    <a:pt x="63" y="1235"/>
                  </a:cubicBezTo>
                  <a:cubicBezTo>
                    <a:pt x="127" y="1267"/>
                    <a:pt x="190" y="1299"/>
                    <a:pt x="253" y="1299"/>
                  </a:cubicBezTo>
                  <a:cubicBezTo>
                    <a:pt x="317" y="1299"/>
                    <a:pt x="348" y="1299"/>
                    <a:pt x="412" y="1235"/>
                  </a:cubicBezTo>
                  <a:lnTo>
                    <a:pt x="1267" y="380"/>
                  </a:lnTo>
                  <a:cubicBezTo>
                    <a:pt x="1299" y="349"/>
                    <a:pt x="1330" y="285"/>
                    <a:pt x="1330" y="222"/>
                  </a:cubicBezTo>
                  <a:cubicBezTo>
                    <a:pt x="1330" y="159"/>
                    <a:pt x="1299" y="95"/>
                    <a:pt x="1267" y="64"/>
                  </a:cubicBezTo>
                  <a:cubicBezTo>
                    <a:pt x="1204" y="32"/>
                    <a:pt x="1172" y="0"/>
                    <a:pt x="1077"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507;p18">
              <a:extLst>
                <a:ext uri="{FF2B5EF4-FFF2-40B4-BE49-F238E27FC236}">
                  <a16:creationId xmlns:a16="http://schemas.microsoft.com/office/drawing/2014/main" id="{7055BFF3-D902-77DD-ACC5-674B27ECFE35}"/>
                </a:ext>
              </a:extLst>
            </p:cNvPr>
            <p:cNvSpPr/>
            <p:nvPr/>
          </p:nvSpPr>
          <p:spPr>
            <a:xfrm>
              <a:off x="4264050" y="2510300"/>
              <a:ext cx="32475" cy="32500"/>
            </a:xfrm>
            <a:custGeom>
              <a:avLst/>
              <a:gdLst/>
              <a:ahLst/>
              <a:cxnLst/>
              <a:rect l="l" t="t" r="r" b="b"/>
              <a:pathLst>
                <a:path w="1299" h="1300" extrusionOk="0">
                  <a:moveTo>
                    <a:pt x="1077" y="1"/>
                  </a:moveTo>
                  <a:cubicBezTo>
                    <a:pt x="1014" y="1"/>
                    <a:pt x="950" y="32"/>
                    <a:pt x="919" y="64"/>
                  </a:cubicBezTo>
                  <a:lnTo>
                    <a:pt x="64" y="919"/>
                  </a:lnTo>
                  <a:cubicBezTo>
                    <a:pt x="0" y="951"/>
                    <a:pt x="0" y="1014"/>
                    <a:pt x="0" y="1077"/>
                  </a:cubicBezTo>
                  <a:cubicBezTo>
                    <a:pt x="0" y="1141"/>
                    <a:pt x="0" y="1204"/>
                    <a:pt x="64" y="1236"/>
                  </a:cubicBezTo>
                  <a:cubicBezTo>
                    <a:pt x="95" y="1299"/>
                    <a:pt x="159" y="1299"/>
                    <a:pt x="222" y="1299"/>
                  </a:cubicBezTo>
                  <a:cubicBezTo>
                    <a:pt x="285" y="1299"/>
                    <a:pt x="349" y="1267"/>
                    <a:pt x="380" y="1236"/>
                  </a:cubicBezTo>
                  <a:lnTo>
                    <a:pt x="1235" y="381"/>
                  </a:lnTo>
                  <a:cubicBezTo>
                    <a:pt x="1267" y="349"/>
                    <a:pt x="1299" y="286"/>
                    <a:pt x="1299" y="222"/>
                  </a:cubicBezTo>
                  <a:cubicBezTo>
                    <a:pt x="1299" y="159"/>
                    <a:pt x="1267" y="96"/>
                    <a:pt x="1235" y="64"/>
                  </a:cubicBezTo>
                  <a:cubicBezTo>
                    <a:pt x="1172" y="32"/>
                    <a:pt x="1140" y="1"/>
                    <a:pt x="107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508;p18">
              <a:extLst>
                <a:ext uri="{FF2B5EF4-FFF2-40B4-BE49-F238E27FC236}">
                  <a16:creationId xmlns:a16="http://schemas.microsoft.com/office/drawing/2014/main" id="{1AE6869A-CF73-38C4-D3A4-15B5330B67C3}"/>
                </a:ext>
              </a:extLst>
            </p:cNvPr>
            <p:cNvSpPr/>
            <p:nvPr/>
          </p:nvSpPr>
          <p:spPr>
            <a:xfrm>
              <a:off x="3842850" y="1928400"/>
              <a:ext cx="207450" cy="159950"/>
            </a:xfrm>
            <a:custGeom>
              <a:avLst/>
              <a:gdLst/>
              <a:ahLst/>
              <a:cxnLst/>
              <a:rect l="l" t="t" r="r" b="b"/>
              <a:pathLst>
                <a:path w="8298" h="6398" extrusionOk="0">
                  <a:moveTo>
                    <a:pt x="159" y="0"/>
                  </a:moveTo>
                  <a:cubicBezTo>
                    <a:pt x="64" y="0"/>
                    <a:pt x="0" y="63"/>
                    <a:pt x="0" y="127"/>
                  </a:cubicBezTo>
                  <a:lnTo>
                    <a:pt x="0" y="6271"/>
                  </a:lnTo>
                  <a:cubicBezTo>
                    <a:pt x="0" y="6334"/>
                    <a:pt x="64" y="6397"/>
                    <a:pt x="159" y="6397"/>
                  </a:cubicBezTo>
                  <a:lnTo>
                    <a:pt x="8139" y="6397"/>
                  </a:lnTo>
                  <a:cubicBezTo>
                    <a:pt x="8234" y="6397"/>
                    <a:pt x="8298" y="6334"/>
                    <a:pt x="8298" y="6271"/>
                  </a:cubicBezTo>
                  <a:cubicBezTo>
                    <a:pt x="8298" y="6175"/>
                    <a:pt x="8234" y="6112"/>
                    <a:pt x="8139" y="6112"/>
                  </a:cubicBezTo>
                  <a:lnTo>
                    <a:pt x="317" y="6112"/>
                  </a:lnTo>
                  <a:lnTo>
                    <a:pt x="317" y="127"/>
                  </a:lnTo>
                  <a:cubicBezTo>
                    <a:pt x="317" y="63"/>
                    <a:pt x="254" y="0"/>
                    <a:pt x="15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509;p18">
              <a:extLst>
                <a:ext uri="{FF2B5EF4-FFF2-40B4-BE49-F238E27FC236}">
                  <a16:creationId xmlns:a16="http://schemas.microsoft.com/office/drawing/2014/main" id="{7D6B8038-C0B3-9F8F-F900-BE5C8E32D81A}"/>
                </a:ext>
              </a:extLst>
            </p:cNvPr>
            <p:cNvSpPr/>
            <p:nvPr/>
          </p:nvSpPr>
          <p:spPr>
            <a:xfrm>
              <a:off x="3863425" y="2004400"/>
              <a:ext cx="37250" cy="64950"/>
            </a:xfrm>
            <a:custGeom>
              <a:avLst/>
              <a:gdLst/>
              <a:ahLst/>
              <a:cxnLst/>
              <a:rect l="l" t="t" r="r" b="b"/>
              <a:pathLst>
                <a:path w="1490" h="2598" extrusionOk="0">
                  <a:moveTo>
                    <a:pt x="1046" y="349"/>
                  </a:moveTo>
                  <a:lnTo>
                    <a:pt x="1046" y="2249"/>
                  </a:lnTo>
                  <a:lnTo>
                    <a:pt x="412" y="2249"/>
                  </a:lnTo>
                  <a:lnTo>
                    <a:pt x="412" y="349"/>
                  </a:lnTo>
                  <a:close/>
                  <a:moveTo>
                    <a:pt x="286" y="0"/>
                  </a:moveTo>
                  <a:cubicBezTo>
                    <a:pt x="127" y="0"/>
                    <a:pt x="1" y="127"/>
                    <a:pt x="1" y="254"/>
                  </a:cubicBezTo>
                  <a:lnTo>
                    <a:pt x="1" y="2344"/>
                  </a:lnTo>
                  <a:cubicBezTo>
                    <a:pt x="1" y="2470"/>
                    <a:pt x="127" y="2597"/>
                    <a:pt x="286" y="2597"/>
                  </a:cubicBezTo>
                  <a:lnTo>
                    <a:pt x="1172" y="2597"/>
                  </a:lnTo>
                  <a:cubicBezTo>
                    <a:pt x="1331" y="2597"/>
                    <a:pt x="1489" y="2470"/>
                    <a:pt x="1489" y="2344"/>
                  </a:cubicBezTo>
                  <a:lnTo>
                    <a:pt x="1489" y="254"/>
                  </a:lnTo>
                  <a:cubicBezTo>
                    <a:pt x="1489" y="127"/>
                    <a:pt x="1331"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510;p18">
              <a:extLst>
                <a:ext uri="{FF2B5EF4-FFF2-40B4-BE49-F238E27FC236}">
                  <a16:creationId xmlns:a16="http://schemas.microsoft.com/office/drawing/2014/main" id="{15084701-3C5D-BC11-B4C6-BC857FB30507}"/>
                </a:ext>
              </a:extLst>
            </p:cNvPr>
            <p:cNvSpPr/>
            <p:nvPr/>
          </p:nvSpPr>
          <p:spPr>
            <a:xfrm>
              <a:off x="3908550" y="1986175"/>
              <a:ext cx="37250" cy="83175"/>
            </a:xfrm>
            <a:custGeom>
              <a:avLst/>
              <a:gdLst/>
              <a:ahLst/>
              <a:cxnLst/>
              <a:rect l="l" t="t" r="r" b="b"/>
              <a:pathLst>
                <a:path w="1490" h="3327" extrusionOk="0">
                  <a:moveTo>
                    <a:pt x="1046" y="349"/>
                  </a:moveTo>
                  <a:lnTo>
                    <a:pt x="1046" y="2978"/>
                  </a:lnTo>
                  <a:lnTo>
                    <a:pt x="413" y="2978"/>
                  </a:lnTo>
                  <a:lnTo>
                    <a:pt x="413" y="349"/>
                  </a:lnTo>
                  <a:close/>
                  <a:moveTo>
                    <a:pt x="286" y="1"/>
                  </a:moveTo>
                  <a:cubicBezTo>
                    <a:pt x="127" y="1"/>
                    <a:pt x="1" y="96"/>
                    <a:pt x="1" y="254"/>
                  </a:cubicBezTo>
                  <a:lnTo>
                    <a:pt x="1" y="3073"/>
                  </a:lnTo>
                  <a:cubicBezTo>
                    <a:pt x="1" y="3199"/>
                    <a:pt x="127" y="3326"/>
                    <a:pt x="286" y="3326"/>
                  </a:cubicBezTo>
                  <a:lnTo>
                    <a:pt x="1173" y="3326"/>
                  </a:lnTo>
                  <a:cubicBezTo>
                    <a:pt x="1331" y="3326"/>
                    <a:pt x="1489" y="3199"/>
                    <a:pt x="1489" y="3073"/>
                  </a:cubicBezTo>
                  <a:lnTo>
                    <a:pt x="1489" y="254"/>
                  </a:lnTo>
                  <a:cubicBezTo>
                    <a:pt x="1489" y="96"/>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511;p18">
              <a:extLst>
                <a:ext uri="{FF2B5EF4-FFF2-40B4-BE49-F238E27FC236}">
                  <a16:creationId xmlns:a16="http://schemas.microsoft.com/office/drawing/2014/main" id="{C91DDB13-E58C-E741-AC4D-C4F61ADA7519}"/>
                </a:ext>
              </a:extLst>
            </p:cNvPr>
            <p:cNvSpPr/>
            <p:nvPr/>
          </p:nvSpPr>
          <p:spPr>
            <a:xfrm>
              <a:off x="3953675" y="1967175"/>
              <a:ext cx="37250" cy="102175"/>
            </a:xfrm>
            <a:custGeom>
              <a:avLst/>
              <a:gdLst/>
              <a:ahLst/>
              <a:cxnLst/>
              <a:rect l="l" t="t" r="r" b="b"/>
              <a:pathLst>
                <a:path w="1490" h="4087" extrusionOk="0">
                  <a:moveTo>
                    <a:pt x="1046" y="349"/>
                  </a:moveTo>
                  <a:lnTo>
                    <a:pt x="1046" y="3738"/>
                  </a:lnTo>
                  <a:lnTo>
                    <a:pt x="413" y="3738"/>
                  </a:lnTo>
                  <a:lnTo>
                    <a:pt x="413" y="349"/>
                  </a:lnTo>
                  <a:close/>
                  <a:moveTo>
                    <a:pt x="286" y="1"/>
                  </a:moveTo>
                  <a:cubicBezTo>
                    <a:pt x="128" y="1"/>
                    <a:pt x="1" y="128"/>
                    <a:pt x="1" y="254"/>
                  </a:cubicBezTo>
                  <a:lnTo>
                    <a:pt x="1" y="3833"/>
                  </a:lnTo>
                  <a:cubicBezTo>
                    <a:pt x="1" y="3959"/>
                    <a:pt x="128" y="4086"/>
                    <a:pt x="286" y="4086"/>
                  </a:cubicBezTo>
                  <a:lnTo>
                    <a:pt x="1173" y="4086"/>
                  </a:lnTo>
                  <a:cubicBezTo>
                    <a:pt x="1331" y="4086"/>
                    <a:pt x="1489" y="3959"/>
                    <a:pt x="1489" y="3833"/>
                  </a:cubicBezTo>
                  <a:lnTo>
                    <a:pt x="1489" y="254"/>
                  </a:lnTo>
                  <a:cubicBezTo>
                    <a:pt x="1489" y="128"/>
                    <a:pt x="1331" y="1"/>
                    <a:pt x="1173"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512;p18">
              <a:extLst>
                <a:ext uri="{FF2B5EF4-FFF2-40B4-BE49-F238E27FC236}">
                  <a16:creationId xmlns:a16="http://schemas.microsoft.com/office/drawing/2014/main" id="{CB672997-CA35-F11A-5B93-FD757C6A0B3A}"/>
                </a:ext>
              </a:extLst>
            </p:cNvPr>
            <p:cNvSpPr/>
            <p:nvPr/>
          </p:nvSpPr>
          <p:spPr>
            <a:xfrm>
              <a:off x="3998825" y="1948975"/>
              <a:ext cx="37225" cy="120375"/>
            </a:xfrm>
            <a:custGeom>
              <a:avLst/>
              <a:gdLst/>
              <a:ahLst/>
              <a:cxnLst/>
              <a:rect l="l" t="t" r="r" b="b"/>
              <a:pathLst>
                <a:path w="1489" h="4815" extrusionOk="0">
                  <a:moveTo>
                    <a:pt x="1045" y="349"/>
                  </a:moveTo>
                  <a:lnTo>
                    <a:pt x="1045" y="4466"/>
                  </a:lnTo>
                  <a:lnTo>
                    <a:pt x="412" y="4466"/>
                  </a:lnTo>
                  <a:lnTo>
                    <a:pt x="412" y="349"/>
                  </a:lnTo>
                  <a:close/>
                  <a:moveTo>
                    <a:pt x="285" y="0"/>
                  </a:moveTo>
                  <a:cubicBezTo>
                    <a:pt x="127" y="0"/>
                    <a:pt x="0" y="95"/>
                    <a:pt x="0" y="254"/>
                  </a:cubicBezTo>
                  <a:lnTo>
                    <a:pt x="0" y="4561"/>
                  </a:lnTo>
                  <a:cubicBezTo>
                    <a:pt x="0" y="4687"/>
                    <a:pt x="127" y="4814"/>
                    <a:pt x="285" y="4814"/>
                  </a:cubicBezTo>
                  <a:lnTo>
                    <a:pt x="1172" y="4814"/>
                  </a:lnTo>
                  <a:cubicBezTo>
                    <a:pt x="1330" y="4814"/>
                    <a:pt x="1489" y="4687"/>
                    <a:pt x="1489" y="4561"/>
                  </a:cubicBezTo>
                  <a:lnTo>
                    <a:pt x="1489" y="254"/>
                  </a:lnTo>
                  <a:cubicBezTo>
                    <a:pt x="1489" y="95"/>
                    <a:pt x="1330" y="0"/>
                    <a:pt x="1172"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513;p18">
              <a:extLst>
                <a:ext uri="{FF2B5EF4-FFF2-40B4-BE49-F238E27FC236}">
                  <a16:creationId xmlns:a16="http://schemas.microsoft.com/office/drawing/2014/main" id="{5B32F66D-FD06-16CE-7720-9A523A56B640}"/>
                </a:ext>
              </a:extLst>
            </p:cNvPr>
            <p:cNvSpPr/>
            <p:nvPr/>
          </p:nvSpPr>
          <p:spPr>
            <a:xfrm>
              <a:off x="3863425" y="1897500"/>
              <a:ext cx="172625" cy="71300"/>
            </a:xfrm>
            <a:custGeom>
              <a:avLst/>
              <a:gdLst/>
              <a:ahLst/>
              <a:cxnLst/>
              <a:rect l="l" t="t" r="r" b="b"/>
              <a:pathLst>
                <a:path w="6905" h="2852" extrusionOk="0">
                  <a:moveTo>
                    <a:pt x="5606" y="1"/>
                  </a:moveTo>
                  <a:cubicBezTo>
                    <a:pt x="5511" y="1"/>
                    <a:pt x="5416" y="96"/>
                    <a:pt x="5416" y="159"/>
                  </a:cubicBezTo>
                  <a:cubicBezTo>
                    <a:pt x="5416" y="254"/>
                    <a:pt x="5511" y="349"/>
                    <a:pt x="5606" y="349"/>
                  </a:cubicBezTo>
                  <a:lnTo>
                    <a:pt x="6113" y="349"/>
                  </a:lnTo>
                  <a:cubicBezTo>
                    <a:pt x="4466" y="1426"/>
                    <a:pt x="3009" y="1964"/>
                    <a:pt x="2059" y="2218"/>
                  </a:cubicBezTo>
                  <a:cubicBezTo>
                    <a:pt x="919" y="2503"/>
                    <a:pt x="222" y="2503"/>
                    <a:pt x="191" y="2503"/>
                  </a:cubicBezTo>
                  <a:cubicBezTo>
                    <a:pt x="159" y="2503"/>
                    <a:pt x="96" y="2534"/>
                    <a:pt x="64" y="2534"/>
                  </a:cubicBezTo>
                  <a:cubicBezTo>
                    <a:pt x="1" y="2566"/>
                    <a:pt x="1" y="2629"/>
                    <a:pt x="1" y="2661"/>
                  </a:cubicBezTo>
                  <a:cubicBezTo>
                    <a:pt x="1" y="2725"/>
                    <a:pt x="1" y="2756"/>
                    <a:pt x="32" y="2788"/>
                  </a:cubicBezTo>
                  <a:cubicBezTo>
                    <a:pt x="96" y="2820"/>
                    <a:pt x="127" y="2851"/>
                    <a:pt x="191" y="2851"/>
                  </a:cubicBezTo>
                  <a:lnTo>
                    <a:pt x="222" y="2851"/>
                  </a:lnTo>
                  <a:cubicBezTo>
                    <a:pt x="507" y="2851"/>
                    <a:pt x="3104" y="2788"/>
                    <a:pt x="6334" y="634"/>
                  </a:cubicBezTo>
                  <a:lnTo>
                    <a:pt x="6334" y="634"/>
                  </a:lnTo>
                  <a:lnTo>
                    <a:pt x="6208" y="1078"/>
                  </a:lnTo>
                  <a:cubicBezTo>
                    <a:pt x="6208" y="1141"/>
                    <a:pt x="6208" y="1173"/>
                    <a:pt x="6239" y="1236"/>
                  </a:cubicBezTo>
                  <a:cubicBezTo>
                    <a:pt x="6271" y="1268"/>
                    <a:pt x="6334" y="1299"/>
                    <a:pt x="6366" y="1299"/>
                  </a:cubicBezTo>
                  <a:lnTo>
                    <a:pt x="6429" y="1299"/>
                  </a:lnTo>
                  <a:cubicBezTo>
                    <a:pt x="6524" y="1299"/>
                    <a:pt x="6620" y="1236"/>
                    <a:pt x="6620" y="1173"/>
                  </a:cubicBezTo>
                  <a:lnTo>
                    <a:pt x="6905" y="223"/>
                  </a:lnTo>
                  <a:lnTo>
                    <a:pt x="6905" y="191"/>
                  </a:lnTo>
                  <a:cubicBezTo>
                    <a:pt x="6905" y="191"/>
                    <a:pt x="6905" y="159"/>
                    <a:pt x="6905" y="159"/>
                  </a:cubicBezTo>
                  <a:cubicBezTo>
                    <a:pt x="6905" y="159"/>
                    <a:pt x="6873" y="128"/>
                    <a:pt x="6873" y="128"/>
                  </a:cubicBezTo>
                  <a:cubicBezTo>
                    <a:pt x="6873" y="96"/>
                    <a:pt x="6873" y="96"/>
                    <a:pt x="6873" y="96"/>
                  </a:cubicBezTo>
                  <a:cubicBezTo>
                    <a:pt x="6873" y="96"/>
                    <a:pt x="6873" y="96"/>
                    <a:pt x="6841" y="64"/>
                  </a:cubicBezTo>
                  <a:cubicBezTo>
                    <a:pt x="6841" y="64"/>
                    <a:pt x="6841" y="64"/>
                    <a:pt x="6810" y="33"/>
                  </a:cubicBezTo>
                  <a:cubicBezTo>
                    <a:pt x="6778" y="33"/>
                    <a:pt x="6746" y="1"/>
                    <a:pt x="6746"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514;p18">
              <a:extLst>
                <a:ext uri="{FF2B5EF4-FFF2-40B4-BE49-F238E27FC236}">
                  <a16:creationId xmlns:a16="http://schemas.microsoft.com/office/drawing/2014/main" id="{A7241603-E093-DE13-2583-AFA558E87207}"/>
                </a:ext>
              </a:extLst>
            </p:cNvPr>
            <p:cNvSpPr/>
            <p:nvPr/>
          </p:nvSpPr>
          <p:spPr>
            <a:xfrm>
              <a:off x="4222875"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1" y="602"/>
                  </a:lnTo>
                  <a:cubicBezTo>
                    <a:pt x="1489" y="602"/>
                    <a:pt x="1616" y="475"/>
                    <a:pt x="1616" y="317"/>
                  </a:cubicBezTo>
                  <a:cubicBezTo>
                    <a:pt x="1616" y="127"/>
                    <a:pt x="1489" y="0"/>
                    <a:pt x="133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515;p18">
              <a:extLst>
                <a:ext uri="{FF2B5EF4-FFF2-40B4-BE49-F238E27FC236}">
                  <a16:creationId xmlns:a16="http://schemas.microsoft.com/office/drawing/2014/main" id="{981FA4E5-CA64-E8E6-42EC-254DBCCD901C}"/>
                </a:ext>
              </a:extLst>
            </p:cNvPr>
            <p:cNvSpPr/>
            <p:nvPr/>
          </p:nvSpPr>
          <p:spPr>
            <a:xfrm>
              <a:off x="4224450" y="2945925"/>
              <a:ext cx="38025" cy="26775"/>
            </a:xfrm>
            <a:custGeom>
              <a:avLst/>
              <a:gdLst/>
              <a:ahLst/>
              <a:cxnLst/>
              <a:rect l="l" t="t" r="r" b="b"/>
              <a:pathLst>
                <a:path w="1521" h="1071" extrusionOk="0">
                  <a:moveTo>
                    <a:pt x="318" y="1"/>
                  </a:moveTo>
                  <a:cubicBezTo>
                    <a:pt x="196" y="1"/>
                    <a:pt x="79" y="66"/>
                    <a:pt x="32" y="184"/>
                  </a:cubicBezTo>
                  <a:cubicBezTo>
                    <a:pt x="1" y="247"/>
                    <a:pt x="1" y="310"/>
                    <a:pt x="1" y="405"/>
                  </a:cubicBezTo>
                  <a:cubicBezTo>
                    <a:pt x="32" y="469"/>
                    <a:pt x="96" y="532"/>
                    <a:pt x="159" y="564"/>
                  </a:cubicBezTo>
                  <a:lnTo>
                    <a:pt x="1078" y="1039"/>
                  </a:lnTo>
                  <a:cubicBezTo>
                    <a:pt x="1109" y="1070"/>
                    <a:pt x="1173" y="1070"/>
                    <a:pt x="1204" y="1070"/>
                  </a:cubicBezTo>
                  <a:cubicBezTo>
                    <a:pt x="1331" y="1070"/>
                    <a:pt x="1426" y="1007"/>
                    <a:pt x="1489" y="912"/>
                  </a:cubicBezTo>
                  <a:cubicBezTo>
                    <a:pt x="1521" y="849"/>
                    <a:pt x="1521" y="754"/>
                    <a:pt x="1489" y="690"/>
                  </a:cubicBezTo>
                  <a:cubicBezTo>
                    <a:pt x="1458" y="595"/>
                    <a:pt x="1426" y="532"/>
                    <a:pt x="1331" y="500"/>
                  </a:cubicBezTo>
                  <a:lnTo>
                    <a:pt x="444" y="25"/>
                  </a:lnTo>
                  <a:cubicBezTo>
                    <a:pt x="403" y="9"/>
                    <a:pt x="360" y="1"/>
                    <a:pt x="318"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516;p18">
              <a:extLst>
                <a:ext uri="{FF2B5EF4-FFF2-40B4-BE49-F238E27FC236}">
                  <a16:creationId xmlns:a16="http://schemas.microsoft.com/office/drawing/2014/main" id="{F85F05A0-19AF-3BA1-359B-ED0CC4967B50}"/>
                </a:ext>
              </a:extLst>
            </p:cNvPr>
            <p:cNvSpPr/>
            <p:nvPr/>
          </p:nvSpPr>
          <p:spPr>
            <a:xfrm>
              <a:off x="4233175" y="3020350"/>
              <a:ext cx="38025" cy="26775"/>
            </a:xfrm>
            <a:custGeom>
              <a:avLst/>
              <a:gdLst/>
              <a:ahLst/>
              <a:cxnLst/>
              <a:rect l="l" t="t" r="r" b="b"/>
              <a:pathLst>
                <a:path w="1521" h="1071" extrusionOk="0">
                  <a:moveTo>
                    <a:pt x="1208" y="0"/>
                  </a:moveTo>
                  <a:cubicBezTo>
                    <a:pt x="1164" y="0"/>
                    <a:pt x="1119" y="8"/>
                    <a:pt x="1077" y="25"/>
                  </a:cubicBezTo>
                  <a:lnTo>
                    <a:pt x="158" y="500"/>
                  </a:lnTo>
                  <a:cubicBezTo>
                    <a:pt x="95" y="532"/>
                    <a:pt x="32" y="595"/>
                    <a:pt x="32" y="659"/>
                  </a:cubicBezTo>
                  <a:cubicBezTo>
                    <a:pt x="0" y="754"/>
                    <a:pt x="0" y="817"/>
                    <a:pt x="32" y="912"/>
                  </a:cubicBezTo>
                  <a:cubicBezTo>
                    <a:pt x="95" y="1007"/>
                    <a:pt x="190" y="1070"/>
                    <a:pt x="317" y="1070"/>
                  </a:cubicBezTo>
                  <a:cubicBezTo>
                    <a:pt x="348" y="1070"/>
                    <a:pt x="412" y="1039"/>
                    <a:pt x="443" y="1039"/>
                  </a:cubicBezTo>
                  <a:lnTo>
                    <a:pt x="1362" y="564"/>
                  </a:lnTo>
                  <a:cubicBezTo>
                    <a:pt x="1425" y="532"/>
                    <a:pt x="1489" y="468"/>
                    <a:pt x="1489" y="405"/>
                  </a:cubicBezTo>
                  <a:cubicBezTo>
                    <a:pt x="1520" y="310"/>
                    <a:pt x="1520" y="247"/>
                    <a:pt x="1489" y="152"/>
                  </a:cubicBezTo>
                  <a:cubicBezTo>
                    <a:pt x="1442" y="59"/>
                    <a:pt x="1328" y="0"/>
                    <a:pt x="1208"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517;p18">
              <a:extLst>
                <a:ext uri="{FF2B5EF4-FFF2-40B4-BE49-F238E27FC236}">
                  <a16:creationId xmlns:a16="http://schemas.microsoft.com/office/drawing/2014/main" id="{5CC415F9-5918-F72F-4E7E-5D403B55FFAC}"/>
                </a:ext>
              </a:extLst>
            </p:cNvPr>
            <p:cNvSpPr/>
            <p:nvPr/>
          </p:nvSpPr>
          <p:spPr>
            <a:xfrm>
              <a:off x="4436650" y="2990100"/>
              <a:ext cx="40400" cy="15050"/>
            </a:xfrm>
            <a:custGeom>
              <a:avLst/>
              <a:gdLst/>
              <a:ahLst/>
              <a:cxnLst/>
              <a:rect l="l" t="t" r="r" b="b"/>
              <a:pathLst>
                <a:path w="1616" h="602" extrusionOk="0">
                  <a:moveTo>
                    <a:pt x="285" y="0"/>
                  </a:moveTo>
                  <a:cubicBezTo>
                    <a:pt x="127" y="0"/>
                    <a:pt x="0" y="127"/>
                    <a:pt x="0" y="317"/>
                  </a:cubicBezTo>
                  <a:cubicBezTo>
                    <a:pt x="0" y="475"/>
                    <a:pt x="127" y="602"/>
                    <a:pt x="285" y="602"/>
                  </a:cubicBezTo>
                  <a:lnTo>
                    <a:pt x="1330" y="602"/>
                  </a:lnTo>
                  <a:cubicBezTo>
                    <a:pt x="1489" y="602"/>
                    <a:pt x="1615" y="475"/>
                    <a:pt x="1615" y="317"/>
                  </a:cubicBezTo>
                  <a:cubicBezTo>
                    <a:pt x="1615" y="127"/>
                    <a:pt x="1489" y="0"/>
                    <a:pt x="1330"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518;p18">
              <a:extLst>
                <a:ext uri="{FF2B5EF4-FFF2-40B4-BE49-F238E27FC236}">
                  <a16:creationId xmlns:a16="http://schemas.microsoft.com/office/drawing/2014/main" id="{7E54D8DF-C6B9-6F29-A1CE-072A3B67E745}"/>
                </a:ext>
              </a:extLst>
            </p:cNvPr>
            <p:cNvSpPr/>
            <p:nvPr/>
          </p:nvSpPr>
          <p:spPr>
            <a:xfrm>
              <a:off x="4437425" y="2945925"/>
              <a:ext cx="38025" cy="26775"/>
            </a:xfrm>
            <a:custGeom>
              <a:avLst/>
              <a:gdLst/>
              <a:ahLst/>
              <a:cxnLst/>
              <a:rect l="l" t="t" r="r" b="b"/>
              <a:pathLst>
                <a:path w="1521" h="1071" extrusionOk="0">
                  <a:moveTo>
                    <a:pt x="1204" y="1"/>
                  </a:moveTo>
                  <a:cubicBezTo>
                    <a:pt x="1161" y="1"/>
                    <a:pt x="1118" y="9"/>
                    <a:pt x="1077" y="25"/>
                  </a:cubicBezTo>
                  <a:lnTo>
                    <a:pt x="159" y="500"/>
                  </a:lnTo>
                  <a:cubicBezTo>
                    <a:pt x="96" y="532"/>
                    <a:pt x="32" y="595"/>
                    <a:pt x="32" y="690"/>
                  </a:cubicBezTo>
                  <a:cubicBezTo>
                    <a:pt x="1" y="754"/>
                    <a:pt x="1" y="849"/>
                    <a:pt x="32" y="912"/>
                  </a:cubicBezTo>
                  <a:cubicBezTo>
                    <a:pt x="96" y="1007"/>
                    <a:pt x="191" y="1070"/>
                    <a:pt x="317" y="1070"/>
                  </a:cubicBezTo>
                  <a:cubicBezTo>
                    <a:pt x="349" y="1070"/>
                    <a:pt x="412" y="1070"/>
                    <a:pt x="444" y="1039"/>
                  </a:cubicBezTo>
                  <a:lnTo>
                    <a:pt x="1363" y="564"/>
                  </a:lnTo>
                  <a:cubicBezTo>
                    <a:pt x="1426" y="532"/>
                    <a:pt x="1489" y="469"/>
                    <a:pt x="1489" y="405"/>
                  </a:cubicBezTo>
                  <a:cubicBezTo>
                    <a:pt x="1521" y="310"/>
                    <a:pt x="1521" y="247"/>
                    <a:pt x="1489" y="184"/>
                  </a:cubicBezTo>
                  <a:cubicBezTo>
                    <a:pt x="1442" y="66"/>
                    <a:pt x="1326" y="1"/>
                    <a:pt x="1204"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519;p18">
              <a:extLst>
                <a:ext uri="{FF2B5EF4-FFF2-40B4-BE49-F238E27FC236}">
                  <a16:creationId xmlns:a16="http://schemas.microsoft.com/office/drawing/2014/main" id="{351CDEA3-9FD5-F78A-81CF-8E27D06D082E}"/>
                </a:ext>
              </a:extLst>
            </p:cNvPr>
            <p:cNvSpPr/>
            <p:nvPr/>
          </p:nvSpPr>
          <p:spPr>
            <a:xfrm>
              <a:off x="4428725" y="3020350"/>
              <a:ext cx="38025" cy="26775"/>
            </a:xfrm>
            <a:custGeom>
              <a:avLst/>
              <a:gdLst/>
              <a:ahLst/>
              <a:cxnLst/>
              <a:rect l="l" t="t" r="r" b="b"/>
              <a:pathLst>
                <a:path w="1521" h="1071" extrusionOk="0">
                  <a:moveTo>
                    <a:pt x="313" y="0"/>
                  </a:moveTo>
                  <a:cubicBezTo>
                    <a:pt x="193" y="0"/>
                    <a:pt x="78" y="59"/>
                    <a:pt x="32" y="152"/>
                  </a:cubicBezTo>
                  <a:cubicBezTo>
                    <a:pt x="0" y="247"/>
                    <a:pt x="0" y="310"/>
                    <a:pt x="0" y="405"/>
                  </a:cubicBezTo>
                  <a:cubicBezTo>
                    <a:pt x="32" y="468"/>
                    <a:pt x="95" y="532"/>
                    <a:pt x="159" y="564"/>
                  </a:cubicBezTo>
                  <a:lnTo>
                    <a:pt x="1077" y="1039"/>
                  </a:lnTo>
                  <a:cubicBezTo>
                    <a:pt x="1109" y="1039"/>
                    <a:pt x="1172" y="1070"/>
                    <a:pt x="1204" y="1070"/>
                  </a:cubicBezTo>
                  <a:cubicBezTo>
                    <a:pt x="1330" y="1070"/>
                    <a:pt x="1425" y="1007"/>
                    <a:pt x="1489" y="912"/>
                  </a:cubicBezTo>
                  <a:cubicBezTo>
                    <a:pt x="1520" y="817"/>
                    <a:pt x="1520" y="754"/>
                    <a:pt x="1489" y="659"/>
                  </a:cubicBezTo>
                  <a:cubicBezTo>
                    <a:pt x="1457" y="595"/>
                    <a:pt x="1425" y="532"/>
                    <a:pt x="1330" y="500"/>
                  </a:cubicBezTo>
                  <a:lnTo>
                    <a:pt x="444" y="25"/>
                  </a:lnTo>
                  <a:cubicBezTo>
                    <a:pt x="401" y="8"/>
                    <a:pt x="357" y="0"/>
                    <a:pt x="313"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520;p18">
              <a:extLst>
                <a:ext uri="{FF2B5EF4-FFF2-40B4-BE49-F238E27FC236}">
                  <a16:creationId xmlns:a16="http://schemas.microsoft.com/office/drawing/2014/main" id="{5C87B270-5173-2CE8-63FE-E8B1A076DDC0}"/>
                </a:ext>
              </a:extLst>
            </p:cNvPr>
            <p:cNvSpPr/>
            <p:nvPr/>
          </p:nvSpPr>
          <p:spPr>
            <a:xfrm>
              <a:off x="4317100" y="3095400"/>
              <a:ext cx="67300" cy="12675"/>
            </a:xfrm>
            <a:custGeom>
              <a:avLst/>
              <a:gdLst/>
              <a:ahLst/>
              <a:cxnLst/>
              <a:rect l="l" t="t" r="r" b="b"/>
              <a:pathLst>
                <a:path w="2692" h="507" extrusionOk="0">
                  <a:moveTo>
                    <a:pt x="253" y="0"/>
                  </a:moveTo>
                  <a:cubicBezTo>
                    <a:pt x="127" y="0"/>
                    <a:pt x="0" y="127"/>
                    <a:pt x="0" y="253"/>
                  </a:cubicBezTo>
                  <a:cubicBezTo>
                    <a:pt x="0" y="412"/>
                    <a:pt x="127" y="507"/>
                    <a:pt x="253" y="507"/>
                  </a:cubicBezTo>
                  <a:lnTo>
                    <a:pt x="2439" y="507"/>
                  </a:lnTo>
                  <a:cubicBezTo>
                    <a:pt x="2597" y="507"/>
                    <a:pt x="2692" y="412"/>
                    <a:pt x="2692" y="253"/>
                  </a:cubicBezTo>
                  <a:cubicBezTo>
                    <a:pt x="2692" y="127"/>
                    <a:pt x="2597" y="0"/>
                    <a:pt x="2439"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521;p18">
              <a:extLst>
                <a:ext uri="{FF2B5EF4-FFF2-40B4-BE49-F238E27FC236}">
                  <a16:creationId xmlns:a16="http://schemas.microsoft.com/office/drawing/2014/main" id="{C3127FB1-8C92-D456-E146-D6E65A049849}"/>
                </a:ext>
              </a:extLst>
            </p:cNvPr>
            <p:cNvSpPr/>
            <p:nvPr/>
          </p:nvSpPr>
          <p:spPr>
            <a:xfrm>
              <a:off x="4328175" y="3116775"/>
              <a:ext cx="46725" cy="12675"/>
            </a:xfrm>
            <a:custGeom>
              <a:avLst/>
              <a:gdLst/>
              <a:ahLst/>
              <a:cxnLst/>
              <a:rect l="l" t="t" r="r" b="b"/>
              <a:pathLst>
                <a:path w="1869" h="507" extrusionOk="0">
                  <a:moveTo>
                    <a:pt x="254" y="0"/>
                  </a:moveTo>
                  <a:cubicBezTo>
                    <a:pt x="127" y="0"/>
                    <a:pt x="0" y="127"/>
                    <a:pt x="0" y="253"/>
                  </a:cubicBezTo>
                  <a:cubicBezTo>
                    <a:pt x="0" y="380"/>
                    <a:pt x="127" y="507"/>
                    <a:pt x="254" y="507"/>
                  </a:cubicBezTo>
                  <a:lnTo>
                    <a:pt x="1616" y="507"/>
                  </a:lnTo>
                  <a:cubicBezTo>
                    <a:pt x="1774" y="507"/>
                    <a:pt x="1869" y="380"/>
                    <a:pt x="1869" y="253"/>
                  </a:cubicBezTo>
                  <a:cubicBezTo>
                    <a:pt x="1869" y="127"/>
                    <a:pt x="1774" y="0"/>
                    <a:pt x="161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522;p18">
              <a:extLst>
                <a:ext uri="{FF2B5EF4-FFF2-40B4-BE49-F238E27FC236}">
                  <a16:creationId xmlns:a16="http://schemas.microsoft.com/office/drawing/2014/main" id="{49A92630-B4DA-830E-57CF-99275CB8395F}"/>
                </a:ext>
              </a:extLst>
            </p:cNvPr>
            <p:cNvSpPr/>
            <p:nvPr/>
          </p:nvSpPr>
          <p:spPr>
            <a:xfrm>
              <a:off x="4272750" y="2907750"/>
              <a:ext cx="156000" cy="182125"/>
            </a:xfrm>
            <a:custGeom>
              <a:avLst/>
              <a:gdLst/>
              <a:ahLst/>
              <a:cxnLst/>
              <a:rect l="l" t="t" r="r" b="b"/>
              <a:pathLst>
                <a:path w="6240" h="7285" extrusionOk="0">
                  <a:moveTo>
                    <a:pt x="3104" y="381"/>
                  </a:moveTo>
                  <a:cubicBezTo>
                    <a:pt x="4624" y="381"/>
                    <a:pt x="5859" y="1584"/>
                    <a:pt x="5859" y="3104"/>
                  </a:cubicBezTo>
                  <a:cubicBezTo>
                    <a:pt x="5859" y="3864"/>
                    <a:pt x="5543" y="4592"/>
                    <a:pt x="4973" y="5131"/>
                  </a:cubicBezTo>
                  <a:cubicBezTo>
                    <a:pt x="4466" y="5574"/>
                    <a:pt x="4149" y="6239"/>
                    <a:pt x="4118" y="6904"/>
                  </a:cubicBezTo>
                  <a:lnTo>
                    <a:pt x="2154" y="6904"/>
                  </a:lnTo>
                  <a:cubicBezTo>
                    <a:pt x="2091" y="6239"/>
                    <a:pt x="1774" y="5574"/>
                    <a:pt x="1267" y="5131"/>
                  </a:cubicBezTo>
                  <a:cubicBezTo>
                    <a:pt x="697" y="4592"/>
                    <a:pt x="381" y="3864"/>
                    <a:pt x="381" y="3104"/>
                  </a:cubicBezTo>
                  <a:cubicBezTo>
                    <a:pt x="381" y="1584"/>
                    <a:pt x="1616" y="381"/>
                    <a:pt x="3104" y="381"/>
                  </a:cubicBezTo>
                  <a:close/>
                  <a:moveTo>
                    <a:pt x="3136" y="0"/>
                  </a:moveTo>
                  <a:cubicBezTo>
                    <a:pt x="1394" y="0"/>
                    <a:pt x="1" y="1394"/>
                    <a:pt x="1" y="3104"/>
                  </a:cubicBezTo>
                  <a:cubicBezTo>
                    <a:pt x="1" y="3991"/>
                    <a:pt x="381" y="4814"/>
                    <a:pt x="1014" y="5416"/>
                  </a:cubicBezTo>
                  <a:cubicBezTo>
                    <a:pt x="1489" y="5828"/>
                    <a:pt x="1774" y="6461"/>
                    <a:pt x="1774" y="7094"/>
                  </a:cubicBezTo>
                  <a:cubicBezTo>
                    <a:pt x="1774" y="7221"/>
                    <a:pt x="1837" y="7284"/>
                    <a:pt x="1964" y="7284"/>
                  </a:cubicBezTo>
                  <a:lnTo>
                    <a:pt x="4276" y="7284"/>
                  </a:lnTo>
                  <a:cubicBezTo>
                    <a:pt x="4403" y="7284"/>
                    <a:pt x="4466" y="7221"/>
                    <a:pt x="4466" y="7094"/>
                  </a:cubicBezTo>
                  <a:cubicBezTo>
                    <a:pt x="4466" y="6461"/>
                    <a:pt x="4751" y="5828"/>
                    <a:pt x="5226" y="5416"/>
                  </a:cubicBezTo>
                  <a:cubicBezTo>
                    <a:pt x="5859" y="4814"/>
                    <a:pt x="6239" y="3991"/>
                    <a:pt x="6239" y="3104"/>
                  </a:cubicBezTo>
                  <a:cubicBezTo>
                    <a:pt x="6239" y="1394"/>
                    <a:pt x="4846" y="0"/>
                    <a:pt x="3136"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523;p18">
              <a:extLst>
                <a:ext uri="{FF2B5EF4-FFF2-40B4-BE49-F238E27FC236}">
                  <a16:creationId xmlns:a16="http://schemas.microsoft.com/office/drawing/2014/main" id="{4CC167E7-547B-2148-F19C-DEE0BEADDBB5}"/>
                </a:ext>
              </a:extLst>
            </p:cNvPr>
            <p:cNvSpPr/>
            <p:nvPr/>
          </p:nvSpPr>
          <p:spPr>
            <a:xfrm>
              <a:off x="4290175" y="2941150"/>
              <a:ext cx="42775" cy="73500"/>
            </a:xfrm>
            <a:custGeom>
              <a:avLst/>
              <a:gdLst/>
              <a:ahLst/>
              <a:cxnLst/>
              <a:rect l="l" t="t" r="r" b="b"/>
              <a:pathLst>
                <a:path w="1711" h="2940" extrusionOk="0">
                  <a:moveTo>
                    <a:pt x="1447" y="1"/>
                  </a:moveTo>
                  <a:cubicBezTo>
                    <a:pt x="1418" y="1"/>
                    <a:pt x="1389" y="9"/>
                    <a:pt x="1362" y="26"/>
                  </a:cubicBezTo>
                  <a:cubicBezTo>
                    <a:pt x="349" y="565"/>
                    <a:pt x="0" y="1831"/>
                    <a:pt x="570" y="2813"/>
                  </a:cubicBezTo>
                  <a:cubicBezTo>
                    <a:pt x="602" y="2908"/>
                    <a:pt x="665" y="2940"/>
                    <a:pt x="760" y="2940"/>
                  </a:cubicBezTo>
                  <a:cubicBezTo>
                    <a:pt x="792" y="2940"/>
                    <a:pt x="824" y="2940"/>
                    <a:pt x="855" y="2908"/>
                  </a:cubicBezTo>
                  <a:cubicBezTo>
                    <a:pt x="950" y="2845"/>
                    <a:pt x="982" y="2718"/>
                    <a:pt x="950" y="2623"/>
                  </a:cubicBezTo>
                  <a:cubicBezTo>
                    <a:pt x="507" y="1831"/>
                    <a:pt x="792" y="850"/>
                    <a:pt x="1552" y="406"/>
                  </a:cubicBezTo>
                  <a:cubicBezTo>
                    <a:pt x="1679" y="343"/>
                    <a:pt x="1710" y="216"/>
                    <a:pt x="1647" y="121"/>
                  </a:cubicBezTo>
                  <a:cubicBezTo>
                    <a:pt x="1601" y="53"/>
                    <a:pt x="1523" y="1"/>
                    <a:pt x="1447" y="1"/>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524;p18">
              <a:extLst>
                <a:ext uri="{FF2B5EF4-FFF2-40B4-BE49-F238E27FC236}">
                  <a16:creationId xmlns:a16="http://schemas.microsoft.com/office/drawing/2014/main" id="{3572C3FC-3211-5612-5782-8877EB6A1E17}"/>
                </a:ext>
              </a:extLst>
            </p:cNvPr>
            <p:cNvSpPr/>
            <p:nvPr/>
          </p:nvSpPr>
          <p:spPr>
            <a:xfrm>
              <a:off x="3811975" y="3326575"/>
              <a:ext cx="247025" cy="247050"/>
            </a:xfrm>
            <a:custGeom>
              <a:avLst/>
              <a:gdLst/>
              <a:ahLst/>
              <a:cxnLst/>
              <a:rect l="l" t="t" r="r" b="b"/>
              <a:pathLst>
                <a:path w="9881" h="9882" extrusionOk="0">
                  <a:moveTo>
                    <a:pt x="4941" y="539"/>
                  </a:moveTo>
                  <a:cubicBezTo>
                    <a:pt x="7379" y="539"/>
                    <a:pt x="9374" y="2502"/>
                    <a:pt x="9374" y="4941"/>
                  </a:cubicBezTo>
                  <a:cubicBezTo>
                    <a:pt x="9374" y="7379"/>
                    <a:pt x="7379" y="9374"/>
                    <a:pt x="4941" y="9374"/>
                  </a:cubicBezTo>
                  <a:cubicBezTo>
                    <a:pt x="2502" y="9374"/>
                    <a:pt x="539" y="7379"/>
                    <a:pt x="539" y="4941"/>
                  </a:cubicBezTo>
                  <a:cubicBezTo>
                    <a:pt x="539" y="2502"/>
                    <a:pt x="2502" y="539"/>
                    <a:pt x="4941" y="539"/>
                  </a:cubicBezTo>
                  <a:close/>
                  <a:moveTo>
                    <a:pt x="4941" y="0"/>
                  </a:moveTo>
                  <a:cubicBezTo>
                    <a:pt x="2217" y="0"/>
                    <a:pt x="0" y="2217"/>
                    <a:pt x="0" y="4941"/>
                  </a:cubicBezTo>
                  <a:cubicBezTo>
                    <a:pt x="0" y="7664"/>
                    <a:pt x="2217" y="9881"/>
                    <a:pt x="4941" y="9881"/>
                  </a:cubicBezTo>
                  <a:cubicBezTo>
                    <a:pt x="7664" y="9881"/>
                    <a:pt x="9881" y="7664"/>
                    <a:pt x="9881" y="4941"/>
                  </a:cubicBezTo>
                  <a:cubicBezTo>
                    <a:pt x="9881" y="2217"/>
                    <a:pt x="7664" y="0"/>
                    <a:pt x="4941" y="0"/>
                  </a:cubicBezTo>
                  <a:close/>
                </a:path>
              </a:pathLst>
            </a:custGeom>
            <a:solidFill>
              <a:srgbClr val="C4C4C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525;p18">
              <a:extLst>
                <a:ext uri="{FF2B5EF4-FFF2-40B4-BE49-F238E27FC236}">
                  <a16:creationId xmlns:a16="http://schemas.microsoft.com/office/drawing/2014/main" id="{90F07916-C6EF-2B34-5CD8-8E35F2047E27}"/>
                </a:ext>
              </a:extLst>
            </p:cNvPr>
            <p:cNvSpPr/>
            <p:nvPr/>
          </p:nvSpPr>
          <p:spPr>
            <a:xfrm>
              <a:off x="3890350" y="3358250"/>
              <a:ext cx="93450" cy="178950"/>
            </a:xfrm>
            <a:custGeom>
              <a:avLst/>
              <a:gdLst/>
              <a:ahLst/>
              <a:cxnLst/>
              <a:rect l="l" t="t" r="r" b="b"/>
              <a:pathLst>
                <a:path w="3738" h="7158" extrusionOk="0">
                  <a:moveTo>
                    <a:pt x="1521" y="2090"/>
                  </a:moveTo>
                  <a:lnTo>
                    <a:pt x="1521" y="2977"/>
                  </a:lnTo>
                  <a:cubicBezTo>
                    <a:pt x="1394" y="2945"/>
                    <a:pt x="1299" y="2914"/>
                    <a:pt x="1236" y="2850"/>
                  </a:cubicBezTo>
                  <a:cubicBezTo>
                    <a:pt x="1141" y="2787"/>
                    <a:pt x="1109" y="2692"/>
                    <a:pt x="1109" y="2565"/>
                  </a:cubicBezTo>
                  <a:cubicBezTo>
                    <a:pt x="1109" y="2375"/>
                    <a:pt x="1172" y="2249"/>
                    <a:pt x="1299" y="2185"/>
                  </a:cubicBezTo>
                  <a:cubicBezTo>
                    <a:pt x="1362" y="2154"/>
                    <a:pt x="1457" y="2122"/>
                    <a:pt x="1521" y="2090"/>
                  </a:cubicBezTo>
                  <a:close/>
                  <a:moveTo>
                    <a:pt x="2249" y="4275"/>
                  </a:moveTo>
                  <a:cubicBezTo>
                    <a:pt x="2344" y="4307"/>
                    <a:pt x="2376" y="4339"/>
                    <a:pt x="2407" y="4370"/>
                  </a:cubicBezTo>
                  <a:cubicBezTo>
                    <a:pt x="2502" y="4434"/>
                    <a:pt x="2566" y="4560"/>
                    <a:pt x="2566" y="4719"/>
                  </a:cubicBezTo>
                  <a:cubicBezTo>
                    <a:pt x="2566" y="4877"/>
                    <a:pt x="2502" y="5004"/>
                    <a:pt x="2344" y="5099"/>
                  </a:cubicBezTo>
                  <a:cubicBezTo>
                    <a:pt x="2312" y="5099"/>
                    <a:pt x="2281" y="5130"/>
                    <a:pt x="2249" y="5130"/>
                  </a:cubicBezTo>
                  <a:lnTo>
                    <a:pt x="2249" y="4275"/>
                  </a:lnTo>
                  <a:close/>
                  <a:moveTo>
                    <a:pt x="1901" y="0"/>
                  </a:moveTo>
                  <a:cubicBezTo>
                    <a:pt x="1679" y="0"/>
                    <a:pt x="1521" y="127"/>
                    <a:pt x="1521" y="317"/>
                  </a:cubicBezTo>
                  <a:lnTo>
                    <a:pt x="1521" y="1172"/>
                  </a:lnTo>
                  <a:cubicBezTo>
                    <a:pt x="1077" y="1203"/>
                    <a:pt x="697" y="1330"/>
                    <a:pt x="444" y="1552"/>
                  </a:cubicBezTo>
                  <a:cubicBezTo>
                    <a:pt x="127" y="1805"/>
                    <a:pt x="0" y="2185"/>
                    <a:pt x="0" y="2660"/>
                  </a:cubicBezTo>
                  <a:cubicBezTo>
                    <a:pt x="0" y="3009"/>
                    <a:pt x="95" y="3325"/>
                    <a:pt x="317" y="3547"/>
                  </a:cubicBezTo>
                  <a:cubicBezTo>
                    <a:pt x="539" y="3769"/>
                    <a:pt x="887" y="3927"/>
                    <a:pt x="1362" y="4022"/>
                  </a:cubicBezTo>
                  <a:lnTo>
                    <a:pt x="1521" y="4054"/>
                  </a:lnTo>
                  <a:lnTo>
                    <a:pt x="1521" y="5194"/>
                  </a:lnTo>
                  <a:cubicBezTo>
                    <a:pt x="1331" y="5194"/>
                    <a:pt x="1141" y="5162"/>
                    <a:pt x="919" y="5099"/>
                  </a:cubicBezTo>
                  <a:cubicBezTo>
                    <a:pt x="634" y="5004"/>
                    <a:pt x="349" y="4909"/>
                    <a:pt x="32" y="4719"/>
                  </a:cubicBezTo>
                  <a:lnTo>
                    <a:pt x="32" y="5764"/>
                  </a:lnTo>
                  <a:cubicBezTo>
                    <a:pt x="349" y="5890"/>
                    <a:pt x="634" y="5954"/>
                    <a:pt x="950" y="6017"/>
                  </a:cubicBezTo>
                  <a:cubicBezTo>
                    <a:pt x="1141" y="6049"/>
                    <a:pt x="1331" y="6081"/>
                    <a:pt x="1521" y="6081"/>
                  </a:cubicBezTo>
                  <a:lnTo>
                    <a:pt x="1521" y="6841"/>
                  </a:lnTo>
                  <a:cubicBezTo>
                    <a:pt x="1521" y="7031"/>
                    <a:pt x="1711" y="7157"/>
                    <a:pt x="1901" y="7157"/>
                  </a:cubicBezTo>
                  <a:cubicBezTo>
                    <a:pt x="2091" y="7157"/>
                    <a:pt x="2249" y="7031"/>
                    <a:pt x="2249" y="6841"/>
                  </a:cubicBezTo>
                  <a:lnTo>
                    <a:pt x="2249" y="6081"/>
                  </a:lnTo>
                  <a:cubicBezTo>
                    <a:pt x="2692" y="6049"/>
                    <a:pt x="3041" y="5922"/>
                    <a:pt x="3294" y="5732"/>
                  </a:cubicBezTo>
                  <a:cubicBezTo>
                    <a:pt x="3611" y="5479"/>
                    <a:pt x="3737" y="5099"/>
                    <a:pt x="3737" y="4560"/>
                  </a:cubicBezTo>
                  <a:cubicBezTo>
                    <a:pt x="3737" y="4149"/>
                    <a:pt x="3642" y="3832"/>
                    <a:pt x="3421" y="3642"/>
                  </a:cubicBezTo>
                  <a:cubicBezTo>
                    <a:pt x="3199" y="3420"/>
                    <a:pt x="2819" y="3262"/>
                    <a:pt x="2281" y="3135"/>
                  </a:cubicBezTo>
                  <a:lnTo>
                    <a:pt x="2249" y="3135"/>
                  </a:lnTo>
                  <a:lnTo>
                    <a:pt x="2249" y="2090"/>
                  </a:lnTo>
                  <a:cubicBezTo>
                    <a:pt x="2376" y="2090"/>
                    <a:pt x="2534" y="2122"/>
                    <a:pt x="2661" y="2154"/>
                  </a:cubicBezTo>
                  <a:cubicBezTo>
                    <a:pt x="2914" y="2217"/>
                    <a:pt x="3167" y="2312"/>
                    <a:pt x="3452" y="2407"/>
                  </a:cubicBezTo>
                  <a:lnTo>
                    <a:pt x="3452" y="1394"/>
                  </a:lnTo>
                  <a:cubicBezTo>
                    <a:pt x="3136" y="1330"/>
                    <a:pt x="2851" y="1267"/>
                    <a:pt x="2566" y="1235"/>
                  </a:cubicBezTo>
                  <a:cubicBezTo>
                    <a:pt x="2471" y="1203"/>
                    <a:pt x="2376" y="1203"/>
                    <a:pt x="2249" y="1203"/>
                  </a:cubicBezTo>
                  <a:lnTo>
                    <a:pt x="2249" y="317"/>
                  </a:lnTo>
                  <a:cubicBezTo>
                    <a:pt x="2249" y="127"/>
                    <a:pt x="2091" y="0"/>
                    <a:pt x="1901" y="0"/>
                  </a:cubicBezTo>
                  <a:close/>
                </a:path>
              </a:pathLst>
            </a:custGeom>
            <a:solidFill>
              <a:srgbClr val="C4C4C4"/>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526;p18">
              <a:extLst>
                <a:ext uri="{FF2B5EF4-FFF2-40B4-BE49-F238E27FC236}">
                  <a16:creationId xmlns:a16="http://schemas.microsoft.com/office/drawing/2014/main" id="{3927D612-E6AD-4E2D-4FDC-4E1EF1592C44}"/>
                </a:ext>
              </a:extLst>
            </p:cNvPr>
            <p:cNvSpPr/>
            <p:nvPr/>
          </p:nvSpPr>
          <p:spPr>
            <a:xfrm>
              <a:off x="3298125" y="2488125"/>
              <a:ext cx="659550" cy="393525"/>
            </a:xfrm>
            <a:custGeom>
              <a:avLst/>
              <a:gdLst/>
              <a:ahLst/>
              <a:cxnLst/>
              <a:rect l="l" t="t" r="r" b="b"/>
              <a:pathLst>
                <a:path w="26382" h="15741" extrusionOk="0">
                  <a:moveTo>
                    <a:pt x="23499" y="983"/>
                  </a:moveTo>
                  <a:cubicBezTo>
                    <a:pt x="24544" y="983"/>
                    <a:pt x="25400" y="1838"/>
                    <a:pt x="25400" y="2883"/>
                  </a:cubicBezTo>
                  <a:lnTo>
                    <a:pt x="25400" y="12859"/>
                  </a:lnTo>
                  <a:cubicBezTo>
                    <a:pt x="25400" y="13904"/>
                    <a:pt x="24544" y="14759"/>
                    <a:pt x="23499" y="14759"/>
                  </a:cubicBezTo>
                  <a:lnTo>
                    <a:pt x="2883" y="14759"/>
                  </a:lnTo>
                  <a:cubicBezTo>
                    <a:pt x="1838" y="14759"/>
                    <a:pt x="983" y="13904"/>
                    <a:pt x="983" y="12859"/>
                  </a:cubicBezTo>
                  <a:lnTo>
                    <a:pt x="983" y="2883"/>
                  </a:lnTo>
                  <a:cubicBezTo>
                    <a:pt x="983" y="1838"/>
                    <a:pt x="1838" y="983"/>
                    <a:pt x="2883" y="983"/>
                  </a:cubicBezTo>
                  <a:close/>
                  <a:moveTo>
                    <a:pt x="2883" y="1"/>
                  </a:moveTo>
                  <a:cubicBezTo>
                    <a:pt x="1299" y="1"/>
                    <a:pt x="1" y="1299"/>
                    <a:pt x="1" y="2883"/>
                  </a:cubicBezTo>
                  <a:lnTo>
                    <a:pt x="1" y="12859"/>
                  </a:lnTo>
                  <a:cubicBezTo>
                    <a:pt x="1" y="14442"/>
                    <a:pt x="1299" y="15740"/>
                    <a:pt x="2883" y="15740"/>
                  </a:cubicBezTo>
                  <a:lnTo>
                    <a:pt x="23499" y="15740"/>
                  </a:lnTo>
                  <a:cubicBezTo>
                    <a:pt x="25083" y="15740"/>
                    <a:pt x="26381" y="14442"/>
                    <a:pt x="26381" y="12859"/>
                  </a:cubicBezTo>
                  <a:lnTo>
                    <a:pt x="26381" y="2883"/>
                  </a:lnTo>
                  <a:cubicBezTo>
                    <a:pt x="26381" y="1299"/>
                    <a:pt x="25083" y="1"/>
                    <a:pt x="23499" y="1"/>
                  </a:cubicBez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527;p18">
              <a:extLst>
                <a:ext uri="{FF2B5EF4-FFF2-40B4-BE49-F238E27FC236}">
                  <a16:creationId xmlns:a16="http://schemas.microsoft.com/office/drawing/2014/main" id="{1D999AFE-FA02-0AA4-5918-8CA88F717730}"/>
                </a:ext>
              </a:extLst>
            </p:cNvPr>
            <p:cNvSpPr/>
            <p:nvPr/>
          </p:nvSpPr>
          <p:spPr>
            <a:xfrm>
              <a:off x="3313975" y="2815125"/>
              <a:ext cx="631825" cy="54650"/>
            </a:xfrm>
            <a:custGeom>
              <a:avLst/>
              <a:gdLst/>
              <a:ahLst/>
              <a:cxnLst/>
              <a:rect l="l" t="t" r="r" b="b"/>
              <a:pathLst>
                <a:path w="25273" h="2186" extrusionOk="0">
                  <a:moveTo>
                    <a:pt x="0" y="0"/>
                  </a:moveTo>
                  <a:lnTo>
                    <a:pt x="0" y="285"/>
                  </a:lnTo>
                  <a:cubicBezTo>
                    <a:pt x="0" y="1330"/>
                    <a:pt x="855" y="2185"/>
                    <a:pt x="1900" y="2185"/>
                  </a:cubicBezTo>
                  <a:lnTo>
                    <a:pt x="23372" y="2185"/>
                  </a:lnTo>
                  <a:cubicBezTo>
                    <a:pt x="24417" y="2185"/>
                    <a:pt x="25272" y="1330"/>
                    <a:pt x="25272" y="285"/>
                  </a:cubicBezTo>
                  <a:lnTo>
                    <a:pt x="25272"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528;p18">
              <a:extLst>
                <a:ext uri="{FF2B5EF4-FFF2-40B4-BE49-F238E27FC236}">
                  <a16:creationId xmlns:a16="http://schemas.microsoft.com/office/drawing/2014/main" id="{C1C7BF7F-FC5A-77FE-578E-AF00483E8460}"/>
                </a:ext>
              </a:extLst>
            </p:cNvPr>
            <p:cNvSpPr/>
            <p:nvPr/>
          </p:nvSpPr>
          <p:spPr>
            <a:xfrm>
              <a:off x="3583950" y="2820650"/>
              <a:ext cx="111650" cy="111675"/>
            </a:xfrm>
            <a:custGeom>
              <a:avLst/>
              <a:gdLst/>
              <a:ahLst/>
              <a:cxnLst/>
              <a:rect l="l" t="t" r="r" b="b"/>
              <a:pathLst>
                <a:path w="4466" h="4467" extrusionOk="0">
                  <a:moveTo>
                    <a:pt x="0" y="1"/>
                  </a:moveTo>
                  <a:lnTo>
                    <a:pt x="0" y="4466"/>
                  </a:lnTo>
                  <a:lnTo>
                    <a:pt x="4466" y="4466"/>
                  </a:lnTo>
                  <a:lnTo>
                    <a:pt x="4466"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529;p18">
              <a:extLst>
                <a:ext uri="{FF2B5EF4-FFF2-40B4-BE49-F238E27FC236}">
                  <a16:creationId xmlns:a16="http://schemas.microsoft.com/office/drawing/2014/main" id="{CE8A41AD-8AED-B56C-A759-2918FFF16A21}"/>
                </a:ext>
              </a:extLst>
            </p:cNvPr>
            <p:cNvSpPr/>
            <p:nvPr/>
          </p:nvSpPr>
          <p:spPr>
            <a:xfrm>
              <a:off x="3487350" y="2915675"/>
              <a:ext cx="311175" cy="28525"/>
            </a:xfrm>
            <a:custGeom>
              <a:avLst/>
              <a:gdLst/>
              <a:ahLst/>
              <a:cxnLst/>
              <a:rect l="l" t="t" r="r" b="b"/>
              <a:pathLst>
                <a:path w="12447" h="1141" extrusionOk="0">
                  <a:moveTo>
                    <a:pt x="1" y="0"/>
                  </a:moveTo>
                  <a:lnTo>
                    <a:pt x="1" y="1140"/>
                  </a:lnTo>
                  <a:lnTo>
                    <a:pt x="12447" y="1140"/>
                  </a:lnTo>
                  <a:lnTo>
                    <a:pt x="12447" y="0"/>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530;p18">
              <a:extLst>
                <a:ext uri="{FF2B5EF4-FFF2-40B4-BE49-F238E27FC236}">
                  <a16:creationId xmlns:a16="http://schemas.microsoft.com/office/drawing/2014/main" id="{318688D3-C599-BDF0-62D8-B0A1249801DD}"/>
                </a:ext>
              </a:extLst>
            </p:cNvPr>
            <p:cNvSpPr/>
            <p:nvPr/>
          </p:nvSpPr>
          <p:spPr>
            <a:xfrm>
              <a:off x="3440650" y="2667075"/>
              <a:ext cx="95025" cy="95825"/>
            </a:xfrm>
            <a:custGeom>
              <a:avLst/>
              <a:gdLst/>
              <a:ahLst/>
              <a:cxnLst/>
              <a:rect l="l" t="t" r="r" b="b"/>
              <a:pathLst>
                <a:path w="3801" h="3833" extrusionOk="0">
                  <a:moveTo>
                    <a:pt x="0" y="0"/>
                  </a:moveTo>
                  <a:lnTo>
                    <a:pt x="0" y="3832"/>
                  </a:lnTo>
                  <a:lnTo>
                    <a:pt x="3801" y="3832"/>
                  </a:lnTo>
                  <a:lnTo>
                    <a:pt x="3801" y="0"/>
                  </a:lnTo>
                  <a:close/>
                </a:path>
              </a:pathLst>
            </a:custGeom>
            <a:solidFill>
              <a:srgbClr val="CECEC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531;p18">
              <a:extLst>
                <a:ext uri="{FF2B5EF4-FFF2-40B4-BE49-F238E27FC236}">
                  <a16:creationId xmlns:a16="http://schemas.microsoft.com/office/drawing/2014/main" id="{520A84AD-80C2-1711-470E-CC9A3188E206}"/>
                </a:ext>
              </a:extLst>
            </p:cNvPr>
            <p:cNvSpPr/>
            <p:nvPr/>
          </p:nvSpPr>
          <p:spPr>
            <a:xfrm>
              <a:off x="3575250" y="2621150"/>
              <a:ext cx="95025" cy="140950"/>
            </a:xfrm>
            <a:custGeom>
              <a:avLst/>
              <a:gdLst/>
              <a:ahLst/>
              <a:cxnLst/>
              <a:rect l="l" t="t" r="r" b="b"/>
              <a:pathLst>
                <a:path w="3801" h="5638" extrusionOk="0">
                  <a:moveTo>
                    <a:pt x="0" y="0"/>
                  </a:moveTo>
                  <a:lnTo>
                    <a:pt x="0" y="5637"/>
                  </a:lnTo>
                  <a:lnTo>
                    <a:pt x="3800" y="5637"/>
                  </a:lnTo>
                  <a:lnTo>
                    <a:pt x="3800" y="0"/>
                  </a:ln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532;p18">
              <a:extLst>
                <a:ext uri="{FF2B5EF4-FFF2-40B4-BE49-F238E27FC236}">
                  <a16:creationId xmlns:a16="http://schemas.microsoft.com/office/drawing/2014/main" id="{778DEE3F-2E80-0417-D70A-124103266EAF}"/>
                </a:ext>
              </a:extLst>
            </p:cNvPr>
            <p:cNvSpPr/>
            <p:nvPr/>
          </p:nvSpPr>
          <p:spPr>
            <a:xfrm>
              <a:off x="3709050" y="2572850"/>
              <a:ext cx="95025" cy="189250"/>
            </a:xfrm>
            <a:custGeom>
              <a:avLst/>
              <a:gdLst/>
              <a:ahLst/>
              <a:cxnLst/>
              <a:rect l="l" t="t" r="r" b="b"/>
              <a:pathLst>
                <a:path w="3801" h="7570" extrusionOk="0">
                  <a:moveTo>
                    <a:pt x="0" y="1"/>
                  </a:moveTo>
                  <a:lnTo>
                    <a:pt x="0" y="7569"/>
                  </a:lnTo>
                  <a:lnTo>
                    <a:pt x="3800" y="7569"/>
                  </a:lnTo>
                  <a:lnTo>
                    <a:pt x="3800" y="1"/>
                  </a:lnTo>
                  <a:close/>
                </a:path>
              </a:pathLst>
            </a:custGeom>
            <a:solidFill>
              <a:srgbClr val="30475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1533;p18">
              <a:extLst>
                <a:ext uri="{FF2B5EF4-FFF2-40B4-BE49-F238E27FC236}">
                  <a16:creationId xmlns:a16="http://schemas.microsoft.com/office/drawing/2014/main" id="{D596886B-2DC3-0273-6D48-86965603A49A}"/>
                </a:ext>
              </a:extLst>
            </p:cNvPr>
            <p:cNvSpPr/>
            <p:nvPr/>
          </p:nvSpPr>
          <p:spPr>
            <a:xfrm>
              <a:off x="3633025" y="3284600"/>
              <a:ext cx="25" cy="467150"/>
            </a:xfrm>
            <a:custGeom>
              <a:avLst/>
              <a:gdLst/>
              <a:ahLst/>
              <a:cxnLst/>
              <a:rect l="l" t="t" r="r" b="b"/>
              <a:pathLst>
                <a:path w="1" h="18686" fill="none" extrusionOk="0">
                  <a:moveTo>
                    <a:pt x="1" y="18686"/>
                  </a:moveTo>
                  <a:lnTo>
                    <a:pt x="1"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1534;p18">
              <a:extLst>
                <a:ext uri="{FF2B5EF4-FFF2-40B4-BE49-F238E27FC236}">
                  <a16:creationId xmlns:a16="http://schemas.microsoft.com/office/drawing/2014/main" id="{47971271-66C2-0DCF-88E0-770F9C044984}"/>
                </a:ext>
              </a:extLst>
            </p:cNvPr>
            <p:cNvSpPr/>
            <p:nvPr/>
          </p:nvSpPr>
          <p:spPr>
            <a:xfrm>
              <a:off x="4182500" y="2716950"/>
              <a:ext cx="467150" cy="25"/>
            </a:xfrm>
            <a:custGeom>
              <a:avLst/>
              <a:gdLst/>
              <a:ahLst/>
              <a:cxnLst/>
              <a:rect l="l" t="t" r="r" b="b"/>
              <a:pathLst>
                <a:path w="18686" h="1" fill="none" extrusionOk="0">
                  <a:moveTo>
                    <a:pt x="18685" y="0"/>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1535;p18">
              <a:extLst>
                <a:ext uri="{FF2B5EF4-FFF2-40B4-BE49-F238E27FC236}">
                  <a16:creationId xmlns:a16="http://schemas.microsoft.com/office/drawing/2014/main" id="{E00DE048-611E-E9DE-25F6-FD8AA9B902E9}"/>
                </a:ext>
              </a:extLst>
            </p:cNvPr>
            <p:cNvSpPr/>
            <p:nvPr/>
          </p:nvSpPr>
          <p:spPr>
            <a:xfrm>
              <a:off x="3633025" y="1694050"/>
              <a:ext cx="25" cy="467125"/>
            </a:xfrm>
            <a:custGeom>
              <a:avLst/>
              <a:gdLst/>
              <a:ahLst/>
              <a:cxnLst/>
              <a:rect l="l" t="t" r="r" b="b"/>
              <a:pathLst>
                <a:path w="1" h="18685" fill="none" extrusionOk="0">
                  <a:moveTo>
                    <a:pt x="1" y="18685"/>
                  </a:moveTo>
                  <a:lnTo>
                    <a:pt x="1"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1536;p18">
              <a:extLst>
                <a:ext uri="{FF2B5EF4-FFF2-40B4-BE49-F238E27FC236}">
                  <a16:creationId xmlns:a16="http://schemas.microsoft.com/office/drawing/2014/main" id="{3957B84B-A333-6D40-97D0-FCB6C247C978}"/>
                </a:ext>
              </a:extLst>
            </p:cNvPr>
            <p:cNvSpPr/>
            <p:nvPr/>
          </p:nvSpPr>
          <p:spPr>
            <a:xfrm>
              <a:off x="4025725" y="2005975"/>
              <a:ext cx="311975" cy="311975"/>
            </a:xfrm>
            <a:custGeom>
              <a:avLst/>
              <a:gdLst/>
              <a:ahLst/>
              <a:cxnLst/>
              <a:rect l="l" t="t" r="r" b="b"/>
              <a:pathLst>
                <a:path w="12479" h="12479" fill="none" extrusionOk="0">
                  <a:moveTo>
                    <a:pt x="1" y="12478"/>
                  </a:moveTo>
                  <a:lnTo>
                    <a:pt x="12478" y="1"/>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1537;p18">
              <a:extLst>
                <a:ext uri="{FF2B5EF4-FFF2-40B4-BE49-F238E27FC236}">
                  <a16:creationId xmlns:a16="http://schemas.microsoft.com/office/drawing/2014/main" id="{26FDF21B-143F-DDD6-60DF-4F331D8726F8}"/>
                </a:ext>
              </a:extLst>
            </p:cNvPr>
            <p:cNvSpPr/>
            <p:nvPr/>
          </p:nvSpPr>
          <p:spPr>
            <a:xfrm>
              <a:off x="4021775" y="3109650"/>
              <a:ext cx="311975" cy="311950"/>
            </a:xfrm>
            <a:custGeom>
              <a:avLst/>
              <a:gdLst/>
              <a:ahLst/>
              <a:cxnLst/>
              <a:rect l="l" t="t" r="r" b="b"/>
              <a:pathLst>
                <a:path w="12479" h="12478" fill="none" extrusionOk="0">
                  <a:moveTo>
                    <a:pt x="12478" y="12478"/>
                  </a:moveTo>
                  <a:lnTo>
                    <a:pt x="0" y="0"/>
                  </a:lnTo>
                </a:path>
              </a:pathLst>
            </a:custGeom>
            <a:noFill/>
            <a:ln w="10300" cap="flat" cmpd="sng">
              <a:solidFill>
                <a:srgbClr val="CECECE"/>
              </a:solidFill>
              <a:prstDash val="solid"/>
              <a:miter lim="31669"/>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1538;p18">
              <a:extLst>
                <a:ext uri="{FF2B5EF4-FFF2-40B4-BE49-F238E27FC236}">
                  <a16:creationId xmlns:a16="http://schemas.microsoft.com/office/drawing/2014/main" id="{873C8939-E63A-4C74-A81A-53594724B430}"/>
                </a:ext>
              </a:extLst>
            </p:cNvPr>
            <p:cNvSpPr/>
            <p:nvPr/>
          </p:nvSpPr>
          <p:spPr>
            <a:xfrm>
              <a:off x="4332925" y="2716150"/>
              <a:ext cx="441025" cy="809950"/>
            </a:xfrm>
            <a:custGeom>
              <a:avLst/>
              <a:gdLst/>
              <a:ahLst/>
              <a:cxnLst/>
              <a:rect l="l" t="t" r="r" b="b"/>
              <a:pathLst>
                <a:path w="17641" h="32398" extrusionOk="0">
                  <a:moveTo>
                    <a:pt x="11686" y="1"/>
                  </a:moveTo>
                  <a:cubicBezTo>
                    <a:pt x="11686" y="10990"/>
                    <a:pt x="7221" y="20965"/>
                    <a:pt x="0" y="28186"/>
                  </a:cubicBezTo>
                  <a:lnTo>
                    <a:pt x="4212" y="32398"/>
                  </a:lnTo>
                  <a:cubicBezTo>
                    <a:pt x="12510" y="24101"/>
                    <a:pt x="17640" y="12636"/>
                    <a:pt x="17640" y="1"/>
                  </a:cubicBezTo>
                  <a:close/>
                </a:path>
              </a:pathLst>
            </a:custGeom>
            <a:solidFill>
              <a:schemeClr val="bg1">
                <a:lumMod val="75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1539;p18">
              <a:extLst>
                <a:ext uri="{FF2B5EF4-FFF2-40B4-BE49-F238E27FC236}">
                  <a16:creationId xmlns:a16="http://schemas.microsoft.com/office/drawing/2014/main" id="{9D25CDD3-D8CD-A983-BA4E-F20BED71B6F4}"/>
                </a:ext>
              </a:extLst>
            </p:cNvPr>
            <p:cNvSpPr/>
            <p:nvPr/>
          </p:nvSpPr>
          <p:spPr>
            <a:xfrm>
              <a:off x="4332125" y="1906225"/>
              <a:ext cx="441825" cy="809950"/>
            </a:xfrm>
            <a:custGeom>
              <a:avLst/>
              <a:gdLst/>
              <a:ahLst/>
              <a:cxnLst/>
              <a:rect l="l" t="t" r="r" b="b"/>
              <a:pathLst>
                <a:path w="17673" h="32398" extrusionOk="0">
                  <a:moveTo>
                    <a:pt x="4244" y="0"/>
                  </a:moveTo>
                  <a:lnTo>
                    <a:pt x="1" y="4212"/>
                  </a:lnTo>
                  <a:cubicBezTo>
                    <a:pt x="7253" y="11433"/>
                    <a:pt x="11718" y="21409"/>
                    <a:pt x="11718" y="32398"/>
                  </a:cubicBezTo>
                  <a:lnTo>
                    <a:pt x="17672" y="32398"/>
                  </a:lnTo>
                  <a:cubicBezTo>
                    <a:pt x="17672" y="19762"/>
                    <a:pt x="12542" y="8298"/>
                    <a:pt x="4244" y="0"/>
                  </a:cubicBezTo>
                  <a:close/>
                </a:path>
              </a:pathLst>
            </a:custGeom>
            <a:solidFill>
              <a:srgbClr val="6C63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1540;p18">
              <a:extLst>
                <a:ext uri="{FF2B5EF4-FFF2-40B4-BE49-F238E27FC236}">
                  <a16:creationId xmlns:a16="http://schemas.microsoft.com/office/drawing/2014/main" id="{66E7C9D7-2A36-343A-5569-91026679AC47}"/>
                </a:ext>
              </a:extLst>
            </p:cNvPr>
            <p:cNvSpPr/>
            <p:nvPr/>
          </p:nvSpPr>
          <p:spPr>
            <a:xfrm>
              <a:off x="3628275" y="3420775"/>
              <a:ext cx="809975" cy="441825"/>
            </a:xfrm>
            <a:custGeom>
              <a:avLst/>
              <a:gdLst/>
              <a:ahLst/>
              <a:cxnLst/>
              <a:rect l="l" t="t" r="r" b="b"/>
              <a:pathLst>
                <a:path w="32399" h="17673" extrusionOk="0">
                  <a:moveTo>
                    <a:pt x="28186" y="1"/>
                  </a:moveTo>
                  <a:cubicBezTo>
                    <a:pt x="20966" y="7221"/>
                    <a:pt x="10990" y="11687"/>
                    <a:pt x="1" y="11687"/>
                  </a:cubicBezTo>
                  <a:lnTo>
                    <a:pt x="1" y="17672"/>
                  </a:lnTo>
                  <a:cubicBezTo>
                    <a:pt x="12637" y="17672"/>
                    <a:pt x="24101" y="12510"/>
                    <a:pt x="32398" y="4213"/>
                  </a:cubicBezTo>
                  <a:lnTo>
                    <a:pt x="28186" y="1"/>
                  </a:lnTo>
                  <a:close/>
                </a:path>
              </a:pathLst>
            </a:custGeom>
            <a:solidFill>
              <a:srgbClr val="22283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 name="Google Shape;1542;p18">
            <a:extLst>
              <a:ext uri="{FF2B5EF4-FFF2-40B4-BE49-F238E27FC236}">
                <a16:creationId xmlns:a16="http://schemas.microsoft.com/office/drawing/2014/main" id="{C35B5582-7B50-E270-3333-4E1AE135040E}"/>
              </a:ext>
            </a:extLst>
          </p:cNvPr>
          <p:cNvSpPr txBox="1"/>
          <p:nvPr/>
        </p:nvSpPr>
        <p:spPr>
          <a:xfrm>
            <a:off x="6083568" y="352126"/>
            <a:ext cx="987437"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400" b="1" dirty="0">
                <a:solidFill>
                  <a:srgbClr val="686868"/>
                </a:solidFill>
                <a:latin typeface="Tenorite" panose="00000500000000000000" pitchFamily="2" charset="0"/>
                <a:ea typeface="+mj-ea"/>
                <a:cs typeface="+mj-cs"/>
                <a:sym typeface="Fira Sans Extra Condensed Medium"/>
              </a:rPr>
              <a:t>01</a:t>
            </a:r>
            <a:endParaRPr lang="en-US" sz="4400" b="1" dirty="0">
              <a:solidFill>
                <a:srgbClr val="686868"/>
              </a:solidFill>
              <a:latin typeface="Tenorite" panose="00000500000000000000" pitchFamily="2" charset="0"/>
              <a:ea typeface="+mj-ea"/>
              <a:cs typeface="+mj-cs"/>
              <a:sym typeface="Fira Sans Extra Condensed Medium"/>
            </a:endParaRPr>
          </a:p>
        </p:txBody>
      </p:sp>
      <p:sp>
        <p:nvSpPr>
          <p:cNvPr id="73" name="Google Shape;1542;p18">
            <a:extLst>
              <a:ext uri="{FF2B5EF4-FFF2-40B4-BE49-F238E27FC236}">
                <a16:creationId xmlns:a16="http://schemas.microsoft.com/office/drawing/2014/main" id="{BBE9973A-3C8B-DBC3-7312-980260D92F8B}"/>
              </a:ext>
            </a:extLst>
          </p:cNvPr>
          <p:cNvSpPr txBox="1"/>
          <p:nvPr/>
        </p:nvSpPr>
        <p:spPr>
          <a:xfrm>
            <a:off x="7234606" y="2003284"/>
            <a:ext cx="987437"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400" b="1" dirty="0">
                <a:solidFill>
                  <a:srgbClr val="6C63FF"/>
                </a:solidFill>
                <a:latin typeface="Tenorite" panose="00000500000000000000" pitchFamily="2" charset="0"/>
                <a:ea typeface="+mj-ea"/>
                <a:cs typeface="+mj-cs"/>
                <a:sym typeface="Fira Sans Extra Condensed Medium"/>
              </a:rPr>
              <a:t>02</a:t>
            </a:r>
            <a:endParaRPr lang="en-US" sz="4400" b="1" dirty="0">
              <a:solidFill>
                <a:srgbClr val="6C63FF"/>
              </a:solidFill>
              <a:latin typeface="Tenorite" panose="00000500000000000000" pitchFamily="2" charset="0"/>
              <a:ea typeface="+mj-ea"/>
              <a:cs typeface="+mj-cs"/>
              <a:sym typeface="Fira Sans Extra Condensed Medium"/>
            </a:endParaRPr>
          </a:p>
        </p:txBody>
      </p:sp>
      <p:sp>
        <p:nvSpPr>
          <p:cNvPr id="74" name="Google Shape;1542;p18">
            <a:extLst>
              <a:ext uri="{FF2B5EF4-FFF2-40B4-BE49-F238E27FC236}">
                <a16:creationId xmlns:a16="http://schemas.microsoft.com/office/drawing/2014/main" id="{0CBF7F44-0B23-CA0E-1B0A-0A09BEE549A1}"/>
              </a:ext>
            </a:extLst>
          </p:cNvPr>
          <p:cNvSpPr txBox="1"/>
          <p:nvPr/>
        </p:nvSpPr>
        <p:spPr>
          <a:xfrm>
            <a:off x="7245942" y="4019791"/>
            <a:ext cx="987437"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400" b="1" dirty="0">
                <a:solidFill>
                  <a:srgbClr val="9B9B9B"/>
                </a:solidFill>
                <a:latin typeface="Tenorite" panose="00000500000000000000" pitchFamily="2" charset="0"/>
                <a:ea typeface="+mj-ea"/>
                <a:cs typeface="+mj-cs"/>
                <a:sym typeface="Fira Sans Extra Condensed Medium"/>
              </a:rPr>
              <a:t>03</a:t>
            </a:r>
            <a:endParaRPr lang="en-US" sz="4400" b="1" dirty="0">
              <a:solidFill>
                <a:srgbClr val="9B9B9B"/>
              </a:solidFill>
              <a:latin typeface="Tenorite" panose="00000500000000000000" pitchFamily="2" charset="0"/>
              <a:ea typeface="+mj-ea"/>
              <a:cs typeface="+mj-cs"/>
              <a:sym typeface="Fira Sans Extra Condensed Medium"/>
            </a:endParaRPr>
          </a:p>
        </p:txBody>
      </p:sp>
      <p:sp>
        <p:nvSpPr>
          <p:cNvPr id="75" name="Google Shape;1542;p18">
            <a:extLst>
              <a:ext uri="{FF2B5EF4-FFF2-40B4-BE49-F238E27FC236}">
                <a16:creationId xmlns:a16="http://schemas.microsoft.com/office/drawing/2014/main" id="{83377902-1FEC-0B85-7BFA-D2E8ADEE0F22}"/>
              </a:ext>
            </a:extLst>
          </p:cNvPr>
          <p:cNvSpPr txBox="1"/>
          <p:nvPr/>
        </p:nvSpPr>
        <p:spPr>
          <a:xfrm>
            <a:off x="6394373" y="5650355"/>
            <a:ext cx="987437" cy="355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4400" b="1" dirty="0">
                <a:latin typeface="Tenorite" panose="00000500000000000000" pitchFamily="2" charset="0"/>
                <a:ea typeface="+mj-ea"/>
                <a:cs typeface="+mj-cs"/>
                <a:sym typeface="Fira Sans Extra Condensed Medium"/>
              </a:rPr>
              <a:t>04</a:t>
            </a:r>
            <a:endParaRPr lang="en-US" sz="4400" b="1" dirty="0">
              <a:latin typeface="Tenorite" panose="00000500000000000000" pitchFamily="2" charset="0"/>
              <a:ea typeface="+mj-ea"/>
              <a:cs typeface="+mj-cs"/>
              <a:sym typeface="Fira Sans Extra Condensed Medium"/>
            </a:endParaRPr>
          </a:p>
        </p:txBody>
      </p:sp>
      <p:sp>
        <p:nvSpPr>
          <p:cNvPr id="76" name="Content Placeholder 2">
            <a:extLst>
              <a:ext uri="{FF2B5EF4-FFF2-40B4-BE49-F238E27FC236}">
                <a16:creationId xmlns:a16="http://schemas.microsoft.com/office/drawing/2014/main" id="{22695A96-21B7-AFFA-FB67-E10843A8415B}"/>
              </a:ext>
            </a:extLst>
          </p:cNvPr>
          <p:cNvSpPr txBox="1">
            <a:spLocks/>
          </p:cNvSpPr>
          <p:nvPr/>
        </p:nvSpPr>
        <p:spPr>
          <a:xfrm>
            <a:off x="7429500" y="5554740"/>
            <a:ext cx="3439160" cy="7010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latin typeface="Tenorite" panose="00000500000000000000" pitchFamily="2" charset="0"/>
                <a:ea typeface="+mj-ea"/>
                <a:cs typeface="+mj-cs"/>
              </a:rPr>
              <a:t>Conclusion </a:t>
            </a:r>
          </a:p>
          <a:p>
            <a:pPr marL="0" indent="0">
              <a:buNone/>
            </a:pPr>
            <a:endParaRPr lang="en-US" sz="3600" dirty="0">
              <a:latin typeface="Tenorite" panose="00000500000000000000" pitchFamily="2" charset="0"/>
              <a:ea typeface="+mj-ea"/>
              <a:cs typeface="+mj-cs"/>
            </a:endParaRPr>
          </a:p>
        </p:txBody>
      </p:sp>
      <p:cxnSp>
        <p:nvCxnSpPr>
          <p:cNvPr id="77" name="Google Shape;1552;p18">
            <a:extLst>
              <a:ext uri="{FF2B5EF4-FFF2-40B4-BE49-F238E27FC236}">
                <a16:creationId xmlns:a16="http://schemas.microsoft.com/office/drawing/2014/main" id="{F94423A6-99E9-C3FA-1CA9-BA4271604938}"/>
              </a:ext>
            </a:extLst>
          </p:cNvPr>
          <p:cNvCxnSpPr>
            <a:cxnSpLocks/>
          </p:cNvCxnSpPr>
          <p:nvPr/>
        </p:nvCxnSpPr>
        <p:spPr>
          <a:xfrm>
            <a:off x="6249940" y="794875"/>
            <a:ext cx="503004" cy="0"/>
          </a:xfrm>
          <a:prstGeom prst="straightConnector1">
            <a:avLst/>
          </a:prstGeom>
          <a:noFill/>
          <a:ln w="9525" cap="flat" cmpd="sng">
            <a:solidFill>
              <a:schemeClr val="dk2"/>
            </a:solidFill>
            <a:prstDash val="solid"/>
            <a:round/>
            <a:headEnd type="none" w="med" len="med"/>
            <a:tailEnd type="none" w="med" len="med"/>
          </a:ln>
        </p:spPr>
      </p:cxnSp>
      <p:cxnSp>
        <p:nvCxnSpPr>
          <p:cNvPr id="79" name="Google Shape;1552;p18">
            <a:extLst>
              <a:ext uri="{FF2B5EF4-FFF2-40B4-BE49-F238E27FC236}">
                <a16:creationId xmlns:a16="http://schemas.microsoft.com/office/drawing/2014/main" id="{ECB71C95-A708-3725-BA1B-E169E84829B9}"/>
              </a:ext>
            </a:extLst>
          </p:cNvPr>
          <p:cNvCxnSpPr>
            <a:cxnSpLocks/>
          </p:cNvCxnSpPr>
          <p:nvPr/>
        </p:nvCxnSpPr>
        <p:spPr>
          <a:xfrm>
            <a:off x="7412477" y="2430902"/>
            <a:ext cx="460519" cy="0"/>
          </a:xfrm>
          <a:prstGeom prst="straightConnector1">
            <a:avLst/>
          </a:prstGeom>
          <a:noFill/>
          <a:ln w="9525" cap="flat" cmpd="sng">
            <a:solidFill>
              <a:schemeClr val="dk2"/>
            </a:solidFill>
            <a:prstDash val="solid"/>
            <a:round/>
            <a:headEnd type="none" w="med" len="med"/>
            <a:tailEnd type="none" w="med" len="med"/>
          </a:ln>
        </p:spPr>
      </p:cxnSp>
      <p:cxnSp>
        <p:nvCxnSpPr>
          <p:cNvPr id="83" name="Google Shape;1552;p18">
            <a:extLst>
              <a:ext uri="{FF2B5EF4-FFF2-40B4-BE49-F238E27FC236}">
                <a16:creationId xmlns:a16="http://schemas.microsoft.com/office/drawing/2014/main" id="{E69259B1-D532-1DB1-F45B-4189C94897A7}"/>
              </a:ext>
            </a:extLst>
          </p:cNvPr>
          <p:cNvCxnSpPr>
            <a:cxnSpLocks/>
          </p:cNvCxnSpPr>
          <p:nvPr/>
        </p:nvCxnSpPr>
        <p:spPr>
          <a:xfrm>
            <a:off x="7412476" y="4468378"/>
            <a:ext cx="460519" cy="0"/>
          </a:xfrm>
          <a:prstGeom prst="straightConnector1">
            <a:avLst/>
          </a:prstGeom>
          <a:noFill/>
          <a:ln w="9525" cap="flat" cmpd="sng">
            <a:solidFill>
              <a:schemeClr val="dk2"/>
            </a:solidFill>
            <a:prstDash val="solid"/>
            <a:round/>
            <a:headEnd type="none" w="med" len="med"/>
            <a:tailEnd type="none" w="med" len="med"/>
          </a:ln>
        </p:spPr>
      </p:cxnSp>
      <p:cxnSp>
        <p:nvCxnSpPr>
          <p:cNvPr id="85" name="Google Shape;1552;p18">
            <a:extLst>
              <a:ext uri="{FF2B5EF4-FFF2-40B4-BE49-F238E27FC236}">
                <a16:creationId xmlns:a16="http://schemas.microsoft.com/office/drawing/2014/main" id="{E8238267-B90E-49F3-8716-C39229F5CF10}"/>
              </a:ext>
            </a:extLst>
          </p:cNvPr>
          <p:cNvCxnSpPr>
            <a:cxnSpLocks/>
          </p:cNvCxnSpPr>
          <p:nvPr/>
        </p:nvCxnSpPr>
        <p:spPr>
          <a:xfrm>
            <a:off x="6577286" y="6089655"/>
            <a:ext cx="460519" cy="0"/>
          </a:xfrm>
          <a:prstGeom prst="straightConnector1">
            <a:avLst/>
          </a:prstGeom>
          <a:noFill/>
          <a:ln w="9525" cap="flat" cmpd="sng">
            <a:solidFill>
              <a:schemeClr val="dk2"/>
            </a:solidFill>
            <a:prstDash val="solid"/>
            <a:round/>
            <a:headEnd type="none" w="med" len="med"/>
            <a:tailEnd type="none" w="med" len="med"/>
          </a:ln>
        </p:spPr>
      </p:cxnSp>
      <p:sp>
        <p:nvSpPr>
          <p:cNvPr id="86" name="Content Placeholder 2">
            <a:extLst>
              <a:ext uri="{FF2B5EF4-FFF2-40B4-BE49-F238E27FC236}">
                <a16:creationId xmlns:a16="http://schemas.microsoft.com/office/drawing/2014/main" id="{2F2BF6F3-E68B-20BA-61CE-3E6F60FD5A5E}"/>
              </a:ext>
            </a:extLst>
          </p:cNvPr>
          <p:cNvSpPr txBox="1">
            <a:spLocks/>
          </p:cNvSpPr>
          <p:nvPr/>
        </p:nvSpPr>
        <p:spPr>
          <a:xfrm>
            <a:off x="8229963" y="1922392"/>
            <a:ext cx="3439160" cy="676954"/>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latin typeface="Tenorite" panose="00000500000000000000" pitchFamily="2" charset="0"/>
                <a:ea typeface="+mj-ea"/>
                <a:cs typeface="+mj-cs"/>
              </a:rPr>
              <a:t>Literature review</a:t>
            </a:r>
          </a:p>
          <a:p>
            <a:endParaRPr lang="en-US" dirty="0"/>
          </a:p>
        </p:txBody>
      </p:sp>
      <p:sp>
        <p:nvSpPr>
          <p:cNvPr id="87" name="Content Placeholder 2">
            <a:extLst>
              <a:ext uri="{FF2B5EF4-FFF2-40B4-BE49-F238E27FC236}">
                <a16:creationId xmlns:a16="http://schemas.microsoft.com/office/drawing/2014/main" id="{D93A47D0-C8DF-2C31-6752-FE2C14CA70F1}"/>
              </a:ext>
            </a:extLst>
          </p:cNvPr>
          <p:cNvSpPr txBox="1">
            <a:spLocks/>
          </p:cNvSpPr>
          <p:nvPr/>
        </p:nvSpPr>
        <p:spPr>
          <a:xfrm>
            <a:off x="8288863" y="3815287"/>
            <a:ext cx="3364468" cy="80160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dirty="0">
                <a:latin typeface="Tenorite" panose="00000500000000000000" pitchFamily="2" charset="0"/>
                <a:ea typeface="+mj-ea"/>
                <a:cs typeface="+mj-cs"/>
              </a:rPr>
              <a:t>Implementation</a:t>
            </a:r>
          </a:p>
          <a:p>
            <a:pPr marL="0" indent="0">
              <a:buNone/>
            </a:pPr>
            <a:endParaRPr lang="en-US" dirty="0"/>
          </a:p>
          <a:p>
            <a:endParaRPr lang="en-US" dirty="0"/>
          </a:p>
        </p:txBody>
      </p:sp>
    </p:spTree>
    <p:extLst>
      <p:ext uri="{BB962C8B-B14F-4D97-AF65-F5344CB8AC3E}">
        <p14:creationId xmlns:p14="http://schemas.microsoft.com/office/powerpoint/2010/main" val="27225931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9" name="Group 58">
            <a:extLst>
              <a:ext uri="{FF2B5EF4-FFF2-40B4-BE49-F238E27FC236}">
                <a16:creationId xmlns:a16="http://schemas.microsoft.com/office/drawing/2014/main" id="{12C0BAD9-CDC7-0938-48EF-B64EC1AA4E7F}"/>
              </a:ext>
            </a:extLst>
          </p:cNvPr>
          <p:cNvGrpSpPr/>
          <p:nvPr/>
        </p:nvGrpSpPr>
        <p:grpSpPr>
          <a:xfrm>
            <a:off x="4478740" y="4145397"/>
            <a:ext cx="7267552" cy="1852068"/>
            <a:chOff x="714710" y="1496180"/>
            <a:chExt cx="5343177" cy="1361659"/>
          </a:xfrm>
        </p:grpSpPr>
        <p:sp>
          <p:nvSpPr>
            <p:cNvPr id="60" name="Rectangle: Rounded Corners 59">
              <a:extLst>
                <a:ext uri="{FF2B5EF4-FFF2-40B4-BE49-F238E27FC236}">
                  <a16:creationId xmlns:a16="http://schemas.microsoft.com/office/drawing/2014/main" id="{06F5263F-D756-409C-7E38-971EA8A60150}"/>
                </a:ext>
              </a:extLst>
            </p:cNvPr>
            <p:cNvSpPr/>
            <p:nvPr/>
          </p:nvSpPr>
          <p:spPr>
            <a:xfrm>
              <a:off x="1536903" y="1685194"/>
              <a:ext cx="4436944" cy="761903"/>
            </a:xfrm>
            <a:prstGeom prst="roundRect">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1600" dirty="0">
                <a:solidFill>
                  <a:srgbClr val="282C34"/>
                </a:solidFill>
                <a:latin typeface="Tenorite" panose="00000500000000000000" pitchFamily="2" charset="0"/>
              </a:endParaRPr>
            </a:p>
          </p:txBody>
        </p:sp>
        <p:sp>
          <p:nvSpPr>
            <p:cNvPr id="61" name="Rectangle: Rounded Corners 60">
              <a:extLst>
                <a:ext uri="{FF2B5EF4-FFF2-40B4-BE49-F238E27FC236}">
                  <a16:creationId xmlns:a16="http://schemas.microsoft.com/office/drawing/2014/main" id="{8B25D0E3-9D20-22CC-ACED-B0A84AD84FB9}"/>
                </a:ext>
              </a:extLst>
            </p:cNvPr>
            <p:cNvSpPr/>
            <p:nvPr/>
          </p:nvSpPr>
          <p:spPr>
            <a:xfrm>
              <a:off x="714710" y="2445816"/>
              <a:ext cx="1656668" cy="412023"/>
            </a:xfrm>
            <a:prstGeom prst="roundRect">
              <a:avLst>
                <a:gd name="adj" fmla="val 5000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282C34"/>
                  </a:solidFill>
                  <a:latin typeface="Tenorite" panose="00000500000000000000" pitchFamily="2" charset="0"/>
                </a:rPr>
                <a:t>Objective</a:t>
              </a:r>
            </a:p>
          </p:txBody>
        </p:sp>
        <p:grpSp>
          <p:nvGrpSpPr>
            <p:cNvPr id="2368" name="Google Shape;4476;p39">
              <a:extLst>
                <a:ext uri="{FF2B5EF4-FFF2-40B4-BE49-F238E27FC236}">
                  <a16:creationId xmlns:a16="http://schemas.microsoft.com/office/drawing/2014/main" id="{D960DCC4-7BC7-282E-5256-58B1F856F247}"/>
                </a:ext>
              </a:extLst>
            </p:cNvPr>
            <p:cNvGrpSpPr/>
            <p:nvPr/>
          </p:nvGrpSpPr>
          <p:grpSpPr>
            <a:xfrm>
              <a:off x="1038811" y="1496180"/>
              <a:ext cx="1008466" cy="1005535"/>
              <a:chOff x="691509" y="2816806"/>
              <a:chExt cx="1008466" cy="1005535"/>
            </a:xfrm>
            <a:solidFill>
              <a:schemeClr val="bg2">
                <a:lumMod val="60000"/>
                <a:lumOff val="40000"/>
              </a:schemeClr>
            </a:solidFill>
          </p:grpSpPr>
          <p:sp>
            <p:nvSpPr>
              <p:cNvPr id="2377" name="Google Shape;4477;p39">
                <a:extLst>
                  <a:ext uri="{FF2B5EF4-FFF2-40B4-BE49-F238E27FC236}">
                    <a16:creationId xmlns:a16="http://schemas.microsoft.com/office/drawing/2014/main" id="{94542BC3-4A8B-DC78-A05E-185C48666282}"/>
                  </a:ext>
                </a:extLst>
              </p:cNvPr>
              <p:cNvSpPr/>
              <p:nvPr/>
            </p:nvSpPr>
            <p:spPr>
              <a:xfrm>
                <a:off x="691509" y="2816806"/>
                <a:ext cx="1008466" cy="568424"/>
              </a:xfrm>
              <a:custGeom>
                <a:avLst/>
                <a:gdLst/>
                <a:ahLst/>
                <a:cxnLst/>
                <a:rect l="l" t="t" r="r" b="b"/>
                <a:pathLst>
                  <a:path w="30847" h="17387" extrusionOk="0">
                    <a:moveTo>
                      <a:pt x="15424" y="0"/>
                    </a:moveTo>
                    <a:cubicBezTo>
                      <a:pt x="14980" y="0"/>
                      <a:pt x="14537" y="95"/>
                      <a:pt x="14220" y="285"/>
                    </a:cubicBezTo>
                    <a:lnTo>
                      <a:pt x="1236" y="7791"/>
                    </a:lnTo>
                    <a:cubicBezTo>
                      <a:pt x="888" y="7981"/>
                      <a:pt x="603" y="8297"/>
                      <a:pt x="349" y="8678"/>
                    </a:cubicBezTo>
                    <a:cubicBezTo>
                      <a:pt x="128" y="9089"/>
                      <a:pt x="1" y="9501"/>
                      <a:pt x="1" y="9881"/>
                    </a:cubicBezTo>
                    <a:lnTo>
                      <a:pt x="1" y="17386"/>
                    </a:lnTo>
                    <a:lnTo>
                      <a:pt x="381" y="17386"/>
                    </a:lnTo>
                    <a:lnTo>
                      <a:pt x="381" y="9881"/>
                    </a:lnTo>
                    <a:cubicBezTo>
                      <a:pt x="381" y="9564"/>
                      <a:pt x="508" y="9216"/>
                      <a:pt x="698" y="8868"/>
                    </a:cubicBezTo>
                    <a:cubicBezTo>
                      <a:pt x="888" y="8551"/>
                      <a:pt x="1141" y="8266"/>
                      <a:pt x="1426" y="8139"/>
                    </a:cubicBezTo>
                    <a:lnTo>
                      <a:pt x="14410" y="602"/>
                    </a:lnTo>
                    <a:cubicBezTo>
                      <a:pt x="14695" y="475"/>
                      <a:pt x="15044" y="380"/>
                      <a:pt x="15424" y="380"/>
                    </a:cubicBezTo>
                    <a:cubicBezTo>
                      <a:pt x="15804" y="380"/>
                      <a:pt x="16184" y="475"/>
                      <a:pt x="16437" y="602"/>
                    </a:cubicBezTo>
                    <a:lnTo>
                      <a:pt x="29453" y="8139"/>
                    </a:lnTo>
                    <a:cubicBezTo>
                      <a:pt x="29706" y="8266"/>
                      <a:pt x="29960" y="8551"/>
                      <a:pt x="30150" y="8868"/>
                    </a:cubicBezTo>
                    <a:cubicBezTo>
                      <a:pt x="30372" y="9216"/>
                      <a:pt x="30467" y="9564"/>
                      <a:pt x="30467" y="9881"/>
                    </a:cubicBezTo>
                    <a:lnTo>
                      <a:pt x="30467" y="17386"/>
                    </a:lnTo>
                    <a:lnTo>
                      <a:pt x="30847" y="17386"/>
                    </a:lnTo>
                    <a:lnTo>
                      <a:pt x="30847" y="9881"/>
                    </a:lnTo>
                    <a:cubicBezTo>
                      <a:pt x="30847" y="9501"/>
                      <a:pt x="30720" y="9089"/>
                      <a:pt x="30498" y="8678"/>
                    </a:cubicBezTo>
                    <a:cubicBezTo>
                      <a:pt x="30277" y="8297"/>
                      <a:pt x="29960" y="7981"/>
                      <a:pt x="29643" y="7791"/>
                    </a:cubicBezTo>
                    <a:lnTo>
                      <a:pt x="16659" y="285"/>
                    </a:lnTo>
                    <a:cubicBezTo>
                      <a:pt x="16310" y="95"/>
                      <a:pt x="15899" y="0"/>
                      <a:pt x="15424" y="0"/>
                    </a:cubicBezTo>
                    <a:close/>
                  </a:path>
                </a:pathLst>
              </a:custGeom>
              <a:solidFill>
                <a:srgbClr val="9B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4479;p39">
                <a:extLst>
                  <a:ext uri="{FF2B5EF4-FFF2-40B4-BE49-F238E27FC236}">
                    <a16:creationId xmlns:a16="http://schemas.microsoft.com/office/drawing/2014/main" id="{727FAEFE-9E6E-BAD7-4226-14E6E0166243}"/>
                  </a:ext>
                </a:extLst>
              </p:cNvPr>
              <p:cNvSpPr/>
              <p:nvPr/>
            </p:nvSpPr>
            <p:spPr>
              <a:xfrm>
                <a:off x="798675" y="2937388"/>
                <a:ext cx="794134" cy="884953"/>
              </a:xfrm>
              <a:custGeom>
                <a:avLst/>
                <a:gdLst/>
                <a:ahLst/>
                <a:cxnLst/>
                <a:rect l="l" t="t" r="r" b="b"/>
                <a:pathLst>
                  <a:path w="24291" h="27069" extrusionOk="0">
                    <a:moveTo>
                      <a:pt x="12130" y="0"/>
                    </a:moveTo>
                    <a:cubicBezTo>
                      <a:pt x="11615" y="0"/>
                      <a:pt x="11100" y="111"/>
                      <a:pt x="10705" y="333"/>
                    </a:cubicBezTo>
                    <a:lnTo>
                      <a:pt x="1394" y="5716"/>
                    </a:lnTo>
                    <a:cubicBezTo>
                      <a:pt x="634" y="6160"/>
                      <a:pt x="0" y="7268"/>
                      <a:pt x="0" y="8186"/>
                    </a:cubicBezTo>
                    <a:lnTo>
                      <a:pt x="0" y="18922"/>
                    </a:lnTo>
                    <a:cubicBezTo>
                      <a:pt x="0" y="19366"/>
                      <a:pt x="159" y="19872"/>
                      <a:pt x="412" y="20316"/>
                    </a:cubicBezTo>
                    <a:cubicBezTo>
                      <a:pt x="666" y="20759"/>
                      <a:pt x="1014" y="21139"/>
                      <a:pt x="1394" y="21361"/>
                    </a:cubicBezTo>
                    <a:lnTo>
                      <a:pt x="10705" y="26744"/>
                    </a:lnTo>
                    <a:cubicBezTo>
                      <a:pt x="10800" y="26808"/>
                      <a:pt x="10926" y="26839"/>
                      <a:pt x="11021" y="26871"/>
                    </a:cubicBezTo>
                    <a:cubicBezTo>
                      <a:pt x="11148" y="26934"/>
                      <a:pt x="11275" y="26966"/>
                      <a:pt x="11370" y="26998"/>
                    </a:cubicBezTo>
                    <a:cubicBezTo>
                      <a:pt x="11607" y="27045"/>
                      <a:pt x="11868" y="27069"/>
                      <a:pt x="12130" y="27069"/>
                    </a:cubicBezTo>
                    <a:cubicBezTo>
                      <a:pt x="12391" y="27069"/>
                      <a:pt x="12652" y="27045"/>
                      <a:pt x="12890" y="26998"/>
                    </a:cubicBezTo>
                    <a:cubicBezTo>
                      <a:pt x="13080" y="26934"/>
                      <a:pt x="13238" y="26903"/>
                      <a:pt x="13396" y="26808"/>
                    </a:cubicBezTo>
                    <a:cubicBezTo>
                      <a:pt x="13428" y="26776"/>
                      <a:pt x="13491" y="26776"/>
                      <a:pt x="13555" y="26744"/>
                    </a:cubicBezTo>
                    <a:lnTo>
                      <a:pt x="22866" y="21361"/>
                    </a:lnTo>
                    <a:cubicBezTo>
                      <a:pt x="23246" y="21139"/>
                      <a:pt x="23594" y="20759"/>
                      <a:pt x="23847" y="20316"/>
                    </a:cubicBezTo>
                    <a:cubicBezTo>
                      <a:pt x="24132" y="19872"/>
                      <a:pt x="24291" y="19366"/>
                      <a:pt x="24291" y="18922"/>
                    </a:cubicBezTo>
                    <a:lnTo>
                      <a:pt x="24291" y="8186"/>
                    </a:lnTo>
                    <a:cubicBezTo>
                      <a:pt x="24291" y="7268"/>
                      <a:pt x="23626" y="6160"/>
                      <a:pt x="22866" y="5716"/>
                    </a:cubicBezTo>
                    <a:lnTo>
                      <a:pt x="13555" y="333"/>
                    </a:lnTo>
                    <a:cubicBezTo>
                      <a:pt x="13159" y="111"/>
                      <a:pt x="12644" y="0"/>
                      <a:pt x="12130" y="0"/>
                    </a:cubicBezTo>
                    <a:close/>
                  </a:path>
                </a:pathLst>
              </a:custGeom>
              <a:solidFill>
                <a:srgbClr val="9B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379" name="Google Shape;4483;p39">
                <a:extLst>
                  <a:ext uri="{FF2B5EF4-FFF2-40B4-BE49-F238E27FC236}">
                    <a16:creationId xmlns:a16="http://schemas.microsoft.com/office/drawing/2014/main" id="{F75856F1-A940-F89C-76D0-692774DA7D5C}"/>
                  </a:ext>
                </a:extLst>
              </p:cNvPr>
              <p:cNvSpPr/>
              <p:nvPr/>
            </p:nvSpPr>
            <p:spPr>
              <a:xfrm>
                <a:off x="1273370" y="3616072"/>
                <a:ext cx="16608" cy="15562"/>
              </a:xfrm>
              <a:custGeom>
                <a:avLst/>
                <a:gdLst/>
                <a:ahLst/>
                <a:cxnLst/>
                <a:rect l="l" t="t" r="r" b="b"/>
                <a:pathLst>
                  <a:path w="508" h="476" extrusionOk="0">
                    <a:moveTo>
                      <a:pt x="254" y="1"/>
                    </a:moveTo>
                    <a:cubicBezTo>
                      <a:pt x="128" y="1"/>
                      <a:pt x="1" y="96"/>
                      <a:pt x="1" y="254"/>
                    </a:cubicBezTo>
                    <a:cubicBezTo>
                      <a:pt x="1" y="381"/>
                      <a:pt x="128" y="476"/>
                      <a:pt x="254" y="476"/>
                    </a:cubicBezTo>
                    <a:cubicBezTo>
                      <a:pt x="413" y="476"/>
                      <a:pt x="508" y="381"/>
                      <a:pt x="508" y="254"/>
                    </a:cubicBezTo>
                    <a:cubicBezTo>
                      <a:pt x="508" y="96"/>
                      <a:pt x="381" y="1"/>
                      <a:pt x="2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 name="Rectangle 62">
              <a:extLst>
                <a:ext uri="{FF2B5EF4-FFF2-40B4-BE49-F238E27FC236}">
                  <a16:creationId xmlns:a16="http://schemas.microsoft.com/office/drawing/2014/main" id="{576EB6F9-2DB5-862C-DF87-0754CB4FA5E6}"/>
                </a:ext>
              </a:extLst>
            </p:cNvPr>
            <p:cNvSpPr/>
            <p:nvPr/>
          </p:nvSpPr>
          <p:spPr>
            <a:xfrm>
              <a:off x="5966448" y="1685192"/>
              <a:ext cx="91439" cy="76190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itle 4">
            <a:extLst>
              <a:ext uri="{FF2B5EF4-FFF2-40B4-BE49-F238E27FC236}">
                <a16:creationId xmlns:a16="http://schemas.microsoft.com/office/drawing/2014/main" id="{F142AD1A-0DFF-1FEA-5E4B-643F77E9D540}"/>
              </a:ext>
            </a:extLst>
          </p:cNvPr>
          <p:cNvSpPr>
            <a:spLocks noGrp="1"/>
          </p:cNvSpPr>
          <p:nvPr>
            <p:ph type="title"/>
          </p:nvPr>
        </p:nvSpPr>
        <p:spPr/>
        <p:txBody>
          <a:bodyPr>
            <a:normAutofit/>
          </a:bodyPr>
          <a:lstStyle/>
          <a:p>
            <a:r>
              <a:rPr lang="en-US" sz="6600" b="1" dirty="0">
                <a:latin typeface="Tenorite" panose="00000500000000000000" pitchFamily="2" charset="0"/>
                <a:ea typeface="Fira Sans Extra Condensed SemiBold"/>
                <a:cs typeface="Fira Sans Extra Condensed SemiBold"/>
                <a:sym typeface="Fira Sans Extra Condensed SemiBold"/>
              </a:rPr>
              <a:t>Introduction</a:t>
            </a:r>
            <a:endParaRPr lang="en-US" sz="6600" dirty="0"/>
          </a:p>
        </p:txBody>
      </p:sp>
      <p:sp>
        <p:nvSpPr>
          <p:cNvPr id="37" name="Slide Number Placeholder 36">
            <a:extLst>
              <a:ext uri="{FF2B5EF4-FFF2-40B4-BE49-F238E27FC236}">
                <a16:creationId xmlns:a16="http://schemas.microsoft.com/office/drawing/2014/main" id="{7F51A5B1-01FB-1AB2-158B-8A3CCD81CF1B}"/>
              </a:ext>
            </a:extLst>
          </p:cNvPr>
          <p:cNvSpPr>
            <a:spLocks noGrp="1"/>
          </p:cNvSpPr>
          <p:nvPr>
            <p:ph type="sldNum" sz="quarter" idx="12"/>
          </p:nvPr>
        </p:nvSpPr>
        <p:spPr/>
        <p:txBody>
          <a:bodyPr/>
          <a:lstStyle/>
          <a:p>
            <a:fld id="{EF5FFBA1-6FA7-47B6-9BF1-5964CF65E4E4}" type="slidenum">
              <a:rPr lang="en-US" smtClean="0"/>
              <a:t>4</a:t>
            </a:fld>
            <a:endParaRPr lang="en-US" dirty="0"/>
          </a:p>
        </p:txBody>
      </p:sp>
      <p:sp>
        <p:nvSpPr>
          <p:cNvPr id="43" name="Content Placeholder 41">
            <a:extLst>
              <a:ext uri="{FF2B5EF4-FFF2-40B4-BE49-F238E27FC236}">
                <a16:creationId xmlns:a16="http://schemas.microsoft.com/office/drawing/2014/main" id="{0AD2D7E9-1165-BFD1-5524-C5558E39898E}"/>
              </a:ext>
            </a:extLst>
          </p:cNvPr>
          <p:cNvSpPr txBox="1">
            <a:spLocks/>
          </p:cNvSpPr>
          <p:nvPr/>
        </p:nvSpPr>
        <p:spPr>
          <a:xfrm>
            <a:off x="838200" y="3806825"/>
            <a:ext cx="10515600" cy="146621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4400" dirty="0"/>
          </a:p>
        </p:txBody>
      </p:sp>
      <p:grpSp>
        <p:nvGrpSpPr>
          <p:cNvPr id="47" name="Group 46">
            <a:extLst>
              <a:ext uri="{FF2B5EF4-FFF2-40B4-BE49-F238E27FC236}">
                <a16:creationId xmlns:a16="http://schemas.microsoft.com/office/drawing/2014/main" id="{D69E1600-39A0-8900-8ECA-0FF081BB938B}"/>
              </a:ext>
            </a:extLst>
          </p:cNvPr>
          <p:cNvGrpSpPr/>
          <p:nvPr/>
        </p:nvGrpSpPr>
        <p:grpSpPr>
          <a:xfrm>
            <a:off x="573303" y="1786441"/>
            <a:ext cx="7698548" cy="2020934"/>
            <a:chOff x="397836" y="1496180"/>
            <a:chExt cx="5660051" cy="1356528"/>
          </a:xfrm>
        </p:grpSpPr>
        <p:sp>
          <p:nvSpPr>
            <p:cNvPr id="48" name="Rectangle: Rounded Corners 47">
              <a:extLst>
                <a:ext uri="{FF2B5EF4-FFF2-40B4-BE49-F238E27FC236}">
                  <a16:creationId xmlns:a16="http://schemas.microsoft.com/office/drawing/2014/main" id="{68843A16-6BF9-3ECE-F0E1-784E58063E94}"/>
                </a:ext>
              </a:extLst>
            </p:cNvPr>
            <p:cNvSpPr/>
            <p:nvPr/>
          </p:nvSpPr>
          <p:spPr>
            <a:xfrm>
              <a:off x="1536903" y="1685194"/>
              <a:ext cx="4436944" cy="761903"/>
            </a:xfrm>
            <a:prstGeom prst="roundRect">
              <a:avLst>
                <a:gd name="adj" fmla="val 0"/>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en-US" sz="2400">
                <a:solidFill>
                  <a:schemeClr val="tx1"/>
                </a:solidFill>
                <a:latin typeface="Tenorite" panose="00000500000000000000" pitchFamily="2" charset="0"/>
              </a:endParaRPr>
            </a:p>
          </p:txBody>
        </p:sp>
        <p:sp>
          <p:nvSpPr>
            <p:cNvPr id="49" name="Rectangle: Rounded Corners 48">
              <a:extLst>
                <a:ext uri="{FF2B5EF4-FFF2-40B4-BE49-F238E27FC236}">
                  <a16:creationId xmlns:a16="http://schemas.microsoft.com/office/drawing/2014/main" id="{EFAE4682-3E89-3215-B892-9CEDA41A410A}"/>
                </a:ext>
              </a:extLst>
            </p:cNvPr>
            <p:cNvSpPr/>
            <p:nvPr/>
          </p:nvSpPr>
          <p:spPr>
            <a:xfrm>
              <a:off x="397836" y="2487371"/>
              <a:ext cx="2206554" cy="365337"/>
            </a:xfrm>
            <a:prstGeom prst="roundRect">
              <a:avLst>
                <a:gd name="adj" fmla="val 50000"/>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b="1">
                  <a:latin typeface="Tenorite"/>
                </a:rPr>
                <a:t>Problem Statement</a:t>
              </a:r>
            </a:p>
          </p:txBody>
        </p:sp>
        <p:grpSp>
          <p:nvGrpSpPr>
            <p:cNvPr id="50" name="Group 49">
              <a:extLst>
                <a:ext uri="{FF2B5EF4-FFF2-40B4-BE49-F238E27FC236}">
                  <a16:creationId xmlns:a16="http://schemas.microsoft.com/office/drawing/2014/main" id="{77FCA035-91EA-7C2B-1FC5-60FB0F7E2DED}"/>
                </a:ext>
              </a:extLst>
            </p:cNvPr>
            <p:cNvGrpSpPr/>
            <p:nvPr/>
          </p:nvGrpSpPr>
          <p:grpSpPr>
            <a:xfrm>
              <a:off x="1038811" y="1496180"/>
              <a:ext cx="1008466" cy="1005535"/>
              <a:chOff x="1623452" y="1321986"/>
              <a:chExt cx="1008466" cy="1005535"/>
            </a:xfrm>
          </p:grpSpPr>
          <p:grpSp>
            <p:nvGrpSpPr>
              <p:cNvPr id="52" name="Google Shape;4476;p39">
                <a:extLst>
                  <a:ext uri="{FF2B5EF4-FFF2-40B4-BE49-F238E27FC236}">
                    <a16:creationId xmlns:a16="http://schemas.microsoft.com/office/drawing/2014/main" id="{AC1566A0-2501-F11F-EABD-E0ED3DAD9C87}"/>
                  </a:ext>
                </a:extLst>
              </p:cNvPr>
              <p:cNvGrpSpPr/>
              <p:nvPr/>
            </p:nvGrpSpPr>
            <p:grpSpPr>
              <a:xfrm>
                <a:off x="1623452" y="1321986"/>
                <a:ext cx="1008466" cy="1005535"/>
                <a:chOff x="691509" y="2816806"/>
                <a:chExt cx="1008466" cy="1005535"/>
              </a:xfrm>
              <a:solidFill>
                <a:schemeClr val="bg2">
                  <a:lumMod val="60000"/>
                  <a:lumOff val="40000"/>
                </a:schemeClr>
              </a:solidFill>
            </p:grpSpPr>
            <p:sp>
              <p:nvSpPr>
                <p:cNvPr id="54" name="Google Shape;4477;p39">
                  <a:extLst>
                    <a:ext uri="{FF2B5EF4-FFF2-40B4-BE49-F238E27FC236}">
                      <a16:creationId xmlns:a16="http://schemas.microsoft.com/office/drawing/2014/main" id="{D2153B33-B73F-EF17-7534-09A6A9F6AAF6}"/>
                    </a:ext>
                  </a:extLst>
                </p:cNvPr>
                <p:cNvSpPr/>
                <p:nvPr/>
              </p:nvSpPr>
              <p:spPr>
                <a:xfrm>
                  <a:off x="691509" y="2816806"/>
                  <a:ext cx="1008466" cy="568424"/>
                </a:xfrm>
                <a:custGeom>
                  <a:avLst/>
                  <a:gdLst/>
                  <a:ahLst/>
                  <a:cxnLst/>
                  <a:rect l="l" t="t" r="r" b="b"/>
                  <a:pathLst>
                    <a:path w="30847" h="17387" extrusionOk="0">
                      <a:moveTo>
                        <a:pt x="15424" y="0"/>
                      </a:moveTo>
                      <a:cubicBezTo>
                        <a:pt x="14980" y="0"/>
                        <a:pt x="14537" y="95"/>
                        <a:pt x="14220" y="285"/>
                      </a:cubicBezTo>
                      <a:lnTo>
                        <a:pt x="1236" y="7791"/>
                      </a:lnTo>
                      <a:cubicBezTo>
                        <a:pt x="888" y="7981"/>
                        <a:pt x="603" y="8297"/>
                        <a:pt x="349" y="8678"/>
                      </a:cubicBezTo>
                      <a:cubicBezTo>
                        <a:pt x="128" y="9089"/>
                        <a:pt x="1" y="9501"/>
                        <a:pt x="1" y="9881"/>
                      </a:cubicBezTo>
                      <a:lnTo>
                        <a:pt x="1" y="17386"/>
                      </a:lnTo>
                      <a:lnTo>
                        <a:pt x="381" y="17386"/>
                      </a:lnTo>
                      <a:lnTo>
                        <a:pt x="381" y="9881"/>
                      </a:lnTo>
                      <a:cubicBezTo>
                        <a:pt x="381" y="9564"/>
                        <a:pt x="508" y="9216"/>
                        <a:pt x="698" y="8868"/>
                      </a:cubicBezTo>
                      <a:cubicBezTo>
                        <a:pt x="888" y="8551"/>
                        <a:pt x="1141" y="8266"/>
                        <a:pt x="1426" y="8139"/>
                      </a:cubicBezTo>
                      <a:lnTo>
                        <a:pt x="14410" y="602"/>
                      </a:lnTo>
                      <a:cubicBezTo>
                        <a:pt x="14695" y="475"/>
                        <a:pt x="15044" y="380"/>
                        <a:pt x="15424" y="380"/>
                      </a:cubicBezTo>
                      <a:cubicBezTo>
                        <a:pt x="15804" y="380"/>
                        <a:pt x="16184" y="475"/>
                        <a:pt x="16437" y="602"/>
                      </a:cubicBezTo>
                      <a:lnTo>
                        <a:pt x="29453" y="8139"/>
                      </a:lnTo>
                      <a:cubicBezTo>
                        <a:pt x="29706" y="8266"/>
                        <a:pt x="29960" y="8551"/>
                        <a:pt x="30150" y="8868"/>
                      </a:cubicBezTo>
                      <a:cubicBezTo>
                        <a:pt x="30372" y="9216"/>
                        <a:pt x="30467" y="9564"/>
                        <a:pt x="30467" y="9881"/>
                      </a:cubicBezTo>
                      <a:lnTo>
                        <a:pt x="30467" y="17386"/>
                      </a:lnTo>
                      <a:lnTo>
                        <a:pt x="30847" y="17386"/>
                      </a:lnTo>
                      <a:lnTo>
                        <a:pt x="30847" y="9881"/>
                      </a:lnTo>
                      <a:cubicBezTo>
                        <a:pt x="30847" y="9501"/>
                        <a:pt x="30720" y="9089"/>
                        <a:pt x="30498" y="8678"/>
                      </a:cubicBezTo>
                      <a:cubicBezTo>
                        <a:pt x="30277" y="8297"/>
                        <a:pt x="29960" y="7981"/>
                        <a:pt x="29643" y="7791"/>
                      </a:cubicBezTo>
                      <a:lnTo>
                        <a:pt x="16659" y="285"/>
                      </a:lnTo>
                      <a:cubicBezTo>
                        <a:pt x="16310" y="95"/>
                        <a:pt x="15899" y="0"/>
                        <a:pt x="15424" y="0"/>
                      </a:cubicBezTo>
                      <a:close/>
                    </a:path>
                  </a:pathLst>
                </a:custGeom>
                <a:solidFill>
                  <a:srgbClr val="9B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4479;p39">
                  <a:extLst>
                    <a:ext uri="{FF2B5EF4-FFF2-40B4-BE49-F238E27FC236}">
                      <a16:creationId xmlns:a16="http://schemas.microsoft.com/office/drawing/2014/main" id="{F1EE2E3F-14ED-0E3E-C9FB-333061C344BD}"/>
                    </a:ext>
                  </a:extLst>
                </p:cNvPr>
                <p:cNvSpPr/>
                <p:nvPr/>
              </p:nvSpPr>
              <p:spPr>
                <a:xfrm>
                  <a:off x="798675" y="2937388"/>
                  <a:ext cx="794134" cy="884953"/>
                </a:xfrm>
                <a:custGeom>
                  <a:avLst/>
                  <a:gdLst/>
                  <a:ahLst/>
                  <a:cxnLst/>
                  <a:rect l="l" t="t" r="r" b="b"/>
                  <a:pathLst>
                    <a:path w="24291" h="27069" extrusionOk="0">
                      <a:moveTo>
                        <a:pt x="12130" y="0"/>
                      </a:moveTo>
                      <a:cubicBezTo>
                        <a:pt x="11615" y="0"/>
                        <a:pt x="11100" y="111"/>
                        <a:pt x="10705" y="333"/>
                      </a:cubicBezTo>
                      <a:lnTo>
                        <a:pt x="1394" y="5716"/>
                      </a:lnTo>
                      <a:cubicBezTo>
                        <a:pt x="634" y="6160"/>
                        <a:pt x="0" y="7268"/>
                        <a:pt x="0" y="8186"/>
                      </a:cubicBezTo>
                      <a:lnTo>
                        <a:pt x="0" y="18922"/>
                      </a:lnTo>
                      <a:cubicBezTo>
                        <a:pt x="0" y="19366"/>
                        <a:pt x="159" y="19872"/>
                        <a:pt x="412" y="20316"/>
                      </a:cubicBezTo>
                      <a:cubicBezTo>
                        <a:pt x="666" y="20759"/>
                        <a:pt x="1014" y="21139"/>
                        <a:pt x="1394" y="21361"/>
                      </a:cubicBezTo>
                      <a:lnTo>
                        <a:pt x="10705" y="26744"/>
                      </a:lnTo>
                      <a:cubicBezTo>
                        <a:pt x="10800" y="26808"/>
                        <a:pt x="10926" y="26839"/>
                        <a:pt x="11021" y="26871"/>
                      </a:cubicBezTo>
                      <a:cubicBezTo>
                        <a:pt x="11148" y="26934"/>
                        <a:pt x="11275" y="26966"/>
                        <a:pt x="11370" y="26998"/>
                      </a:cubicBezTo>
                      <a:cubicBezTo>
                        <a:pt x="11607" y="27045"/>
                        <a:pt x="11868" y="27069"/>
                        <a:pt x="12130" y="27069"/>
                      </a:cubicBezTo>
                      <a:cubicBezTo>
                        <a:pt x="12391" y="27069"/>
                        <a:pt x="12652" y="27045"/>
                        <a:pt x="12890" y="26998"/>
                      </a:cubicBezTo>
                      <a:cubicBezTo>
                        <a:pt x="13080" y="26934"/>
                        <a:pt x="13238" y="26903"/>
                        <a:pt x="13396" y="26808"/>
                      </a:cubicBezTo>
                      <a:cubicBezTo>
                        <a:pt x="13428" y="26776"/>
                        <a:pt x="13491" y="26776"/>
                        <a:pt x="13555" y="26744"/>
                      </a:cubicBezTo>
                      <a:lnTo>
                        <a:pt x="22866" y="21361"/>
                      </a:lnTo>
                      <a:cubicBezTo>
                        <a:pt x="23246" y="21139"/>
                        <a:pt x="23594" y="20759"/>
                        <a:pt x="23847" y="20316"/>
                      </a:cubicBezTo>
                      <a:cubicBezTo>
                        <a:pt x="24132" y="19872"/>
                        <a:pt x="24291" y="19366"/>
                        <a:pt x="24291" y="18922"/>
                      </a:cubicBezTo>
                      <a:lnTo>
                        <a:pt x="24291" y="8186"/>
                      </a:lnTo>
                      <a:cubicBezTo>
                        <a:pt x="24291" y="7268"/>
                        <a:pt x="23626" y="6160"/>
                        <a:pt x="22866" y="5716"/>
                      </a:cubicBezTo>
                      <a:lnTo>
                        <a:pt x="13555" y="333"/>
                      </a:lnTo>
                      <a:cubicBezTo>
                        <a:pt x="13159" y="111"/>
                        <a:pt x="12644" y="0"/>
                        <a:pt x="12130" y="0"/>
                      </a:cubicBezTo>
                      <a:close/>
                    </a:path>
                  </a:pathLst>
                </a:custGeom>
                <a:solidFill>
                  <a:srgbClr val="9B9B9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4483;p39">
                  <a:extLst>
                    <a:ext uri="{FF2B5EF4-FFF2-40B4-BE49-F238E27FC236}">
                      <a16:creationId xmlns:a16="http://schemas.microsoft.com/office/drawing/2014/main" id="{78CBCD37-EBC1-6CCD-B32E-49B7783CF9F2}"/>
                    </a:ext>
                  </a:extLst>
                </p:cNvPr>
                <p:cNvSpPr/>
                <p:nvPr/>
              </p:nvSpPr>
              <p:spPr>
                <a:xfrm>
                  <a:off x="1273370" y="3616072"/>
                  <a:ext cx="16608" cy="15562"/>
                </a:xfrm>
                <a:custGeom>
                  <a:avLst/>
                  <a:gdLst/>
                  <a:ahLst/>
                  <a:cxnLst/>
                  <a:rect l="l" t="t" r="r" b="b"/>
                  <a:pathLst>
                    <a:path w="508" h="476" extrusionOk="0">
                      <a:moveTo>
                        <a:pt x="254" y="1"/>
                      </a:moveTo>
                      <a:cubicBezTo>
                        <a:pt x="128" y="1"/>
                        <a:pt x="1" y="96"/>
                        <a:pt x="1" y="254"/>
                      </a:cubicBezTo>
                      <a:cubicBezTo>
                        <a:pt x="1" y="381"/>
                        <a:pt x="128" y="476"/>
                        <a:pt x="254" y="476"/>
                      </a:cubicBezTo>
                      <a:cubicBezTo>
                        <a:pt x="413" y="476"/>
                        <a:pt x="508" y="381"/>
                        <a:pt x="508" y="254"/>
                      </a:cubicBezTo>
                      <a:cubicBezTo>
                        <a:pt x="508" y="96"/>
                        <a:pt x="381" y="1"/>
                        <a:pt x="254" y="1"/>
                      </a:cubicBezTo>
                      <a:close/>
                    </a:path>
                  </a:pathLst>
                </a:custGeom>
                <a:grp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53" name="Graphic 52" descr="Box with solid fill">
                <a:extLst>
                  <a:ext uri="{FF2B5EF4-FFF2-40B4-BE49-F238E27FC236}">
                    <a16:creationId xmlns:a16="http://schemas.microsoft.com/office/drawing/2014/main" id="{F6370C8C-C70E-1B88-6F9F-99ED667C5B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14755" y="1579022"/>
                <a:ext cx="625860" cy="625860"/>
              </a:xfrm>
              <a:prstGeom prst="rect">
                <a:avLst/>
              </a:prstGeom>
            </p:spPr>
          </p:pic>
        </p:grpSp>
        <p:sp>
          <p:nvSpPr>
            <p:cNvPr id="51" name="Rectangle 50">
              <a:extLst>
                <a:ext uri="{FF2B5EF4-FFF2-40B4-BE49-F238E27FC236}">
                  <a16:creationId xmlns:a16="http://schemas.microsoft.com/office/drawing/2014/main" id="{9DD3294D-E26D-F368-6CAA-3E76C7678B74}"/>
                </a:ext>
              </a:extLst>
            </p:cNvPr>
            <p:cNvSpPr/>
            <p:nvPr/>
          </p:nvSpPr>
          <p:spPr>
            <a:xfrm>
              <a:off x="5966448" y="1685192"/>
              <a:ext cx="91439" cy="761903"/>
            </a:xfrm>
            <a:prstGeom prst="rect">
              <a:avLst/>
            </a:prstGeom>
            <a:solidFill>
              <a:srgbClr val="D9D9D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2380" name="Graphic 2379" descr="Box outline">
            <a:extLst>
              <a:ext uri="{FF2B5EF4-FFF2-40B4-BE49-F238E27FC236}">
                <a16:creationId xmlns:a16="http://schemas.microsoft.com/office/drawing/2014/main" id="{4B2122F0-FA45-AA29-B0DB-B4A7E59FD21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180207" y="4501047"/>
            <a:ext cx="850392" cy="850392"/>
          </a:xfrm>
          <a:prstGeom prst="rect">
            <a:avLst/>
          </a:prstGeom>
        </p:spPr>
      </p:pic>
      <p:sp>
        <p:nvSpPr>
          <p:cNvPr id="2381" name="TextBox 2380">
            <a:extLst>
              <a:ext uri="{FF2B5EF4-FFF2-40B4-BE49-F238E27FC236}">
                <a16:creationId xmlns:a16="http://schemas.microsoft.com/office/drawing/2014/main" id="{E85BBAD2-EFC8-5487-DED3-FBD308F268CB}"/>
              </a:ext>
            </a:extLst>
          </p:cNvPr>
          <p:cNvSpPr txBox="1"/>
          <p:nvPr/>
        </p:nvSpPr>
        <p:spPr>
          <a:xfrm>
            <a:off x="6457505" y="4464578"/>
            <a:ext cx="5174479" cy="923330"/>
          </a:xfrm>
          <a:prstGeom prst="rect">
            <a:avLst/>
          </a:prstGeom>
          <a:noFill/>
        </p:spPr>
        <p:txBody>
          <a:bodyPr wrap="square" rtlCol="0">
            <a:spAutoFit/>
          </a:bodyPr>
          <a:lstStyle/>
          <a:p>
            <a:r>
              <a:rPr lang="en-US" sz="1800" b="0" i="0" dirty="0">
                <a:solidFill>
                  <a:srgbClr val="282C34"/>
                </a:solidFill>
                <a:effectLst/>
                <a:latin typeface="Söhne"/>
              </a:rPr>
              <a:t>To develop and evaluate deep learning models for efficient Arabic Sign Language recognition to enhance accessibility for the deaf community.</a:t>
            </a:r>
            <a:endParaRPr lang="en-US" dirty="0"/>
          </a:p>
        </p:txBody>
      </p:sp>
      <p:sp>
        <p:nvSpPr>
          <p:cNvPr id="2382" name="TextBox 2381">
            <a:extLst>
              <a:ext uri="{FF2B5EF4-FFF2-40B4-BE49-F238E27FC236}">
                <a16:creationId xmlns:a16="http://schemas.microsoft.com/office/drawing/2014/main" id="{29872008-769D-B992-D28B-74B7F887ACA2}"/>
              </a:ext>
            </a:extLst>
          </p:cNvPr>
          <p:cNvSpPr txBox="1"/>
          <p:nvPr/>
        </p:nvSpPr>
        <p:spPr>
          <a:xfrm>
            <a:off x="2866768" y="2122444"/>
            <a:ext cx="5278815" cy="830997"/>
          </a:xfrm>
          <a:prstGeom prst="rect">
            <a:avLst/>
          </a:prstGeom>
          <a:noFill/>
        </p:spPr>
        <p:txBody>
          <a:bodyPr wrap="square" rtlCol="0">
            <a:spAutoFit/>
          </a:bodyPr>
          <a:lstStyle/>
          <a:p>
            <a:r>
              <a:rPr lang="en-US" sz="2400" dirty="0">
                <a:solidFill>
                  <a:schemeClr val="tx1"/>
                </a:solidFill>
                <a:latin typeface="Tenorite" panose="00000500000000000000" pitchFamily="2" charset="0"/>
              </a:rPr>
              <a:t>Implement comparative analysis using </a:t>
            </a:r>
          </a:p>
          <a:p>
            <a:r>
              <a:rPr lang="en-US" sz="2400" dirty="0">
                <a:solidFill>
                  <a:schemeClr val="tx1"/>
                </a:solidFill>
                <a:latin typeface="Tenorite" panose="00000500000000000000" pitchFamily="2" charset="0"/>
              </a:rPr>
              <a:t>CNN, LSTM and </a:t>
            </a:r>
            <a:r>
              <a:rPr lang="en-US" sz="2400" dirty="0" err="1">
                <a:solidFill>
                  <a:schemeClr val="tx1"/>
                </a:solidFill>
                <a:latin typeface="Tenorite" panose="00000500000000000000" pitchFamily="2" charset="0"/>
              </a:rPr>
              <a:t>RestNet</a:t>
            </a:r>
            <a:r>
              <a:rPr lang="en-US" sz="2400" dirty="0">
                <a:solidFill>
                  <a:schemeClr val="tx1"/>
                </a:solidFill>
                <a:latin typeface="Tenorite" panose="00000500000000000000" pitchFamily="2" charset="0"/>
              </a:rPr>
              <a:t> models</a:t>
            </a:r>
          </a:p>
        </p:txBody>
      </p:sp>
    </p:spTree>
    <p:extLst>
      <p:ext uri="{BB962C8B-B14F-4D97-AF65-F5344CB8AC3E}">
        <p14:creationId xmlns:p14="http://schemas.microsoft.com/office/powerpoint/2010/main" val="3352255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0E531-E552-BC44-1FF1-603C6E5FB9F9}"/>
              </a:ext>
            </a:extLst>
          </p:cNvPr>
          <p:cNvSpPr>
            <a:spLocks noGrp="1"/>
          </p:cNvSpPr>
          <p:nvPr>
            <p:ph type="title"/>
          </p:nvPr>
        </p:nvSpPr>
        <p:spPr>
          <a:xfrm>
            <a:off x="377502" y="675606"/>
            <a:ext cx="6155072" cy="1755178"/>
          </a:xfrm>
        </p:spPr>
        <p:txBody>
          <a:bodyPr>
            <a:normAutofit/>
          </a:bodyPr>
          <a:lstStyle/>
          <a:p>
            <a:r>
              <a:rPr lang="en-US" sz="6000" dirty="0"/>
              <a:t>Literature review </a:t>
            </a:r>
          </a:p>
        </p:txBody>
      </p:sp>
      <p:sp>
        <p:nvSpPr>
          <p:cNvPr id="4" name="Slide Number Placeholder 3">
            <a:extLst>
              <a:ext uri="{FF2B5EF4-FFF2-40B4-BE49-F238E27FC236}">
                <a16:creationId xmlns:a16="http://schemas.microsoft.com/office/drawing/2014/main" id="{9425768C-E5F0-607F-141D-3544F3FEAFEC}"/>
              </a:ext>
            </a:extLst>
          </p:cNvPr>
          <p:cNvSpPr>
            <a:spLocks noGrp="1"/>
          </p:cNvSpPr>
          <p:nvPr>
            <p:ph type="sldNum" sz="quarter" idx="12"/>
          </p:nvPr>
        </p:nvSpPr>
        <p:spPr/>
        <p:txBody>
          <a:bodyPr/>
          <a:lstStyle/>
          <a:p>
            <a:fld id="{EF5FFBA1-6FA7-47B6-9BF1-5964CF65E4E4}" type="slidenum">
              <a:rPr lang="en-US" smtClean="0"/>
              <a:pPr/>
              <a:t>5</a:t>
            </a:fld>
            <a:endParaRPr lang="en-US" dirty="0"/>
          </a:p>
        </p:txBody>
      </p:sp>
      <p:sp>
        <p:nvSpPr>
          <p:cNvPr id="30" name="Freeform: Shape 29">
            <a:extLst>
              <a:ext uri="{FF2B5EF4-FFF2-40B4-BE49-F238E27FC236}">
                <a16:creationId xmlns:a16="http://schemas.microsoft.com/office/drawing/2014/main" id="{7C4C4515-59E4-9E2B-8001-5766B1F40FB6}"/>
              </a:ext>
            </a:extLst>
          </p:cNvPr>
          <p:cNvSpPr/>
          <p:nvPr/>
        </p:nvSpPr>
        <p:spPr>
          <a:xfrm flipH="1">
            <a:off x="10338793" y="1589492"/>
            <a:ext cx="4369" cy="4369"/>
          </a:xfrm>
          <a:custGeom>
            <a:avLst/>
            <a:gdLst/>
            <a:ahLst/>
            <a:cxnLst/>
            <a:rect l="l" t="t" r="r" b="b"/>
            <a:pathLst>
              <a:path w="4369" h="4369"/>
            </a:pathLst>
          </a:custGeom>
          <a:solidFill>
            <a:srgbClr val="FFB8B8"/>
          </a:solidFill>
          <a:ln w="4366" cap="flat">
            <a:noFill/>
            <a:prstDash val="solid"/>
            <a:miter/>
          </a:ln>
        </p:spPr>
        <p:txBody>
          <a:bodyPr rtlCol="0" anchor="ctr"/>
          <a:lstStyle/>
          <a:p>
            <a:endParaRPr lang="en-US"/>
          </a:p>
        </p:txBody>
      </p:sp>
      <p:grpSp>
        <p:nvGrpSpPr>
          <p:cNvPr id="108" name="Group 107">
            <a:extLst>
              <a:ext uri="{FF2B5EF4-FFF2-40B4-BE49-F238E27FC236}">
                <a16:creationId xmlns:a16="http://schemas.microsoft.com/office/drawing/2014/main" id="{DC1DBC24-1E9B-E1F7-D9DF-05BAF137181D}"/>
              </a:ext>
            </a:extLst>
          </p:cNvPr>
          <p:cNvGrpSpPr/>
          <p:nvPr/>
        </p:nvGrpSpPr>
        <p:grpSpPr>
          <a:xfrm>
            <a:off x="4247873" y="2265714"/>
            <a:ext cx="7652079" cy="4082391"/>
            <a:chOff x="6096000" y="3275751"/>
            <a:chExt cx="4627206" cy="2468618"/>
          </a:xfrm>
        </p:grpSpPr>
        <p:grpSp>
          <p:nvGrpSpPr>
            <p:cNvPr id="107" name="Group 106">
              <a:extLst>
                <a:ext uri="{FF2B5EF4-FFF2-40B4-BE49-F238E27FC236}">
                  <a16:creationId xmlns:a16="http://schemas.microsoft.com/office/drawing/2014/main" id="{02F32D06-9548-CD85-2CE6-C10C5D067EDC}"/>
                </a:ext>
              </a:extLst>
            </p:cNvPr>
            <p:cNvGrpSpPr/>
            <p:nvPr/>
          </p:nvGrpSpPr>
          <p:grpSpPr>
            <a:xfrm>
              <a:off x="6096000" y="4733355"/>
              <a:ext cx="4627206" cy="1011014"/>
              <a:chOff x="6096000" y="4733355"/>
              <a:chExt cx="4627206" cy="1011014"/>
            </a:xfrm>
          </p:grpSpPr>
          <p:sp>
            <p:nvSpPr>
              <p:cNvPr id="45" name="Freeform: Shape 44">
                <a:extLst>
                  <a:ext uri="{FF2B5EF4-FFF2-40B4-BE49-F238E27FC236}">
                    <a16:creationId xmlns:a16="http://schemas.microsoft.com/office/drawing/2014/main" id="{286A6826-F15A-98ED-B949-75218355B39F}"/>
                  </a:ext>
                </a:extLst>
              </p:cNvPr>
              <p:cNvSpPr/>
              <p:nvPr/>
            </p:nvSpPr>
            <p:spPr>
              <a:xfrm>
                <a:off x="6994569" y="5403948"/>
                <a:ext cx="3716769" cy="340421"/>
              </a:xfrm>
              <a:custGeom>
                <a:avLst/>
                <a:gdLst>
                  <a:gd name="connsiteX0" fmla="*/ 1977241 w 3716769"/>
                  <a:gd name="connsiteY0" fmla="*/ 287086 h 340421"/>
                  <a:gd name="connsiteX1" fmla="*/ 1860224 w 3716769"/>
                  <a:gd name="connsiteY1" fmla="*/ 169904 h 340421"/>
                  <a:gd name="connsiteX2" fmla="*/ 1977241 w 3716769"/>
                  <a:gd name="connsiteY2" fmla="*/ 52887 h 340421"/>
                  <a:gd name="connsiteX3" fmla="*/ 3716625 w 3716769"/>
                  <a:gd name="connsiteY3" fmla="*/ 52887 h 340421"/>
                  <a:gd name="connsiteX4" fmla="*/ 3627289 w 3716769"/>
                  <a:gd name="connsiteY4" fmla="*/ -224 h 340421"/>
                  <a:gd name="connsiteX5" fmla="*/ 169857 w 3716769"/>
                  <a:gd name="connsiteY5" fmla="*/ -224 h 340421"/>
                  <a:gd name="connsiteX6" fmla="*/ -144 w 3716769"/>
                  <a:gd name="connsiteY6" fmla="*/ 169986 h 340421"/>
                  <a:gd name="connsiteX7" fmla="*/ 169857 w 3716769"/>
                  <a:gd name="connsiteY7" fmla="*/ 340197 h 340421"/>
                  <a:gd name="connsiteX8" fmla="*/ 3627289 w 3716769"/>
                  <a:gd name="connsiteY8" fmla="*/ 340197 h 340421"/>
                  <a:gd name="connsiteX9" fmla="*/ 3716625 w 3716769"/>
                  <a:gd name="connsiteY9" fmla="*/ 287086 h 34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6769" h="340421">
                    <a:moveTo>
                      <a:pt x="1977241" y="287086"/>
                    </a:moveTo>
                    <a:cubicBezTo>
                      <a:pt x="1912570" y="287042"/>
                      <a:pt x="1860175" y="234580"/>
                      <a:pt x="1860224" y="169904"/>
                    </a:cubicBezTo>
                    <a:cubicBezTo>
                      <a:pt x="1860268" y="105293"/>
                      <a:pt x="1912631" y="52931"/>
                      <a:pt x="1977241" y="52887"/>
                    </a:cubicBezTo>
                    <a:lnTo>
                      <a:pt x="3716625" y="52887"/>
                    </a:lnTo>
                    <a:cubicBezTo>
                      <a:pt x="3698804" y="20172"/>
                      <a:pt x="3664538" y="-197"/>
                      <a:pt x="3627289" y="-224"/>
                    </a:cubicBezTo>
                    <a:lnTo>
                      <a:pt x="169857" y="-224"/>
                    </a:lnTo>
                    <a:cubicBezTo>
                      <a:pt x="75927" y="-120"/>
                      <a:pt x="-155" y="76061"/>
                      <a:pt x="-144" y="169986"/>
                    </a:cubicBezTo>
                    <a:cubicBezTo>
                      <a:pt x="-95" y="263890"/>
                      <a:pt x="75954" y="340032"/>
                      <a:pt x="169857" y="340197"/>
                    </a:cubicBezTo>
                    <a:lnTo>
                      <a:pt x="3627289" y="340197"/>
                    </a:lnTo>
                    <a:cubicBezTo>
                      <a:pt x="3664538" y="340170"/>
                      <a:pt x="3698804" y="319801"/>
                      <a:pt x="3716625" y="287086"/>
                    </a:cubicBezTo>
                    <a:close/>
                  </a:path>
                </a:pathLst>
              </a:custGeom>
              <a:solidFill>
                <a:srgbClr val="CCCCCC"/>
              </a:solidFill>
              <a:ln w="5494"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7C5A1F1-49DB-5E97-E58F-091C3712297C}"/>
                  </a:ext>
                </a:extLst>
              </p:cNvPr>
              <p:cNvSpPr/>
              <p:nvPr/>
            </p:nvSpPr>
            <p:spPr>
              <a:xfrm>
                <a:off x="9050364" y="5502467"/>
                <a:ext cx="1672820" cy="19114"/>
              </a:xfrm>
              <a:custGeom>
                <a:avLst/>
                <a:gdLst>
                  <a:gd name="connsiteX0" fmla="*/ 1663141 w 1672820"/>
                  <a:gd name="connsiteY0" fmla="*/ 18890 h 19114"/>
                  <a:gd name="connsiteX1" fmla="*/ 9391 w 1672820"/>
                  <a:gd name="connsiteY1" fmla="*/ 18890 h 19114"/>
                  <a:gd name="connsiteX2" fmla="*/ -144 w 1672820"/>
                  <a:gd name="connsiteY2" fmla="*/ 9311 h 19114"/>
                  <a:gd name="connsiteX3" fmla="*/ 9391 w 1672820"/>
                  <a:gd name="connsiteY3" fmla="*/ -224 h 19114"/>
                  <a:gd name="connsiteX4" fmla="*/ 1663141 w 1672820"/>
                  <a:gd name="connsiteY4" fmla="*/ -224 h 19114"/>
                  <a:gd name="connsiteX5" fmla="*/ 1672676 w 1672820"/>
                  <a:gd name="connsiteY5" fmla="*/ 9355 h 19114"/>
                  <a:gd name="connsiteX6" fmla="*/ 1663141 w 1672820"/>
                  <a:gd name="connsiteY6" fmla="*/ 18890 h 19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820" h="19114">
                    <a:moveTo>
                      <a:pt x="1663141" y="18890"/>
                    </a:moveTo>
                    <a:lnTo>
                      <a:pt x="9391" y="18890"/>
                    </a:lnTo>
                    <a:cubicBezTo>
                      <a:pt x="4114" y="18879"/>
                      <a:pt x="-155" y="14587"/>
                      <a:pt x="-144" y="9311"/>
                    </a:cubicBezTo>
                    <a:cubicBezTo>
                      <a:pt x="-133" y="4051"/>
                      <a:pt x="4131" y="-213"/>
                      <a:pt x="9391" y="-224"/>
                    </a:cubicBezTo>
                    <a:lnTo>
                      <a:pt x="1663141" y="-224"/>
                    </a:lnTo>
                    <a:cubicBezTo>
                      <a:pt x="1668418" y="-213"/>
                      <a:pt x="1672687" y="4078"/>
                      <a:pt x="1672676" y="9355"/>
                    </a:cubicBezTo>
                    <a:cubicBezTo>
                      <a:pt x="1672665" y="14614"/>
                      <a:pt x="1668401" y="18879"/>
                      <a:pt x="1663141" y="18890"/>
                    </a:cubicBezTo>
                    <a:close/>
                  </a:path>
                </a:pathLst>
              </a:custGeom>
              <a:solidFill>
                <a:srgbClr val="CCCCCC"/>
              </a:solidFill>
              <a:ln w="5494" cap="flat">
                <a:noFill/>
                <a:prstDash val="solid"/>
                <a:miter/>
              </a:ln>
            </p:spPr>
            <p:txBody>
              <a:bodyPr rtlCol="0" anchor="ctr"/>
              <a:lstStyle/>
              <a:p>
                <a:endParaRPr lang="en-US"/>
              </a:p>
            </p:txBody>
          </p:sp>
          <p:sp>
            <p:nvSpPr>
              <p:cNvPr id="47" name="Freeform: Shape 46">
                <a:extLst>
                  <a:ext uri="{FF2B5EF4-FFF2-40B4-BE49-F238E27FC236}">
                    <a16:creationId xmlns:a16="http://schemas.microsoft.com/office/drawing/2014/main" id="{91309CE6-34A5-A25E-19B6-DC63FABE9FE4}"/>
                  </a:ext>
                </a:extLst>
              </p:cNvPr>
              <p:cNvSpPr/>
              <p:nvPr/>
            </p:nvSpPr>
            <p:spPr>
              <a:xfrm>
                <a:off x="9050342" y="5564601"/>
                <a:ext cx="1672864" cy="19119"/>
              </a:xfrm>
              <a:custGeom>
                <a:avLst/>
                <a:gdLst>
                  <a:gd name="connsiteX0" fmla="*/ 1663163 w 1672864"/>
                  <a:gd name="connsiteY0" fmla="*/ 18890 h 19119"/>
                  <a:gd name="connsiteX1" fmla="*/ 9413 w 1672864"/>
                  <a:gd name="connsiteY1" fmla="*/ 18890 h 19119"/>
                  <a:gd name="connsiteX2" fmla="*/ -144 w 1672864"/>
                  <a:gd name="connsiteY2" fmla="*/ 9333 h 19119"/>
                  <a:gd name="connsiteX3" fmla="*/ 9413 w 1672864"/>
                  <a:gd name="connsiteY3" fmla="*/ -224 h 19119"/>
                  <a:gd name="connsiteX4" fmla="*/ 1663163 w 1672864"/>
                  <a:gd name="connsiteY4" fmla="*/ -224 h 19119"/>
                  <a:gd name="connsiteX5" fmla="*/ 1672720 w 1672864"/>
                  <a:gd name="connsiteY5" fmla="*/ 9333 h 19119"/>
                  <a:gd name="connsiteX6" fmla="*/ 1663163 w 1672864"/>
                  <a:gd name="connsiteY6" fmla="*/ 18895 h 1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864" h="19119">
                    <a:moveTo>
                      <a:pt x="1663163" y="18890"/>
                    </a:moveTo>
                    <a:lnTo>
                      <a:pt x="9413" y="18890"/>
                    </a:lnTo>
                    <a:cubicBezTo>
                      <a:pt x="4136" y="18890"/>
                      <a:pt x="-144" y="14615"/>
                      <a:pt x="-144" y="9333"/>
                    </a:cubicBezTo>
                    <a:cubicBezTo>
                      <a:pt x="-144" y="4056"/>
                      <a:pt x="4136" y="-224"/>
                      <a:pt x="9413" y="-224"/>
                    </a:cubicBezTo>
                    <a:lnTo>
                      <a:pt x="1663163" y="-224"/>
                    </a:lnTo>
                    <a:cubicBezTo>
                      <a:pt x="1668440" y="-224"/>
                      <a:pt x="1672720" y="4056"/>
                      <a:pt x="1672720" y="9333"/>
                    </a:cubicBezTo>
                    <a:cubicBezTo>
                      <a:pt x="1672720" y="14615"/>
                      <a:pt x="1668440" y="18895"/>
                      <a:pt x="1663163" y="18895"/>
                    </a:cubicBezTo>
                    <a:close/>
                  </a:path>
                </a:pathLst>
              </a:custGeom>
              <a:solidFill>
                <a:srgbClr val="CCCCCC"/>
              </a:solidFill>
              <a:ln w="5494" cap="flat">
                <a:noFill/>
                <a:prstDash val="solid"/>
                <a:miter/>
              </a:ln>
            </p:spPr>
            <p:txBody>
              <a:bodyPr rtlCol="0" anchor="ctr"/>
              <a:lstStyle/>
              <a:p>
                <a:endParaRPr lang="en-US"/>
              </a:p>
            </p:txBody>
          </p:sp>
          <p:sp>
            <p:nvSpPr>
              <p:cNvPr id="48" name="Freeform: Shape 47">
                <a:extLst>
                  <a:ext uri="{FF2B5EF4-FFF2-40B4-BE49-F238E27FC236}">
                    <a16:creationId xmlns:a16="http://schemas.microsoft.com/office/drawing/2014/main" id="{E952BD31-9EFB-2ACD-7BC5-1268AD90E5FD}"/>
                  </a:ext>
                </a:extLst>
              </p:cNvPr>
              <p:cNvSpPr/>
              <p:nvPr/>
            </p:nvSpPr>
            <p:spPr>
              <a:xfrm>
                <a:off x="9050364" y="5626736"/>
                <a:ext cx="1672820" cy="19119"/>
              </a:xfrm>
              <a:custGeom>
                <a:avLst/>
                <a:gdLst>
                  <a:gd name="connsiteX0" fmla="*/ 1663141 w 1672820"/>
                  <a:gd name="connsiteY0" fmla="*/ 18895 h 19119"/>
                  <a:gd name="connsiteX1" fmla="*/ 9391 w 1672820"/>
                  <a:gd name="connsiteY1" fmla="*/ 18895 h 19119"/>
                  <a:gd name="connsiteX2" fmla="*/ -144 w 1672820"/>
                  <a:gd name="connsiteY2" fmla="*/ 9311 h 19119"/>
                  <a:gd name="connsiteX3" fmla="*/ 9391 w 1672820"/>
                  <a:gd name="connsiteY3" fmla="*/ -224 h 19119"/>
                  <a:gd name="connsiteX4" fmla="*/ 1663141 w 1672820"/>
                  <a:gd name="connsiteY4" fmla="*/ -224 h 19119"/>
                  <a:gd name="connsiteX5" fmla="*/ 1672676 w 1672820"/>
                  <a:gd name="connsiteY5" fmla="*/ 9355 h 19119"/>
                  <a:gd name="connsiteX6" fmla="*/ 1663141 w 1672820"/>
                  <a:gd name="connsiteY6" fmla="*/ 18895 h 1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820" h="19119">
                    <a:moveTo>
                      <a:pt x="1663141" y="18895"/>
                    </a:moveTo>
                    <a:lnTo>
                      <a:pt x="9391" y="18895"/>
                    </a:lnTo>
                    <a:cubicBezTo>
                      <a:pt x="4114" y="18879"/>
                      <a:pt x="-155" y="14593"/>
                      <a:pt x="-144" y="9311"/>
                    </a:cubicBezTo>
                    <a:cubicBezTo>
                      <a:pt x="-133" y="4051"/>
                      <a:pt x="4131" y="-213"/>
                      <a:pt x="9391" y="-224"/>
                    </a:cubicBezTo>
                    <a:lnTo>
                      <a:pt x="1663141" y="-224"/>
                    </a:lnTo>
                    <a:cubicBezTo>
                      <a:pt x="1668418" y="-213"/>
                      <a:pt x="1672687" y="4078"/>
                      <a:pt x="1672676" y="9355"/>
                    </a:cubicBezTo>
                    <a:cubicBezTo>
                      <a:pt x="1672665" y="14620"/>
                      <a:pt x="1668401" y="18879"/>
                      <a:pt x="1663141" y="18895"/>
                    </a:cubicBezTo>
                    <a:close/>
                  </a:path>
                </a:pathLst>
              </a:custGeom>
              <a:solidFill>
                <a:srgbClr val="CCCCCC"/>
              </a:solidFill>
              <a:ln w="5494" cap="flat">
                <a:noFill/>
                <a:prstDash val="solid"/>
                <a:miter/>
              </a:ln>
            </p:spPr>
            <p:txBody>
              <a:bodyPr rtlCol="0" anchor="ctr"/>
              <a:lstStyle/>
              <a:p>
                <a:endParaRPr lang="en-US"/>
              </a:p>
            </p:txBody>
          </p:sp>
          <p:sp>
            <p:nvSpPr>
              <p:cNvPr id="49" name="Freeform: Shape 48">
                <a:extLst>
                  <a:ext uri="{FF2B5EF4-FFF2-40B4-BE49-F238E27FC236}">
                    <a16:creationId xmlns:a16="http://schemas.microsoft.com/office/drawing/2014/main" id="{BCD8B5E4-0D79-8BBA-0F78-D9EDDC9E85A7}"/>
                  </a:ext>
                </a:extLst>
              </p:cNvPr>
              <p:cNvSpPr/>
              <p:nvPr/>
            </p:nvSpPr>
            <p:spPr>
              <a:xfrm>
                <a:off x="6545284" y="5074156"/>
                <a:ext cx="3716769" cy="340421"/>
              </a:xfrm>
              <a:custGeom>
                <a:avLst/>
                <a:gdLst>
                  <a:gd name="connsiteX0" fmla="*/ 1977241 w 3716769"/>
                  <a:gd name="connsiteY0" fmla="*/ 287086 h 340421"/>
                  <a:gd name="connsiteX1" fmla="*/ 1860219 w 3716769"/>
                  <a:gd name="connsiteY1" fmla="*/ 169904 h 340421"/>
                  <a:gd name="connsiteX2" fmla="*/ 1977241 w 3716769"/>
                  <a:gd name="connsiteY2" fmla="*/ 52881 h 340421"/>
                  <a:gd name="connsiteX3" fmla="*/ 3716625 w 3716769"/>
                  <a:gd name="connsiteY3" fmla="*/ 52887 h 340421"/>
                  <a:gd name="connsiteX4" fmla="*/ 3627289 w 3716769"/>
                  <a:gd name="connsiteY4" fmla="*/ -224 h 340421"/>
                  <a:gd name="connsiteX5" fmla="*/ 169858 w 3716769"/>
                  <a:gd name="connsiteY5" fmla="*/ -224 h 340421"/>
                  <a:gd name="connsiteX6" fmla="*/ -144 w 3716769"/>
                  <a:gd name="connsiteY6" fmla="*/ 169986 h 340421"/>
                  <a:gd name="connsiteX7" fmla="*/ 169858 w 3716769"/>
                  <a:gd name="connsiteY7" fmla="*/ 340197 h 340421"/>
                  <a:gd name="connsiteX8" fmla="*/ 3627289 w 3716769"/>
                  <a:gd name="connsiteY8" fmla="*/ 340197 h 340421"/>
                  <a:gd name="connsiteX9" fmla="*/ 3716625 w 3716769"/>
                  <a:gd name="connsiteY9" fmla="*/ 287086 h 34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6769" h="340421">
                    <a:moveTo>
                      <a:pt x="1977241" y="287086"/>
                    </a:moveTo>
                    <a:cubicBezTo>
                      <a:pt x="1912570" y="287042"/>
                      <a:pt x="1860175" y="234575"/>
                      <a:pt x="1860219" y="169904"/>
                    </a:cubicBezTo>
                    <a:cubicBezTo>
                      <a:pt x="1860263" y="105293"/>
                      <a:pt x="1912631" y="52931"/>
                      <a:pt x="1977241" y="52881"/>
                    </a:cubicBezTo>
                    <a:lnTo>
                      <a:pt x="3716625" y="52887"/>
                    </a:lnTo>
                    <a:cubicBezTo>
                      <a:pt x="3698805" y="20172"/>
                      <a:pt x="3664543" y="-197"/>
                      <a:pt x="3627289" y="-224"/>
                    </a:cubicBezTo>
                    <a:lnTo>
                      <a:pt x="169858" y="-224"/>
                    </a:lnTo>
                    <a:cubicBezTo>
                      <a:pt x="75932" y="-120"/>
                      <a:pt x="-155" y="76056"/>
                      <a:pt x="-144" y="169986"/>
                    </a:cubicBezTo>
                    <a:cubicBezTo>
                      <a:pt x="-95" y="263890"/>
                      <a:pt x="75954" y="340032"/>
                      <a:pt x="169858" y="340197"/>
                    </a:cubicBezTo>
                    <a:lnTo>
                      <a:pt x="3627289" y="340197"/>
                    </a:lnTo>
                    <a:cubicBezTo>
                      <a:pt x="3664543" y="340170"/>
                      <a:pt x="3698805" y="319796"/>
                      <a:pt x="3716625" y="287086"/>
                    </a:cubicBezTo>
                    <a:close/>
                  </a:path>
                </a:pathLst>
              </a:custGeom>
              <a:solidFill>
                <a:srgbClr val="6C63FF"/>
              </a:solidFill>
              <a:ln w="5494" cap="flat">
                <a:noFill/>
                <a:prstDash val="solid"/>
                <a:miter/>
              </a:ln>
            </p:spPr>
            <p:txBody>
              <a:bodyPr rtlCol="0" anchor="ctr"/>
              <a:lstStyle/>
              <a:p>
                <a:endParaRPr lang="en-US"/>
              </a:p>
            </p:txBody>
          </p:sp>
          <p:sp>
            <p:nvSpPr>
              <p:cNvPr id="50" name="Freeform: Shape 49">
                <a:extLst>
                  <a:ext uri="{FF2B5EF4-FFF2-40B4-BE49-F238E27FC236}">
                    <a16:creationId xmlns:a16="http://schemas.microsoft.com/office/drawing/2014/main" id="{865AC756-0D64-0CAC-772C-3C609311461A}"/>
                  </a:ext>
                </a:extLst>
              </p:cNvPr>
              <p:cNvSpPr/>
              <p:nvPr/>
            </p:nvSpPr>
            <p:spPr>
              <a:xfrm>
                <a:off x="8601079" y="5172670"/>
                <a:ext cx="1672842" cy="19119"/>
              </a:xfrm>
              <a:custGeom>
                <a:avLst/>
                <a:gdLst>
                  <a:gd name="connsiteX0" fmla="*/ 1663142 w 1672842"/>
                  <a:gd name="connsiteY0" fmla="*/ 18895 h 19119"/>
                  <a:gd name="connsiteX1" fmla="*/ 9391 w 1672842"/>
                  <a:gd name="connsiteY1" fmla="*/ 18895 h 19119"/>
                  <a:gd name="connsiteX2" fmla="*/ -144 w 1672842"/>
                  <a:gd name="connsiteY2" fmla="*/ 9311 h 19119"/>
                  <a:gd name="connsiteX3" fmla="*/ 9391 w 1672842"/>
                  <a:gd name="connsiteY3" fmla="*/ -224 h 19119"/>
                  <a:gd name="connsiteX4" fmla="*/ 1663142 w 1672842"/>
                  <a:gd name="connsiteY4" fmla="*/ -224 h 19119"/>
                  <a:gd name="connsiteX5" fmla="*/ 1672699 w 1672842"/>
                  <a:gd name="connsiteY5" fmla="*/ 9338 h 19119"/>
                  <a:gd name="connsiteX6" fmla="*/ 1663142 w 1672842"/>
                  <a:gd name="connsiteY6" fmla="*/ 18895 h 1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842" h="19119">
                    <a:moveTo>
                      <a:pt x="1663142" y="18895"/>
                    </a:moveTo>
                    <a:lnTo>
                      <a:pt x="9391" y="18895"/>
                    </a:lnTo>
                    <a:cubicBezTo>
                      <a:pt x="4114" y="18884"/>
                      <a:pt x="-155" y="14593"/>
                      <a:pt x="-144" y="9311"/>
                    </a:cubicBezTo>
                    <a:cubicBezTo>
                      <a:pt x="-133" y="4051"/>
                      <a:pt x="4131" y="-213"/>
                      <a:pt x="9391" y="-224"/>
                    </a:cubicBezTo>
                    <a:lnTo>
                      <a:pt x="1663142" y="-224"/>
                    </a:lnTo>
                    <a:cubicBezTo>
                      <a:pt x="1668418" y="-224"/>
                      <a:pt x="1672699" y="4056"/>
                      <a:pt x="1672699" y="9338"/>
                    </a:cubicBezTo>
                    <a:cubicBezTo>
                      <a:pt x="1672699" y="14615"/>
                      <a:pt x="1668418" y="18895"/>
                      <a:pt x="1663142" y="18895"/>
                    </a:cubicBezTo>
                    <a:close/>
                  </a:path>
                </a:pathLst>
              </a:custGeom>
              <a:solidFill>
                <a:srgbClr val="CCCCCC"/>
              </a:solidFill>
              <a:ln w="5494" cap="flat">
                <a:noFill/>
                <a:prstDash val="solid"/>
                <a:miter/>
              </a:ln>
            </p:spPr>
            <p:txBody>
              <a:bodyPr rtlCol="0" anchor="ctr"/>
              <a:lstStyle/>
              <a:p>
                <a:endParaRPr lang="en-US"/>
              </a:p>
            </p:txBody>
          </p:sp>
          <p:sp>
            <p:nvSpPr>
              <p:cNvPr id="51" name="Freeform: Shape 50">
                <a:extLst>
                  <a:ext uri="{FF2B5EF4-FFF2-40B4-BE49-F238E27FC236}">
                    <a16:creationId xmlns:a16="http://schemas.microsoft.com/office/drawing/2014/main" id="{74BE3C63-5CCF-AA49-AE16-3517B4FFF99E}"/>
                  </a:ext>
                </a:extLst>
              </p:cNvPr>
              <p:cNvSpPr/>
              <p:nvPr/>
            </p:nvSpPr>
            <p:spPr>
              <a:xfrm>
                <a:off x="8601057" y="5234804"/>
                <a:ext cx="1672864" cy="19119"/>
              </a:xfrm>
              <a:custGeom>
                <a:avLst/>
                <a:gdLst>
                  <a:gd name="connsiteX0" fmla="*/ 1663164 w 1672864"/>
                  <a:gd name="connsiteY0" fmla="*/ 18895 h 19119"/>
                  <a:gd name="connsiteX1" fmla="*/ 9413 w 1672864"/>
                  <a:gd name="connsiteY1" fmla="*/ 18895 h 19119"/>
                  <a:gd name="connsiteX2" fmla="*/ -144 w 1672864"/>
                  <a:gd name="connsiteY2" fmla="*/ 9338 h 19119"/>
                  <a:gd name="connsiteX3" fmla="*/ 9413 w 1672864"/>
                  <a:gd name="connsiteY3" fmla="*/ -224 h 19119"/>
                  <a:gd name="connsiteX4" fmla="*/ 1663164 w 1672864"/>
                  <a:gd name="connsiteY4" fmla="*/ -224 h 19119"/>
                  <a:gd name="connsiteX5" fmla="*/ 1672721 w 1672864"/>
                  <a:gd name="connsiteY5" fmla="*/ 9338 h 19119"/>
                  <a:gd name="connsiteX6" fmla="*/ 1663164 w 1672864"/>
                  <a:gd name="connsiteY6" fmla="*/ 18895 h 1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864" h="19119">
                    <a:moveTo>
                      <a:pt x="1663164" y="18895"/>
                    </a:moveTo>
                    <a:lnTo>
                      <a:pt x="9413" y="18895"/>
                    </a:lnTo>
                    <a:cubicBezTo>
                      <a:pt x="4136" y="18895"/>
                      <a:pt x="-144" y="14615"/>
                      <a:pt x="-144" y="9338"/>
                    </a:cubicBezTo>
                    <a:cubicBezTo>
                      <a:pt x="-144" y="4056"/>
                      <a:pt x="4136" y="-224"/>
                      <a:pt x="9413" y="-224"/>
                    </a:cubicBezTo>
                    <a:lnTo>
                      <a:pt x="1663164" y="-224"/>
                    </a:lnTo>
                    <a:cubicBezTo>
                      <a:pt x="1668440" y="-224"/>
                      <a:pt x="1672721" y="4056"/>
                      <a:pt x="1672721" y="9338"/>
                    </a:cubicBezTo>
                    <a:cubicBezTo>
                      <a:pt x="1672721" y="14615"/>
                      <a:pt x="1668440" y="18895"/>
                      <a:pt x="1663164" y="18895"/>
                    </a:cubicBezTo>
                    <a:close/>
                  </a:path>
                </a:pathLst>
              </a:custGeom>
              <a:solidFill>
                <a:srgbClr val="CCCCCC"/>
              </a:solidFill>
              <a:ln w="5494" cap="flat">
                <a:noFill/>
                <a:prstDash val="solid"/>
                <a:miter/>
              </a:ln>
            </p:spPr>
            <p:txBody>
              <a:bodyPr rtlCol="0" anchor="ctr"/>
              <a:lstStyle/>
              <a:p>
                <a:endParaRPr lang="en-US"/>
              </a:p>
            </p:txBody>
          </p:sp>
          <p:sp>
            <p:nvSpPr>
              <p:cNvPr id="52" name="Freeform: Shape 51">
                <a:extLst>
                  <a:ext uri="{FF2B5EF4-FFF2-40B4-BE49-F238E27FC236}">
                    <a16:creationId xmlns:a16="http://schemas.microsoft.com/office/drawing/2014/main" id="{1B31EB92-3407-A2DD-1C94-0CB4B43134C2}"/>
                  </a:ext>
                </a:extLst>
              </p:cNvPr>
              <p:cNvSpPr/>
              <p:nvPr/>
            </p:nvSpPr>
            <p:spPr>
              <a:xfrm>
                <a:off x="8601079" y="5296939"/>
                <a:ext cx="1672864" cy="19119"/>
              </a:xfrm>
              <a:custGeom>
                <a:avLst/>
                <a:gdLst>
                  <a:gd name="connsiteX0" fmla="*/ 1663142 w 1672864"/>
                  <a:gd name="connsiteY0" fmla="*/ 18895 h 19119"/>
                  <a:gd name="connsiteX1" fmla="*/ 9391 w 1672864"/>
                  <a:gd name="connsiteY1" fmla="*/ 18895 h 19119"/>
                  <a:gd name="connsiteX2" fmla="*/ -144 w 1672864"/>
                  <a:gd name="connsiteY2" fmla="*/ 9316 h 19119"/>
                  <a:gd name="connsiteX3" fmla="*/ 9391 w 1672864"/>
                  <a:gd name="connsiteY3" fmla="*/ -224 h 19119"/>
                  <a:gd name="connsiteX4" fmla="*/ 1663142 w 1672864"/>
                  <a:gd name="connsiteY4" fmla="*/ -224 h 19119"/>
                  <a:gd name="connsiteX5" fmla="*/ 1672720 w 1672864"/>
                  <a:gd name="connsiteY5" fmla="*/ 9316 h 19119"/>
                  <a:gd name="connsiteX6" fmla="*/ 1663186 w 1672864"/>
                  <a:gd name="connsiteY6" fmla="*/ 18895 h 19119"/>
                  <a:gd name="connsiteX7" fmla="*/ 1663142 w 1672864"/>
                  <a:gd name="connsiteY7" fmla="*/ 18895 h 1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72864" h="19119">
                    <a:moveTo>
                      <a:pt x="1663142" y="18895"/>
                    </a:moveTo>
                    <a:lnTo>
                      <a:pt x="9391" y="18895"/>
                    </a:lnTo>
                    <a:cubicBezTo>
                      <a:pt x="4114" y="18884"/>
                      <a:pt x="-155" y="14593"/>
                      <a:pt x="-144" y="9316"/>
                    </a:cubicBezTo>
                    <a:cubicBezTo>
                      <a:pt x="-133" y="4051"/>
                      <a:pt x="4131" y="-207"/>
                      <a:pt x="9391" y="-224"/>
                    </a:cubicBezTo>
                    <a:lnTo>
                      <a:pt x="1663142" y="-224"/>
                    </a:lnTo>
                    <a:cubicBezTo>
                      <a:pt x="1668418" y="-235"/>
                      <a:pt x="1672710" y="4035"/>
                      <a:pt x="1672720" y="9316"/>
                    </a:cubicBezTo>
                    <a:cubicBezTo>
                      <a:pt x="1672737" y="14593"/>
                      <a:pt x="1668467" y="18884"/>
                      <a:pt x="1663186" y="18895"/>
                    </a:cubicBezTo>
                    <a:cubicBezTo>
                      <a:pt x="1663169" y="18895"/>
                      <a:pt x="1663158" y="18895"/>
                      <a:pt x="1663142" y="18895"/>
                    </a:cubicBezTo>
                    <a:close/>
                  </a:path>
                </a:pathLst>
              </a:custGeom>
              <a:solidFill>
                <a:srgbClr val="CCCCCC"/>
              </a:solidFill>
              <a:ln w="5494" cap="flat">
                <a:noFill/>
                <a:prstDash val="solid"/>
                <a:miter/>
              </a:ln>
            </p:spPr>
            <p:txBody>
              <a:bodyPr rtlCol="0" anchor="ctr"/>
              <a:lstStyle/>
              <a:p>
                <a:endParaRPr lang="en-US"/>
              </a:p>
            </p:txBody>
          </p:sp>
          <p:sp>
            <p:nvSpPr>
              <p:cNvPr id="53" name="Freeform: Shape 52">
                <a:extLst>
                  <a:ext uri="{FF2B5EF4-FFF2-40B4-BE49-F238E27FC236}">
                    <a16:creationId xmlns:a16="http://schemas.microsoft.com/office/drawing/2014/main" id="{84C22725-23E6-09F7-D7DE-A08245762A59}"/>
                  </a:ext>
                </a:extLst>
              </p:cNvPr>
              <p:cNvSpPr/>
              <p:nvPr/>
            </p:nvSpPr>
            <p:spPr>
              <a:xfrm>
                <a:off x="6096000" y="4733355"/>
                <a:ext cx="3716769" cy="340421"/>
              </a:xfrm>
              <a:custGeom>
                <a:avLst/>
                <a:gdLst>
                  <a:gd name="connsiteX0" fmla="*/ 1977241 w 3716769"/>
                  <a:gd name="connsiteY0" fmla="*/ 287092 h 340421"/>
                  <a:gd name="connsiteX1" fmla="*/ 1860224 w 3716769"/>
                  <a:gd name="connsiteY1" fmla="*/ 169910 h 340421"/>
                  <a:gd name="connsiteX2" fmla="*/ 1977241 w 3716769"/>
                  <a:gd name="connsiteY2" fmla="*/ 52887 h 340421"/>
                  <a:gd name="connsiteX3" fmla="*/ 3716626 w 3716769"/>
                  <a:gd name="connsiteY3" fmla="*/ 52887 h 340421"/>
                  <a:gd name="connsiteX4" fmla="*/ 3627289 w 3716769"/>
                  <a:gd name="connsiteY4" fmla="*/ -224 h 340421"/>
                  <a:gd name="connsiteX5" fmla="*/ 169857 w 3716769"/>
                  <a:gd name="connsiteY5" fmla="*/ -224 h 340421"/>
                  <a:gd name="connsiteX6" fmla="*/ -144 w 3716769"/>
                  <a:gd name="connsiteY6" fmla="*/ 169986 h 340421"/>
                  <a:gd name="connsiteX7" fmla="*/ 169857 w 3716769"/>
                  <a:gd name="connsiteY7" fmla="*/ 340197 h 340421"/>
                  <a:gd name="connsiteX8" fmla="*/ 3627289 w 3716769"/>
                  <a:gd name="connsiteY8" fmla="*/ 340197 h 340421"/>
                  <a:gd name="connsiteX9" fmla="*/ 3716626 w 3716769"/>
                  <a:gd name="connsiteY9" fmla="*/ 287086 h 340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716769" h="340421">
                    <a:moveTo>
                      <a:pt x="1977241" y="287092"/>
                    </a:moveTo>
                    <a:cubicBezTo>
                      <a:pt x="1912570" y="287042"/>
                      <a:pt x="1860180" y="234580"/>
                      <a:pt x="1860224" y="169910"/>
                    </a:cubicBezTo>
                    <a:cubicBezTo>
                      <a:pt x="1860268" y="105299"/>
                      <a:pt x="1912631" y="52931"/>
                      <a:pt x="1977241" y="52887"/>
                    </a:cubicBezTo>
                    <a:lnTo>
                      <a:pt x="3716626" y="52887"/>
                    </a:lnTo>
                    <a:cubicBezTo>
                      <a:pt x="3698804" y="20172"/>
                      <a:pt x="3664543" y="-197"/>
                      <a:pt x="3627289" y="-224"/>
                    </a:cubicBezTo>
                    <a:lnTo>
                      <a:pt x="169857" y="-224"/>
                    </a:lnTo>
                    <a:cubicBezTo>
                      <a:pt x="75927" y="-120"/>
                      <a:pt x="-155" y="76061"/>
                      <a:pt x="-144" y="169986"/>
                    </a:cubicBezTo>
                    <a:cubicBezTo>
                      <a:pt x="-95" y="263890"/>
                      <a:pt x="75954" y="340032"/>
                      <a:pt x="169857" y="340197"/>
                    </a:cubicBezTo>
                    <a:lnTo>
                      <a:pt x="3627289" y="340197"/>
                    </a:lnTo>
                    <a:cubicBezTo>
                      <a:pt x="3664543" y="340170"/>
                      <a:pt x="3698804" y="319801"/>
                      <a:pt x="3716626" y="287086"/>
                    </a:cubicBezTo>
                    <a:close/>
                  </a:path>
                </a:pathLst>
              </a:custGeom>
              <a:solidFill>
                <a:srgbClr val="CCCCCC"/>
              </a:solidFill>
              <a:ln w="5494" cap="flat">
                <a:noFill/>
                <a:prstDash val="solid"/>
                <a:miter/>
              </a:ln>
            </p:spPr>
            <p:txBody>
              <a:bodyPr rtlCol="0" anchor="ctr"/>
              <a:lstStyle/>
              <a:p>
                <a:endParaRPr lang="en-US"/>
              </a:p>
            </p:txBody>
          </p:sp>
          <p:sp>
            <p:nvSpPr>
              <p:cNvPr id="54" name="Freeform: Shape 53">
                <a:extLst>
                  <a:ext uri="{FF2B5EF4-FFF2-40B4-BE49-F238E27FC236}">
                    <a16:creationId xmlns:a16="http://schemas.microsoft.com/office/drawing/2014/main" id="{0A61CD6D-1E49-4E91-CC46-B0F69A025802}"/>
                  </a:ext>
                </a:extLst>
              </p:cNvPr>
              <p:cNvSpPr/>
              <p:nvPr/>
            </p:nvSpPr>
            <p:spPr>
              <a:xfrm>
                <a:off x="8151794" y="4831874"/>
                <a:ext cx="1672842" cy="19119"/>
              </a:xfrm>
              <a:custGeom>
                <a:avLst/>
                <a:gdLst>
                  <a:gd name="connsiteX0" fmla="*/ 1663142 w 1672842"/>
                  <a:gd name="connsiteY0" fmla="*/ 18895 h 19119"/>
                  <a:gd name="connsiteX1" fmla="*/ 9391 w 1672842"/>
                  <a:gd name="connsiteY1" fmla="*/ 18895 h 19119"/>
                  <a:gd name="connsiteX2" fmla="*/ -144 w 1672842"/>
                  <a:gd name="connsiteY2" fmla="*/ 9311 h 19119"/>
                  <a:gd name="connsiteX3" fmla="*/ 9391 w 1672842"/>
                  <a:gd name="connsiteY3" fmla="*/ -224 h 19119"/>
                  <a:gd name="connsiteX4" fmla="*/ 1663142 w 1672842"/>
                  <a:gd name="connsiteY4" fmla="*/ -224 h 19119"/>
                  <a:gd name="connsiteX5" fmla="*/ 1672699 w 1672842"/>
                  <a:gd name="connsiteY5" fmla="*/ 9333 h 19119"/>
                  <a:gd name="connsiteX6" fmla="*/ 1663142 w 1672842"/>
                  <a:gd name="connsiteY6" fmla="*/ 18895 h 1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842" h="19119">
                    <a:moveTo>
                      <a:pt x="1663142" y="18895"/>
                    </a:moveTo>
                    <a:lnTo>
                      <a:pt x="9391" y="18895"/>
                    </a:lnTo>
                    <a:cubicBezTo>
                      <a:pt x="4115" y="18879"/>
                      <a:pt x="-155" y="14593"/>
                      <a:pt x="-144" y="9311"/>
                    </a:cubicBezTo>
                    <a:cubicBezTo>
                      <a:pt x="-133" y="4051"/>
                      <a:pt x="4131" y="-213"/>
                      <a:pt x="9391" y="-224"/>
                    </a:cubicBezTo>
                    <a:lnTo>
                      <a:pt x="1663142" y="-224"/>
                    </a:lnTo>
                    <a:cubicBezTo>
                      <a:pt x="1668418" y="-224"/>
                      <a:pt x="1672699" y="4056"/>
                      <a:pt x="1672699" y="9333"/>
                    </a:cubicBezTo>
                    <a:cubicBezTo>
                      <a:pt x="1672699" y="14615"/>
                      <a:pt x="1668418" y="18895"/>
                      <a:pt x="1663142" y="18895"/>
                    </a:cubicBezTo>
                    <a:close/>
                  </a:path>
                </a:pathLst>
              </a:custGeom>
              <a:solidFill>
                <a:srgbClr val="CCCCCC"/>
              </a:solidFill>
              <a:ln w="5494"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80CCC4BD-F180-5B98-49C7-68EBE8660735}"/>
                  </a:ext>
                </a:extLst>
              </p:cNvPr>
              <p:cNvSpPr/>
              <p:nvPr/>
            </p:nvSpPr>
            <p:spPr>
              <a:xfrm>
                <a:off x="8151772" y="4894009"/>
                <a:ext cx="1672864" cy="19119"/>
              </a:xfrm>
              <a:custGeom>
                <a:avLst/>
                <a:gdLst>
                  <a:gd name="connsiteX0" fmla="*/ 1663163 w 1672864"/>
                  <a:gd name="connsiteY0" fmla="*/ 18895 h 19119"/>
                  <a:gd name="connsiteX1" fmla="*/ 9413 w 1672864"/>
                  <a:gd name="connsiteY1" fmla="*/ 18895 h 19119"/>
                  <a:gd name="connsiteX2" fmla="*/ -144 w 1672864"/>
                  <a:gd name="connsiteY2" fmla="*/ 9333 h 19119"/>
                  <a:gd name="connsiteX3" fmla="*/ 9413 w 1672864"/>
                  <a:gd name="connsiteY3" fmla="*/ -224 h 19119"/>
                  <a:gd name="connsiteX4" fmla="*/ 1663163 w 1672864"/>
                  <a:gd name="connsiteY4" fmla="*/ -224 h 19119"/>
                  <a:gd name="connsiteX5" fmla="*/ 1672720 w 1672864"/>
                  <a:gd name="connsiteY5" fmla="*/ 9333 h 19119"/>
                  <a:gd name="connsiteX6" fmla="*/ 1663163 w 1672864"/>
                  <a:gd name="connsiteY6" fmla="*/ 18895 h 1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864" h="19119">
                    <a:moveTo>
                      <a:pt x="1663163" y="18895"/>
                    </a:moveTo>
                    <a:lnTo>
                      <a:pt x="9413" y="18895"/>
                    </a:lnTo>
                    <a:cubicBezTo>
                      <a:pt x="4136" y="18895"/>
                      <a:pt x="-144" y="14615"/>
                      <a:pt x="-144" y="9333"/>
                    </a:cubicBezTo>
                    <a:cubicBezTo>
                      <a:pt x="-144" y="4056"/>
                      <a:pt x="4136" y="-224"/>
                      <a:pt x="9413" y="-224"/>
                    </a:cubicBezTo>
                    <a:lnTo>
                      <a:pt x="1663163" y="-224"/>
                    </a:lnTo>
                    <a:cubicBezTo>
                      <a:pt x="1668440" y="-224"/>
                      <a:pt x="1672720" y="4056"/>
                      <a:pt x="1672720" y="9333"/>
                    </a:cubicBezTo>
                    <a:cubicBezTo>
                      <a:pt x="1672720" y="14615"/>
                      <a:pt x="1668445" y="18895"/>
                      <a:pt x="1663163" y="18895"/>
                    </a:cubicBezTo>
                    <a:close/>
                  </a:path>
                </a:pathLst>
              </a:custGeom>
              <a:solidFill>
                <a:srgbClr val="CCCCCC"/>
              </a:solidFill>
              <a:ln w="5494" cap="flat">
                <a:noFill/>
                <a:prstDash val="solid"/>
                <a:miter/>
              </a:ln>
            </p:spPr>
            <p:txBody>
              <a:bodyPr rtlCol="0" anchor="ctr"/>
              <a:lstStyle/>
              <a:p>
                <a:endParaRPr lang="en-US"/>
              </a:p>
            </p:txBody>
          </p:sp>
          <p:sp>
            <p:nvSpPr>
              <p:cNvPr id="56" name="Freeform: Shape 55">
                <a:extLst>
                  <a:ext uri="{FF2B5EF4-FFF2-40B4-BE49-F238E27FC236}">
                    <a16:creationId xmlns:a16="http://schemas.microsoft.com/office/drawing/2014/main" id="{2465A45D-8006-CF94-A79F-A99714E9014C}"/>
                  </a:ext>
                </a:extLst>
              </p:cNvPr>
              <p:cNvSpPr/>
              <p:nvPr/>
            </p:nvSpPr>
            <p:spPr>
              <a:xfrm>
                <a:off x="8151772" y="4956143"/>
                <a:ext cx="1672864" cy="19119"/>
              </a:xfrm>
              <a:custGeom>
                <a:avLst/>
                <a:gdLst>
                  <a:gd name="connsiteX0" fmla="*/ 1663163 w 1672864"/>
                  <a:gd name="connsiteY0" fmla="*/ 18895 h 19119"/>
                  <a:gd name="connsiteX1" fmla="*/ 9413 w 1672864"/>
                  <a:gd name="connsiteY1" fmla="*/ 18895 h 19119"/>
                  <a:gd name="connsiteX2" fmla="*/ -144 w 1672864"/>
                  <a:gd name="connsiteY2" fmla="*/ 9333 h 19119"/>
                  <a:gd name="connsiteX3" fmla="*/ 9413 w 1672864"/>
                  <a:gd name="connsiteY3" fmla="*/ -224 h 19119"/>
                  <a:gd name="connsiteX4" fmla="*/ 1663163 w 1672864"/>
                  <a:gd name="connsiteY4" fmla="*/ -224 h 19119"/>
                  <a:gd name="connsiteX5" fmla="*/ 1672720 w 1672864"/>
                  <a:gd name="connsiteY5" fmla="*/ 9333 h 19119"/>
                  <a:gd name="connsiteX6" fmla="*/ 1663163 w 1672864"/>
                  <a:gd name="connsiteY6" fmla="*/ 18895 h 19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72864" h="19119">
                    <a:moveTo>
                      <a:pt x="1663163" y="18895"/>
                    </a:moveTo>
                    <a:lnTo>
                      <a:pt x="9413" y="18895"/>
                    </a:lnTo>
                    <a:cubicBezTo>
                      <a:pt x="4136" y="18895"/>
                      <a:pt x="-144" y="14614"/>
                      <a:pt x="-144" y="9333"/>
                    </a:cubicBezTo>
                    <a:cubicBezTo>
                      <a:pt x="-144" y="4056"/>
                      <a:pt x="4136" y="-224"/>
                      <a:pt x="9413" y="-224"/>
                    </a:cubicBezTo>
                    <a:lnTo>
                      <a:pt x="1663163" y="-224"/>
                    </a:lnTo>
                    <a:cubicBezTo>
                      <a:pt x="1668440" y="-224"/>
                      <a:pt x="1672720" y="4056"/>
                      <a:pt x="1672720" y="9333"/>
                    </a:cubicBezTo>
                    <a:cubicBezTo>
                      <a:pt x="1672720" y="14614"/>
                      <a:pt x="1668445" y="18895"/>
                      <a:pt x="1663163" y="18895"/>
                    </a:cubicBezTo>
                    <a:close/>
                  </a:path>
                </a:pathLst>
              </a:custGeom>
              <a:solidFill>
                <a:srgbClr val="CCCCCC"/>
              </a:solidFill>
              <a:ln w="5494" cap="flat">
                <a:noFill/>
                <a:prstDash val="solid"/>
                <a:miter/>
              </a:ln>
            </p:spPr>
            <p:txBody>
              <a:bodyPr rtlCol="0" anchor="ctr"/>
              <a:lstStyle/>
              <a:p>
                <a:endParaRPr lang="en-US"/>
              </a:p>
            </p:txBody>
          </p:sp>
        </p:grpSp>
        <p:grpSp>
          <p:nvGrpSpPr>
            <p:cNvPr id="105" name="Group 104">
              <a:extLst>
                <a:ext uri="{FF2B5EF4-FFF2-40B4-BE49-F238E27FC236}">
                  <a16:creationId xmlns:a16="http://schemas.microsoft.com/office/drawing/2014/main" id="{904BF8DC-F70E-6E27-383D-CDC9FC2AF4E2}"/>
                </a:ext>
              </a:extLst>
            </p:cNvPr>
            <p:cNvGrpSpPr/>
            <p:nvPr/>
          </p:nvGrpSpPr>
          <p:grpSpPr>
            <a:xfrm>
              <a:off x="6186575" y="3275751"/>
              <a:ext cx="3250914" cy="1468233"/>
              <a:chOff x="1444271" y="4522535"/>
              <a:chExt cx="3250914" cy="1468233"/>
            </a:xfrm>
          </p:grpSpPr>
          <p:sp>
            <p:nvSpPr>
              <p:cNvPr id="11" name="Freeform: Shape 10">
                <a:extLst>
                  <a:ext uri="{FF2B5EF4-FFF2-40B4-BE49-F238E27FC236}">
                    <a16:creationId xmlns:a16="http://schemas.microsoft.com/office/drawing/2014/main" id="{2E1B452E-7480-E92D-92A3-5AC25EA1F5EB}"/>
                  </a:ext>
                </a:extLst>
              </p:cNvPr>
              <p:cNvSpPr/>
              <p:nvPr/>
            </p:nvSpPr>
            <p:spPr>
              <a:xfrm flipH="1">
                <a:off x="2623541" y="5400885"/>
                <a:ext cx="1717216" cy="568036"/>
              </a:xfrm>
              <a:custGeom>
                <a:avLst/>
                <a:gdLst>
                  <a:gd name="connsiteX0" fmla="*/ 1716989 w 1717216"/>
                  <a:gd name="connsiteY0" fmla="*/ -180 h 568036"/>
                  <a:gd name="connsiteX1" fmla="*/ 1716989 w 1717216"/>
                  <a:gd name="connsiteY1" fmla="*/ 567856 h 568036"/>
                  <a:gd name="connsiteX2" fmla="*/ 293844 w 1717216"/>
                  <a:gd name="connsiteY2" fmla="*/ 567856 h 568036"/>
                  <a:gd name="connsiteX3" fmla="*/ -228 w 1717216"/>
                  <a:gd name="connsiteY3" fmla="*/ 283838 h 568036"/>
                  <a:gd name="connsiteX4" fmla="*/ 293844 w 1717216"/>
                  <a:gd name="connsiteY4" fmla="*/ -180 h 5680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17216" h="568036">
                    <a:moveTo>
                      <a:pt x="1716989" y="-180"/>
                    </a:moveTo>
                    <a:lnTo>
                      <a:pt x="1716989" y="567856"/>
                    </a:lnTo>
                    <a:lnTo>
                      <a:pt x="293844" y="567856"/>
                    </a:lnTo>
                    <a:cubicBezTo>
                      <a:pt x="131696" y="567856"/>
                      <a:pt x="-228" y="440441"/>
                      <a:pt x="-228" y="283838"/>
                    </a:cubicBezTo>
                    <a:cubicBezTo>
                      <a:pt x="-228" y="127234"/>
                      <a:pt x="131696" y="-180"/>
                      <a:pt x="293844" y="-180"/>
                    </a:cubicBezTo>
                    <a:close/>
                  </a:path>
                </a:pathLst>
              </a:custGeom>
              <a:solidFill>
                <a:srgbClr val="F2F2F2"/>
              </a:solidFill>
              <a:ln w="4366"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0141ABCF-2BB7-A74C-40E7-A2A894A96A18}"/>
                  </a:ext>
                </a:extLst>
              </p:cNvPr>
              <p:cNvSpPr/>
              <p:nvPr/>
            </p:nvSpPr>
            <p:spPr>
              <a:xfrm flipH="1">
                <a:off x="2588585" y="5387776"/>
                <a:ext cx="1782759" cy="598622"/>
              </a:xfrm>
              <a:custGeom>
                <a:avLst/>
                <a:gdLst>
                  <a:gd name="connsiteX0" fmla="*/ 1782531 w 1782759"/>
                  <a:gd name="connsiteY0" fmla="*/ 576595 h 598622"/>
                  <a:gd name="connsiteX1" fmla="*/ 1760684 w 1782759"/>
                  <a:gd name="connsiteY1" fmla="*/ 598442 h 598622"/>
                  <a:gd name="connsiteX2" fmla="*/ 299083 w 1782759"/>
                  <a:gd name="connsiteY2" fmla="*/ 598442 h 598622"/>
                  <a:gd name="connsiteX3" fmla="*/ -228 w 1782759"/>
                  <a:gd name="connsiteY3" fmla="*/ 299131 h 598622"/>
                  <a:gd name="connsiteX4" fmla="*/ 299083 w 1782759"/>
                  <a:gd name="connsiteY4" fmla="*/ -180 h 598622"/>
                  <a:gd name="connsiteX5" fmla="*/ 1760684 w 1782759"/>
                  <a:gd name="connsiteY5" fmla="*/ -180 h 598622"/>
                  <a:gd name="connsiteX6" fmla="*/ 1782531 w 1782759"/>
                  <a:gd name="connsiteY6" fmla="*/ 21667 h 598622"/>
                  <a:gd name="connsiteX7" fmla="*/ 1760684 w 1782759"/>
                  <a:gd name="connsiteY7" fmla="*/ 43515 h 598622"/>
                  <a:gd name="connsiteX8" fmla="*/ 299083 w 1782759"/>
                  <a:gd name="connsiteY8" fmla="*/ 43515 h 598622"/>
                  <a:gd name="connsiteX9" fmla="*/ 43467 w 1782759"/>
                  <a:gd name="connsiteY9" fmla="*/ 299131 h 598622"/>
                  <a:gd name="connsiteX10" fmla="*/ 299083 w 1782759"/>
                  <a:gd name="connsiteY10" fmla="*/ 554747 h 598622"/>
                  <a:gd name="connsiteX11" fmla="*/ 1760684 w 1782759"/>
                  <a:gd name="connsiteY11" fmla="*/ 554747 h 598622"/>
                  <a:gd name="connsiteX12" fmla="*/ 1782531 w 1782759"/>
                  <a:gd name="connsiteY12" fmla="*/ 576595 h 59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82759" h="598622">
                    <a:moveTo>
                      <a:pt x="1782531" y="576595"/>
                    </a:moveTo>
                    <a:cubicBezTo>
                      <a:pt x="1782527" y="588659"/>
                      <a:pt x="1772748" y="598438"/>
                      <a:pt x="1760684" y="598442"/>
                    </a:cubicBezTo>
                    <a:lnTo>
                      <a:pt x="299083" y="598442"/>
                    </a:lnTo>
                    <a:cubicBezTo>
                      <a:pt x="133780" y="598442"/>
                      <a:pt x="-228" y="464434"/>
                      <a:pt x="-228" y="299131"/>
                    </a:cubicBezTo>
                    <a:cubicBezTo>
                      <a:pt x="-228" y="133828"/>
                      <a:pt x="133780" y="-180"/>
                      <a:pt x="299083" y="-180"/>
                    </a:cubicBezTo>
                    <a:lnTo>
                      <a:pt x="1760684" y="-180"/>
                    </a:lnTo>
                    <a:cubicBezTo>
                      <a:pt x="1772752" y="-180"/>
                      <a:pt x="1782531" y="9603"/>
                      <a:pt x="1782531" y="21667"/>
                    </a:cubicBezTo>
                    <a:cubicBezTo>
                      <a:pt x="1782531" y="33731"/>
                      <a:pt x="1772752" y="43515"/>
                      <a:pt x="1760684" y="43515"/>
                    </a:cubicBezTo>
                    <a:lnTo>
                      <a:pt x="299083" y="43515"/>
                    </a:lnTo>
                    <a:cubicBezTo>
                      <a:pt x="157913" y="43515"/>
                      <a:pt x="43467" y="157956"/>
                      <a:pt x="43467" y="299131"/>
                    </a:cubicBezTo>
                    <a:cubicBezTo>
                      <a:pt x="43467" y="440306"/>
                      <a:pt x="157913" y="554747"/>
                      <a:pt x="299083" y="554747"/>
                    </a:cubicBezTo>
                    <a:lnTo>
                      <a:pt x="1760684" y="554747"/>
                    </a:lnTo>
                    <a:cubicBezTo>
                      <a:pt x="1772748" y="554752"/>
                      <a:pt x="1782527" y="564531"/>
                      <a:pt x="1782531" y="576595"/>
                    </a:cubicBezTo>
                    <a:close/>
                  </a:path>
                </a:pathLst>
              </a:custGeom>
              <a:solidFill>
                <a:srgbClr val="6C63FF"/>
              </a:solidFill>
              <a:ln w="4366"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4F6DD58-0340-A2DA-9429-84F9B162F076}"/>
                  </a:ext>
                </a:extLst>
              </p:cNvPr>
              <p:cNvSpPr/>
              <p:nvPr/>
            </p:nvSpPr>
            <p:spPr>
              <a:xfrm flipH="1">
                <a:off x="2619172" y="5523231"/>
                <a:ext cx="1538066" cy="8739"/>
              </a:xfrm>
              <a:custGeom>
                <a:avLst/>
                <a:gdLst>
                  <a:gd name="connsiteX0" fmla="*/ 1533469 w 1538066"/>
                  <a:gd name="connsiteY0" fmla="*/ 8559 h 8739"/>
                  <a:gd name="connsiteX1" fmla="*/ 4142 w 1538066"/>
                  <a:gd name="connsiteY1" fmla="*/ 8559 h 8739"/>
                  <a:gd name="connsiteX2" fmla="*/ -228 w 1538066"/>
                  <a:gd name="connsiteY2" fmla="*/ 4189 h 8739"/>
                  <a:gd name="connsiteX3" fmla="*/ 4142 w 1538066"/>
                  <a:gd name="connsiteY3" fmla="*/ -180 h 8739"/>
                  <a:gd name="connsiteX4" fmla="*/ 1533469 w 1538066"/>
                  <a:gd name="connsiteY4" fmla="*/ -180 h 8739"/>
                  <a:gd name="connsiteX5" fmla="*/ 1537839 w 1538066"/>
                  <a:gd name="connsiteY5" fmla="*/ 4189 h 8739"/>
                  <a:gd name="connsiteX6" fmla="*/ 1533469 w 1538066"/>
                  <a:gd name="connsiteY6" fmla="*/ 8559 h 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8066" h="8739">
                    <a:moveTo>
                      <a:pt x="1533469" y="8559"/>
                    </a:moveTo>
                    <a:lnTo>
                      <a:pt x="4142" y="8559"/>
                    </a:lnTo>
                    <a:cubicBezTo>
                      <a:pt x="1730" y="8559"/>
                      <a:pt x="-228" y="6601"/>
                      <a:pt x="-228" y="4189"/>
                    </a:cubicBezTo>
                    <a:cubicBezTo>
                      <a:pt x="-228" y="1777"/>
                      <a:pt x="1730" y="-180"/>
                      <a:pt x="4142" y="-180"/>
                    </a:cubicBezTo>
                    <a:lnTo>
                      <a:pt x="1533469" y="-180"/>
                    </a:lnTo>
                    <a:cubicBezTo>
                      <a:pt x="1535886" y="-180"/>
                      <a:pt x="1537839" y="1777"/>
                      <a:pt x="1537839" y="4189"/>
                    </a:cubicBezTo>
                    <a:cubicBezTo>
                      <a:pt x="1537839" y="6601"/>
                      <a:pt x="1535886" y="8559"/>
                      <a:pt x="1533469" y="8559"/>
                    </a:cubicBezTo>
                    <a:close/>
                  </a:path>
                </a:pathLst>
              </a:custGeom>
              <a:solidFill>
                <a:srgbClr val="CCCCCC"/>
              </a:solidFill>
              <a:ln w="4366"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6F396DC1-5F6B-3B19-81A9-24C2C1F3D681}"/>
                  </a:ext>
                </a:extLst>
              </p:cNvPr>
              <p:cNvSpPr/>
              <p:nvPr/>
            </p:nvSpPr>
            <p:spPr>
              <a:xfrm flipH="1">
                <a:off x="2619172" y="5628099"/>
                <a:ext cx="1538066" cy="8739"/>
              </a:xfrm>
              <a:custGeom>
                <a:avLst/>
                <a:gdLst>
                  <a:gd name="connsiteX0" fmla="*/ 1533469 w 1538066"/>
                  <a:gd name="connsiteY0" fmla="*/ 8559 h 8739"/>
                  <a:gd name="connsiteX1" fmla="*/ 4142 w 1538066"/>
                  <a:gd name="connsiteY1" fmla="*/ 8559 h 8739"/>
                  <a:gd name="connsiteX2" fmla="*/ -228 w 1538066"/>
                  <a:gd name="connsiteY2" fmla="*/ 4189 h 8739"/>
                  <a:gd name="connsiteX3" fmla="*/ 4142 w 1538066"/>
                  <a:gd name="connsiteY3" fmla="*/ -180 h 8739"/>
                  <a:gd name="connsiteX4" fmla="*/ 1533469 w 1538066"/>
                  <a:gd name="connsiteY4" fmla="*/ -180 h 8739"/>
                  <a:gd name="connsiteX5" fmla="*/ 1537839 w 1538066"/>
                  <a:gd name="connsiteY5" fmla="*/ 4189 h 8739"/>
                  <a:gd name="connsiteX6" fmla="*/ 1533469 w 1538066"/>
                  <a:gd name="connsiteY6" fmla="*/ 8559 h 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8066" h="8739">
                    <a:moveTo>
                      <a:pt x="1533469" y="8559"/>
                    </a:moveTo>
                    <a:lnTo>
                      <a:pt x="4142" y="8559"/>
                    </a:lnTo>
                    <a:cubicBezTo>
                      <a:pt x="1730" y="8559"/>
                      <a:pt x="-228" y="6601"/>
                      <a:pt x="-228" y="4189"/>
                    </a:cubicBezTo>
                    <a:cubicBezTo>
                      <a:pt x="-228" y="1777"/>
                      <a:pt x="1730" y="-180"/>
                      <a:pt x="4142" y="-180"/>
                    </a:cubicBezTo>
                    <a:lnTo>
                      <a:pt x="1533469" y="-180"/>
                    </a:lnTo>
                    <a:cubicBezTo>
                      <a:pt x="1535886" y="-180"/>
                      <a:pt x="1537839" y="1777"/>
                      <a:pt x="1537839" y="4189"/>
                    </a:cubicBezTo>
                    <a:cubicBezTo>
                      <a:pt x="1537839" y="6601"/>
                      <a:pt x="1535886" y="8559"/>
                      <a:pt x="1533469" y="8559"/>
                    </a:cubicBezTo>
                    <a:close/>
                  </a:path>
                </a:pathLst>
              </a:custGeom>
              <a:solidFill>
                <a:srgbClr val="CCCCCC"/>
              </a:solidFill>
              <a:ln w="4366"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2C76E9DE-2122-33A0-4E3D-507D4D885B3E}"/>
                  </a:ext>
                </a:extLst>
              </p:cNvPr>
              <p:cNvSpPr/>
              <p:nvPr/>
            </p:nvSpPr>
            <p:spPr>
              <a:xfrm flipH="1">
                <a:off x="2619172" y="5732967"/>
                <a:ext cx="1538066" cy="8739"/>
              </a:xfrm>
              <a:custGeom>
                <a:avLst/>
                <a:gdLst>
                  <a:gd name="connsiteX0" fmla="*/ 1533469 w 1538066"/>
                  <a:gd name="connsiteY0" fmla="*/ 8559 h 8739"/>
                  <a:gd name="connsiteX1" fmla="*/ 4142 w 1538066"/>
                  <a:gd name="connsiteY1" fmla="*/ 8559 h 8739"/>
                  <a:gd name="connsiteX2" fmla="*/ -228 w 1538066"/>
                  <a:gd name="connsiteY2" fmla="*/ 4189 h 8739"/>
                  <a:gd name="connsiteX3" fmla="*/ 4142 w 1538066"/>
                  <a:gd name="connsiteY3" fmla="*/ -180 h 8739"/>
                  <a:gd name="connsiteX4" fmla="*/ 1533469 w 1538066"/>
                  <a:gd name="connsiteY4" fmla="*/ -180 h 8739"/>
                  <a:gd name="connsiteX5" fmla="*/ 1537839 w 1538066"/>
                  <a:gd name="connsiteY5" fmla="*/ 4189 h 8739"/>
                  <a:gd name="connsiteX6" fmla="*/ 1533469 w 1538066"/>
                  <a:gd name="connsiteY6" fmla="*/ 8559 h 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8066" h="8739">
                    <a:moveTo>
                      <a:pt x="1533469" y="8559"/>
                    </a:moveTo>
                    <a:lnTo>
                      <a:pt x="4142" y="8559"/>
                    </a:lnTo>
                    <a:cubicBezTo>
                      <a:pt x="1730" y="8559"/>
                      <a:pt x="-228" y="6601"/>
                      <a:pt x="-228" y="4189"/>
                    </a:cubicBezTo>
                    <a:cubicBezTo>
                      <a:pt x="-228" y="1777"/>
                      <a:pt x="1730" y="-180"/>
                      <a:pt x="4142" y="-180"/>
                    </a:cubicBezTo>
                    <a:lnTo>
                      <a:pt x="1533469" y="-180"/>
                    </a:lnTo>
                    <a:cubicBezTo>
                      <a:pt x="1535886" y="-180"/>
                      <a:pt x="1537839" y="1777"/>
                      <a:pt x="1537839" y="4189"/>
                    </a:cubicBezTo>
                    <a:cubicBezTo>
                      <a:pt x="1537839" y="6601"/>
                      <a:pt x="1535886" y="8559"/>
                      <a:pt x="1533469" y="8559"/>
                    </a:cubicBezTo>
                    <a:close/>
                  </a:path>
                </a:pathLst>
              </a:custGeom>
              <a:solidFill>
                <a:srgbClr val="CCCCCC"/>
              </a:solidFill>
              <a:ln w="4366"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A25EB79A-87B3-BD51-4EDF-11DA02F7E5FE}"/>
                  </a:ext>
                </a:extLst>
              </p:cNvPr>
              <p:cNvSpPr/>
              <p:nvPr/>
            </p:nvSpPr>
            <p:spPr>
              <a:xfrm flipH="1">
                <a:off x="2619172" y="5837835"/>
                <a:ext cx="1538066" cy="8739"/>
              </a:xfrm>
              <a:custGeom>
                <a:avLst/>
                <a:gdLst>
                  <a:gd name="connsiteX0" fmla="*/ 1533469 w 1538066"/>
                  <a:gd name="connsiteY0" fmla="*/ 8559 h 8739"/>
                  <a:gd name="connsiteX1" fmla="*/ 4142 w 1538066"/>
                  <a:gd name="connsiteY1" fmla="*/ 8559 h 8739"/>
                  <a:gd name="connsiteX2" fmla="*/ -228 w 1538066"/>
                  <a:gd name="connsiteY2" fmla="*/ 4189 h 8739"/>
                  <a:gd name="connsiteX3" fmla="*/ 4142 w 1538066"/>
                  <a:gd name="connsiteY3" fmla="*/ -180 h 8739"/>
                  <a:gd name="connsiteX4" fmla="*/ 1533469 w 1538066"/>
                  <a:gd name="connsiteY4" fmla="*/ -180 h 8739"/>
                  <a:gd name="connsiteX5" fmla="*/ 1537839 w 1538066"/>
                  <a:gd name="connsiteY5" fmla="*/ 4189 h 8739"/>
                  <a:gd name="connsiteX6" fmla="*/ 1533469 w 1538066"/>
                  <a:gd name="connsiteY6" fmla="*/ 8559 h 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538066" h="8739">
                    <a:moveTo>
                      <a:pt x="1533469" y="8559"/>
                    </a:moveTo>
                    <a:lnTo>
                      <a:pt x="4142" y="8559"/>
                    </a:lnTo>
                    <a:cubicBezTo>
                      <a:pt x="1730" y="8559"/>
                      <a:pt x="-228" y="6601"/>
                      <a:pt x="-228" y="4189"/>
                    </a:cubicBezTo>
                    <a:cubicBezTo>
                      <a:pt x="-228" y="1777"/>
                      <a:pt x="1730" y="-180"/>
                      <a:pt x="4142" y="-180"/>
                    </a:cubicBezTo>
                    <a:lnTo>
                      <a:pt x="1533469" y="-180"/>
                    </a:lnTo>
                    <a:cubicBezTo>
                      <a:pt x="1535886" y="-180"/>
                      <a:pt x="1537839" y="1777"/>
                      <a:pt x="1537839" y="4189"/>
                    </a:cubicBezTo>
                    <a:cubicBezTo>
                      <a:pt x="1537839" y="6601"/>
                      <a:pt x="1535886" y="8559"/>
                      <a:pt x="1533469" y="8559"/>
                    </a:cubicBezTo>
                    <a:close/>
                  </a:path>
                </a:pathLst>
              </a:custGeom>
              <a:solidFill>
                <a:srgbClr val="CCCCCC"/>
              </a:solidFill>
              <a:ln w="4366"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29ED41F3-DC90-71BC-96FD-3AA182279783}"/>
                  </a:ext>
                </a:extLst>
              </p:cNvPr>
              <p:cNvSpPr/>
              <p:nvPr/>
            </p:nvSpPr>
            <p:spPr>
              <a:xfrm flipH="1">
                <a:off x="1523657" y="4548169"/>
                <a:ext cx="1576412" cy="1401958"/>
              </a:xfrm>
              <a:custGeom>
                <a:avLst/>
                <a:gdLst>
                  <a:gd name="connsiteX0" fmla="*/ 1576185 w 1576412"/>
                  <a:gd name="connsiteY0" fmla="*/ 959462 h 1401958"/>
                  <a:gd name="connsiteX1" fmla="*/ 1219786 w 1576412"/>
                  <a:gd name="connsiteY1" fmla="*/ 1401778 h 1401958"/>
                  <a:gd name="connsiteX2" fmla="*/ 111613 w 1576412"/>
                  <a:gd name="connsiteY2" fmla="*/ 508869 h 1401958"/>
                  <a:gd name="connsiteX3" fmla="*/ 60822 w 1576412"/>
                  <a:gd name="connsiteY3" fmla="*/ 103204 h 1401958"/>
                  <a:gd name="connsiteX4" fmla="*/ 468008 w 1576412"/>
                  <a:gd name="connsiteY4" fmla="*/ 66553 h 14019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6412" h="1401958">
                    <a:moveTo>
                      <a:pt x="1576185" y="959462"/>
                    </a:moveTo>
                    <a:lnTo>
                      <a:pt x="1219786" y="1401778"/>
                    </a:lnTo>
                    <a:lnTo>
                      <a:pt x="111613" y="508869"/>
                    </a:lnTo>
                    <a:cubicBezTo>
                      <a:pt x="-14648" y="407134"/>
                      <a:pt x="-37435" y="225148"/>
                      <a:pt x="60822" y="103204"/>
                    </a:cubicBezTo>
                    <a:cubicBezTo>
                      <a:pt x="159079" y="-18740"/>
                      <a:pt x="341746" y="-35183"/>
                      <a:pt x="468008" y="66553"/>
                    </a:cubicBezTo>
                    <a:close/>
                  </a:path>
                </a:pathLst>
              </a:custGeom>
              <a:solidFill>
                <a:srgbClr val="F2F2F2"/>
              </a:solidFill>
              <a:ln w="4366"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BDE990EE-E84E-BDD2-DF56-CE4D39144C5F}"/>
                  </a:ext>
                </a:extLst>
              </p:cNvPr>
              <p:cNvSpPr/>
              <p:nvPr/>
            </p:nvSpPr>
            <p:spPr>
              <a:xfrm flipH="1">
                <a:off x="1497076" y="4522535"/>
                <a:ext cx="1633386" cy="1454260"/>
              </a:xfrm>
              <a:custGeom>
                <a:avLst/>
                <a:gdLst>
                  <a:gd name="connsiteX0" fmla="*/ 1280141 w 1633386"/>
                  <a:gd name="connsiteY0" fmla="*/ 1445943 h 1454260"/>
                  <a:gd name="connsiteX1" fmla="*/ 1249419 w 1633386"/>
                  <a:gd name="connsiteY1" fmla="*/ 1449246 h 1454260"/>
                  <a:gd name="connsiteX2" fmla="*/ 111301 w 1633386"/>
                  <a:gd name="connsiteY2" fmla="*/ 532209 h 1454260"/>
                  <a:gd name="connsiteX3" fmla="*/ 66025 w 1633386"/>
                  <a:gd name="connsiteY3" fmla="*/ 111346 h 1454260"/>
                  <a:gd name="connsiteX4" fmla="*/ 486887 w 1633386"/>
                  <a:gd name="connsiteY4" fmla="*/ 66074 h 1454260"/>
                  <a:gd name="connsiteX5" fmla="*/ 1625008 w 1633386"/>
                  <a:gd name="connsiteY5" fmla="*/ 983111 h 1454260"/>
                  <a:gd name="connsiteX6" fmla="*/ 1628329 w 1633386"/>
                  <a:gd name="connsiteY6" fmla="*/ 1013829 h 1454260"/>
                  <a:gd name="connsiteX7" fmla="*/ 1597612 w 1633386"/>
                  <a:gd name="connsiteY7" fmla="*/ 1017154 h 1454260"/>
                  <a:gd name="connsiteX8" fmla="*/ 1597594 w 1633386"/>
                  <a:gd name="connsiteY8" fmla="*/ 1017137 h 1454260"/>
                  <a:gd name="connsiteX9" fmla="*/ 459473 w 1633386"/>
                  <a:gd name="connsiteY9" fmla="*/ 100099 h 1454260"/>
                  <a:gd name="connsiteX10" fmla="*/ 100037 w 1633386"/>
                  <a:gd name="connsiteY10" fmla="*/ 138621 h 1454260"/>
                  <a:gd name="connsiteX11" fmla="*/ 138558 w 1633386"/>
                  <a:gd name="connsiteY11" fmla="*/ 498057 h 1454260"/>
                  <a:gd name="connsiteX12" fmla="*/ 138716 w 1633386"/>
                  <a:gd name="connsiteY12" fmla="*/ 498183 h 1454260"/>
                  <a:gd name="connsiteX13" fmla="*/ 1276833 w 1633386"/>
                  <a:gd name="connsiteY13" fmla="*/ 1415225 h 1454260"/>
                  <a:gd name="connsiteX14" fmla="*/ 1280141 w 1633386"/>
                  <a:gd name="connsiteY14" fmla="*/ 1445943 h 1454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633386" h="1454260">
                    <a:moveTo>
                      <a:pt x="1280141" y="1445943"/>
                    </a:moveTo>
                    <a:cubicBezTo>
                      <a:pt x="1272568" y="1455333"/>
                      <a:pt x="1258817" y="1456814"/>
                      <a:pt x="1249419" y="1449246"/>
                    </a:cubicBezTo>
                    <a:lnTo>
                      <a:pt x="111301" y="532209"/>
                    </a:lnTo>
                    <a:cubicBezTo>
                      <a:pt x="-17420" y="428494"/>
                      <a:pt x="-37690" y="240068"/>
                      <a:pt x="66025" y="111346"/>
                    </a:cubicBezTo>
                    <a:cubicBezTo>
                      <a:pt x="169744" y="-17375"/>
                      <a:pt x="358170" y="-37641"/>
                      <a:pt x="486887" y="66074"/>
                    </a:cubicBezTo>
                    <a:lnTo>
                      <a:pt x="1625008" y="983111"/>
                    </a:lnTo>
                    <a:cubicBezTo>
                      <a:pt x="1634407" y="990675"/>
                      <a:pt x="1635897" y="1004430"/>
                      <a:pt x="1628329" y="1013829"/>
                    </a:cubicBezTo>
                    <a:cubicBezTo>
                      <a:pt x="1620765" y="1023232"/>
                      <a:pt x="1607015" y="1024718"/>
                      <a:pt x="1597612" y="1017154"/>
                    </a:cubicBezTo>
                    <a:cubicBezTo>
                      <a:pt x="1597607" y="1017145"/>
                      <a:pt x="1597598" y="1017141"/>
                      <a:pt x="1597594" y="1017137"/>
                    </a:cubicBezTo>
                    <a:lnTo>
                      <a:pt x="459473" y="100099"/>
                    </a:lnTo>
                    <a:cubicBezTo>
                      <a:pt x="349579" y="11481"/>
                      <a:pt x="188655" y="28728"/>
                      <a:pt x="100037" y="138621"/>
                    </a:cubicBezTo>
                    <a:cubicBezTo>
                      <a:pt x="11419" y="248514"/>
                      <a:pt x="28665" y="409439"/>
                      <a:pt x="138558" y="498057"/>
                    </a:cubicBezTo>
                    <a:cubicBezTo>
                      <a:pt x="138611" y="498100"/>
                      <a:pt x="138663" y="498144"/>
                      <a:pt x="138716" y="498183"/>
                    </a:cubicBezTo>
                    <a:lnTo>
                      <a:pt x="1276833" y="1415225"/>
                    </a:lnTo>
                    <a:cubicBezTo>
                      <a:pt x="1286227" y="1422798"/>
                      <a:pt x="1287704" y="1436544"/>
                      <a:pt x="1280141" y="1445943"/>
                    </a:cubicBezTo>
                    <a:close/>
                  </a:path>
                </a:pathLst>
              </a:custGeom>
              <a:solidFill>
                <a:srgbClr val="CCCCCC"/>
              </a:solidFill>
              <a:ln w="4366"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7895EA5C-06D8-6BDF-CE47-88990BC883F2}"/>
                  </a:ext>
                </a:extLst>
              </p:cNvPr>
              <p:cNvSpPr/>
              <p:nvPr/>
            </p:nvSpPr>
            <p:spPr>
              <a:xfrm flipH="1">
                <a:off x="1598789" y="4642580"/>
                <a:ext cx="1199600" cy="968274"/>
              </a:xfrm>
              <a:custGeom>
                <a:avLst/>
                <a:gdLst>
                  <a:gd name="connsiteX0" fmla="*/ 1192257 w 1199600"/>
                  <a:gd name="connsiteY0" fmla="*/ 967122 h 968274"/>
                  <a:gd name="connsiteX1" fmla="*/ 1400 w 1199600"/>
                  <a:gd name="connsiteY1" fmla="*/ 7592 h 968274"/>
                  <a:gd name="connsiteX2" fmla="*/ 740 w 1199600"/>
                  <a:gd name="connsiteY2" fmla="*/ 1448 h 968274"/>
                  <a:gd name="connsiteX3" fmla="*/ 6884 w 1199600"/>
                  <a:gd name="connsiteY3" fmla="*/ 788 h 968274"/>
                  <a:gd name="connsiteX4" fmla="*/ 1197741 w 1199600"/>
                  <a:gd name="connsiteY4" fmla="*/ 960319 h 968274"/>
                  <a:gd name="connsiteX5" fmla="*/ 1198409 w 1199600"/>
                  <a:gd name="connsiteY5" fmla="*/ 966463 h 968274"/>
                  <a:gd name="connsiteX6" fmla="*/ 1192266 w 1199600"/>
                  <a:gd name="connsiteY6" fmla="*/ 967131 h 968274"/>
                  <a:gd name="connsiteX7" fmla="*/ 1192257 w 1199600"/>
                  <a:gd name="connsiteY7" fmla="*/ 967122 h 96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9600" h="968274">
                    <a:moveTo>
                      <a:pt x="1192257" y="967122"/>
                    </a:moveTo>
                    <a:lnTo>
                      <a:pt x="1400" y="7592"/>
                    </a:lnTo>
                    <a:cubicBezTo>
                      <a:pt x="-479" y="6075"/>
                      <a:pt x="-776" y="3327"/>
                      <a:pt x="740" y="1448"/>
                    </a:cubicBezTo>
                    <a:cubicBezTo>
                      <a:pt x="2252" y="-431"/>
                      <a:pt x="5005" y="-728"/>
                      <a:pt x="6884" y="788"/>
                    </a:cubicBezTo>
                    <a:lnTo>
                      <a:pt x="1197741" y="960319"/>
                    </a:lnTo>
                    <a:cubicBezTo>
                      <a:pt x="1199620" y="961831"/>
                      <a:pt x="1199921" y="964579"/>
                      <a:pt x="1198409" y="966463"/>
                    </a:cubicBezTo>
                    <a:cubicBezTo>
                      <a:pt x="1196898" y="968341"/>
                      <a:pt x="1194145" y="968643"/>
                      <a:pt x="1192266" y="967131"/>
                    </a:cubicBezTo>
                    <a:cubicBezTo>
                      <a:pt x="1192262" y="967127"/>
                      <a:pt x="1192262" y="967127"/>
                      <a:pt x="1192257" y="967122"/>
                    </a:cubicBezTo>
                    <a:close/>
                  </a:path>
                </a:pathLst>
              </a:custGeom>
              <a:solidFill>
                <a:srgbClr val="CCCCCC"/>
              </a:solidFill>
              <a:ln w="4366"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C60288A4-3CBB-F5A0-0052-F65B9599532F}"/>
                  </a:ext>
                </a:extLst>
              </p:cNvPr>
              <p:cNvSpPr/>
              <p:nvPr/>
            </p:nvSpPr>
            <p:spPr>
              <a:xfrm flipH="1">
                <a:off x="1664585" y="4724242"/>
                <a:ext cx="1199598" cy="968271"/>
              </a:xfrm>
              <a:custGeom>
                <a:avLst/>
                <a:gdLst>
                  <a:gd name="connsiteX0" fmla="*/ 1192255 w 1199598"/>
                  <a:gd name="connsiteY0" fmla="*/ 967122 h 968271"/>
                  <a:gd name="connsiteX1" fmla="*/ 1398 w 1199598"/>
                  <a:gd name="connsiteY1" fmla="*/ 7586 h 968271"/>
                  <a:gd name="connsiteX2" fmla="*/ 742 w 1199598"/>
                  <a:gd name="connsiteY2" fmla="*/ 1443 h 968271"/>
                  <a:gd name="connsiteX3" fmla="*/ 6881 w 1199598"/>
                  <a:gd name="connsiteY3" fmla="*/ 783 h 968271"/>
                  <a:gd name="connsiteX4" fmla="*/ 1197738 w 1199598"/>
                  <a:gd name="connsiteY4" fmla="*/ 960314 h 968271"/>
                  <a:gd name="connsiteX5" fmla="*/ 1198407 w 1199598"/>
                  <a:gd name="connsiteY5" fmla="*/ 966457 h 968271"/>
                  <a:gd name="connsiteX6" fmla="*/ 1192263 w 1199598"/>
                  <a:gd name="connsiteY6" fmla="*/ 967126 h 968271"/>
                  <a:gd name="connsiteX7" fmla="*/ 1192255 w 1199598"/>
                  <a:gd name="connsiteY7" fmla="*/ 967122 h 9682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9598" h="968271">
                    <a:moveTo>
                      <a:pt x="1192255" y="967122"/>
                    </a:moveTo>
                    <a:lnTo>
                      <a:pt x="1398" y="7586"/>
                    </a:lnTo>
                    <a:cubicBezTo>
                      <a:pt x="-481" y="6070"/>
                      <a:pt x="-774" y="3322"/>
                      <a:pt x="742" y="1443"/>
                    </a:cubicBezTo>
                    <a:cubicBezTo>
                      <a:pt x="2258" y="-432"/>
                      <a:pt x="5002" y="-724"/>
                      <a:pt x="6881" y="783"/>
                    </a:cubicBezTo>
                    <a:lnTo>
                      <a:pt x="1197738" y="960314"/>
                    </a:lnTo>
                    <a:cubicBezTo>
                      <a:pt x="1199617" y="961826"/>
                      <a:pt x="1199919" y="964579"/>
                      <a:pt x="1198407" y="966457"/>
                    </a:cubicBezTo>
                    <a:cubicBezTo>
                      <a:pt x="1196895" y="968341"/>
                      <a:pt x="1194142" y="968638"/>
                      <a:pt x="1192263" y="967126"/>
                    </a:cubicBezTo>
                    <a:cubicBezTo>
                      <a:pt x="1192259" y="967126"/>
                      <a:pt x="1192255" y="967122"/>
                      <a:pt x="1192255" y="967122"/>
                    </a:cubicBezTo>
                    <a:close/>
                  </a:path>
                </a:pathLst>
              </a:custGeom>
              <a:solidFill>
                <a:srgbClr val="CCCCCC"/>
              </a:solidFill>
              <a:ln w="4366"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0C3338CF-1921-4540-DAFE-391E5209C94E}"/>
                  </a:ext>
                </a:extLst>
              </p:cNvPr>
              <p:cNvSpPr/>
              <p:nvPr/>
            </p:nvSpPr>
            <p:spPr>
              <a:xfrm flipH="1">
                <a:off x="1730386" y="4805897"/>
                <a:ext cx="1199596" cy="968273"/>
              </a:xfrm>
              <a:custGeom>
                <a:avLst/>
                <a:gdLst>
                  <a:gd name="connsiteX0" fmla="*/ 1192258 w 1199596"/>
                  <a:gd name="connsiteY0" fmla="*/ 967125 h 968273"/>
                  <a:gd name="connsiteX1" fmla="*/ 1401 w 1199596"/>
                  <a:gd name="connsiteY1" fmla="*/ 7594 h 968273"/>
                  <a:gd name="connsiteX2" fmla="*/ 737 w 1199596"/>
                  <a:gd name="connsiteY2" fmla="*/ 1450 h 968273"/>
                  <a:gd name="connsiteX3" fmla="*/ 6885 w 1199596"/>
                  <a:gd name="connsiteY3" fmla="*/ 786 h 968273"/>
                  <a:gd name="connsiteX4" fmla="*/ 1197742 w 1199596"/>
                  <a:gd name="connsiteY4" fmla="*/ 960321 h 968273"/>
                  <a:gd name="connsiteX5" fmla="*/ 1198402 w 1199596"/>
                  <a:gd name="connsiteY5" fmla="*/ 966465 h 968273"/>
                  <a:gd name="connsiteX6" fmla="*/ 1192258 w 1199596"/>
                  <a:gd name="connsiteY6" fmla="*/ 967125 h 968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99596" h="968273">
                    <a:moveTo>
                      <a:pt x="1192258" y="967125"/>
                    </a:moveTo>
                    <a:lnTo>
                      <a:pt x="1401" y="7594"/>
                    </a:lnTo>
                    <a:cubicBezTo>
                      <a:pt x="-478" y="6077"/>
                      <a:pt x="-775" y="3329"/>
                      <a:pt x="737" y="1450"/>
                    </a:cubicBezTo>
                    <a:cubicBezTo>
                      <a:pt x="2253" y="-433"/>
                      <a:pt x="5006" y="-726"/>
                      <a:pt x="6885" y="786"/>
                    </a:cubicBezTo>
                    <a:lnTo>
                      <a:pt x="1197742" y="960321"/>
                    </a:lnTo>
                    <a:cubicBezTo>
                      <a:pt x="1199621" y="961833"/>
                      <a:pt x="1199914" y="964586"/>
                      <a:pt x="1198402" y="966465"/>
                    </a:cubicBezTo>
                    <a:cubicBezTo>
                      <a:pt x="1196886" y="968344"/>
                      <a:pt x="1194137" y="968641"/>
                      <a:pt x="1192258" y="967125"/>
                    </a:cubicBezTo>
                    <a:close/>
                  </a:path>
                </a:pathLst>
              </a:custGeom>
              <a:solidFill>
                <a:srgbClr val="CCCCCC"/>
              </a:solidFill>
              <a:ln w="4366"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9504A267-620A-45C9-5E5B-E99FA9CB9067}"/>
                  </a:ext>
                </a:extLst>
              </p:cNvPr>
              <p:cNvSpPr/>
              <p:nvPr/>
            </p:nvSpPr>
            <p:spPr>
              <a:xfrm flipH="1">
                <a:off x="1796178" y="4887556"/>
                <a:ext cx="1199600" cy="968274"/>
              </a:xfrm>
              <a:custGeom>
                <a:avLst/>
                <a:gdLst>
                  <a:gd name="connsiteX0" fmla="*/ 1192258 w 1199600"/>
                  <a:gd name="connsiteY0" fmla="*/ 967122 h 968274"/>
                  <a:gd name="connsiteX1" fmla="*/ 1401 w 1199600"/>
                  <a:gd name="connsiteY1" fmla="*/ 7591 h 968274"/>
                  <a:gd name="connsiteX2" fmla="*/ 737 w 1199600"/>
                  <a:gd name="connsiteY2" fmla="*/ 1448 h 968274"/>
                  <a:gd name="connsiteX3" fmla="*/ 6881 w 1199600"/>
                  <a:gd name="connsiteY3" fmla="*/ 788 h 968274"/>
                  <a:gd name="connsiteX4" fmla="*/ 1197737 w 1199600"/>
                  <a:gd name="connsiteY4" fmla="*/ 960319 h 968274"/>
                  <a:gd name="connsiteX5" fmla="*/ 1198406 w 1199600"/>
                  <a:gd name="connsiteY5" fmla="*/ 966463 h 968274"/>
                  <a:gd name="connsiteX6" fmla="*/ 1192267 w 1199600"/>
                  <a:gd name="connsiteY6" fmla="*/ 967131 h 968274"/>
                  <a:gd name="connsiteX7" fmla="*/ 1192258 w 1199600"/>
                  <a:gd name="connsiteY7" fmla="*/ 967122 h 968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199600" h="968274">
                    <a:moveTo>
                      <a:pt x="1192258" y="967122"/>
                    </a:moveTo>
                    <a:lnTo>
                      <a:pt x="1401" y="7591"/>
                    </a:lnTo>
                    <a:cubicBezTo>
                      <a:pt x="-478" y="6075"/>
                      <a:pt x="-775" y="3327"/>
                      <a:pt x="737" y="1448"/>
                    </a:cubicBezTo>
                    <a:cubicBezTo>
                      <a:pt x="2253" y="-431"/>
                      <a:pt x="5001" y="-728"/>
                      <a:pt x="6881" y="788"/>
                    </a:cubicBezTo>
                    <a:lnTo>
                      <a:pt x="1197737" y="960319"/>
                    </a:lnTo>
                    <a:cubicBezTo>
                      <a:pt x="1199621" y="961831"/>
                      <a:pt x="1199922" y="964579"/>
                      <a:pt x="1198406" y="966463"/>
                    </a:cubicBezTo>
                    <a:cubicBezTo>
                      <a:pt x="1196898" y="968341"/>
                      <a:pt x="1194146" y="968643"/>
                      <a:pt x="1192267" y="967131"/>
                    </a:cubicBezTo>
                    <a:cubicBezTo>
                      <a:pt x="1192262" y="967127"/>
                      <a:pt x="1192258" y="967127"/>
                      <a:pt x="1192258" y="967122"/>
                    </a:cubicBezTo>
                    <a:close/>
                  </a:path>
                </a:pathLst>
              </a:custGeom>
              <a:solidFill>
                <a:srgbClr val="CCCCCC"/>
              </a:solidFill>
              <a:ln w="4366"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00930D3-9A3C-39E1-C39C-8CA275A31BF9}"/>
                  </a:ext>
                </a:extLst>
              </p:cNvPr>
              <p:cNvSpPr/>
              <p:nvPr/>
            </p:nvSpPr>
            <p:spPr>
              <a:xfrm flipH="1">
                <a:off x="1444271" y="5982029"/>
                <a:ext cx="3250914" cy="8739"/>
              </a:xfrm>
              <a:custGeom>
                <a:avLst/>
                <a:gdLst>
                  <a:gd name="connsiteX0" fmla="*/ 3246317 w 3250914"/>
                  <a:gd name="connsiteY0" fmla="*/ 8559 h 8739"/>
                  <a:gd name="connsiteX1" fmla="*/ 4142 w 3250914"/>
                  <a:gd name="connsiteY1" fmla="*/ 8559 h 8739"/>
                  <a:gd name="connsiteX2" fmla="*/ -228 w 3250914"/>
                  <a:gd name="connsiteY2" fmla="*/ 4189 h 8739"/>
                  <a:gd name="connsiteX3" fmla="*/ 4142 w 3250914"/>
                  <a:gd name="connsiteY3" fmla="*/ -180 h 8739"/>
                  <a:gd name="connsiteX4" fmla="*/ 3246317 w 3250914"/>
                  <a:gd name="connsiteY4" fmla="*/ -180 h 8739"/>
                  <a:gd name="connsiteX5" fmla="*/ 3250686 w 3250914"/>
                  <a:gd name="connsiteY5" fmla="*/ 4189 h 8739"/>
                  <a:gd name="connsiteX6" fmla="*/ 3246317 w 3250914"/>
                  <a:gd name="connsiteY6" fmla="*/ 8559 h 8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250914" h="8739">
                    <a:moveTo>
                      <a:pt x="3246317" y="8559"/>
                    </a:moveTo>
                    <a:lnTo>
                      <a:pt x="4142" y="8559"/>
                    </a:lnTo>
                    <a:cubicBezTo>
                      <a:pt x="1730" y="8559"/>
                      <a:pt x="-228" y="6601"/>
                      <a:pt x="-228" y="4189"/>
                    </a:cubicBezTo>
                    <a:cubicBezTo>
                      <a:pt x="-228" y="1777"/>
                      <a:pt x="1730" y="-180"/>
                      <a:pt x="4142" y="-180"/>
                    </a:cubicBezTo>
                    <a:lnTo>
                      <a:pt x="3246317" y="-180"/>
                    </a:lnTo>
                    <a:cubicBezTo>
                      <a:pt x="3248729" y="-180"/>
                      <a:pt x="3250686" y="1777"/>
                      <a:pt x="3250686" y="4189"/>
                    </a:cubicBezTo>
                    <a:cubicBezTo>
                      <a:pt x="3250686" y="6601"/>
                      <a:pt x="3248729" y="8559"/>
                      <a:pt x="3246317" y="8559"/>
                    </a:cubicBezTo>
                    <a:close/>
                  </a:path>
                </a:pathLst>
              </a:custGeom>
              <a:solidFill>
                <a:srgbClr val="CCCCCC"/>
              </a:solidFill>
              <a:ln w="4366" cap="flat">
                <a:noFill/>
                <a:prstDash val="solid"/>
                <a:miter/>
              </a:ln>
            </p:spPr>
            <p:txBody>
              <a:bodyPr rtlCol="0" anchor="ctr"/>
              <a:lstStyle/>
              <a:p>
                <a:endParaRPr lang="en-US"/>
              </a:p>
            </p:txBody>
          </p:sp>
        </p:grpSp>
      </p:grpSp>
      <p:grpSp>
        <p:nvGrpSpPr>
          <p:cNvPr id="106" name="Group 105">
            <a:extLst>
              <a:ext uri="{FF2B5EF4-FFF2-40B4-BE49-F238E27FC236}">
                <a16:creationId xmlns:a16="http://schemas.microsoft.com/office/drawing/2014/main" id="{CF61AFC2-6944-1ACD-EA61-EF0F6BD91439}"/>
              </a:ext>
            </a:extLst>
          </p:cNvPr>
          <p:cNvGrpSpPr/>
          <p:nvPr/>
        </p:nvGrpSpPr>
        <p:grpSpPr>
          <a:xfrm rot="19995830">
            <a:off x="210594" y="858008"/>
            <a:ext cx="518368" cy="338343"/>
            <a:chOff x="3727436" y="3682917"/>
            <a:chExt cx="596905" cy="393119"/>
          </a:xfrm>
        </p:grpSpPr>
        <p:sp>
          <p:nvSpPr>
            <p:cNvPr id="39" name="Freeform: Shape 38">
              <a:extLst>
                <a:ext uri="{FF2B5EF4-FFF2-40B4-BE49-F238E27FC236}">
                  <a16:creationId xmlns:a16="http://schemas.microsoft.com/office/drawing/2014/main" id="{E947D241-DA69-83B1-3B0A-4E3EE42FB260}"/>
                </a:ext>
              </a:extLst>
            </p:cNvPr>
            <p:cNvSpPr/>
            <p:nvPr/>
          </p:nvSpPr>
          <p:spPr>
            <a:xfrm flipH="1">
              <a:off x="3827340" y="3838785"/>
              <a:ext cx="393256" cy="237251"/>
            </a:xfrm>
            <a:custGeom>
              <a:avLst/>
              <a:gdLst>
                <a:gd name="connsiteX0" fmla="*/ 196400 w 393256"/>
                <a:gd name="connsiteY0" fmla="*/ 237071 h 237251"/>
                <a:gd name="connsiteX1" fmla="*/ 11360 w 393256"/>
                <a:gd name="connsiteY1" fmla="*/ 196544 h 237251"/>
                <a:gd name="connsiteX2" fmla="*/ -228 w 393256"/>
                <a:gd name="connsiteY2" fmla="*/ 178611 h 237251"/>
                <a:gd name="connsiteX3" fmla="*/ -228 w 393256"/>
                <a:gd name="connsiteY3" fmla="*/ 19482 h 237251"/>
                <a:gd name="connsiteX4" fmla="*/ 19435 w 393256"/>
                <a:gd name="connsiteY4" fmla="*/ -180 h 237251"/>
                <a:gd name="connsiteX5" fmla="*/ 373365 w 393256"/>
                <a:gd name="connsiteY5" fmla="*/ -180 h 237251"/>
                <a:gd name="connsiteX6" fmla="*/ 393028 w 393256"/>
                <a:gd name="connsiteY6" fmla="*/ 19482 h 237251"/>
                <a:gd name="connsiteX7" fmla="*/ 393028 w 393256"/>
                <a:gd name="connsiteY7" fmla="*/ 178611 h 237251"/>
                <a:gd name="connsiteX8" fmla="*/ 381440 w 393256"/>
                <a:gd name="connsiteY8" fmla="*/ 196544 h 237251"/>
                <a:gd name="connsiteX9" fmla="*/ 381440 w 393256"/>
                <a:gd name="connsiteY9" fmla="*/ 196544 h 237251"/>
                <a:gd name="connsiteX10" fmla="*/ 196400 w 393256"/>
                <a:gd name="connsiteY10" fmla="*/ 237071 h 2372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393256" h="237251">
                  <a:moveTo>
                    <a:pt x="196400" y="237071"/>
                  </a:moveTo>
                  <a:cubicBezTo>
                    <a:pt x="132566" y="236651"/>
                    <a:pt x="69527" y="222844"/>
                    <a:pt x="11360" y="196544"/>
                  </a:cubicBezTo>
                  <a:cubicBezTo>
                    <a:pt x="4286" y="193389"/>
                    <a:pt x="-259" y="186358"/>
                    <a:pt x="-228" y="178611"/>
                  </a:cubicBezTo>
                  <a:lnTo>
                    <a:pt x="-228" y="19482"/>
                  </a:lnTo>
                  <a:cubicBezTo>
                    <a:pt x="-215" y="8629"/>
                    <a:pt x="8581" y="-167"/>
                    <a:pt x="19435" y="-180"/>
                  </a:cubicBezTo>
                  <a:lnTo>
                    <a:pt x="373365" y="-180"/>
                  </a:lnTo>
                  <a:cubicBezTo>
                    <a:pt x="384219" y="-167"/>
                    <a:pt x="393015" y="8629"/>
                    <a:pt x="393028" y="19482"/>
                  </a:cubicBezTo>
                  <a:lnTo>
                    <a:pt x="393028" y="178611"/>
                  </a:lnTo>
                  <a:cubicBezTo>
                    <a:pt x="393063" y="186358"/>
                    <a:pt x="388514" y="193389"/>
                    <a:pt x="381440" y="196544"/>
                  </a:cubicBezTo>
                  <a:lnTo>
                    <a:pt x="381440" y="196544"/>
                  </a:lnTo>
                  <a:cubicBezTo>
                    <a:pt x="323273" y="222844"/>
                    <a:pt x="260238" y="236651"/>
                    <a:pt x="196400" y="237071"/>
                  </a:cubicBezTo>
                  <a:close/>
                </a:path>
              </a:pathLst>
            </a:custGeom>
            <a:solidFill>
              <a:srgbClr val="6C63FF"/>
            </a:solidFill>
            <a:ln w="4366" cap="flat">
              <a:noFill/>
              <a:prstDash val="solid"/>
              <a:miter/>
            </a:ln>
          </p:spPr>
          <p:txBody>
            <a:bodyPr rtlCol="0" anchor="ctr"/>
            <a:lstStyle/>
            <a:p>
              <a:endParaRPr lang="en-US"/>
            </a:p>
          </p:txBody>
        </p:sp>
        <p:sp>
          <p:nvSpPr>
            <p:cNvPr id="40" name="Freeform: Shape 39">
              <a:extLst>
                <a:ext uri="{FF2B5EF4-FFF2-40B4-BE49-F238E27FC236}">
                  <a16:creationId xmlns:a16="http://schemas.microsoft.com/office/drawing/2014/main" id="{FD575AAF-A40E-F129-78A5-5959ABB97C1C}"/>
                </a:ext>
              </a:extLst>
            </p:cNvPr>
            <p:cNvSpPr/>
            <p:nvPr/>
          </p:nvSpPr>
          <p:spPr>
            <a:xfrm flipH="1">
              <a:off x="3727436" y="3682917"/>
              <a:ext cx="596905" cy="264206"/>
            </a:xfrm>
            <a:custGeom>
              <a:avLst/>
              <a:gdLst>
                <a:gd name="connsiteX0" fmla="*/ 300097 w 596905"/>
                <a:gd name="connsiteY0" fmla="*/ 264026 h 264206"/>
                <a:gd name="connsiteX1" fmla="*/ 292455 w 596905"/>
                <a:gd name="connsiteY1" fmla="*/ 262488 h 264206"/>
                <a:gd name="connsiteX2" fmla="*/ 11793 w 596905"/>
                <a:gd name="connsiteY2" fmla="*/ 144078 h 264206"/>
                <a:gd name="connsiteX3" fmla="*/ 1323 w 596905"/>
                <a:gd name="connsiteY3" fmla="*/ 118320 h 264206"/>
                <a:gd name="connsiteX4" fmla="*/ 12466 w 596905"/>
                <a:gd name="connsiteY4" fmla="*/ 107580 h 264206"/>
                <a:gd name="connsiteX5" fmla="*/ 293128 w 596905"/>
                <a:gd name="connsiteY5" fmla="*/ 1104 h 264206"/>
                <a:gd name="connsiteX6" fmla="*/ 307163 w 596905"/>
                <a:gd name="connsiteY6" fmla="*/ 1134 h 264206"/>
                <a:gd name="connsiteX7" fmla="*/ 584067 w 596905"/>
                <a:gd name="connsiteY7" fmla="*/ 107611 h 264206"/>
                <a:gd name="connsiteX8" fmla="*/ 595362 w 596905"/>
                <a:gd name="connsiteY8" fmla="*/ 133019 h 264206"/>
                <a:gd name="connsiteX9" fmla="*/ 584740 w 596905"/>
                <a:gd name="connsiteY9" fmla="*/ 144039 h 264206"/>
                <a:gd name="connsiteX10" fmla="*/ 307831 w 596905"/>
                <a:gd name="connsiteY10" fmla="*/ 262453 h 264206"/>
                <a:gd name="connsiteX11" fmla="*/ 300097 w 596905"/>
                <a:gd name="connsiteY11" fmla="*/ 264026 h 2642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96905" h="264206">
                  <a:moveTo>
                    <a:pt x="300097" y="264026"/>
                  </a:moveTo>
                  <a:cubicBezTo>
                    <a:pt x="297475" y="264026"/>
                    <a:pt x="294876" y="263506"/>
                    <a:pt x="292455" y="262488"/>
                  </a:cubicBezTo>
                  <a:lnTo>
                    <a:pt x="11793" y="144078"/>
                  </a:lnTo>
                  <a:cubicBezTo>
                    <a:pt x="1791" y="139858"/>
                    <a:pt x="-2898" y="128326"/>
                    <a:pt x="1323" y="118320"/>
                  </a:cubicBezTo>
                  <a:cubicBezTo>
                    <a:pt x="3412" y="113365"/>
                    <a:pt x="7436" y="109485"/>
                    <a:pt x="12466" y="107580"/>
                  </a:cubicBezTo>
                  <a:lnTo>
                    <a:pt x="293128" y="1104"/>
                  </a:lnTo>
                  <a:cubicBezTo>
                    <a:pt x="297650" y="-618"/>
                    <a:pt x="302649" y="-609"/>
                    <a:pt x="307163" y="1134"/>
                  </a:cubicBezTo>
                  <a:lnTo>
                    <a:pt x="584067" y="107611"/>
                  </a:lnTo>
                  <a:cubicBezTo>
                    <a:pt x="594200" y="111508"/>
                    <a:pt x="599260" y="122882"/>
                    <a:pt x="595362" y="133019"/>
                  </a:cubicBezTo>
                  <a:cubicBezTo>
                    <a:pt x="593453" y="137979"/>
                    <a:pt x="589621" y="141950"/>
                    <a:pt x="584740" y="144039"/>
                  </a:cubicBezTo>
                  <a:lnTo>
                    <a:pt x="307831" y="262453"/>
                  </a:lnTo>
                  <a:cubicBezTo>
                    <a:pt x="305384" y="263493"/>
                    <a:pt x="302754" y="264026"/>
                    <a:pt x="300097" y="264026"/>
                  </a:cubicBezTo>
                  <a:close/>
                </a:path>
              </a:pathLst>
            </a:custGeom>
            <a:solidFill>
              <a:srgbClr val="6C63FF"/>
            </a:solidFill>
            <a:ln w="4366" cap="flat">
              <a:noFill/>
              <a:prstDash val="solid"/>
              <a:miter/>
            </a:ln>
          </p:spPr>
          <p:txBody>
            <a:bodyPr rtlCol="0" anchor="ctr"/>
            <a:lstStyle/>
            <a:p>
              <a:endParaRPr lang="en-US"/>
            </a:p>
          </p:txBody>
        </p:sp>
        <p:sp>
          <p:nvSpPr>
            <p:cNvPr id="41" name="Freeform: Shape 40">
              <a:extLst>
                <a:ext uri="{FF2B5EF4-FFF2-40B4-BE49-F238E27FC236}">
                  <a16:creationId xmlns:a16="http://schemas.microsoft.com/office/drawing/2014/main" id="{F6E259D5-C82C-5079-95EA-E4C41AAAD63F}"/>
                </a:ext>
              </a:extLst>
            </p:cNvPr>
            <p:cNvSpPr/>
            <p:nvPr/>
          </p:nvSpPr>
          <p:spPr>
            <a:xfrm flipH="1">
              <a:off x="4161607" y="3993902"/>
              <a:ext cx="52434" cy="52434"/>
            </a:xfrm>
            <a:custGeom>
              <a:avLst/>
              <a:gdLst>
                <a:gd name="connsiteX0" fmla="*/ 52434 w 52434"/>
                <a:gd name="connsiteY0" fmla="*/ 26217 h 52434"/>
                <a:gd name="connsiteX1" fmla="*/ 26217 w 52434"/>
                <a:gd name="connsiteY1" fmla="*/ 52434 h 52434"/>
                <a:gd name="connsiteX2" fmla="*/ 0 w 52434"/>
                <a:gd name="connsiteY2" fmla="*/ 26217 h 52434"/>
                <a:gd name="connsiteX3" fmla="*/ 26217 w 52434"/>
                <a:gd name="connsiteY3" fmla="*/ 0 h 52434"/>
                <a:gd name="connsiteX4" fmla="*/ 52434 w 52434"/>
                <a:gd name="connsiteY4" fmla="*/ 26217 h 52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434" h="52434">
                  <a:moveTo>
                    <a:pt x="52434" y="26217"/>
                  </a:moveTo>
                  <a:cubicBezTo>
                    <a:pt x="52434" y="40696"/>
                    <a:pt x="40696" y="52434"/>
                    <a:pt x="26217" y="52434"/>
                  </a:cubicBezTo>
                  <a:cubicBezTo>
                    <a:pt x="11738" y="52434"/>
                    <a:pt x="0" y="40696"/>
                    <a:pt x="0" y="26217"/>
                  </a:cubicBezTo>
                  <a:cubicBezTo>
                    <a:pt x="0" y="11738"/>
                    <a:pt x="11738" y="0"/>
                    <a:pt x="26217" y="0"/>
                  </a:cubicBezTo>
                  <a:cubicBezTo>
                    <a:pt x="40696" y="0"/>
                    <a:pt x="52434" y="11738"/>
                    <a:pt x="52434" y="26217"/>
                  </a:cubicBezTo>
                  <a:close/>
                </a:path>
              </a:pathLst>
            </a:custGeom>
            <a:solidFill>
              <a:srgbClr val="3F3D56"/>
            </a:solidFill>
            <a:ln w="4366" cap="flat">
              <a:noFill/>
              <a:prstDash val="solid"/>
              <a:miter/>
            </a:ln>
          </p:spPr>
          <p:txBody>
            <a:bodyPr rtlCol="0" anchor="ctr"/>
            <a:lstStyle/>
            <a:p>
              <a:endParaRPr lang="en-US"/>
            </a:p>
          </p:txBody>
        </p:sp>
        <p:sp>
          <p:nvSpPr>
            <p:cNvPr id="42" name="Freeform: Shape 41">
              <a:extLst>
                <a:ext uri="{FF2B5EF4-FFF2-40B4-BE49-F238E27FC236}">
                  <a16:creationId xmlns:a16="http://schemas.microsoft.com/office/drawing/2014/main" id="{85C9519C-84E1-8AC2-ECA3-59B128264112}"/>
                </a:ext>
              </a:extLst>
            </p:cNvPr>
            <p:cNvSpPr/>
            <p:nvPr/>
          </p:nvSpPr>
          <p:spPr>
            <a:xfrm flipH="1">
              <a:off x="3727801" y="3803021"/>
              <a:ext cx="592548" cy="144606"/>
            </a:xfrm>
            <a:custGeom>
              <a:avLst/>
              <a:gdLst>
                <a:gd name="connsiteX0" fmla="*/ 581705 w 592548"/>
                <a:gd name="connsiteY0" fmla="*/ 7130 h 144606"/>
                <a:gd name="connsiteX1" fmla="*/ 304796 w 592548"/>
                <a:gd name="connsiteY1" fmla="*/ 125539 h 144606"/>
                <a:gd name="connsiteX2" fmla="*/ 291128 w 592548"/>
                <a:gd name="connsiteY2" fmla="*/ 125574 h 144606"/>
                <a:gd name="connsiteX3" fmla="*/ 10466 w 592548"/>
                <a:gd name="connsiteY3" fmla="*/ 7165 h 144606"/>
                <a:gd name="connsiteX4" fmla="*/ 2111 w 592548"/>
                <a:gd name="connsiteY4" fmla="*/ -180 h 144606"/>
                <a:gd name="connsiteX5" fmla="*/ 8513 w 592548"/>
                <a:gd name="connsiteY5" fmla="*/ 23673 h 144606"/>
                <a:gd name="connsiteX6" fmla="*/ 10466 w 592548"/>
                <a:gd name="connsiteY6" fmla="*/ 24643 h 144606"/>
                <a:gd name="connsiteX7" fmla="*/ 291128 w 592548"/>
                <a:gd name="connsiteY7" fmla="*/ 143052 h 144606"/>
                <a:gd name="connsiteX8" fmla="*/ 304796 w 592548"/>
                <a:gd name="connsiteY8" fmla="*/ 143017 h 144606"/>
                <a:gd name="connsiteX9" fmla="*/ 581705 w 592548"/>
                <a:gd name="connsiteY9" fmla="*/ 24608 h 144606"/>
                <a:gd name="connsiteX10" fmla="*/ 590916 w 592548"/>
                <a:gd name="connsiteY10" fmla="*/ 1690 h 144606"/>
                <a:gd name="connsiteX11" fmla="*/ 589981 w 592548"/>
                <a:gd name="connsiteY11" fmla="*/ -180 h 144606"/>
                <a:gd name="connsiteX12" fmla="*/ 581705 w 592548"/>
                <a:gd name="connsiteY12" fmla="*/ 7130 h 14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92548" h="144606">
                  <a:moveTo>
                    <a:pt x="581705" y="7130"/>
                  </a:moveTo>
                  <a:lnTo>
                    <a:pt x="304796" y="125539"/>
                  </a:lnTo>
                  <a:cubicBezTo>
                    <a:pt x="300431" y="127405"/>
                    <a:pt x="295502" y="127418"/>
                    <a:pt x="291128" y="125574"/>
                  </a:cubicBezTo>
                  <a:lnTo>
                    <a:pt x="10466" y="7165"/>
                  </a:lnTo>
                  <a:cubicBezTo>
                    <a:pt x="6944" y="5714"/>
                    <a:pt x="4003" y="3127"/>
                    <a:pt x="2111" y="-180"/>
                  </a:cubicBezTo>
                  <a:cubicBezTo>
                    <a:pt x="-2708" y="8174"/>
                    <a:pt x="158" y="18853"/>
                    <a:pt x="8513" y="23673"/>
                  </a:cubicBezTo>
                  <a:cubicBezTo>
                    <a:pt x="9146" y="24035"/>
                    <a:pt x="9797" y="24359"/>
                    <a:pt x="10466" y="24643"/>
                  </a:cubicBezTo>
                  <a:lnTo>
                    <a:pt x="291128" y="143052"/>
                  </a:lnTo>
                  <a:cubicBezTo>
                    <a:pt x="295502" y="144896"/>
                    <a:pt x="300431" y="144883"/>
                    <a:pt x="304796" y="143017"/>
                  </a:cubicBezTo>
                  <a:lnTo>
                    <a:pt x="581705" y="24608"/>
                  </a:lnTo>
                  <a:cubicBezTo>
                    <a:pt x="590575" y="20824"/>
                    <a:pt x="594700" y="10560"/>
                    <a:pt x="590916" y="1690"/>
                  </a:cubicBezTo>
                  <a:cubicBezTo>
                    <a:pt x="590640" y="1048"/>
                    <a:pt x="590330" y="423"/>
                    <a:pt x="589981" y="-180"/>
                  </a:cubicBezTo>
                  <a:cubicBezTo>
                    <a:pt x="588102" y="3101"/>
                    <a:pt x="585192" y="5670"/>
                    <a:pt x="581705" y="7130"/>
                  </a:cubicBezTo>
                  <a:close/>
                </a:path>
              </a:pathLst>
            </a:custGeom>
            <a:solidFill>
              <a:srgbClr val="000000">
                <a:alpha val="20000"/>
              </a:srgbClr>
            </a:solidFill>
            <a:ln w="4366" cap="flat">
              <a:noFill/>
              <a:prstDash val="solid"/>
              <a:miter/>
            </a:ln>
          </p:spPr>
          <p:txBody>
            <a:bodyPr rtlCol="0" anchor="ctr"/>
            <a:lstStyle/>
            <a:p>
              <a:endParaRPr lang="en-US"/>
            </a:p>
          </p:txBody>
        </p:sp>
        <p:sp>
          <p:nvSpPr>
            <p:cNvPr id="43" name="Freeform: Shape 42">
              <a:extLst>
                <a:ext uri="{FF2B5EF4-FFF2-40B4-BE49-F238E27FC236}">
                  <a16:creationId xmlns:a16="http://schemas.microsoft.com/office/drawing/2014/main" id="{F3543B6D-6B20-B371-32FE-4B92469B35EC}"/>
                </a:ext>
              </a:extLst>
            </p:cNvPr>
            <p:cNvSpPr/>
            <p:nvPr/>
          </p:nvSpPr>
          <p:spPr>
            <a:xfrm flipH="1">
              <a:off x="4032707" y="3808199"/>
              <a:ext cx="157285" cy="211820"/>
            </a:xfrm>
            <a:custGeom>
              <a:avLst/>
              <a:gdLst>
                <a:gd name="connsiteX0" fmla="*/ 4142 w 157285"/>
                <a:gd name="connsiteY0" fmla="*/ 211640 h 211820"/>
                <a:gd name="connsiteX1" fmla="*/ 8511 w 157285"/>
                <a:gd name="connsiteY1" fmla="*/ 207271 h 211820"/>
                <a:gd name="connsiteX2" fmla="*/ 8511 w 157285"/>
                <a:gd name="connsiteY2" fmla="*/ 61058 h 211820"/>
                <a:gd name="connsiteX3" fmla="*/ 152626 w 157285"/>
                <a:gd name="connsiteY3" fmla="*/ 8559 h 211820"/>
                <a:gd name="connsiteX4" fmla="*/ 157057 w 157285"/>
                <a:gd name="connsiteY4" fmla="*/ 4255 h 211820"/>
                <a:gd name="connsiteX5" fmla="*/ 152753 w 157285"/>
                <a:gd name="connsiteY5" fmla="*/ -180 h 211820"/>
                <a:gd name="connsiteX6" fmla="*/ 8642 w 157285"/>
                <a:gd name="connsiteY6" fmla="*/ 52319 h 211820"/>
                <a:gd name="connsiteX7" fmla="*/ 2381 w 157285"/>
                <a:gd name="connsiteY7" fmla="*/ 54832 h 211820"/>
                <a:gd name="connsiteX8" fmla="*/ -228 w 157285"/>
                <a:gd name="connsiteY8" fmla="*/ 61058 h 211820"/>
                <a:gd name="connsiteX9" fmla="*/ -228 w 157285"/>
                <a:gd name="connsiteY9" fmla="*/ 207271 h 211820"/>
                <a:gd name="connsiteX10" fmla="*/ 4142 w 157285"/>
                <a:gd name="connsiteY10" fmla="*/ 211640 h 2118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285" h="211820">
                  <a:moveTo>
                    <a:pt x="4142" y="211640"/>
                  </a:moveTo>
                  <a:cubicBezTo>
                    <a:pt x="6558" y="211640"/>
                    <a:pt x="8511" y="209683"/>
                    <a:pt x="8511" y="207271"/>
                  </a:cubicBezTo>
                  <a:lnTo>
                    <a:pt x="8511" y="61058"/>
                  </a:lnTo>
                  <a:lnTo>
                    <a:pt x="152626" y="8559"/>
                  </a:lnTo>
                  <a:cubicBezTo>
                    <a:pt x="155038" y="8594"/>
                    <a:pt x="157022" y="6667"/>
                    <a:pt x="157057" y="4255"/>
                  </a:cubicBezTo>
                  <a:cubicBezTo>
                    <a:pt x="157096" y="1843"/>
                    <a:pt x="155169" y="-145"/>
                    <a:pt x="152753" y="-180"/>
                  </a:cubicBezTo>
                  <a:lnTo>
                    <a:pt x="8642" y="52319"/>
                  </a:lnTo>
                  <a:cubicBezTo>
                    <a:pt x="6300" y="52267"/>
                    <a:pt x="4037" y="53176"/>
                    <a:pt x="2381" y="54832"/>
                  </a:cubicBezTo>
                  <a:cubicBezTo>
                    <a:pt x="707" y="56470"/>
                    <a:pt x="-232" y="58716"/>
                    <a:pt x="-228" y="61058"/>
                  </a:cubicBezTo>
                  <a:lnTo>
                    <a:pt x="-228" y="207271"/>
                  </a:lnTo>
                  <a:cubicBezTo>
                    <a:pt x="-228" y="209683"/>
                    <a:pt x="1730" y="211636"/>
                    <a:pt x="4142" y="211640"/>
                  </a:cubicBezTo>
                  <a:close/>
                </a:path>
              </a:pathLst>
            </a:custGeom>
            <a:solidFill>
              <a:srgbClr val="3F3D56"/>
            </a:solidFill>
            <a:ln w="4366" cap="flat">
              <a:noFill/>
              <a:prstDash val="solid"/>
              <a:miter/>
            </a:ln>
          </p:spPr>
          <p:txBody>
            <a:bodyPr rtlCol="0" anchor="ctr"/>
            <a:lstStyle/>
            <a:p>
              <a:endParaRPr lang="en-US"/>
            </a:p>
          </p:txBody>
        </p:sp>
      </p:grpSp>
    </p:spTree>
    <p:extLst>
      <p:ext uri="{BB962C8B-B14F-4D97-AF65-F5344CB8AC3E}">
        <p14:creationId xmlns:p14="http://schemas.microsoft.com/office/powerpoint/2010/main" val="26073796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 name="Picture 2" descr="Hands collection with different poses in flat syle">
            <a:extLst>
              <a:ext uri="{FF2B5EF4-FFF2-40B4-BE49-F238E27FC236}">
                <a16:creationId xmlns:a16="http://schemas.microsoft.com/office/drawing/2014/main" id="{D5386A61-9AF8-0083-4C75-8A36369A2A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6937"/>
          <a:stretch/>
        </p:blipFill>
        <p:spPr bwMode="auto">
          <a:xfrm>
            <a:off x="7508840" y="1475556"/>
            <a:ext cx="4683160" cy="435829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427C1FA7-4FA0-55CD-2B9B-9BF5AC6C079C}"/>
              </a:ext>
            </a:extLst>
          </p:cNvPr>
          <p:cNvSpPr>
            <a:spLocks noGrp="1"/>
          </p:cNvSpPr>
          <p:nvPr>
            <p:ph type="title"/>
          </p:nvPr>
        </p:nvSpPr>
        <p:spPr/>
        <p:txBody>
          <a:bodyPr/>
          <a:lstStyle/>
          <a:p>
            <a:r>
              <a:rPr lang="en-US" sz="5000" b="1" dirty="0">
                <a:latin typeface="Tenorite" panose="00000500000000000000" pitchFamily="2" charset="0"/>
              </a:rPr>
              <a:t>Background</a:t>
            </a:r>
            <a:r>
              <a:rPr lang="en-US" dirty="0"/>
              <a:t> </a:t>
            </a:r>
          </a:p>
        </p:txBody>
      </p:sp>
      <p:sp>
        <p:nvSpPr>
          <p:cNvPr id="1037" name="Slide Number Placeholder 1">
            <a:extLst>
              <a:ext uri="{FF2B5EF4-FFF2-40B4-BE49-F238E27FC236}">
                <a16:creationId xmlns:a16="http://schemas.microsoft.com/office/drawing/2014/main" id="{62365289-B46D-2E31-726F-7D09757F8B73}"/>
              </a:ext>
            </a:extLst>
          </p:cNvPr>
          <p:cNvSpPr>
            <a:spLocks noGrp="1"/>
          </p:cNvSpPr>
          <p:nvPr>
            <p:ph type="sldNum" idx="12"/>
          </p:nvPr>
        </p:nvSpPr>
        <p:spPr>
          <a:xfrm>
            <a:off x="11353800" y="6296075"/>
            <a:ext cx="548700" cy="393600"/>
          </a:xfrm>
        </p:spPr>
        <p:txBody>
          <a:bodyPr/>
          <a:lstStyle/>
          <a:p>
            <a:fld id="{00000000-1234-1234-1234-123412341234}" type="slidenum">
              <a:rPr lang="en" smtClean="0"/>
              <a:t>6</a:t>
            </a:fld>
            <a:endParaRPr lang="en-US" dirty="0"/>
          </a:p>
        </p:txBody>
      </p:sp>
      <p:sp>
        <p:nvSpPr>
          <p:cNvPr id="1043" name="Content Placeholder 2">
            <a:extLst>
              <a:ext uri="{FF2B5EF4-FFF2-40B4-BE49-F238E27FC236}">
                <a16:creationId xmlns:a16="http://schemas.microsoft.com/office/drawing/2014/main" id="{6FDB307A-B0F4-BDB9-8529-2A8E7E0D9827}"/>
              </a:ext>
            </a:extLst>
          </p:cNvPr>
          <p:cNvSpPr>
            <a:spLocks noGrp="1"/>
          </p:cNvSpPr>
          <p:nvPr>
            <p:ph idx="1"/>
          </p:nvPr>
        </p:nvSpPr>
        <p:spPr>
          <a:xfrm>
            <a:off x="838200" y="1825625"/>
            <a:ext cx="6868886" cy="4351338"/>
          </a:xfrm>
        </p:spPr>
        <p:txBody>
          <a:bodyPr>
            <a:normAutofit/>
          </a:bodyPr>
          <a:lstStyle/>
          <a:p>
            <a:pPr>
              <a:lnSpc>
                <a:spcPct val="100000"/>
              </a:lnSpc>
            </a:pPr>
            <a:r>
              <a:rPr lang="en-US" sz="2400" b="0" i="0" dirty="0">
                <a:effectLst/>
                <a:latin typeface="Tenorite" panose="00000500000000000000" pitchFamily="2" charset="0"/>
              </a:rPr>
              <a:t>Arabic Sign Language (</a:t>
            </a:r>
            <a:r>
              <a:rPr lang="en-US" sz="2400" b="0" i="0" dirty="0" err="1">
                <a:effectLst/>
                <a:latin typeface="Tenorite" panose="00000500000000000000" pitchFamily="2" charset="0"/>
              </a:rPr>
              <a:t>ArSL</a:t>
            </a:r>
            <a:r>
              <a:rPr lang="en-US" sz="2400" b="0" i="0" dirty="0">
                <a:effectLst/>
                <a:latin typeface="Tenorite" panose="00000500000000000000" pitchFamily="2" charset="0"/>
              </a:rPr>
              <a:t>) is essential for the deaf community in Arab regions, but recognizing its complex gestures is challenging. Recent deep learning advancements offer promising solutions. This project compares different deep learning models, such as CNNs, LSTMs, and pre-trained models like </a:t>
            </a:r>
            <a:r>
              <a:rPr lang="en-US" sz="2400" b="0" i="0" dirty="0" err="1">
                <a:effectLst/>
                <a:latin typeface="Tenorite" panose="00000500000000000000" pitchFamily="2" charset="0"/>
              </a:rPr>
              <a:t>ResNet</a:t>
            </a:r>
            <a:r>
              <a:rPr lang="en-US" sz="2400" b="0" i="0" dirty="0">
                <a:effectLst/>
                <a:latin typeface="Tenorite" panose="00000500000000000000" pitchFamily="2" charset="0"/>
              </a:rPr>
              <a:t>, for </a:t>
            </a:r>
            <a:r>
              <a:rPr lang="en-US" sz="2400" b="0" i="0" dirty="0" err="1">
                <a:effectLst/>
                <a:latin typeface="Tenorite" panose="00000500000000000000" pitchFamily="2" charset="0"/>
              </a:rPr>
              <a:t>ArSL</a:t>
            </a:r>
            <a:r>
              <a:rPr lang="en-US" sz="2400" b="0" i="0" dirty="0">
                <a:effectLst/>
                <a:latin typeface="Tenorite" panose="00000500000000000000" pitchFamily="2" charset="0"/>
              </a:rPr>
              <a:t> gesture recognition. The aim is to identify the most effective model, contributing to better communication tools for the deaf and hard-of-hearing in the Arabic-speaking world.</a:t>
            </a:r>
            <a:endParaRPr lang="en-US" sz="2400" dirty="0">
              <a:latin typeface="Tenorite" panose="00000500000000000000" pitchFamily="2" charset="0"/>
            </a:endParaRPr>
          </a:p>
        </p:txBody>
      </p:sp>
    </p:spTree>
    <p:extLst>
      <p:ext uri="{BB962C8B-B14F-4D97-AF65-F5344CB8AC3E}">
        <p14:creationId xmlns:p14="http://schemas.microsoft.com/office/powerpoint/2010/main" val="2985582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2309-4B65-EEAF-1A5A-A0644C6AE496}"/>
              </a:ext>
            </a:extLst>
          </p:cNvPr>
          <p:cNvSpPr>
            <a:spLocks noGrp="1"/>
          </p:cNvSpPr>
          <p:nvPr>
            <p:ph type="title"/>
          </p:nvPr>
        </p:nvSpPr>
        <p:spPr/>
        <p:txBody>
          <a:bodyPr/>
          <a:lstStyle/>
          <a:p>
            <a:r>
              <a:rPr lang="en-US" dirty="0"/>
              <a:t>Literature Review Highlights</a:t>
            </a:r>
          </a:p>
        </p:txBody>
      </p:sp>
      <p:sp>
        <p:nvSpPr>
          <p:cNvPr id="3" name="Content Placeholder 2">
            <a:extLst>
              <a:ext uri="{FF2B5EF4-FFF2-40B4-BE49-F238E27FC236}">
                <a16:creationId xmlns:a16="http://schemas.microsoft.com/office/drawing/2014/main" id="{4C99E4AC-0CC6-336F-4B8B-F18296D3B058}"/>
              </a:ext>
            </a:extLst>
          </p:cNvPr>
          <p:cNvSpPr>
            <a:spLocks noGrp="1"/>
          </p:cNvSpPr>
          <p:nvPr>
            <p:ph idx="1"/>
          </p:nvPr>
        </p:nvSpPr>
        <p:spPr>
          <a:xfrm>
            <a:off x="838200" y="1825625"/>
            <a:ext cx="8957553" cy="4351338"/>
          </a:xfrm>
        </p:spPr>
        <p:txBody>
          <a:bodyPr vert="horz" lIns="91440" tIns="45720" rIns="91440" bIns="45720" rtlCol="0" anchor="t">
            <a:normAutofit fontScale="92500" lnSpcReduction="10000"/>
          </a:bodyPr>
          <a:lstStyle/>
          <a:p>
            <a:pPr marL="0" indent="0">
              <a:buNone/>
            </a:pPr>
            <a:r>
              <a:rPr lang="en-US" sz="3200" b="1" dirty="0">
                <a:latin typeface="Tenorite" panose="00000500000000000000" pitchFamily="2" charset="0"/>
                <a:ea typeface="+mn-lt"/>
                <a:cs typeface="+mn-lt"/>
              </a:rPr>
              <a:t>LSTM in Sign Language :</a:t>
            </a:r>
          </a:p>
          <a:p>
            <a:r>
              <a:rPr lang="en-US" dirty="0" err="1">
                <a:latin typeface="Tenorite" panose="00000500000000000000" pitchFamily="2" charset="0"/>
                <a:ea typeface="+mn-lt"/>
                <a:cs typeface="+mn-lt"/>
              </a:rPr>
              <a:t>Boondamnoen</a:t>
            </a:r>
            <a:r>
              <a:rPr lang="en-US" dirty="0">
                <a:latin typeface="Tenorite" panose="00000500000000000000" pitchFamily="2" charset="0"/>
                <a:ea typeface="+mn-lt"/>
                <a:cs typeface="+mn-lt"/>
              </a:rPr>
              <a:t> et al. (2023): Enhanced Indian Sign Language recognition using LSTM and </a:t>
            </a:r>
            <a:r>
              <a:rPr lang="en-US" dirty="0" err="1">
                <a:latin typeface="Tenorite" panose="00000500000000000000" pitchFamily="2" charset="0"/>
                <a:ea typeface="+mn-lt"/>
                <a:cs typeface="+mn-lt"/>
              </a:rPr>
              <a:t>MediaPipe</a:t>
            </a:r>
            <a:r>
              <a:rPr lang="en-US" dirty="0">
                <a:latin typeface="Tenorite" panose="00000500000000000000" pitchFamily="2" charset="0"/>
                <a:ea typeface="+mn-lt"/>
                <a:cs typeface="+mn-lt"/>
              </a:rPr>
              <a:t>.</a:t>
            </a:r>
            <a:endParaRPr lang="en-US" dirty="0">
              <a:latin typeface="Tenorite" panose="00000500000000000000" pitchFamily="2" charset="0"/>
              <a:cs typeface="Calibri" panose="020F0502020204030204"/>
            </a:endParaRPr>
          </a:p>
          <a:p>
            <a:r>
              <a:rPr lang="en-US" dirty="0">
                <a:latin typeface="Tenorite" panose="00000500000000000000" pitchFamily="2" charset="0"/>
                <a:ea typeface="+mn-lt"/>
                <a:cs typeface="+mn-lt"/>
              </a:rPr>
              <a:t>Yin (2020): Stressed the importance of hand and non-manual features for comprehensive recognition.</a:t>
            </a:r>
          </a:p>
          <a:p>
            <a:pPr marL="0" indent="0">
              <a:buNone/>
            </a:pPr>
            <a:r>
              <a:rPr lang="en-US" sz="3200" b="1" dirty="0">
                <a:latin typeface="Tenorite" panose="00000500000000000000" pitchFamily="2" charset="0"/>
                <a:ea typeface="+mn-lt"/>
                <a:cs typeface="+mn-lt"/>
              </a:rPr>
              <a:t>CNN in Sign Language:</a:t>
            </a:r>
          </a:p>
          <a:p>
            <a:r>
              <a:rPr lang="en-US" dirty="0">
                <a:latin typeface="Tenorite" panose="00000500000000000000" pitchFamily="2" charset="0"/>
                <a:ea typeface="+mn-lt"/>
                <a:cs typeface="+mn-lt"/>
              </a:rPr>
              <a:t>Pandian et al. (2023): Focused on American Sign Language recognition with CNN.</a:t>
            </a:r>
          </a:p>
          <a:p>
            <a:r>
              <a:rPr lang="en-US" dirty="0">
                <a:latin typeface="Tenorite" panose="00000500000000000000" pitchFamily="2" charset="0"/>
                <a:ea typeface="+mn-lt"/>
                <a:cs typeface="+mn-lt"/>
              </a:rPr>
              <a:t>Sharma &amp; Singh (2021): Explored deep CNN models for translation, highlighting their effectiveness.</a:t>
            </a:r>
          </a:p>
        </p:txBody>
      </p:sp>
      <p:sp>
        <p:nvSpPr>
          <p:cNvPr id="4" name="Slide Number Placeholder 3">
            <a:extLst>
              <a:ext uri="{FF2B5EF4-FFF2-40B4-BE49-F238E27FC236}">
                <a16:creationId xmlns:a16="http://schemas.microsoft.com/office/drawing/2014/main" id="{6C84BACD-1BF1-71E9-21B7-542C1FFCE767}"/>
              </a:ext>
            </a:extLst>
          </p:cNvPr>
          <p:cNvSpPr>
            <a:spLocks noGrp="1"/>
          </p:cNvSpPr>
          <p:nvPr>
            <p:ph type="sldNum" sz="quarter" idx="12"/>
          </p:nvPr>
        </p:nvSpPr>
        <p:spPr/>
        <p:txBody>
          <a:bodyPr/>
          <a:lstStyle/>
          <a:p>
            <a:fld id="{EF5FFBA1-6FA7-47B6-9BF1-5964CF65E4E4}" type="slidenum">
              <a:rPr lang="en-US" smtClean="0"/>
              <a:pPr/>
              <a:t>7</a:t>
            </a:fld>
            <a:endParaRPr lang="en-US" dirty="0"/>
          </a:p>
        </p:txBody>
      </p:sp>
    </p:spTree>
    <p:extLst>
      <p:ext uri="{BB962C8B-B14F-4D97-AF65-F5344CB8AC3E}">
        <p14:creationId xmlns:p14="http://schemas.microsoft.com/office/powerpoint/2010/main" val="4277316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72309-4B65-EEAF-1A5A-A0644C6AE496}"/>
              </a:ext>
            </a:extLst>
          </p:cNvPr>
          <p:cNvSpPr>
            <a:spLocks noGrp="1"/>
          </p:cNvSpPr>
          <p:nvPr>
            <p:ph type="title"/>
          </p:nvPr>
        </p:nvSpPr>
        <p:spPr/>
        <p:txBody>
          <a:bodyPr/>
          <a:lstStyle/>
          <a:p>
            <a:r>
              <a:rPr lang="en-US" dirty="0"/>
              <a:t>Literature Review Highlights</a:t>
            </a:r>
          </a:p>
        </p:txBody>
      </p:sp>
      <p:sp>
        <p:nvSpPr>
          <p:cNvPr id="3" name="Content Placeholder 2">
            <a:extLst>
              <a:ext uri="{FF2B5EF4-FFF2-40B4-BE49-F238E27FC236}">
                <a16:creationId xmlns:a16="http://schemas.microsoft.com/office/drawing/2014/main" id="{4C99E4AC-0CC6-336F-4B8B-F18296D3B058}"/>
              </a:ext>
            </a:extLst>
          </p:cNvPr>
          <p:cNvSpPr>
            <a:spLocks noGrp="1"/>
          </p:cNvSpPr>
          <p:nvPr>
            <p:ph idx="1"/>
          </p:nvPr>
        </p:nvSpPr>
        <p:spPr>
          <a:xfrm>
            <a:off x="838200" y="1825625"/>
            <a:ext cx="7420583" cy="4351338"/>
          </a:xfrm>
        </p:spPr>
        <p:txBody>
          <a:bodyPr vert="horz" lIns="91440" tIns="45720" rIns="91440" bIns="45720" rtlCol="0" anchor="t">
            <a:normAutofit fontScale="92500"/>
          </a:bodyPr>
          <a:lstStyle/>
          <a:p>
            <a:pPr marL="0" indent="0">
              <a:buNone/>
            </a:pPr>
            <a:r>
              <a:rPr lang="en-US" sz="3200" b="1" dirty="0" err="1">
                <a:latin typeface="Tenorite" panose="00000500000000000000" pitchFamily="2" charset="0"/>
                <a:ea typeface="+mn-lt"/>
                <a:cs typeface="+mn-lt"/>
              </a:rPr>
              <a:t>ResNet</a:t>
            </a:r>
            <a:r>
              <a:rPr lang="en-US" sz="3200" b="1" dirty="0">
                <a:latin typeface="Tenorite" panose="00000500000000000000" pitchFamily="2" charset="0"/>
                <a:ea typeface="+mn-lt"/>
                <a:cs typeface="+mn-lt"/>
              </a:rPr>
              <a:t> &amp; 3D-ResNet for Improved Accuracy</a:t>
            </a:r>
            <a:r>
              <a:rPr lang="en-US" sz="3200" dirty="0">
                <a:latin typeface="Tenorite" panose="00000500000000000000" pitchFamily="2" charset="0"/>
                <a:ea typeface="+mn-lt"/>
                <a:cs typeface="+mn-lt"/>
              </a:rPr>
              <a:t>:</a:t>
            </a:r>
            <a:r>
              <a:rPr lang="en-US" sz="3200" b="1" dirty="0">
                <a:latin typeface="Tenorite" panose="00000500000000000000" pitchFamily="2" charset="0"/>
                <a:ea typeface="+mn-lt"/>
                <a:cs typeface="+mn-lt"/>
              </a:rPr>
              <a:t> </a:t>
            </a:r>
            <a:endParaRPr lang="en-US" dirty="0">
              <a:latin typeface="Tenorite" panose="00000500000000000000" pitchFamily="2" charset="0"/>
            </a:endParaRPr>
          </a:p>
          <a:p>
            <a:r>
              <a:rPr lang="en-US" dirty="0">
                <a:latin typeface="Tenorite" panose="00000500000000000000" pitchFamily="2" charset="0"/>
                <a:ea typeface="+mn-lt"/>
                <a:cs typeface="+mn-lt"/>
              </a:rPr>
              <a:t>Abu-Jamie &amp; Abu-Naser (2022), Wang et al.: Demonstrated </a:t>
            </a:r>
            <a:r>
              <a:rPr lang="en-US" dirty="0" err="1">
                <a:latin typeface="Tenorite" panose="00000500000000000000" pitchFamily="2" charset="0"/>
                <a:ea typeface="+mn-lt"/>
                <a:cs typeface="+mn-lt"/>
              </a:rPr>
              <a:t>ResNet</a:t>
            </a:r>
            <a:r>
              <a:rPr lang="en-US" dirty="0">
                <a:latin typeface="Tenorite" panose="00000500000000000000" pitchFamily="2" charset="0"/>
                <a:ea typeface="+mn-lt"/>
                <a:cs typeface="+mn-lt"/>
              </a:rPr>
              <a:t> models' effectiveness in recognizing complex gestures through spatial and temporal dimensions.</a:t>
            </a:r>
          </a:p>
          <a:p>
            <a:pPr marL="0" indent="0">
              <a:buNone/>
            </a:pPr>
            <a:r>
              <a:rPr lang="en-US" sz="3200" b="1" dirty="0">
                <a:latin typeface="Tenorite" panose="00000500000000000000" pitchFamily="2" charset="0"/>
                <a:ea typeface="+mn-lt"/>
                <a:cs typeface="+mn-lt"/>
              </a:rPr>
              <a:t>Comparative Analysis:</a:t>
            </a:r>
            <a:endParaRPr lang="en-US" dirty="0">
              <a:latin typeface="Tenorite" panose="00000500000000000000" pitchFamily="2" charset="0"/>
            </a:endParaRPr>
          </a:p>
          <a:p>
            <a:r>
              <a:rPr lang="en-US" dirty="0" err="1">
                <a:latin typeface="Tenorite" panose="00000500000000000000" pitchFamily="2" charset="0"/>
                <a:ea typeface="+mn-lt"/>
                <a:cs typeface="+mn-lt"/>
              </a:rPr>
              <a:t>Papatsimouli</a:t>
            </a:r>
            <a:r>
              <a:rPr lang="en-US" dirty="0">
                <a:latin typeface="Tenorite" panose="00000500000000000000" pitchFamily="2" charset="0"/>
                <a:ea typeface="+mn-lt"/>
                <a:cs typeface="+mn-lt"/>
              </a:rPr>
              <a:t> et al. (2022): Compared LSTM and Transformer architectures, providing insights into sign language translation strengths.</a:t>
            </a:r>
          </a:p>
        </p:txBody>
      </p:sp>
      <p:sp>
        <p:nvSpPr>
          <p:cNvPr id="4" name="Slide Number Placeholder 3">
            <a:extLst>
              <a:ext uri="{FF2B5EF4-FFF2-40B4-BE49-F238E27FC236}">
                <a16:creationId xmlns:a16="http://schemas.microsoft.com/office/drawing/2014/main" id="{6C84BACD-1BF1-71E9-21B7-542C1FFCE767}"/>
              </a:ext>
            </a:extLst>
          </p:cNvPr>
          <p:cNvSpPr>
            <a:spLocks noGrp="1"/>
          </p:cNvSpPr>
          <p:nvPr>
            <p:ph type="sldNum" sz="quarter" idx="12"/>
          </p:nvPr>
        </p:nvSpPr>
        <p:spPr/>
        <p:txBody>
          <a:bodyPr/>
          <a:lstStyle/>
          <a:p>
            <a:fld id="{EF5FFBA1-6FA7-47B6-9BF1-5964CF65E4E4}" type="slidenum">
              <a:rPr lang="en-US" smtClean="0"/>
              <a:pPr/>
              <a:t>8</a:t>
            </a:fld>
            <a:endParaRPr lang="en-US"/>
          </a:p>
        </p:txBody>
      </p:sp>
      <p:grpSp>
        <p:nvGrpSpPr>
          <p:cNvPr id="5" name="Group 4">
            <a:extLst>
              <a:ext uri="{FF2B5EF4-FFF2-40B4-BE49-F238E27FC236}">
                <a16:creationId xmlns:a16="http://schemas.microsoft.com/office/drawing/2014/main" id="{25E98135-91E9-A46C-85F0-F6AC599CF042}"/>
              </a:ext>
            </a:extLst>
          </p:cNvPr>
          <p:cNvGrpSpPr/>
          <p:nvPr/>
        </p:nvGrpSpPr>
        <p:grpSpPr>
          <a:xfrm>
            <a:off x="7959994" y="1690688"/>
            <a:ext cx="3843444" cy="2933958"/>
            <a:chOff x="9272786" y="1375395"/>
            <a:chExt cx="2180455" cy="1664487"/>
          </a:xfrm>
        </p:grpSpPr>
        <p:sp>
          <p:nvSpPr>
            <p:cNvPr id="6" name="Freeform: Shape 5">
              <a:extLst>
                <a:ext uri="{FF2B5EF4-FFF2-40B4-BE49-F238E27FC236}">
                  <a16:creationId xmlns:a16="http://schemas.microsoft.com/office/drawing/2014/main" id="{6FBC9D82-A8BA-37C1-F8A9-5B0CCE1FB44E}"/>
                </a:ext>
              </a:extLst>
            </p:cNvPr>
            <p:cNvSpPr/>
            <p:nvPr/>
          </p:nvSpPr>
          <p:spPr>
            <a:xfrm>
              <a:off x="9272786" y="1375395"/>
              <a:ext cx="2180455" cy="1664487"/>
            </a:xfrm>
            <a:custGeom>
              <a:avLst/>
              <a:gdLst>
                <a:gd name="connsiteX0" fmla="*/ 2095528 w 2180455"/>
                <a:gd name="connsiteY0" fmla="*/ 0 h 1664487"/>
                <a:gd name="connsiteX1" fmla="*/ 2180456 w 2180455"/>
                <a:gd name="connsiteY1" fmla="*/ 84928 h 1664487"/>
                <a:gd name="connsiteX2" fmla="*/ 2180456 w 2180455"/>
                <a:gd name="connsiteY2" fmla="*/ 1579559 h 1664487"/>
                <a:gd name="connsiteX3" fmla="*/ 2095528 w 2180455"/>
                <a:gd name="connsiteY3" fmla="*/ 1664487 h 1664487"/>
                <a:gd name="connsiteX4" fmla="*/ 84928 w 2180455"/>
                <a:gd name="connsiteY4" fmla="*/ 1664487 h 1664487"/>
                <a:gd name="connsiteX5" fmla="*/ 0 w 2180455"/>
                <a:gd name="connsiteY5" fmla="*/ 1579559 h 1664487"/>
                <a:gd name="connsiteX6" fmla="*/ 0 w 2180455"/>
                <a:gd name="connsiteY6" fmla="*/ 84928 h 1664487"/>
                <a:gd name="connsiteX7" fmla="*/ 84928 w 2180455"/>
                <a:gd name="connsiteY7" fmla="*/ 0 h 1664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180455" h="1664487">
                  <a:moveTo>
                    <a:pt x="2095528" y="0"/>
                  </a:moveTo>
                  <a:cubicBezTo>
                    <a:pt x="2142432" y="0"/>
                    <a:pt x="2180456" y="38024"/>
                    <a:pt x="2180456" y="84928"/>
                  </a:cubicBezTo>
                  <a:lnTo>
                    <a:pt x="2180456" y="1579559"/>
                  </a:lnTo>
                  <a:cubicBezTo>
                    <a:pt x="2180456" y="1626464"/>
                    <a:pt x="2142432" y="1664487"/>
                    <a:pt x="2095528" y="1664487"/>
                  </a:cubicBezTo>
                  <a:lnTo>
                    <a:pt x="84928" y="1664487"/>
                  </a:lnTo>
                  <a:cubicBezTo>
                    <a:pt x="38024" y="1664487"/>
                    <a:pt x="0" y="1626464"/>
                    <a:pt x="0" y="1579559"/>
                  </a:cubicBezTo>
                  <a:lnTo>
                    <a:pt x="0" y="84928"/>
                  </a:lnTo>
                  <a:cubicBezTo>
                    <a:pt x="0" y="38024"/>
                    <a:pt x="38024" y="0"/>
                    <a:pt x="84928" y="0"/>
                  </a:cubicBezTo>
                  <a:close/>
                </a:path>
              </a:pathLst>
            </a:custGeom>
            <a:solidFill>
              <a:srgbClr val="D7D7D8"/>
            </a:solidFill>
            <a:ln w="0"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38F18FE4-AFDD-E73C-81C9-782D21C91187}"/>
                </a:ext>
              </a:extLst>
            </p:cNvPr>
            <p:cNvSpPr/>
            <p:nvPr/>
          </p:nvSpPr>
          <p:spPr>
            <a:xfrm>
              <a:off x="9292301" y="1394909"/>
              <a:ext cx="2141426" cy="1625418"/>
            </a:xfrm>
            <a:custGeom>
              <a:avLst/>
              <a:gdLst>
                <a:gd name="connsiteX0" fmla="*/ 65413 w 2141426"/>
                <a:gd name="connsiteY0" fmla="*/ 0 h 1625418"/>
                <a:gd name="connsiteX1" fmla="*/ 0 w 2141426"/>
                <a:gd name="connsiteY1" fmla="*/ 65413 h 1625418"/>
                <a:gd name="connsiteX2" fmla="*/ 0 w 2141426"/>
                <a:gd name="connsiteY2" fmla="*/ 1560006 h 1625418"/>
                <a:gd name="connsiteX3" fmla="*/ 65413 w 2141426"/>
                <a:gd name="connsiteY3" fmla="*/ 1625419 h 1625418"/>
                <a:gd name="connsiteX4" fmla="*/ 2076013 w 2141426"/>
                <a:gd name="connsiteY4" fmla="*/ 1625419 h 1625418"/>
                <a:gd name="connsiteX5" fmla="*/ 2141426 w 2141426"/>
                <a:gd name="connsiteY5" fmla="*/ 1560006 h 1625418"/>
                <a:gd name="connsiteX6" fmla="*/ 2141426 w 2141426"/>
                <a:gd name="connsiteY6" fmla="*/ 65413 h 1625418"/>
                <a:gd name="connsiteX7" fmla="*/ 2076013 w 2141426"/>
                <a:gd name="connsiteY7" fmla="*/ 0 h 1625418"/>
                <a:gd name="connsiteX8" fmla="*/ 65413 w 2141426"/>
                <a:gd name="connsiteY8" fmla="*/ 0 h 1625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41426" h="1625418">
                  <a:moveTo>
                    <a:pt x="65413" y="0"/>
                  </a:moveTo>
                  <a:cubicBezTo>
                    <a:pt x="29350" y="0"/>
                    <a:pt x="0" y="29350"/>
                    <a:pt x="0" y="65413"/>
                  </a:cubicBezTo>
                  <a:lnTo>
                    <a:pt x="0" y="1560006"/>
                  </a:lnTo>
                  <a:cubicBezTo>
                    <a:pt x="0" y="1596069"/>
                    <a:pt x="29350" y="1625419"/>
                    <a:pt x="65413" y="1625419"/>
                  </a:cubicBezTo>
                  <a:lnTo>
                    <a:pt x="2076013" y="1625419"/>
                  </a:lnTo>
                  <a:cubicBezTo>
                    <a:pt x="2112076" y="1625419"/>
                    <a:pt x="2141426" y="1596069"/>
                    <a:pt x="2141426" y="1560006"/>
                  </a:cubicBezTo>
                  <a:lnTo>
                    <a:pt x="2141426" y="65413"/>
                  </a:lnTo>
                  <a:cubicBezTo>
                    <a:pt x="2141426" y="29350"/>
                    <a:pt x="2112076" y="0"/>
                    <a:pt x="2076013" y="0"/>
                  </a:cubicBezTo>
                  <a:lnTo>
                    <a:pt x="65413" y="0"/>
                  </a:lnTo>
                  <a:close/>
                </a:path>
              </a:pathLst>
            </a:custGeom>
            <a:solidFill>
              <a:srgbClr val="FFFFFF"/>
            </a:solidFill>
            <a:ln w="0"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37286003-770B-3E6E-94E9-EB4824C56FBE}"/>
                </a:ext>
              </a:extLst>
            </p:cNvPr>
            <p:cNvSpPr/>
            <p:nvPr/>
          </p:nvSpPr>
          <p:spPr>
            <a:xfrm>
              <a:off x="10355188" y="1385347"/>
              <a:ext cx="15572" cy="1646416"/>
            </a:xfrm>
            <a:custGeom>
              <a:avLst/>
              <a:gdLst>
                <a:gd name="connsiteX0" fmla="*/ 0 w 15572"/>
                <a:gd name="connsiteY0" fmla="*/ 0 h 1646416"/>
                <a:gd name="connsiteX1" fmla="*/ 15573 w 15572"/>
                <a:gd name="connsiteY1" fmla="*/ 0 h 1646416"/>
                <a:gd name="connsiteX2" fmla="*/ 15573 w 15572"/>
                <a:gd name="connsiteY2" fmla="*/ 1646417 h 1646416"/>
                <a:gd name="connsiteX3" fmla="*/ 0 w 15572"/>
                <a:gd name="connsiteY3" fmla="*/ 1646417 h 1646416"/>
              </a:gdLst>
              <a:ahLst/>
              <a:cxnLst>
                <a:cxn ang="0">
                  <a:pos x="connsiteX0" y="connsiteY0"/>
                </a:cxn>
                <a:cxn ang="0">
                  <a:pos x="connsiteX1" y="connsiteY1"/>
                </a:cxn>
                <a:cxn ang="0">
                  <a:pos x="connsiteX2" y="connsiteY2"/>
                </a:cxn>
                <a:cxn ang="0">
                  <a:pos x="connsiteX3" y="connsiteY3"/>
                </a:cxn>
              </a:cxnLst>
              <a:rect l="l" t="t" r="r" b="b"/>
              <a:pathLst>
                <a:path w="15572" h="1646416">
                  <a:moveTo>
                    <a:pt x="0" y="0"/>
                  </a:moveTo>
                  <a:lnTo>
                    <a:pt x="15573" y="0"/>
                  </a:lnTo>
                  <a:lnTo>
                    <a:pt x="15573" y="1646417"/>
                  </a:lnTo>
                  <a:lnTo>
                    <a:pt x="0" y="1646417"/>
                  </a:lnTo>
                  <a:close/>
                </a:path>
              </a:pathLst>
            </a:custGeom>
            <a:solidFill>
              <a:srgbClr val="D7D7D8"/>
            </a:solidFill>
            <a:ln w="0"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13494404-6315-4A79-1666-F770716AEA93}"/>
                </a:ext>
              </a:extLst>
            </p:cNvPr>
            <p:cNvSpPr/>
            <p:nvPr/>
          </p:nvSpPr>
          <p:spPr>
            <a:xfrm>
              <a:off x="10248365" y="1609298"/>
              <a:ext cx="44103" cy="44103"/>
            </a:xfrm>
            <a:custGeom>
              <a:avLst/>
              <a:gdLst>
                <a:gd name="connsiteX0" fmla="*/ 44103 w 44103"/>
                <a:gd name="connsiteY0" fmla="*/ 22052 h 44103"/>
                <a:gd name="connsiteX1" fmla="*/ 22052 w 44103"/>
                <a:gd name="connsiteY1" fmla="*/ 44103 h 44103"/>
                <a:gd name="connsiteX2" fmla="*/ 0 w 44103"/>
                <a:gd name="connsiteY2" fmla="*/ 22052 h 44103"/>
                <a:gd name="connsiteX3" fmla="*/ 22052 w 44103"/>
                <a:gd name="connsiteY3" fmla="*/ 0 h 44103"/>
                <a:gd name="connsiteX4" fmla="*/ 44103 w 44103"/>
                <a:gd name="connsiteY4" fmla="*/ 22052 h 44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03" h="44103">
                  <a:moveTo>
                    <a:pt x="44103" y="22052"/>
                  </a:moveTo>
                  <a:cubicBezTo>
                    <a:pt x="44103" y="34230"/>
                    <a:pt x="34230" y="44103"/>
                    <a:pt x="22052" y="44103"/>
                  </a:cubicBezTo>
                  <a:cubicBezTo>
                    <a:pt x="9873" y="44103"/>
                    <a:pt x="0" y="34230"/>
                    <a:pt x="0" y="22052"/>
                  </a:cubicBezTo>
                  <a:cubicBezTo>
                    <a:pt x="0" y="9873"/>
                    <a:pt x="9873" y="0"/>
                    <a:pt x="22052" y="0"/>
                  </a:cubicBezTo>
                  <a:cubicBezTo>
                    <a:pt x="34230" y="0"/>
                    <a:pt x="44103" y="9873"/>
                    <a:pt x="44103" y="22052"/>
                  </a:cubicBezTo>
                  <a:close/>
                </a:path>
              </a:pathLst>
            </a:custGeom>
            <a:solidFill>
              <a:srgbClr val="D7D7D8"/>
            </a:solidFill>
            <a:ln w="0" cap="flat">
              <a:no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822F43CD-E627-AF63-B21D-A086DD5EE5C8}"/>
                </a:ext>
              </a:extLst>
            </p:cNvPr>
            <p:cNvSpPr/>
            <p:nvPr/>
          </p:nvSpPr>
          <p:spPr>
            <a:xfrm>
              <a:off x="10433520" y="1609298"/>
              <a:ext cx="44103" cy="44103"/>
            </a:xfrm>
            <a:custGeom>
              <a:avLst/>
              <a:gdLst>
                <a:gd name="connsiteX0" fmla="*/ 44103 w 44103"/>
                <a:gd name="connsiteY0" fmla="*/ 22052 h 44103"/>
                <a:gd name="connsiteX1" fmla="*/ 22052 w 44103"/>
                <a:gd name="connsiteY1" fmla="*/ 44103 h 44103"/>
                <a:gd name="connsiteX2" fmla="*/ 0 w 44103"/>
                <a:gd name="connsiteY2" fmla="*/ 22052 h 44103"/>
                <a:gd name="connsiteX3" fmla="*/ 22052 w 44103"/>
                <a:gd name="connsiteY3" fmla="*/ 0 h 44103"/>
                <a:gd name="connsiteX4" fmla="*/ 44103 w 44103"/>
                <a:gd name="connsiteY4" fmla="*/ 22052 h 44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03" h="44103">
                  <a:moveTo>
                    <a:pt x="44103" y="22052"/>
                  </a:moveTo>
                  <a:cubicBezTo>
                    <a:pt x="44103" y="34230"/>
                    <a:pt x="34230" y="44103"/>
                    <a:pt x="22052" y="44103"/>
                  </a:cubicBezTo>
                  <a:cubicBezTo>
                    <a:pt x="9873" y="44103"/>
                    <a:pt x="0" y="34230"/>
                    <a:pt x="0" y="22052"/>
                  </a:cubicBezTo>
                  <a:cubicBezTo>
                    <a:pt x="0" y="9873"/>
                    <a:pt x="9873" y="0"/>
                    <a:pt x="22052" y="0"/>
                  </a:cubicBezTo>
                  <a:cubicBezTo>
                    <a:pt x="34230" y="0"/>
                    <a:pt x="44103" y="9873"/>
                    <a:pt x="44103" y="22052"/>
                  </a:cubicBezTo>
                  <a:close/>
                </a:path>
              </a:pathLst>
            </a:custGeom>
            <a:solidFill>
              <a:srgbClr val="D7D7D8"/>
            </a:solidFill>
            <a:ln w="0"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9ADBFF45-223C-84D4-AFAA-9AC18DFC5B79}"/>
                </a:ext>
              </a:extLst>
            </p:cNvPr>
            <p:cNvSpPr/>
            <p:nvPr/>
          </p:nvSpPr>
          <p:spPr>
            <a:xfrm>
              <a:off x="10248365" y="1897452"/>
              <a:ext cx="44103" cy="44103"/>
            </a:xfrm>
            <a:custGeom>
              <a:avLst/>
              <a:gdLst>
                <a:gd name="connsiteX0" fmla="*/ 44103 w 44103"/>
                <a:gd name="connsiteY0" fmla="*/ 22052 h 44103"/>
                <a:gd name="connsiteX1" fmla="*/ 22052 w 44103"/>
                <a:gd name="connsiteY1" fmla="*/ 44103 h 44103"/>
                <a:gd name="connsiteX2" fmla="*/ 0 w 44103"/>
                <a:gd name="connsiteY2" fmla="*/ 22052 h 44103"/>
                <a:gd name="connsiteX3" fmla="*/ 22052 w 44103"/>
                <a:gd name="connsiteY3" fmla="*/ 0 h 44103"/>
                <a:gd name="connsiteX4" fmla="*/ 44103 w 44103"/>
                <a:gd name="connsiteY4" fmla="*/ 22052 h 44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03" h="44103">
                  <a:moveTo>
                    <a:pt x="44103" y="22052"/>
                  </a:moveTo>
                  <a:cubicBezTo>
                    <a:pt x="44103" y="34230"/>
                    <a:pt x="34230" y="44103"/>
                    <a:pt x="22052" y="44103"/>
                  </a:cubicBezTo>
                  <a:cubicBezTo>
                    <a:pt x="9873" y="44103"/>
                    <a:pt x="0" y="34230"/>
                    <a:pt x="0" y="22052"/>
                  </a:cubicBezTo>
                  <a:cubicBezTo>
                    <a:pt x="0" y="9873"/>
                    <a:pt x="9873" y="0"/>
                    <a:pt x="22052" y="0"/>
                  </a:cubicBezTo>
                  <a:cubicBezTo>
                    <a:pt x="34230" y="0"/>
                    <a:pt x="44103" y="9873"/>
                    <a:pt x="44103" y="22052"/>
                  </a:cubicBezTo>
                  <a:close/>
                </a:path>
              </a:pathLst>
            </a:custGeom>
            <a:solidFill>
              <a:srgbClr val="D7D7D8"/>
            </a:solidFill>
            <a:ln w="0" cap="flat">
              <a:no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12611AFC-377D-999F-54D2-546DF6BB572C}"/>
                </a:ext>
              </a:extLst>
            </p:cNvPr>
            <p:cNvSpPr/>
            <p:nvPr/>
          </p:nvSpPr>
          <p:spPr>
            <a:xfrm>
              <a:off x="10433520" y="1897452"/>
              <a:ext cx="44103" cy="44103"/>
            </a:xfrm>
            <a:custGeom>
              <a:avLst/>
              <a:gdLst>
                <a:gd name="connsiteX0" fmla="*/ 44103 w 44103"/>
                <a:gd name="connsiteY0" fmla="*/ 22052 h 44103"/>
                <a:gd name="connsiteX1" fmla="*/ 22052 w 44103"/>
                <a:gd name="connsiteY1" fmla="*/ 44103 h 44103"/>
                <a:gd name="connsiteX2" fmla="*/ 0 w 44103"/>
                <a:gd name="connsiteY2" fmla="*/ 22052 h 44103"/>
                <a:gd name="connsiteX3" fmla="*/ 22052 w 44103"/>
                <a:gd name="connsiteY3" fmla="*/ 0 h 44103"/>
                <a:gd name="connsiteX4" fmla="*/ 44103 w 44103"/>
                <a:gd name="connsiteY4" fmla="*/ 22052 h 44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03" h="44103">
                  <a:moveTo>
                    <a:pt x="44103" y="22052"/>
                  </a:moveTo>
                  <a:cubicBezTo>
                    <a:pt x="44103" y="34230"/>
                    <a:pt x="34230" y="44103"/>
                    <a:pt x="22052" y="44103"/>
                  </a:cubicBezTo>
                  <a:cubicBezTo>
                    <a:pt x="9873" y="44103"/>
                    <a:pt x="0" y="34230"/>
                    <a:pt x="0" y="22052"/>
                  </a:cubicBezTo>
                  <a:cubicBezTo>
                    <a:pt x="0" y="9873"/>
                    <a:pt x="9873" y="0"/>
                    <a:pt x="22052" y="0"/>
                  </a:cubicBezTo>
                  <a:cubicBezTo>
                    <a:pt x="34230" y="0"/>
                    <a:pt x="44103" y="9873"/>
                    <a:pt x="44103" y="22052"/>
                  </a:cubicBezTo>
                  <a:close/>
                </a:path>
              </a:pathLst>
            </a:custGeom>
            <a:solidFill>
              <a:srgbClr val="D7D7D8"/>
            </a:solidFill>
            <a:ln w="0"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459F270D-A4C4-A9C5-BF8D-4BF46A0652A9}"/>
                </a:ext>
              </a:extLst>
            </p:cNvPr>
            <p:cNvSpPr/>
            <p:nvPr/>
          </p:nvSpPr>
          <p:spPr>
            <a:xfrm>
              <a:off x="10248365" y="2185567"/>
              <a:ext cx="44103" cy="44103"/>
            </a:xfrm>
            <a:custGeom>
              <a:avLst/>
              <a:gdLst>
                <a:gd name="connsiteX0" fmla="*/ 44103 w 44103"/>
                <a:gd name="connsiteY0" fmla="*/ 22052 h 44103"/>
                <a:gd name="connsiteX1" fmla="*/ 22052 w 44103"/>
                <a:gd name="connsiteY1" fmla="*/ 44103 h 44103"/>
                <a:gd name="connsiteX2" fmla="*/ 0 w 44103"/>
                <a:gd name="connsiteY2" fmla="*/ 22052 h 44103"/>
                <a:gd name="connsiteX3" fmla="*/ 22052 w 44103"/>
                <a:gd name="connsiteY3" fmla="*/ 0 h 44103"/>
                <a:gd name="connsiteX4" fmla="*/ 44103 w 44103"/>
                <a:gd name="connsiteY4" fmla="*/ 22052 h 44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03" h="44103">
                  <a:moveTo>
                    <a:pt x="44103" y="22052"/>
                  </a:moveTo>
                  <a:cubicBezTo>
                    <a:pt x="44103" y="34230"/>
                    <a:pt x="34230" y="44103"/>
                    <a:pt x="22052" y="44103"/>
                  </a:cubicBezTo>
                  <a:cubicBezTo>
                    <a:pt x="9873" y="44103"/>
                    <a:pt x="0" y="34230"/>
                    <a:pt x="0" y="22052"/>
                  </a:cubicBezTo>
                  <a:cubicBezTo>
                    <a:pt x="0" y="9873"/>
                    <a:pt x="9873" y="0"/>
                    <a:pt x="22052" y="0"/>
                  </a:cubicBezTo>
                  <a:cubicBezTo>
                    <a:pt x="34230" y="0"/>
                    <a:pt x="44103" y="9873"/>
                    <a:pt x="44103" y="22052"/>
                  </a:cubicBezTo>
                  <a:close/>
                </a:path>
              </a:pathLst>
            </a:custGeom>
            <a:solidFill>
              <a:srgbClr val="D7D7D8"/>
            </a:solidFill>
            <a:ln w="0"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643A651-4456-EF07-EC88-ED722EDCEA20}"/>
                </a:ext>
              </a:extLst>
            </p:cNvPr>
            <p:cNvSpPr/>
            <p:nvPr/>
          </p:nvSpPr>
          <p:spPr>
            <a:xfrm>
              <a:off x="10433520" y="2185567"/>
              <a:ext cx="44103" cy="44103"/>
            </a:xfrm>
            <a:custGeom>
              <a:avLst/>
              <a:gdLst>
                <a:gd name="connsiteX0" fmla="*/ 44103 w 44103"/>
                <a:gd name="connsiteY0" fmla="*/ 22052 h 44103"/>
                <a:gd name="connsiteX1" fmla="*/ 22052 w 44103"/>
                <a:gd name="connsiteY1" fmla="*/ 44103 h 44103"/>
                <a:gd name="connsiteX2" fmla="*/ 0 w 44103"/>
                <a:gd name="connsiteY2" fmla="*/ 22052 h 44103"/>
                <a:gd name="connsiteX3" fmla="*/ 22052 w 44103"/>
                <a:gd name="connsiteY3" fmla="*/ 0 h 44103"/>
                <a:gd name="connsiteX4" fmla="*/ 44103 w 44103"/>
                <a:gd name="connsiteY4" fmla="*/ 22052 h 44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03" h="44103">
                  <a:moveTo>
                    <a:pt x="44103" y="22052"/>
                  </a:moveTo>
                  <a:cubicBezTo>
                    <a:pt x="44103" y="34230"/>
                    <a:pt x="34230" y="44103"/>
                    <a:pt x="22052" y="44103"/>
                  </a:cubicBezTo>
                  <a:cubicBezTo>
                    <a:pt x="9873" y="44103"/>
                    <a:pt x="0" y="34230"/>
                    <a:pt x="0" y="22052"/>
                  </a:cubicBezTo>
                  <a:cubicBezTo>
                    <a:pt x="0" y="9873"/>
                    <a:pt x="9873" y="0"/>
                    <a:pt x="22052" y="0"/>
                  </a:cubicBezTo>
                  <a:cubicBezTo>
                    <a:pt x="34230" y="0"/>
                    <a:pt x="44103" y="9873"/>
                    <a:pt x="44103" y="22052"/>
                  </a:cubicBezTo>
                  <a:close/>
                </a:path>
              </a:pathLst>
            </a:custGeom>
            <a:solidFill>
              <a:srgbClr val="D7D7D8"/>
            </a:solidFill>
            <a:ln w="0"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784E7201-8F08-C73E-84AD-2971DF5FE552}"/>
                </a:ext>
              </a:extLst>
            </p:cNvPr>
            <p:cNvSpPr/>
            <p:nvPr/>
          </p:nvSpPr>
          <p:spPr>
            <a:xfrm>
              <a:off x="10248365" y="2473721"/>
              <a:ext cx="44103" cy="44103"/>
            </a:xfrm>
            <a:custGeom>
              <a:avLst/>
              <a:gdLst>
                <a:gd name="connsiteX0" fmla="*/ 44103 w 44103"/>
                <a:gd name="connsiteY0" fmla="*/ 22052 h 44103"/>
                <a:gd name="connsiteX1" fmla="*/ 22052 w 44103"/>
                <a:gd name="connsiteY1" fmla="*/ 44103 h 44103"/>
                <a:gd name="connsiteX2" fmla="*/ 0 w 44103"/>
                <a:gd name="connsiteY2" fmla="*/ 22052 h 44103"/>
                <a:gd name="connsiteX3" fmla="*/ 22052 w 44103"/>
                <a:gd name="connsiteY3" fmla="*/ 0 h 44103"/>
                <a:gd name="connsiteX4" fmla="*/ 44103 w 44103"/>
                <a:gd name="connsiteY4" fmla="*/ 22052 h 44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03" h="44103">
                  <a:moveTo>
                    <a:pt x="44103" y="22052"/>
                  </a:moveTo>
                  <a:cubicBezTo>
                    <a:pt x="44103" y="34230"/>
                    <a:pt x="34230" y="44103"/>
                    <a:pt x="22052" y="44103"/>
                  </a:cubicBezTo>
                  <a:cubicBezTo>
                    <a:pt x="9873" y="44103"/>
                    <a:pt x="0" y="34230"/>
                    <a:pt x="0" y="22052"/>
                  </a:cubicBezTo>
                  <a:cubicBezTo>
                    <a:pt x="0" y="9873"/>
                    <a:pt x="9873" y="0"/>
                    <a:pt x="22052" y="0"/>
                  </a:cubicBezTo>
                  <a:cubicBezTo>
                    <a:pt x="34230" y="0"/>
                    <a:pt x="44103" y="9873"/>
                    <a:pt x="44103" y="22052"/>
                  </a:cubicBezTo>
                  <a:close/>
                </a:path>
              </a:pathLst>
            </a:custGeom>
            <a:solidFill>
              <a:srgbClr val="D7D7D8"/>
            </a:solidFill>
            <a:ln w="0"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584F71CB-11E7-FE0B-F700-A578DC9C59D9}"/>
                </a:ext>
              </a:extLst>
            </p:cNvPr>
            <p:cNvSpPr/>
            <p:nvPr/>
          </p:nvSpPr>
          <p:spPr>
            <a:xfrm>
              <a:off x="10433520" y="2473721"/>
              <a:ext cx="44103" cy="44103"/>
            </a:xfrm>
            <a:custGeom>
              <a:avLst/>
              <a:gdLst>
                <a:gd name="connsiteX0" fmla="*/ 44103 w 44103"/>
                <a:gd name="connsiteY0" fmla="*/ 22052 h 44103"/>
                <a:gd name="connsiteX1" fmla="*/ 22052 w 44103"/>
                <a:gd name="connsiteY1" fmla="*/ 44103 h 44103"/>
                <a:gd name="connsiteX2" fmla="*/ 0 w 44103"/>
                <a:gd name="connsiteY2" fmla="*/ 22052 h 44103"/>
                <a:gd name="connsiteX3" fmla="*/ 22052 w 44103"/>
                <a:gd name="connsiteY3" fmla="*/ 0 h 44103"/>
                <a:gd name="connsiteX4" fmla="*/ 44103 w 44103"/>
                <a:gd name="connsiteY4" fmla="*/ 22052 h 44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03" h="44103">
                  <a:moveTo>
                    <a:pt x="44103" y="22052"/>
                  </a:moveTo>
                  <a:cubicBezTo>
                    <a:pt x="44103" y="34230"/>
                    <a:pt x="34230" y="44103"/>
                    <a:pt x="22052" y="44103"/>
                  </a:cubicBezTo>
                  <a:cubicBezTo>
                    <a:pt x="9873" y="44103"/>
                    <a:pt x="0" y="34230"/>
                    <a:pt x="0" y="22052"/>
                  </a:cubicBezTo>
                  <a:cubicBezTo>
                    <a:pt x="0" y="9873"/>
                    <a:pt x="9873" y="0"/>
                    <a:pt x="22052" y="0"/>
                  </a:cubicBezTo>
                  <a:cubicBezTo>
                    <a:pt x="34230" y="0"/>
                    <a:pt x="44103" y="9873"/>
                    <a:pt x="44103" y="22052"/>
                  </a:cubicBezTo>
                  <a:close/>
                </a:path>
              </a:pathLst>
            </a:custGeom>
            <a:solidFill>
              <a:srgbClr val="D7D7D8"/>
            </a:solidFill>
            <a:ln w="0"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8087DF41-E374-55EB-1780-C8465B82EFDD}"/>
                </a:ext>
              </a:extLst>
            </p:cNvPr>
            <p:cNvSpPr/>
            <p:nvPr/>
          </p:nvSpPr>
          <p:spPr>
            <a:xfrm>
              <a:off x="10248365" y="2761836"/>
              <a:ext cx="44103" cy="44103"/>
            </a:xfrm>
            <a:custGeom>
              <a:avLst/>
              <a:gdLst>
                <a:gd name="connsiteX0" fmla="*/ 44103 w 44103"/>
                <a:gd name="connsiteY0" fmla="*/ 22052 h 44103"/>
                <a:gd name="connsiteX1" fmla="*/ 22052 w 44103"/>
                <a:gd name="connsiteY1" fmla="*/ 44103 h 44103"/>
                <a:gd name="connsiteX2" fmla="*/ 0 w 44103"/>
                <a:gd name="connsiteY2" fmla="*/ 22052 h 44103"/>
                <a:gd name="connsiteX3" fmla="*/ 22052 w 44103"/>
                <a:gd name="connsiteY3" fmla="*/ 0 h 44103"/>
                <a:gd name="connsiteX4" fmla="*/ 44103 w 44103"/>
                <a:gd name="connsiteY4" fmla="*/ 22052 h 44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03" h="44103">
                  <a:moveTo>
                    <a:pt x="44103" y="22052"/>
                  </a:moveTo>
                  <a:cubicBezTo>
                    <a:pt x="44103" y="34230"/>
                    <a:pt x="34230" y="44103"/>
                    <a:pt x="22052" y="44103"/>
                  </a:cubicBezTo>
                  <a:cubicBezTo>
                    <a:pt x="9873" y="44103"/>
                    <a:pt x="0" y="34230"/>
                    <a:pt x="0" y="22052"/>
                  </a:cubicBezTo>
                  <a:cubicBezTo>
                    <a:pt x="0" y="9873"/>
                    <a:pt x="9873" y="0"/>
                    <a:pt x="22052" y="0"/>
                  </a:cubicBezTo>
                  <a:cubicBezTo>
                    <a:pt x="34230" y="0"/>
                    <a:pt x="44103" y="9873"/>
                    <a:pt x="44103" y="22052"/>
                  </a:cubicBezTo>
                  <a:close/>
                </a:path>
              </a:pathLst>
            </a:custGeom>
            <a:solidFill>
              <a:srgbClr val="D7D7D8"/>
            </a:solidFill>
            <a:ln w="0"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E9AA4C09-EF41-0F34-06F1-30EE24C0932E}"/>
                </a:ext>
              </a:extLst>
            </p:cNvPr>
            <p:cNvSpPr/>
            <p:nvPr/>
          </p:nvSpPr>
          <p:spPr>
            <a:xfrm>
              <a:off x="10433520" y="2761836"/>
              <a:ext cx="44103" cy="44103"/>
            </a:xfrm>
            <a:custGeom>
              <a:avLst/>
              <a:gdLst>
                <a:gd name="connsiteX0" fmla="*/ 44103 w 44103"/>
                <a:gd name="connsiteY0" fmla="*/ 22052 h 44103"/>
                <a:gd name="connsiteX1" fmla="*/ 22052 w 44103"/>
                <a:gd name="connsiteY1" fmla="*/ 44103 h 44103"/>
                <a:gd name="connsiteX2" fmla="*/ 0 w 44103"/>
                <a:gd name="connsiteY2" fmla="*/ 22052 h 44103"/>
                <a:gd name="connsiteX3" fmla="*/ 22052 w 44103"/>
                <a:gd name="connsiteY3" fmla="*/ 0 h 44103"/>
                <a:gd name="connsiteX4" fmla="*/ 44103 w 44103"/>
                <a:gd name="connsiteY4" fmla="*/ 22052 h 44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103" h="44103">
                  <a:moveTo>
                    <a:pt x="44103" y="22052"/>
                  </a:moveTo>
                  <a:cubicBezTo>
                    <a:pt x="44103" y="34230"/>
                    <a:pt x="34230" y="44103"/>
                    <a:pt x="22052" y="44103"/>
                  </a:cubicBezTo>
                  <a:cubicBezTo>
                    <a:pt x="9873" y="44103"/>
                    <a:pt x="0" y="34230"/>
                    <a:pt x="0" y="22052"/>
                  </a:cubicBezTo>
                  <a:cubicBezTo>
                    <a:pt x="0" y="9873"/>
                    <a:pt x="9873" y="0"/>
                    <a:pt x="22052" y="0"/>
                  </a:cubicBezTo>
                  <a:cubicBezTo>
                    <a:pt x="34230" y="0"/>
                    <a:pt x="44103" y="9873"/>
                    <a:pt x="44103" y="22052"/>
                  </a:cubicBezTo>
                  <a:close/>
                </a:path>
              </a:pathLst>
            </a:custGeom>
            <a:solidFill>
              <a:srgbClr val="D7D7D8"/>
            </a:solidFill>
            <a:ln w="0"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A6B956BF-904C-DA0B-EB5B-7B2D8626A320}"/>
                </a:ext>
              </a:extLst>
            </p:cNvPr>
            <p:cNvSpPr/>
            <p:nvPr/>
          </p:nvSpPr>
          <p:spPr>
            <a:xfrm>
              <a:off x="10268348" y="1587068"/>
              <a:ext cx="189448" cy="34095"/>
            </a:xfrm>
            <a:custGeom>
              <a:avLst/>
              <a:gdLst>
                <a:gd name="connsiteX0" fmla="*/ 4098 w 189448"/>
                <a:gd name="connsiteY0" fmla="*/ 34095 h 34095"/>
                <a:gd name="connsiteX1" fmla="*/ 0 w 189448"/>
                <a:gd name="connsiteY1" fmla="*/ 27460 h 34095"/>
                <a:gd name="connsiteX2" fmla="*/ 189449 w 189448"/>
                <a:gd name="connsiteY2" fmla="*/ 27577 h 34095"/>
                <a:gd name="connsiteX3" fmla="*/ 184960 w 189448"/>
                <a:gd name="connsiteY3" fmla="*/ 33978 h 34095"/>
                <a:gd name="connsiteX4" fmla="*/ 4098 w 189448"/>
                <a:gd name="connsiteY4" fmla="*/ 34095 h 3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48" h="34095">
                  <a:moveTo>
                    <a:pt x="4098" y="34095"/>
                  </a:moveTo>
                  <a:lnTo>
                    <a:pt x="0" y="27460"/>
                  </a:lnTo>
                  <a:cubicBezTo>
                    <a:pt x="1015" y="26836"/>
                    <a:pt x="101867" y="-34089"/>
                    <a:pt x="189449" y="27577"/>
                  </a:cubicBezTo>
                  <a:lnTo>
                    <a:pt x="184960" y="33978"/>
                  </a:lnTo>
                  <a:cubicBezTo>
                    <a:pt x="101594" y="-24722"/>
                    <a:pt x="5035" y="33510"/>
                    <a:pt x="4098" y="34095"/>
                  </a:cubicBezTo>
                  <a:close/>
                </a:path>
              </a:pathLst>
            </a:custGeom>
            <a:solidFill>
              <a:srgbClr val="D7D7D8"/>
            </a:solidFill>
            <a:ln w="0"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AFEF45A5-1622-4EC1-FE21-FB69CAA7ABC6}"/>
                </a:ext>
              </a:extLst>
            </p:cNvPr>
            <p:cNvSpPr/>
            <p:nvPr/>
          </p:nvSpPr>
          <p:spPr>
            <a:xfrm>
              <a:off x="10268348" y="1614115"/>
              <a:ext cx="189448" cy="34095"/>
            </a:xfrm>
            <a:custGeom>
              <a:avLst/>
              <a:gdLst>
                <a:gd name="connsiteX0" fmla="*/ 4098 w 189448"/>
                <a:gd name="connsiteY0" fmla="*/ 34095 h 34095"/>
                <a:gd name="connsiteX1" fmla="*/ 0 w 189448"/>
                <a:gd name="connsiteY1" fmla="*/ 27460 h 34095"/>
                <a:gd name="connsiteX2" fmla="*/ 189449 w 189448"/>
                <a:gd name="connsiteY2" fmla="*/ 27577 h 34095"/>
                <a:gd name="connsiteX3" fmla="*/ 184960 w 189448"/>
                <a:gd name="connsiteY3" fmla="*/ 33978 h 34095"/>
                <a:gd name="connsiteX4" fmla="*/ 4098 w 189448"/>
                <a:gd name="connsiteY4" fmla="*/ 34095 h 3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48" h="34095">
                  <a:moveTo>
                    <a:pt x="4098" y="34095"/>
                  </a:moveTo>
                  <a:lnTo>
                    <a:pt x="0" y="27460"/>
                  </a:lnTo>
                  <a:cubicBezTo>
                    <a:pt x="1015" y="26836"/>
                    <a:pt x="101867" y="-34089"/>
                    <a:pt x="189449" y="27577"/>
                  </a:cubicBezTo>
                  <a:lnTo>
                    <a:pt x="184960" y="33978"/>
                  </a:lnTo>
                  <a:cubicBezTo>
                    <a:pt x="101594" y="-24722"/>
                    <a:pt x="5035" y="33510"/>
                    <a:pt x="4098" y="34095"/>
                  </a:cubicBezTo>
                  <a:close/>
                </a:path>
              </a:pathLst>
            </a:custGeom>
            <a:solidFill>
              <a:srgbClr val="D7D7D8"/>
            </a:solidFill>
            <a:ln w="0"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4EB9057-B1BC-B920-D6E8-BB7FA4F3CABC}"/>
                </a:ext>
              </a:extLst>
            </p:cNvPr>
            <p:cNvSpPr/>
            <p:nvPr/>
          </p:nvSpPr>
          <p:spPr>
            <a:xfrm>
              <a:off x="10268348" y="1876471"/>
              <a:ext cx="189448" cy="34095"/>
            </a:xfrm>
            <a:custGeom>
              <a:avLst/>
              <a:gdLst>
                <a:gd name="connsiteX0" fmla="*/ 4098 w 189448"/>
                <a:gd name="connsiteY0" fmla="*/ 34095 h 34095"/>
                <a:gd name="connsiteX1" fmla="*/ 0 w 189448"/>
                <a:gd name="connsiteY1" fmla="*/ 27460 h 34095"/>
                <a:gd name="connsiteX2" fmla="*/ 189449 w 189448"/>
                <a:gd name="connsiteY2" fmla="*/ 27577 h 34095"/>
                <a:gd name="connsiteX3" fmla="*/ 184960 w 189448"/>
                <a:gd name="connsiteY3" fmla="*/ 33978 h 34095"/>
                <a:gd name="connsiteX4" fmla="*/ 4098 w 189448"/>
                <a:gd name="connsiteY4" fmla="*/ 34095 h 3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48" h="34095">
                  <a:moveTo>
                    <a:pt x="4098" y="34095"/>
                  </a:moveTo>
                  <a:lnTo>
                    <a:pt x="0" y="27460"/>
                  </a:lnTo>
                  <a:cubicBezTo>
                    <a:pt x="1015" y="26836"/>
                    <a:pt x="101867" y="-34089"/>
                    <a:pt x="189449" y="27577"/>
                  </a:cubicBezTo>
                  <a:lnTo>
                    <a:pt x="184960" y="33978"/>
                  </a:lnTo>
                  <a:cubicBezTo>
                    <a:pt x="101594" y="-24722"/>
                    <a:pt x="5035" y="33510"/>
                    <a:pt x="4098" y="34095"/>
                  </a:cubicBezTo>
                  <a:close/>
                </a:path>
              </a:pathLst>
            </a:custGeom>
            <a:solidFill>
              <a:srgbClr val="D7D7D8"/>
            </a:solidFill>
            <a:ln w="0"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C8085768-6F43-EBAA-642A-539DB06C6AD6}"/>
                </a:ext>
              </a:extLst>
            </p:cNvPr>
            <p:cNvSpPr/>
            <p:nvPr/>
          </p:nvSpPr>
          <p:spPr>
            <a:xfrm>
              <a:off x="10268348" y="1903557"/>
              <a:ext cx="189448" cy="34095"/>
            </a:xfrm>
            <a:custGeom>
              <a:avLst/>
              <a:gdLst>
                <a:gd name="connsiteX0" fmla="*/ 4098 w 189448"/>
                <a:gd name="connsiteY0" fmla="*/ 34095 h 34095"/>
                <a:gd name="connsiteX1" fmla="*/ 0 w 189448"/>
                <a:gd name="connsiteY1" fmla="*/ 27460 h 34095"/>
                <a:gd name="connsiteX2" fmla="*/ 189449 w 189448"/>
                <a:gd name="connsiteY2" fmla="*/ 27577 h 34095"/>
                <a:gd name="connsiteX3" fmla="*/ 184960 w 189448"/>
                <a:gd name="connsiteY3" fmla="*/ 33978 h 34095"/>
                <a:gd name="connsiteX4" fmla="*/ 4098 w 189448"/>
                <a:gd name="connsiteY4" fmla="*/ 34095 h 3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48" h="34095">
                  <a:moveTo>
                    <a:pt x="4098" y="34095"/>
                  </a:moveTo>
                  <a:lnTo>
                    <a:pt x="0" y="27460"/>
                  </a:lnTo>
                  <a:cubicBezTo>
                    <a:pt x="1015" y="26836"/>
                    <a:pt x="101867" y="-34089"/>
                    <a:pt x="189449" y="27577"/>
                  </a:cubicBezTo>
                  <a:lnTo>
                    <a:pt x="184960" y="33978"/>
                  </a:lnTo>
                  <a:cubicBezTo>
                    <a:pt x="101594" y="-24722"/>
                    <a:pt x="5035" y="33510"/>
                    <a:pt x="4098" y="34095"/>
                  </a:cubicBezTo>
                  <a:close/>
                </a:path>
              </a:pathLst>
            </a:custGeom>
            <a:solidFill>
              <a:srgbClr val="D7D7D8"/>
            </a:solidFill>
            <a:ln w="0"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12DA5CF0-569F-4662-CCB5-2D392BF9BA0E}"/>
                </a:ext>
              </a:extLst>
            </p:cNvPr>
            <p:cNvSpPr/>
            <p:nvPr/>
          </p:nvSpPr>
          <p:spPr>
            <a:xfrm>
              <a:off x="10268348" y="2165874"/>
              <a:ext cx="189448" cy="34095"/>
            </a:xfrm>
            <a:custGeom>
              <a:avLst/>
              <a:gdLst>
                <a:gd name="connsiteX0" fmla="*/ 4098 w 189448"/>
                <a:gd name="connsiteY0" fmla="*/ 34095 h 34095"/>
                <a:gd name="connsiteX1" fmla="*/ 0 w 189448"/>
                <a:gd name="connsiteY1" fmla="*/ 27460 h 34095"/>
                <a:gd name="connsiteX2" fmla="*/ 189449 w 189448"/>
                <a:gd name="connsiteY2" fmla="*/ 27577 h 34095"/>
                <a:gd name="connsiteX3" fmla="*/ 184960 w 189448"/>
                <a:gd name="connsiteY3" fmla="*/ 33978 h 34095"/>
                <a:gd name="connsiteX4" fmla="*/ 4098 w 189448"/>
                <a:gd name="connsiteY4" fmla="*/ 34095 h 3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48" h="34095">
                  <a:moveTo>
                    <a:pt x="4098" y="34095"/>
                  </a:moveTo>
                  <a:lnTo>
                    <a:pt x="0" y="27460"/>
                  </a:lnTo>
                  <a:cubicBezTo>
                    <a:pt x="1015" y="26836"/>
                    <a:pt x="101867" y="-34089"/>
                    <a:pt x="189449" y="27577"/>
                  </a:cubicBezTo>
                  <a:lnTo>
                    <a:pt x="184960" y="33978"/>
                  </a:lnTo>
                  <a:cubicBezTo>
                    <a:pt x="101594" y="-24722"/>
                    <a:pt x="5035" y="33510"/>
                    <a:pt x="4098" y="34095"/>
                  </a:cubicBezTo>
                  <a:close/>
                </a:path>
              </a:pathLst>
            </a:custGeom>
            <a:solidFill>
              <a:srgbClr val="D7D7D8"/>
            </a:solidFill>
            <a:ln w="0"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512CB7BE-BDBE-B568-2B79-A6EEAF4AEA8C}"/>
                </a:ext>
              </a:extLst>
            </p:cNvPr>
            <p:cNvSpPr/>
            <p:nvPr/>
          </p:nvSpPr>
          <p:spPr>
            <a:xfrm>
              <a:off x="10268348" y="2192960"/>
              <a:ext cx="189448" cy="34095"/>
            </a:xfrm>
            <a:custGeom>
              <a:avLst/>
              <a:gdLst>
                <a:gd name="connsiteX0" fmla="*/ 4098 w 189448"/>
                <a:gd name="connsiteY0" fmla="*/ 34095 h 34095"/>
                <a:gd name="connsiteX1" fmla="*/ 0 w 189448"/>
                <a:gd name="connsiteY1" fmla="*/ 27460 h 34095"/>
                <a:gd name="connsiteX2" fmla="*/ 189449 w 189448"/>
                <a:gd name="connsiteY2" fmla="*/ 27577 h 34095"/>
                <a:gd name="connsiteX3" fmla="*/ 184960 w 189448"/>
                <a:gd name="connsiteY3" fmla="*/ 33978 h 34095"/>
                <a:gd name="connsiteX4" fmla="*/ 4098 w 189448"/>
                <a:gd name="connsiteY4" fmla="*/ 34095 h 3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48" h="34095">
                  <a:moveTo>
                    <a:pt x="4098" y="34095"/>
                  </a:moveTo>
                  <a:lnTo>
                    <a:pt x="0" y="27460"/>
                  </a:lnTo>
                  <a:cubicBezTo>
                    <a:pt x="1015" y="26836"/>
                    <a:pt x="101828" y="-34089"/>
                    <a:pt x="189449" y="27577"/>
                  </a:cubicBezTo>
                  <a:lnTo>
                    <a:pt x="184960" y="33978"/>
                  </a:lnTo>
                  <a:cubicBezTo>
                    <a:pt x="101594" y="-24722"/>
                    <a:pt x="5035" y="33510"/>
                    <a:pt x="4098" y="34095"/>
                  </a:cubicBezTo>
                  <a:close/>
                </a:path>
              </a:pathLst>
            </a:custGeom>
            <a:solidFill>
              <a:srgbClr val="D7D7D8"/>
            </a:solidFill>
            <a:ln w="0"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CA40962A-5A30-224F-69B1-C80C7330380F}"/>
                </a:ext>
              </a:extLst>
            </p:cNvPr>
            <p:cNvSpPr/>
            <p:nvPr/>
          </p:nvSpPr>
          <p:spPr>
            <a:xfrm>
              <a:off x="10268348" y="2455277"/>
              <a:ext cx="189448" cy="34095"/>
            </a:xfrm>
            <a:custGeom>
              <a:avLst/>
              <a:gdLst>
                <a:gd name="connsiteX0" fmla="*/ 4098 w 189448"/>
                <a:gd name="connsiteY0" fmla="*/ 34095 h 34095"/>
                <a:gd name="connsiteX1" fmla="*/ 0 w 189448"/>
                <a:gd name="connsiteY1" fmla="*/ 27460 h 34095"/>
                <a:gd name="connsiteX2" fmla="*/ 189449 w 189448"/>
                <a:gd name="connsiteY2" fmla="*/ 27577 h 34095"/>
                <a:gd name="connsiteX3" fmla="*/ 184960 w 189448"/>
                <a:gd name="connsiteY3" fmla="*/ 33978 h 34095"/>
                <a:gd name="connsiteX4" fmla="*/ 4098 w 189448"/>
                <a:gd name="connsiteY4" fmla="*/ 34095 h 3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48" h="34095">
                  <a:moveTo>
                    <a:pt x="4098" y="34095"/>
                  </a:moveTo>
                  <a:lnTo>
                    <a:pt x="0" y="27460"/>
                  </a:lnTo>
                  <a:cubicBezTo>
                    <a:pt x="1015" y="26836"/>
                    <a:pt x="101867" y="-34089"/>
                    <a:pt x="189449" y="27577"/>
                  </a:cubicBezTo>
                  <a:lnTo>
                    <a:pt x="184960" y="33978"/>
                  </a:lnTo>
                  <a:cubicBezTo>
                    <a:pt x="101594" y="-24683"/>
                    <a:pt x="5035" y="33510"/>
                    <a:pt x="4098" y="34095"/>
                  </a:cubicBezTo>
                  <a:close/>
                </a:path>
              </a:pathLst>
            </a:custGeom>
            <a:solidFill>
              <a:srgbClr val="D7D7D8"/>
            </a:solidFill>
            <a:ln w="0"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6D263E4F-209A-0AEE-C149-E54586817788}"/>
                </a:ext>
              </a:extLst>
            </p:cNvPr>
            <p:cNvSpPr/>
            <p:nvPr/>
          </p:nvSpPr>
          <p:spPr>
            <a:xfrm>
              <a:off x="10268348" y="2482363"/>
              <a:ext cx="189448" cy="34095"/>
            </a:xfrm>
            <a:custGeom>
              <a:avLst/>
              <a:gdLst>
                <a:gd name="connsiteX0" fmla="*/ 4098 w 189448"/>
                <a:gd name="connsiteY0" fmla="*/ 34095 h 34095"/>
                <a:gd name="connsiteX1" fmla="*/ 0 w 189448"/>
                <a:gd name="connsiteY1" fmla="*/ 27460 h 34095"/>
                <a:gd name="connsiteX2" fmla="*/ 189449 w 189448"/>
                <a:gd name="connsiteY2" fmla="*/ 27577 h 34095"/>
                <a:gd name="connsiteX3" fmla="*/ 184960 w 189448"/>
                <a:gd name="connsiteY3" fmla="*/ 33978 h 34095"/>
                <a:gd name="connsiteX4" fmla="*/ 4098 w 189448"/>
                <a:gd name="connsiteY4" fmla="*/ 34095 h 3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48" h="34095">
                  <a:moveTo>
                    <a:pt x="4098" y="34095"/>
                  </a:moveTo>
                  <a:lnTo>
                    <a:pt x="0" y="27460"/>
                  </a:lnTo>
                  <a:cubicBezTo>
                    <a:pt x="1015" y="26836"/>
                    <a:pt x="101828" y="-34089"/>
                    <a:pt x="189449" y="27577"/>
                  </a:cubicBezTo>
                  <a:lnTo>
                    <a:pt x="184960" y="33978"/>
                  </a:lnTo>
                  <a:cubicBezTo>
                    <a:pt x="101594" y="-24722"/>
                    <a:pt x="5035" y="33510"/>
                    <a:pt x="4098" y="34095"/>
                  </a:cubicBezTo>
                  <a:close/>
                </a:path>
              </a:pathLst>
            </a:custGeom>
            <a:solidFill>
              <a:srgbClr val="D7D7D8"/>
            </a:solidFill>
            <a:ln w="0"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0E601C83-BE3E-DE40-5F9D-3EBFAB2FAAB1}"/>
                </a:ext>
              </a:extLst>
            </p:cNvPr>
            <p:cNvSpPr/>
            <p:nvPr/>
          </p:nvSpPr>
          <p:spPr>
            <a:xfrm>
              <a:off x="10268348" y="2744680"/>
              <a:ext cx="189448" cy="34095"/>
            </a:xfrm>
            <a:custGeom>
              <a:avLst/>
              <a:gdLst>
                <a:gd name="connsiteX0" fmla="*/ 4098 w 189448"/>
                <a:gd name="connsiteY0" fmla="*/ 34095 h 34095"/>
                <a:gd name="connsiteX1" fmla="*/ 0 w 189448"/>
                <a:gd name="connsiteY1" fmla="*/ 27460 h 34095"/>
                <a:gd name="connsiteX2" fmla="*/ 189449 w 189448"/>
                <a:gd name="connsiteY2" fmla="*/ 27577 h 34095"/>
                <a:gd name="connsiteX3" fmla="*/ 184960 w 189448"/>
                <a:gd name="connsiteY3" fmla="*/ 33939 h 34095"/>
                <a:gd name="connsiteX4" fmla="*/ 4098 w 189448"/>
                <a:gd name="connsiteY4" fmla="*/ 34056 h 3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48" h="34095">
                  <a:moveTo>
                    <a:pt x="4098" y="34095"/>
                  </a:moveTo>
                  <a:lnTo>
                    <a:pt x="0" y="27460"/>
                  </a:lnTo>
                  <a:cubicBezTo>
                    <a:pt x="1015" y="26836"/>
                    <a:pt x="101867" y="-34089"/>
                    <a:pt x="189449" y="27577"/>
                  </a:cubicBezTo>
                  <a:lnTo>
                    <a:pt x="184960" y="33939"/>
                  </a:lnTo>
                  <a:cubicBezTo>
                    <a:pt x="101594" y="-24761"/>
                    <a:pt x="5035" y="33471"/>
                    <a:pt x="4098" y="34056"/>
                  </a:cubicBezTo>
                  <a:close/>
                </a:path>
              </a:pathLst>
            </a:custGeom>
            <a:solidFill>
              <a:srgbClr val="D7D7D8"/>
            </a:solidFill>
            <a:ln w="0"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A4C78EDB-8E6A-5B45-FACD-CCD50B4C4D72}"/>
                </a:ext>
              </a:extLst>
            </p:cNvPr>
            <p:cNvSpPr/>
            <p:nvPr/>
          </p:nvSpPr>
          <p:spPr>
            <a:xfrm>
              <a:off x="10268348" y="2771766"/>
              <a:ext cx="189448" cy="34095"/>
            </a:xfrm>
            <a:custGeom>
              <a:avLst/>
              <a:gdLst>
                <a:gd name="connsiteX0" fmla="*/ 4098 w 189448"/>
                <a:gd name="connsiteY0" fmla="*/ 34095 h 34095"/>
                <a:gd name="connsiteX1" fmla="*/ 0 w 189448"/>
                <a:gd name="connsiteY1" fmla="*/ 27460 h 34095"/>
                <a:gd name="connsiteX2" fmla="*/ 189449 w 189448"/>
                <a:gd name="connsiteY2" fmla="*/ 27577 h 34095"/>
                <a:gd name="connsiteX3" fmla="*/ 184960 w 189448"/>
                <a:gd name="connsiteY3" fmla="*/ 33939 h 34095"/>
                <a:gd name="connsiteX4" fmla="*/ 4098 w 189448"/>
                <a:gd name="connsiteY4" fmla="*/ 34056 h 3409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9448" h="34095">
                  <a:moveTo>
                    <a:pt x="4098" y="34095"/>
                  </a:moveTo>
                  <a:lnTo>
                    <a:pt x="0" y="27460"/>
                  </a:lnTo>
                  <a:cubicBezTo>
                    <a:pt x="1015" y="26836"/>
                    <a:pt x="101867" y="-34089"/>
                    <a:pt x="189449" y="27577"/>
                  </a:cubicBezTo>
                  <a:lnTo>
                    <a:pt x="184960" y="33939"/>
                  </a:lnTo>
                  <a:cubicBezTo>
                    <a:pt x="101594" y="-24761"/>
                    <a:pt x="5035" y="33471"/>
                    <a:pt x="4098" y="34056"/>
                  </a:cubicBezTo>
                  <a:close/>
                </a:path>
              </a:pathLst>
            </a:custGeom>
            <a:solidFill>
              <a:srgbClr val="D7D7D8"/>
            </a:solidFill>
            <a:ln w="0"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C1A9E6BF-1412-56E2-C6A8-FE64A6B3BB22}"/>
                </a:ext>
              </a:extLst>
            </p:cNvPr>
            <p:cNvSpPr/>
            <p:nvPr/>
          </p:nvSpPr>
          <p:spPr>
            <a:xfrm>
              <a:off x="9469557" y="1655877"/>
              <a:ext cx="626490" cy="27090"/>
            </a:xfrm>
            <a:custGeom>
              <a:avLst/>
              <a:gdLst>
                <a:gd name="connsiteX0" fmla="*/ 5674 w 626490"/>
                <a:gd name="connsiteY0" fmla="*/ 15751 h 27090"/>
                <a:gd name="connsiteX1" fmla="*/ 246446 w 626490"/>
                <a:gd name="connsiteY1" fmla="*/ 11809 h 27090"/>
                <a:gd name="connsiteX2" fmla="*/ 485189 w 626490"/>
                <a:gd name="connsiteY2" fmla="*/ 18522 h 27090"/>
                <a:gd name="connsiteX3" fmla="*/ 620855 w 626490"/>
                <a:gd name="connsiteY3" fmla="*/ 27069 h 27090"/>
                <a:gd name="connsiteX4" fmla="*/ 620855 w 626490"/>
                <a:gd name="connsiteY4" fmla="*/ 15361 h 27090"/>
                <a:gd name="connsiteX5" fmla="*/ 380395 w 626490"/>
                <a:gd name="connsiteY5" fmla="*/ 2559 h 27090"/>
                <a:gd name="connsiteX6" fmla="*/ 141535 w 626490"/>
                <a:gd name="connsiteY6" fmla="*/ 490 h 27090"/>
                <a:gd name="connsiteX7" fmla="*/ 5635 w 626490"/>
                <a:gd name="connsiteY7" fmla="*/ 4042 h 27090"/>
                <a:gd name="connsiteX8" fmla="*/ 5635 w 626490"/>
                <a:gd name="connsiteY8" fmla="*/ 15751 h 27090"/>
                <a:gd name="connsiteX9" fmla="*/ 5635 w 626490"/>
                <a:gd name="connsiteY9" fmla="*/ 15751 h 2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490" h="27090">
                  <a:moveTo>
                    <a:pt x="5674" y="15751"/>
                  </a:moveTo>
                  <a:cubicBezTo>
                    <a:pt x="85879" y="12668"/>
                    <a:pt x="166163" y="11341"/>
                    <a:pt x="246446" y="11809"/>
                  </a:cubicBezTo>
                  <a:cubicBezTo>
                    <a:pt x="326730" y="12277"/>
                    <a:pt x="405686" y="14502"/>
                    <a:pt x="485189" y="18522"/>
                  </a:cubicBezTo>
                  <a:cubicBezTo>
                    <a:pt x="530463" y="20786"/>
                    <a:pt x="575659" y="23635"/>
                    <a:pt x="620855" y="27069"/>
                  </a:cubicBezTo>
                  <a:cubicBezTo>
                    <a:pt x="628388" y="27655"/>
                    <a:pt x="628349" y="15907"/>
                    <a:pt x="620855" y="15361"/>
                  </a:cubicBezTo>
                  <a:cubicBezTo>
                    <a:pt x="540806" y="9311"/>
                    <a:pt x="460640" y="5057"/>
                    <a:pt x="380395" y="2559"/>
                  </a:cubicBezTo>
                  <a:cubicBezTo>
                    <a:pt x="300151" y="61"/>
                    <a:pt x="221155" y="-563"/>
                    <a:pt x="141535" y="490"/>
                  </a:cubicBezTo>
                  <a:cubicBezTo>
                    <a:pt x="96222" y="1115"/>
                    <a:pt x="50909" y="2286"/>
                    <a:pt x="5635" y="4042"/>
                  </a:cubicBezTo>
                  <a:cubicBezTo>
                    <a:pt x="-1859" y="4315"/>
                    <a:pt x="-1898" y="16024"/>
                    <a:pt x="5635" y="15751"/>
                  </a:cubicBezTo>
                  <a:lnTo>
                    <a:pt x="5635" y="15751"/>
                  </a:lnTo>
                  <a:close/>
                </a:path>
              </a:pathLst>
            </a:custGeom>
            <a:solidFill>
              <a:srgbClr val="6C63FF"/>
            </a:solidFill>
            <a:ln w="0"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4C63F4D2-F5E0-A97B-26EA-7E6FF16626E6}"/>
                </a:ext>
              </a:extLst>
            </p:cNvPr>
            <p:cNvSpPr/>
            <p:nvPr/>
          </p:nvSpPr>
          <p:spPr>
            <a:xfrm>
              <a:off x="9469557" y="1788343"/>
              <a:ext cx="626490" cy="27090"/>
            </a:xfrm>
            <a:custGeom>
              <a:avLst/>
              <a:gdLst>
                <a:gd name="connsiteX0" fmla="*/ 5674 w 626490"/>
                <a:gd name="connsiteY0" fmla="*/ 15751 h 27090"/>
                <a:gd name="connsiteX1" fmla="*/ 246446 w 626490"/>
                <a:gd name="connsiteY1" fmla="*/ 11809 h 27090"/>
                <a:gd name="connsiteX2" fmla="*/ 485189 w 626490"/>
                <a:gd name="connsiteY2" fmla="*/ 18522 h 27090"/>
                <a:gd name="connsiteX3" fmla="*/ 620855 w 626490"/>
                <a:gd name="connsiteY3" fmla="*/ 27069 h 27090"/>
                <a:gd name="connsiteX4" fmla="*/ 620855 w 626490"/>
                <a:gd name="connsiteY4" fmla="*/ 15361 h 27090"/>
                <a:gd name="connsiteX5" fmla="*/ 380395 w 626490"/>
                <a:gd name="connsiteY5" fmla="*/ 2559 h 27090"/>
                <a:gd name="connsiteX6" fmla="*/ 141535 w 626490"/>
                <a:gd name="connsiteY6" fmla="*/ 490 h 27090"/>
                <a:gd name="connsiteX7" fmla="*/ 5635 w 626490"/>
                <a:gd name="connsiteY7" fmla="*/ 4042 h 27090"/>
                <a:gd name="connsiteX8" fmla="*/ 5635 w 626490"/>
                <a:gd name="connsiteY8" fmla="*/ 15751 h 27090"/>
                <a:gd name="connsiteX9" fmla="*/ 5635 w 626490"/>
                <a:gd name="connsiteY9" fmla="*/ 15751 h 2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490" h="27090">
                  <a:moveTo>
                    <a:pt x="5674" y="15751"/>
                  </a:moveTo>
                  <a:cubicBezTo>
                    <a:pt x="85879" y="12668"/>
                    <a:pt x="166163" y="11341"/>
                    <a:pt x="246446" y="11809"/>
                  </a:cubicBezTo>
                  <a:cubicBezTo>
                    <a:pt x="326730" y="12277"/>
                    <a:pt x="405686" y="14502"/>
                    <a:pt x="485189" y="18522"/>
                  </a:cubicBezTo>
                  <a:cubicBezTo>
                    <a:pt x="530463" y="20786"/>
                    <a:pt x="575659" y="23635"/>
                    <a:pt x="620855" y="27069"/>
                  </a:cubicBezTo>
                  <a:cubicBezTo>
                    <a:pt x="628388" y="27655"/>
                    <a:pt x="628349" y="15907"/>
                    <a:pt x="620855" y="15361"/>
                  </a:cubicBezTo>
                  <a:cubicBezTo>
                    <a:pt x="540806" y="9311"/>
                    <a:pt x="460640" y="5057"/>
                    <a:pt x="380395" y="2559"/>
                  </a:cubicBezTo>
                  <a:cubicBezTo>
                    <a:pt x="300151" y="61"/>
                    <a:pt x="221155" y="-563"/>
                    <a:pt x="141535" y="490"/>
                  </a:cubicBezTo>
                  <a:cubicBezTo>
                    <a:pt x="96222" y="1115"/>
                    <a:pt x="50909" y="2286"/>
                    <a:pt x="5635" y="4042"/>
                  </a:cubicBezTo>
                  <a:cubicBezTo>
                    <a:pt x="-1859" y="4315"/>
                    <a:pt x="-1898" y="16024"/>
                    <a:pt x="5635" y="15751"/>
                  </a:cubicBezTo>
                  <a:lnTo>
                    <a:pt x="5635" y="15751"/>
                  </a:lnTo>
                  <a:close/>
                </a:path>
              </a:pathLst>
            </a:custGeom>
            <a:solidFill>
              <a:srgbClr val="2F2E43"/>
            </a:solidFill>
            <a:ln w="0" cap="flat">
              <a:noFill/>
              <a:prstDash val="solid"/>
              <a:miter/>
            </a:ln>
          </p:spPr>
          <p:txBody>
            <a:bodyPr rtlCol="0" anchor="ctr"/>
            <a:lstStyle/>
            <a:p>
              <a:endParaRPr lang="en-US"/>
            </a:p>
          </p:txBody>
        </p:sp>
        <p:sp>
          <p:nvSpPr>
            <p:cNvPr id="31" name="Freeform: Shape 30">
              <a:extLst>
                <a:ext uri="{FF2B5EF4-FFF2-40B4-BE49-F238E27FC236}">
                  <a16:creationId xmlns:a16="http://schemas.microsoft.com/office/drawing/2014/main" id="{1844CA74-9E63-64E4-A1E9-4524C0A41667}"/>
                </a:ext>
              </a:extLst>
            </p:cNvPr>
            <p:cNvSpPr/>
            <p:nvPr/>
          </p:nvSpPr>
          <p:spPr>
            <a:xfrm>
              <a:off x="9469596" y="1917903"/>
              <a:ext cx="492814" cy="22307"/>
            </a:xfrm>
            <a:custGeom>
              <a:avLst/>
              <a:gdLst>
                <a:gd name="connsiteX0" fmla="*/ 5635 w 492814"/>
                <a:gd name="connsiteY0" fmla="*/ 18657 h 22307"/>
                <a:gd name="connsiteX1" fmla="*/ 201055 w 492814"/>
                <a:gd name="connsiteY1" fmla="*/ 12100 h 22307"/>
                <a:gd name="connsiteX2" fmla="*/ 368179 w 492814"/>
                <a:gd name="connsiteY2" fmla="*/ 14715 h 22307"/>
                <a:gd name="connsiteX3" fmla="*/ 487180 w 492814"/>
                <a:gd name="connsiteY3" fmla="*/ 22287 h 22307"/>
                <a:gd name="connsiteX4" fmla="*/ 487180 w 492814"/>
                <a:gd name="connsiteY4" fmla="*/ 10578 h 22307"/>
                <a:gd name="connsiteX5" fmla="*/ 292072 w 492814"/>
                <a:gd name="connsiteY5" fmla="*/ 391 h 22307"/>
                <a:gd name="connsiteX6" fmla="*/ 124870 w 492814"/>
                <a:gd name="connsiteY6" fmla="*/ 2421 h 22307"/>
                <a:gd name="connsiteX7" fmla="*/ 5635 w 492814"/>
                <a:gd name="connsiteY7" fmla="*/ 6948 h 22307"/>
                <a:gd name="connsiteX8" fmla="*/ 5635 w 492814"/>
                <a:gd name="connsiteY8" fmla="*/ 18657 h 22307"/>
                <a:gd name="connsiteX9" fmla="*/ 5635 w 492814"/>
                <a:gd name="connsiteY9" fmla="*/ 18657 h 223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92814" h="22307">
                  <a:moveTo>
                    <a:pt x="5635" y="18657"/>
                  </a:moveTo>
                  <a:cubicBezTo>
                    <a:pt x="70736" y="16120"/>
                    <a:pt x="135876" y="13232"/>
                    <a:pt x="201055" y="12100"/>
                  </a:cubicBezTo>
                  <a:cubicBezTo>
                    <a:pt x="256789" y="11124"/>
                    <a:pt x="312523" y="12022"/>
                    <a:pt x="368179" y="14715"/>
                  </a:cubicBezTo>
                  <a:cubicBezTo>
                    <a:pt x="407872" y="16627"/>
                    <a:pt x="447526" y="19320"/>
                    <a:pt x="487180" y="22287"/>
                  </a:cubicBezTo>
                  <a:cubicBezTo>
                    <a:pt x="494712" y="22872"/>
                    <a:pt x="494673" y="11124"/>
                    <a:pt x="487180" y="10578"/>
                  </a:cubicBezTo>
                  <a:cubicBezTo>
                    <a:pt x="422235" y="5660"/>
                    <a:pt x="357212" y="1640"/>
                    <a:pt x="292072" y="391"/>
                  </a:cubicBezTo>
                  <a:cubicBezTo>
                    <a:pt x="236338" y="-663"/>
                    <a:pt x="180565" y="547"/>
                    <a:pt x="124870" y="2421"/>
                  </a:cubicBezTo>
                  <a:cubicBezTo>
                    <a:pt x="85138" y="3787"/>
                    <a:pt x="45406" y="5387"/>
                    <a:pt x="5635" y="6948"/>
                  </a:cubicBezTo>
                  <a:cubicBezTo>
                    <a:pt x="-1859" y="7221"/>
                    <a:pt x="-1898" y="18930"/>
                    <a:pt x="5635" y="18657"/>
                  </a:cubicBezTo>
                  <a:lnTo>
                    <a:pt x="5635" y="18657"/>
                  </a:lnTo>
                  <a:close/>
                </a:path>
              </a:pathLst>
            </a:custGeom>
            <a:solidFill>
              <a:srgbClr val="2F2E43"/>
            </a:solidFill>
            <a:ln w="0" cap="flat">
              <a:noFill/>
              <a:prstDash val="solid"/>
              <a:miter/>
            </a:ln>
          </p:spPr>
          <p:txBody>
            <a:bodyPr rtlCol="0" anchor="ctr"/>
            <a:lstStyle/>
            <a:p>
              <a:endParaRPr lang="en-US"/>
            </a:p>
          </p:txBody>
        </p:sp>
        <p:sp>
          <p:nvSpPr>
            <p:cNvPr id="32" name="Freeform: Shape 31">
              <a:extLst>
                <a:ext uri="{FF2B5EF4-FFF2-40B4-BE49-F238E27FC236}">
                  <a16:creationId xmlns:a16="http://schemas.microsoft.com/office/drawing/2014/main" id="{E5075880-19C0-081E-9F76-B7B8C4110E35}"/>
                </a:ext>
              </a:extLst>
            </p:cNvPr>
            <p:cNvSpPr/>
            <p:nvPr/>
          </p:nvSpPr>
          <p:spPr>
            <a:xfrm>
              <a:off x="9469636" y="2050482"/>
              <a:ext cx="526535" cy="22389"/>
            </a:xfrm>
            <a:custGeom>
              <a:avLst/>
              <a:gdLst>
                <a:gd name="connsiteX0" fmla="*/ 5596 w 526535"/>
                <a:gd name="connsiteY0" fmla="*/ 18543 h 22389"/>
                <a:gd name="connsiteX1" fmla="*/ 212452 w 526535"/>
                <a:gd name="connsiteY1" fmla="*/ 12064 h 22389"/>
                <a:gd name="connsiteX2" fmla="*/ 397685 w 526535"/>
                <a:gd name="connsiteY2" fmla="*/ 14757 h 22389"/>
                <a:gd name="connsiteX3" fmla="*/ 520901 w 526535"/>
                <a:gd name="connsiteY3" fmla="*/ 22368 h 22389"/>
                <a:gd name="connsiteX4" fmla="*/ 520901 w 526535"/>
                <a:gd name="connsiteY4" fmla="*/ 10659 h 22389"/>
                <a:gd name="connsiteX5" fmla="*/ 314357 w 526535"/>
                <a:gd name="connsiteY5" fmla="*/ 433 h 22389"/>
                <a:gd name="connsiteX6" fmla="*/ 129046 w 526535"/>
                <a:gd name="connsiteY6" fmla="*/ 2385 h 22389"/>
                <a:gd name="connsiteX7" fmla="*/ 5635 w 526535"/>
                <a:gd name="connsiteY7" fmla="*/ 6873 h 22389"/>
                <a:gd name="connsiteX8" fmla="*/ 5635 w 526535"/>
                <a:gd name="connsiteY8" fmla="*/ 18582 h 22389"/>
                <a:gd name="connsiteX9" fmla="*/ 5635 w 526535"/>
                <a:gd name="connsiteY9" fmla="*/ 18582 h 22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6535" h="22389">
                  <a:moveTo>
                    <a:pt x="5596" y="18543"/>
                  </a:moveTo>
                  <a:cubicBezTo>
                    <a:pt x="74522" y="15889"/>
                    <a:pt x="143487" y="13079"/>
                    <a:pt x="212452" y="12064"/>
                  </a:cubicBezTo>
                  <a:cubicBezTo>
                    <a:pt x="274196" y="11127"/>
                    <a:pt x="335980" y="11947"/>
                    <a:pt x="397685" y="14757"/>
                  </a:cubicBezTo>
                  <a:cubicBezTo>
                    <a:pt x="438783" y="16631"/>
                    <a:pt x="479842" y="19245"/>
                    <a:pt x="520901" y="22368"/>
                  </a:cubicBezTo>
                  <a:cubicBezTo>
                    <a:pt x="528434" y="22953"/>
                    <a:pt x="528395" y="11205"/>
                    <a:pt x="520901" y="10659"/>
                  </a:cubicBezTo>
                  <a:cubicBezTo>
                    <a:pt x="452131" y="5468"/>
                    <a:pt x="383283" y="1604"/>
                    <a:pt x="314357" y="433"/>
                  </a:cubicBezTo>
                  <a:cubicBezTo>
                    <a:pt x="252574" y="-659"/>
                    <a:pt x="190790" y="433"/>
                    <a:pt x="129046" y="2385"/>
                  </a:cubicBezTo>
                  <a:cubicBezTo>
                    <a:pt x="87909" y="3673"/>
                    <a:pt x="46772" y="5273"/>
                    <a:pt x="5635" y="6873"/>
                  </a:cubicBezTo>
                  <a:cubicBezTo>
                    <a:pt x="-1859" y="7146"/>
                    <a:pt x="-1898" y="18855"/>
                    <a:pt x="5635" y="18582"/>
                  </a:cubicBezTo>
                  <a:lnTo>
                    <a:pt x="5635" y="18582"/>
                  </a:lnTo>
                  <a:close/>
                </a:path>
              </a:pathLst>
            </a:custGeom>
            <a:solidFill>
              <a:srgbClr val="2F2E43"/>
            </a:solidFill>
            <a:ln w="0"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F9DE6B4F-4588-65D0-2380-9D5DB35CF8CD}"/>
                </a:ext>
              </a:extLst>
            </p:cNvPr>
            <p:cNvSpPr/>
            <p:nvPr/>
          </p:nvSpPr>
          <p:spPr>
            <a:xfrm>
              <a:off x="9469596" y="2178068"/>
              <a:ext cx="470723" cy="23389"/>
            </a:xfrm>
            <a:custGeom>
              <a:avLst/>
              <a:gdLst>
                <a:gd name="connsiteX0" fmla="*/ 5635 w 470723"/>
                <a:gd name="connsiteY0" fmla="*/ 23384 h 23389"/>
                <a:gd name="connsiteX1" fmla="*/ 193561 w 470723"/>
                <a:gd name="connsiteY1" fmla="*/ 14212 h 23389"/>
                <a:gd name="connsiteX2" fmla="*/ 348859 w 470723"/>
                <a:gd name="connsiteY2" fmla="*/ 12690 h 23389"/>
                <a:gd name="connsiteX3" fmla="*/ 465089 w 470723"/>
                <a:gd name="connsiteY3" fmla="*/ 19325 h 23389"/>
                <a:gd name="connsiteX4" fmla="*/ 465089 w 470723"/>
                <a:gd name="connsiteY4" fmla="*/ 7616 h 23389"/>
                <a:gd name="connsiteX5" fmla="*/ 277475 w 470723"/>
                <a:gd name="connsiteY5" fmla="*/ 44 h 23389"/>
                <a:gd name="connsiteX6" fmla="*/ 122099 w 470723"/>
                <a:gd name="connsiteY6" fmla="*/ 6211 h 23389"/>
                <a:gd name="connsiteX7" fmla="*/ 5635 w 470723"/>
                <a:gd name="connsiteY7" fmla="*/ 11675 h 23389"/>
                <a:gd name="connsiteX8" fmla="*/ 5635 w 470723"/>
                <a:gd name="connsiteY8" fmla="*/ 23384 h 23389"/>
                <a:gd name="connsiteX9" fmla="*/ 5635 w 470723"/>
                <a:gd name="connsiteY9" fmla="*/ 23384 h 23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70723" h="23389">
                  <a:moveTo>
                    <a:pt x="5635" y="23384"/>
                  </a:moveTo>
                  <a:cubicBezTo>
                    <a:pt x="68316" y="20964"/>
                    <a:pt x="130919" y="17139"/>
                    <a:pt x="193561" y="14212"/>
                  </a:cubicBezTo>
                  <a:cubicBezTo>
                    <a:pt x="245314" y="11792"/>
                    <a:pt x="297067" y="10972"/>
                    <a:pt x="348859" y="12690"/>
                  </a:cubicBezTo>
                  <a:cubicBezTo>
                    <a:pt x="387655" y="13978"/>
                    <a:pt x="426411" y="16397"/>
                    <a:pt x="465089" y="19325"/>
                  </a:cubicBezTo>
                  <a:cubicBezTo>
                    <a:pt x="472622" y="19910"/>
                    <a:pt x="472583" y="8162"/>
                    <a:pt x="465089" y="7616"/>
                  </a:cubicBezTo>
                  <a:cubicBezTo>
                    <a:pt x="402642" y="2893"/>
                    <a:pt x="340117" y="-424"/>
                    <a:pt x="277475" y="44"/>
                  </a:cubicBezTo>
                  <a:cubicBezTo>
                    <a:pt x="225605" y="434"/>
                    <a:pt x="173852" y="3440"/>
                    <a:pt x="122099" y="6211"/>
                  </a:cubicBezTo>
                  <a:cubicBezTo>
                    <a:pt x="83303" y="8279"/>
                    <a:pt x="44469" y="10153"/>
                    <a:pt x="5635" y="11675"/>
                  </a:cubicBezTo>
                  <a:cubicBezTo>
                    <a:pt x="-1859" y="11948"/>
                    <a:pt x="-1898" y="23696"/>
                    <a:pt x="5635" y="23384"/>
                  </a:cubicBezTo>
                  <a:lnTo>
                    <a:pt x="5635" y="23384"/>
                  </a:lnTo>
                  <a:close/>
                </a:path>
              </a:pathLst>
            </a:custGeom>
            <a:solidFill>
              <a:srgbClr val="2F2E43"/>
            </a:solidFill>
            <a:ln w="0"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927D56FD-80E2-5515-AB58-98DD87B87A43}"/>
                </a:ext>
              </a:extLst>
            </p:cNvPr>
            <p:cNvSpPr/>
            <p:nvPr/>
          </p:nvSpPr>
          <p:spPr>
            <a:xfrm>
              <a:off x="9469557" y="2318167"/>
              <a:ext cx="626490" cy="27090"/>
            </a:xfrm>
            <a:custGeom>
              <a:avLst/>
              <a:gdLst>
                <a:gd name="connsiteX0" fmla="*/ 5674 w 626490"/>
                <a:gd name="connsiteY0" fmla="*/ 15751 h 27090"/>
                <a:gd name="connsiteX1" fmla="*/ 246446 w 626490"/>
                <a:gd name="connsiteY1" fmla="*/ 11809 h 27090"/>
                <a:gd name="connsiteX2" fmla="*/ 485189 w 626490"/>
                <a:gd name="connsiteY2" fmla="*/ 18522 h 27090"/>
                <a:gd name="connsiteX3" fmla="*/ 620855 w 626490"/>
                <a:gd name="connsiteY3" fmla="*/ 27069 h 27090"/>
                <a:gd name="connsiteX4" fmla="*/ 620855 w 626490"/>
                <a:gd name="connsiteY4" fmla="*/ 15361 h 27090"/>
                <a:gd name="connsiteX5" fmla="*/ 380395 w 626490"/>
                <a:gd name="connsiteY5" fmla="*/ 2559 h 27090"/>
                <a:gd name="connsiteX6" fmla="*/ 141535 w 626490"/>
                <a:gd name="connsiteY6" fmla="*/ 490 h 27090"/>
                <a:gd name="connsiteX7" fmla="*/ 5635 w 626490"/>
                <a:gd name="connsiteY7" fmla="*/ 4042 h 27090"/>
                <a:gd name="connsiteX8" fmla="*/ 5635 w 626490"/>
                <a:gd name="connsiteY8" fmla="*/ 15751 h 27090"/>
                <a:gd name="connsiteX9" fmla="*/ 5635 w 626490"/>
                <a:gd name="connsiteY9" fmla="*/ 15751 h 27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26490" h="27090">
                  <a:moveTo>
                    <a:pt x="5674" y="15751"/>
                  </a:moveTo>
                  <a:cubicBezTo>
                    <a:pt x="85879" y="12668"/>
                    <a:pt x="166163" y="11341"/>
                    <a:pt x="246446" y="11809"/>
                  </a:cubicBezTo>
                  <a:cubicBezTo>
                    <a:pt x="326730" y="12277"/>
                    <a:pt x="405686" y="14502"/>
                    <a:pt x="485189" y="18522"/>
                  </a:cubicBezTo>
                  <a:cubicBezTo>
                    <a:pt x="530463" y="20786"/>
                    <a:pt x="575659" y="23635"/>
                    <a:pt x="620855" y="27069"/>
                  </a:cubicBezTo>
                  <a:cubicBezTo>
                    <a:pt x="628388" y="27655"/>
                    <a:pt x="628349" y="15907"/>
                    <a:pt x="620855" y="15361"/>
                  </a:cubicBezTo>
                  <a:cubicBezTo>
                    <a:pt x="540806" y="9311"/>
                    <a:pt x="460640" y="5057"/>
                    <a:pt x="380395" y="2559"/>
                  </a:cubicBezTo>
                  <a:cubicBezTo>
                    <a:pt x="300151" y="61"/>
                    <a:pt x="221155" y="-563"/>
                    <a:pt x="141535" y="490"/>
                  </a:cubicBezTo>
                  <a:cubicBezTo>
                    <a:pt x="96222" y="1115"/>
                    <a:pt x="50909" y="2286"/>
                    <a:pt x="5635" y="4042"/>
                  </a:cubicBezTo>
                  <a:cubicBezTo>
                    <a:pt x="-1859" y="4315"/>
                    <a:pt x="-1898" y="16024"/>
                    <a:pt x="5635" y="15751"/>
                  </a:cubicBezTo>
                  <a:lnTo>
                    <a:pt x="5635" y="15751"/>
                  </a:lnTo>
                  <a:close/>
                </a:path>
              </a:pathLst>
            </a:custGeom>
            <a:solidFill>
              <a:srgbClr val="2F2E43"/>
            </a:solidFill>
            <a:ln w="0" cap="flat">
              <a:noFill/>
              <a:prstDash val="solid"/>
              <a:miter/>
            </a:ln>
          </p:spPr>
          <p:txBody>
            <a:bodyPr rtlCol="0" anchor="ctr"/>
            <a:lstStyle/>
            <a:p>
              <a:endParaRPr lang="en-US"/>
            </a:p>
          </p:txBody>
        </p:sp>
      </p:grpSp>
    </p:spTree>
    <p:extLst>
      <p:ext uri="{BB962C8B-B14F-4D97-AF65-F5344CB8AC3E}">
        <p14:creationId xmlns:p14="http://schemas.microsoft.com/office/powerpoint/2010/main" val="3425539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5A83B-5B45-EDA1-6448-7489C220005E}"/>
              </a:ext>
            </a:extLst>
          </p:cNvPr>
          <p:cNvSpPr>
            <a:spLocks noGrp="1"/>
          </p:cNvSpPr>
          <p:nvPr>
            <p:ph type="title"/>
          </p:nvPr>
        </p:nvSpPr>
        <p:spPr/>
        <p:txBody>
          <a:bodyPr/>
          <a:lstStyle/>
          <a:p>
            <a:r>
              <a:rPr lang="en-US" sz="5000" b="1" dirty="0">
                <a:latin typeface="Tenorite" panose="00000500000000000000" pitchFamily="2" charset="0"/>
              </a:rPr>
              <a:t>Methodology</a:t>
            </a:r>
            <a:r>
              <a:rPr lang="en-US" dirty="0"/>
              <a:t> </a:t>
            </a:r>
          </a:p>
        </p:txBody>
      </p:sp>
      <p:sp>
        <p:nvSpPr>
          <p:cNvPr id="11" name="Freeform: Shape 10">
            <a:extLst>
              <a:ext uri="{FF2B5EF4-FFF2-40B4-BE49-F238E27FC236}">
                <a16:creationId xmlns:a16="http://schemas.microsoft.com/office/drawing/2014/main" id="{83B36F68-4DAE-F4DB-CFD6-FA901B9AAAC6}"/>
              </a:ext>
            </a:extLst>
          </p:cNvPr>
          <p:cNvSpPr/>
          <p:nvPr/>
        </p:nvSpPr>
        <p:spPr>
          <a:xfrm>
            <a:off x="447472" y="1964890"/>
            <a:ext cx="3420786" cy="652500"/>
          </a:xfrm>
          <a:custGeom>
            <a:avLst/>
            <a:gdLst>
              <a:gd name="connsiteX0" fmla="*/ 0 w 1631250"/>
              <a:gd name="connsiteY0" fmla="*/ 0 h 652500"/>
              <a:gd name="connsiteX1" fmla="*/ 1631250 w 1631250"/>
              <a:gd name="connsiteY1" fmla="*/ 0 h 652500"/>
              <a:gd name="connsiteX2" fmla="*/ 1631250 w 1631250"/>
              <a:gd name="connsiteY2" fmla="*/ 652500 h 652500"/>
              <a:gd name="connsiteX3" fmla="*/ 0 w 1631250"/>
              <a:gd name="connsiteY3" fmla="*/ 652500 h 652500"/>
              <a:gd name="connsiteX4" fmla="*/ 0 w 1631250"/>
              <a:gd name="connsiteY4" fmla="*/ 0 h 6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1250" h="652500">
                <a:moveTo>
                  <a:pt x="0" y="0"/>
                </a:moveTo>
                <a:lnTo>
                  <a:pt x="1631250" y="0"/>
                </a:lnTo>
                <a:lnTo>
                  <a:pt x="1631250" y="652500"/>
                </a:lnTo>
                <a:lnTo>
                  <a:pt x="0" y="652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800" kern="1200" dirty="0"/>
              <a:t>1. Data Pre-processing</a:t>
            </a:r>
          </a:p>
        </p:txBody>
      </p:sp>
      <p:sp>
        <p:nvSpPr>
          <p:cNvPr id="12" name="Rectangle 11" descr="Database">
            <a:extLst>
              <a:ext uri="{FF2B5EF4-FFF2-40B4-BE49-F238E27FC236}">
                <a16:creationId xmlns:a16="http://schemas.microsoft.com/office/drawing/2014/main" id="{FE3009DA-DED7-C036-B27D-3DAB3DA6C458}"/>
              </a:ext>
            </a:extLst>
          </p:cNvPr>
          <p:cNvSpPr/>
          <p:nvPr/>
        </p:nvSpPr>
        <p:spPr>
          <a:xfrm>
            <a:off x="4062622" y="3102098"/>
            <a:ext cx="1185153" cy="1185153"/>
          </a:xfrm>
          <a:prstGeom prst="rect">
            <a:avLst/>
          </a:prstGeom>
          <a: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13" name="Freeform: Shape 12">
            <a:extLst>
              <a:ext uri="{FF2B5EF4-FFF2-40B4-BE49-F238E27FC236}">
                <a16:creationId xmlns:a16="http://schemas.microsoft.com/office/drawing/2014/main" id="{15B1ED89-5A02-3722-64DA-BF41BA273523}"/>
              </a:ext>
            </a:extLst>
          </p:cNvPr>
          <p:cNvSpPr/>
          <p:nvPr/>
        </p:nvSpPr>
        <p:spPr>
          <a:xfrm>
            <a:off x="3451068" y="4624285"/>
            <a:ext cx="2245086" cy="652500"/>
          </a:xfrm>
          <a:custGeom>
            <a:avLst/>
            <a:gdLst>
              <a:gd name="connsiteX0" fmla="*/ 0 w 1631250"/>
              <a:gd name="connsiteY0" fmla="*/ 0 h 652500"/>
              <a:gd name="connsiteX1" fmla="*/ 1631250 w 1631250"/>
              <a:gd name="connsiteY1" fmla="*/ 0 h 652500"/>
              <a:gd name="connsiteX2" fmla="*/ 1631250 w 1631250"/>
              <a:gd name="connsiteY2" fmla="*/ 652500 h 652500"/>
              <a:gd name="connsiteX3" fmla="*/ 0 w 1631250"/>
              <a:gd name="connsiteY3" fmla="*/ 652500 h 652500"/>
              <a:gd name="connsiteX4" fmla="*/ 0 w 1631250"/>
              <a:gd name="connsiteY4" fmla="*/ 0 h 6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1250" h="652500">
                <a:moveTo>
                  <a:pt x="0" y="0"/>
                </a:moveTo>
                <a:lnTo>
                  <a:pt x="1631250" y="0"/>
                </a:lnTo>
                <a:lnTo>
                  <a:pt x="1631250" y="652500"/>
                </a:lnTo>
                <a:lnTo>
                  <a:pt x="0" y="652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800" kern="1200" dirty="0"/>
              <a:t>2. Dataset Partitioning</a:t>
            </a:r>
          </a:p>
        </p:txBody>
      </p:sp>
      <p:sp>
        <p:nvSpPr>
          <p:cNvPr id="14" name="Rectangle 13" descr="Checkmark">
            <a:extLst>
              <a:ext uri="{FF2B5EF4-FFF2-40B4-BE49-F238E27FC236}">
                <a16:creationId xmlns:a16="http://schemas.microsoft.com/office/drawing/2014/main" id="{0D7F20CD-99C4-4310-E684-A6A8F40736F2}"/>
              </a:ext>
            </a:extLst>
          </p:cNvPr>
          <p:cNvSpPr/>
          <p:nvPr/>
        </p:nvSpPr>
        <p:spPr>
          <a:xfrm>
            <a:off x="8916117" y="3037040"/>
            <a:ext cx="1212762" cy="1279112"/>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a:lstStyle/>
          <a:p>
            <a:endParaRPr lang="en-US" dirty="0"/>
          </a:p>
        </p:txBody>
      </p:sp>
      <p:sp>
        <p:nvSpPr>
          <p:cNvPr id="15" name="Freeform: Shape 14">
            <a:extLst>
              <a:ext uri="{FF2B5EF4-FFF2-40B4-BE49-F238E27FC236}">
                <a16:creationId xmlns:a16="http://schemas.microsoft.com/office/drawing/2014/main" id="{960FC20A-7EB5-8A4F-CB7C-434FB6F3947F}"/>
              </a:ext>
            </a:extLst>
          </p:cNvPr>
          <p:cNvSpPr/>
          <p:nvPr/>
        </p:nvSpPr>
        <p:spPr>
          <a:xfrm>
            <a:off x="5845276" y="1733740"/>
            <a:ext cx="2637686" cy="652500"/>
          </a:xfrm>
          <a:custGeom>
            <a:avLst/>
            <a:gdLst>
              <a:gd name="connsiteX0" fmla="*/ 0 w 1631250"/>
              <a:gd name="connsiteY0" fmla="*/ 0 h 652500"/>
              <a:gd name="connsiteX1" fmla="*/ 1631250 w 1631250"/>
              <a:gd name="connsiteY1" fmla="*/ 0 h 652500"/>
              <a:gd name="connsiteX2" fmla="*/ 1631250 w 1631250"/>
              <a:gd name="connsiteY2" fmla="*/ 652500 h 652500"/>
              <a:gd name="connsiteX3" fmla="*/ 0 w 1631250"/>
              <a:gd name="connsiteY3" fmla="*/ 652500 h 652500"/>
              <a:gd name="connsiteX4" fmla="*/ 0 w 1631250"/>
              <a:gd name="connsiteY4" fmla="*/ 0 h 6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1250" h="652500">
                <a:moveTo>
                  <a:pt x="0" y="0"/>
                </a:moveTo>
                <a:lnTo>
                  <a:pt x="1631250" y="0"/>
                </a:lnTo>
                <a:lnTo>
                  <a:pt x="1631250" y="652500"/>
                </a:lnTo>
                <a:lnTo>
                  <a:pt x="0" y="652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800" kern="1200" dirty="0"/>
              <a:t>3. Model Training and Validation</a:t>
            </a:r>
          </a:p>
        </p:txBody>
      </p:sp>
      <p:sp>
        <p:nvSpPr>
          <p:cNvPr id="17" name="Freeform: Shape 16">
            <a:extLst>
              <a:ext uri="{FF2B5EF4-FFF2-40B4-BE49-F238E27FC236}">
                <a16:creationId xmlns:a16="http://schemas.microsoft.com/office/drawing/2014/main" id="{D07543CC-FDD1-4231-1292-5AA0CA4252BC}"/>
              </a:ext>
            </a:extLst>
          </p:cNvPr>
          <p:cNvSpPr/>
          <p:nvPr/>
        </p:nvSpPr>
        <p:spPr>
          <a:xfrm>
            <a:off x="8621409" y="4624285"/>
            <a:ext cx="2379688" cy="652500"/>
          </a:xfrm>
          <a:custGeom>
            <a:avLst/>
            <a:gdLst>
              <a:gd name="connsiteX0" fmla="*/ 0 w 1631250"/>
              <a:gd name="connsiteY0" fmla="*/ 0 h 652500"/>
              <a:gd name="connsiteX1" fmla="*/ 1631250 w 1631250"/>
              <a:gd name="connsiteY1" fmla="*/ 0 h 652500"/>
              <a:gd name="connsiteX2" fmla="*/ 1631250 w 1631250"/>
              <a:gd name="connsiteY2" fmla="*/ 652500 h 652500"/>
              <a:gd name="connsiteX3" fmla="*/ 0 w 1631250"/>
              <a:gd name="connsiteY3" fmla="*/ 652500 h 652500"/>
              <a:gd name="connsiteX4" fmla="*/ 0 w 1631250"/>
              <a:gd name="connsiteY4" fmla="*/ 0 h 6525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1250" h="652500">
                <a:moveTo>
                  <a:pt x="0" y="0"/>
                </a:moveTo>
                <a:lnTo>
                  <a:pt x="1631250" y="0"/>
                </a:lnTo>
                <a:lnTo>
                  <a:pt x="1631250" y="652500"/>
                </a:lnTo>
                <a:lnTo>
                  <a:pt x="0" y="652500"/>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pPr>
            <a:r>
              <a:rPr lang="en-US" sz="2800" kern="1200" dirty="0"/>
              <a:t>4. Prediction and Evaluation</a:t>
            </a:r>
          </a:p>
        </p:txBody>
      </p:sp>
      <p:sp>
        <p:nvSpPr>
          <p:cNvPr id="4" name="Slide Number Placeholder 3">
            <a:extLst>
              <a:ext uri="{FF2B5EF4-FFF2-40B4-BE49-F238E27FC236}">
                <a16:creationId xmlns:a16="http://schemas.microsoft.com/office/drawing/2014/main" id="{B78CE6C2-F45C-CE64-8B68-3C1885881413}"/>
              </a:ext>
            </a:extLst>
          </p:cNvPr>
          <p:cNvSpPr>
            <a:spLocks noGrp="1"/>
          </p:cNvSpPr>
          <p:nvPr>
            <p:ph type="sldNum" sz="quarter" idx="12"/>
          </p:nvPr>
        </p:nvSpPr>
        <p:spPr/>
        <p:txBody>
          <a:bodyPr/>
          <a:lstStyle/>
          <a:p>
            <a:fld id="{EF5FFBA1-6FA7-47B6-9BF1-5964CF65E4E4}" type="slidenum">
              <a:rPr lang="en-US" smtClean="0"/>
              <a:t>9</a:t>
            </a:fld>
            <a:endParaRPr lang="en-US" dirty="0"/>
          </a:p>
        </p:txBody>
      </p:sp>
      <p:grpSp>
        <p:nvGrpSpPr>
          <p:cNvPr id="46" name="Group 45">
            <a:extLst>
              <a:ext uri="{FF2B5EF4-FFF2-40B4-BE49-F238E27FC236}">
                <a16:creationId xmlns:a16="http://schemas.microsoft.com/office/drawing/2014/main" id="{A53D36D9-35F1-F179-F48F-BB64113A92FF}"/>
              </a:ext>
            </a:extLst>
          </p:cNvPr>
          <p:cNvGrpSpPr/>
          <p:nvPr/>
        </p:nvGrpSpPr>
        <p:grpSpPr>
          <a:xfrm>
            <a:off x="935874" y="2412193"/>
            <a:ext cx="9865398" cy="2772304"/>
            <a:chOff x="1200087" y="2395008"/>
            <a:chExt cx="7310156" cy="2054248"/>
          </a:xfrm>
        </p:grpSpPr>
        <p:sp>
          <p:nvSpPr>
            <p:cNvPr id="38" name="Block Arc 37">
              <a:extLst>
                <a:ext uri="{FF2B5EF4-FFF2-40B4-BE49-F238E27FC236}">
                  <a16:creationId xmlns:a16="http://schemas.microsoft.com/office/drawing/2014/main" id="{9EBB01C2-B7D7-480E-0E53-6E1F59A0872C}"/>
                </a:ext>
              </a:extLst>
            </p:cNvPr>
            <p:cNvSpPr/>
            <p:nvPr/>
          </p:nvSpPr>
          <p:spPr>
            <a:xfrm rot="10800000">
              <a:off x="1200087" y="2395008"/>
              <a:ext cx="1922636" cy="1922636"/>
            </a:xfrm>
            <a:prstGeom prst="blockArc">
              <a:avLst>
                <a:gd name="adj1" fmla="val 10800000"/>
                <a:gd name="adj2" fmla="val 21402204"/>
                <a:gd name="adj3" fmla="val 616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9" name="Block Arc 38">
              <a:extLst>
                <a:ext uri="{FF2B5EF4-FFF2-40B4-BE49-F238E27FC236}">
                  <a16:creationId xmlns:a16="http://schemas.microsoft.com/office/drawing/2014/main" id="{563C8DFC-7F59-A019-90BE-797BE541D4D9}"/>
                </a:ext>
              </a:extLst>
            </p:cNvPr>
            <p:cNvSpPr/>
            <p:nvPr/>
          </p:nvSpPr>
          <p:spPr>
            <a:xfrm>
              <a:off x="2994750" y="2526620"/>
              <a:ext cx="1922636" cy="1922636"/>
            </a:xfrm>
            <a:prstGeom prst="blockArc">
              <a:avLst>
                <a:gd name="adj1" fmla="val 10800000"/>
                <a:gd name="adj2" fmla="val 21402204"/>
                <a:gd name="adj3" fmla="val 6160"/>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45" name="Group 44">
              <a:extLst>
                <a:ext uri="{FF2B5EF4-FFF2-40B4-BE49-F238E27FC236}">
                  <a16:creationId xmlns:a16="http://schemas.microsoft.com/office/drawing/2014/main" id="{C4674EFA-9CC0-AD62-F61D-2EECEE7AE77C}"/>
                </a:ext>
              </a:extLst>
            </p:cNvPr>
            <p:cNvGrpSpPr/>
            <p:nvPr/>
          </p:nvGrpSpPr>
          <p:grpSpPr>
            <a:xfrm>
              <a:off x="4792944" y="2395008"/>
              <a:ext cx="3717299" cy="2054248"/>
              <a:chOff x="4789414" y="2395008"/>
              <a:chExt cx="3717299" cy="2054248"/>
            </a:xfrm>
          </p:grpSpPr>
          <p:sp>
            <p:nvSpPr>
              <p:cNvPr id="43" name="Block Arc 42">
                <a:extLst>
                  <a:ext uri="{FF2B5EF4-FFF2-40B4-BE49-F238E27FC236}">
                    <a16:creationId xmlns:a16="http://schemas.microsoft.com/office/drawing/2014/main" id="{427425FF-247A-7FB7-3DDF-5E9D69413C16}"/>
                  </a:ext>
                </a:extLst>
              </p:cNvPr>
              <p:cNvSpPr/>
              <p:nvPr/>
            </p:nvSpPr>
            <p:spPr>
              <a:xfrm rot="10800000">
                <a:off x="4789414" y="2395008"/>
                <a:ext cx="1922636" cy="1922636"/>
              </a:xfrm>
              <a:prstGeom prst="blockArc">
                <a:avLst>
                  <a:gd name="adj1" fmla="val 10800000"/>
                  <a:gd name="adj2" fmla="val 21402204"/>
                  <a:gd name="adj3" fmla="val 6160"/>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4" name="Block Arc 43">
                <a:extLst>
                  <a:ext uri="{FF2B5EF4-FFF2-40B4-BE49-F238E27FC236}">
                    <a16:creationId xmlns:a16="http://schemas.microsoft.com/office/drawing/2014/main" id="{DB090170-DB0A-70A3-CD25-D2B98596511B}"/>
                  </a:ext>
                </a:extLst>
              </p:cNvPr>
              <p:cNvSpPr/>
              <p:nvPr/>
            </p:nvSpPr>
            <p:spPr>
              <a:xfrm>
                <a:off x="6584077" y="2526620"/>
                <a:ext cx="1922636" cy="1922636"/>
              </a:xfrm>
              <a:prstGeom prst="blockArc">
                <a:avLst>
                  <a:gd name="adj1" fmla="val 10800000"/>
                  <a:gd name="adj2" fmla="val 21402204"/>
                  <a:gd name="adj3" fmla="val 6160"/>
                </a:avLst>
              </a:pr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grpSp>
        <p:nvGrpSpPr>
          <p:cNvPr id="55" name="Group 54">
            <a:extLst>
              <a:ext uri="{FF2B5EF4-FFF2-40B4-BE49-F238E27FC236}">
                <a16:creationId xmlns:a16="http://schemas.microsoft.com/office/drawing/2014/main" id="{4DAA956D-D57C-7E6D-456F-D501F1C19E57}"/>
              </a:ext>
            </a:extLst>
          </p:cNvPr>
          <p:cNvGrpSpPr/>
          <p:nvPr/>
        </p:nvGrpSpPr>
        <p:grpSpPr>
          <a:xfrm>
            <a:off x="1177057" y="2889587"/>
            <a:ext cx="1952588" cy="1610175"/>
            <a:chOff x="1177057" y="2995144"/>
            <a:chExt cx="1952588" cy="1610175"/>
          </a:xfrm>
        </p:grpSpPr>
        <p:grpSp>
          <p:nvGrpSpPr>
            <p:cNvPr id="47" name="Graphic 36" descr="Gears with solid fill">
              <a:extLst>
                <a:ext uri="{FF2B5EF4-FFF2-40B4-BE49-F238E27FC236}">
                  <a16:creationId xmlns:a16="http://schemas.microsoft.com/office/drawing/2014/main" id="{74764504-5C51-57E2-89CD-B6EBA8D46E0A}"/>
                </a:ext>
              </a:extLst>
            </p:cNvPr>
            <p:cNvGrpSpPr/>
            <p:nvPr/>
          </p:nvGrpSpPr>
          <p:grpSpPr>
            <a:xfrm>
              <a:off x="1678141" y="2995144"/>
              <a:ext cx="1451504" cy="1610175"/>
              <a:chOff x="1678141" y="2995144"/>
              <a:chExt cx="1451504" cy="1610175"/>
            </a:xfrm>
            <a:solidFill>
              <a:srgbClr val="6C63FF"/>
            </a:solidFill>
          </p:grpSpPr>
          <p:sp>
            <p:nvSpPr>
              <p:cNvPr id="48" name="Freeform: Shape 47">
                <a:extLst>
                  <a:ext uri="{FF2B5EF4-FFF2-40B4-BE49-F238E27FC236}">
                    <a16:creationId xmlns:a16="http://schemas.microsoft.com/office/drawing/2014/main" id="{1556EB2F-45A6-F6F1-D750-8E8DE91E6A52}"/>
                  </a:ext>
                </a:extLst>
              </p:cNvPr>
              <p:cNvSpPr/>
              <p:nvPr/>
            </p:nvSpPr>
            <p:spPr>
              <a:xfrm rot="359803">
                <a:off x="2405779" y="2995144"/>
                <a:ext cx="723866" cy="722167"/>
              </a:xfrm>
              <a:custGeom>
                <a:avLst/>
                <a:gdLst>
                  <a:gd name="connsiteX0" fmla="*/ 361933 w 723866"/>
                  <a:gd name="connsiteY0" fmla="*/ 489375 h 722167"/>
                  <a:gd name="connsiteX1" fmla="*/ 234492 w 723866"/>
                  <a:gd name="connsiteY1" fmla="*/ 361933 h 722167"/>
                  <a:gd name="connsiteX2" fmla="*/ 361933 w 723866"/>
                  <a:gd name="connsiteY2" fmla="*/ 234492 h 722167"/>
                  <a:gd name="connsiteX3" fmla="*/ 489375 w 723866"/>
                  <a:gd name="connsiteY3" fmla="*/ 361933 h 722167"/>
                  <a:gd name="connsiteX4" fmla="*/ 361933 w 723866"/>
                  <a:gd name="connsiteY4" fmla="*/ 489375 h 722167"/>
                  <a:gd name="connsiteX5" fmla="*/ 649101 w 723866"/>
                  <a:gd name="connsiteY5" fmla="*/ 282070 h 722167"/>
                  <a:gd name="connsiteX6" fmla="*/ 621914 w 723866"/>
                  <a:gd name="connsiteY6" fmla="*/ 215801 h 722167"/>
                  <a:gd name="connsiteX7" fmla="*/ 649101 w 723866"/>
                  <a:gd name="connsiteY7" fmla="*/ 135937 h 722167"/>
                  <a:gd name="connsiteX8" fmla="*/ 587929 w 723866"/>
                  <a:gd name="connsiteY8" fmla="*/ 74766 h 722167"/>
                  <a:gd name="connsiteX9" fmla="*/ 508066 w 723866"/>
                  <a:gd name="connsiteY9" fmla="*/ 101953 h 722167"/>
                  <a:gd name="connsiteX10" fmla="*/ 441797 w 723866"/>
                  <a:gd name="connsiteY10" fmla="*/ 74766 h 722167"/>
                  <a:gd name="connsiteX11" fmla="*/ 404414 w 723866"/>
                  <a:gd name="connsiteY11" fmla="*/ 0 h 722167"/>
                  <a:gd name="connsiteX12" fmla="*/ 319453 w 723866"/>
                  <a:gd name="connsiteY12" fmla="*/ 0 h 722167"/>
                  <a:gd name="connsiteX13" fmla="*/ 282070 w 723866"/>
                  <a:gd name="connsiteY13" fmla="*/ 74766 h 722167"/>
                  <a:gd name="connsiteX14" fmla="*/ 215801 w 723866"/>
                  <a:gd name="connsiteY14" fmla="*/ 101953 h 722167"/>
                  <a:gd name="connsiteX15" fmla="*/ 135937 w 723866"/>
                  <a:gd name="connsiteY15" fmla="*/ 74766 h 722167"/>
                  <a:gd name="connsiteX16" fmla="*/ 74766 w 723866"/>
                  <a:gd name="connsiteY16" fmla="*/ 135937 h 722167"/>
                  <a:gd name="connsiteX17" fmla="*/ 101953 w 723866"/>
                  <a:gd name="connsiteY17" fmla="*/ 215801 h 722167"/>
                  <a:gd name="connsiteX18" fmla="*/ 74766 w 723866"/>
                  <a:gd name="connsiteY18" fmla="*/ 282070 h 722167"/>
                  <a:gd name="connsiteX19" fmla="*/ 0 w 723866"/>
                  <a:gd name="connsiteY19" fmla="*/ 319453 h 722167"/>
                  <a:gd name="connsiteX20" fmla="*/ 0 w 723866"/>
                  <a:gd name="connsiteY20" fmla="*/ 404414 h 722167"/>
                  <a:gd name="connsiteX21" fmla="*/ 74766 w 723866"/>
                  <a:gd name="connsiteY21" fmla="*/ 441797 h 722167"/>
                  <a:gd name="connsiteX22" fmla="*/ 101953 w 723866"/>
                  <a:gd name="connsiteY22" fmla="*/ 508066 h 722167"/>
                  <a:gd name="connsiteX23" fmla="*/ 74766 w 723866"/>
                  <a:gd name="connsiteY23" fmla="*/ 587929 h 722167"/>
                  <a:gd name="connsiteX24" fmla="*/ 134238 w 723866"/>
                  <a:gd name="connsiteY24" fmla="*/ 647402 h 722167"/>
                  <a:gd name="connsiteX25" fmla="*/ 214101 w 723866"/>
                  <a:gd name="connsiteY25" fmla="*/ 620214 h 722167"/>
                  <a:gd name="connsiteX26" fmla="*/ 280371 w 723866"/>
                  <a:gd name="connsiteY26" fmla="*/ 647402 h 722167"/>
                  <a:gd name="connsiteX27" fmla="*/ 317754 w 723866"/>
                  <a:gd name="connsiteY27" fmla="*/ 722168 h 722167"/>
                  <a:gd name="connsiteX28" fmla="*/ 402715 w 723866"/>
                  <a:gd name="connsiteY28" fmla="*/ 722168 h 722167"/>
                  <a:gd name="connsiteX29" fmla="*/ 440097 w 723866"/>
                  <a:gd name="connsiteY29" fmla="*/ 647402 h 722167"/>
                  <a:gd name="connsiteX30" fmla="*/ 506367 w 723866"/>
                  <a:gd name="connsiteY30" fmla="*/ 620214 h 722167"/>
                  <a:gd name="connsiteX31" fmla="*/ 586230 w 723866"/>
                  <a:gd name="connsiteY31" fmla="*/ 647402 h 722167"/>
                  <a:gd name="connsiteX32" fmla="*/ 647402 w 723866"/>
                  <a:gd name="connsiteY32" fmla="*/ 587929 h 722167"/>
                  <a:gd name="connsiteX33" fmla="*/ 620214 w 723866"/>
                  <a:gd name="connsiteY33" fmla="*/ 508066 h 722167"/>
                  <a:gd name="connsiteX34" fmla="*/ 649101 w 723866"/>
                  <a:gd name="connsiteY34" fmla="*/ 441797 h 722167"/>
                  <a:gd name="connsiteX35" fmla="*/ 723867 w 723866"/>
                  <a:gd name="connsiteY35" fmla="*/ 404414 h 722167"/>
                  <a:gd name="connsiteX36" fmla="*/ 723867 w 723866"/>
                  <a:gd name="connsiteY36" fmla="*/ 319453 h 722167"/>
                  <a:gd name="connsiteX37" fmla="*/ 649101 w 723866"/>
                  <a:gd name="connsiteY37" fmla="*/ 282070 h 72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3866" h="722167">
                    <a:moveTo>
                      <a:pt x="361933" y="489375"/>
                    </a:moveTo>
                    <a:cubicBezTo>
                      <a:pt x="290566" y="489375"/>
                      <a:pt x="234492" y="431601"/>
                      <a:pt x="234492" y="361933"/>
                    </a:cubicBezTo>
                    <a:cubicBezTo>
                      <a:pt x="234492" y="292265"/>
                      <a:pt x="292265" y="234492"/>
                      <a:pt x="361933" y="234492"/>
                    </a:cubicBezTo>
                    <a:cubicBezTo>
                      <a:pt x="433301" y="234492"/>
                      <a:pt x="489375" y="292265"/>
                      <a:pt x="489375" y="361933"/>
                    </a:cubicBezTo>
                    <a:cubicBezTo>
                      <a:pt x="489375" y="431601"/>
                      <a:pt x="431601" y="489375"/>
                      <a:pt x="361933" y="489375"/>
                    </a:cubicBezTo>
                    <a:close/>
                    <a:moveTo>
                      <a:pt x="649101" y="282070"/>
                    </a:moveTo>
                    <a:cubicBezTo>
                      <a:pt x="642304" y="258281"/>
                      <a:pt x="633808" y="236191"/>
                      <a:pt x="621914" y="215801"/>
                    </a:cubicBezTo>
                    <a:lnTo>
                      <a:pt x="649101" y="135937"/>
                    </a:lnTo>
                    <a:lnTo>
                      <a:pt x="587929" y="74766"/>
                    </a:lnTo>
                    <a:lnTo>
                      <a:pt x="508066" y="101953"/>
                    </a:lnTo>
                    <a:cubicBezTo>
                      <a:pt x="487675" y="90059"/>
                      <a:pt x="465586" y="81562"/>
                      <a:pt x="441797" y="74766"/>
                    </a:cubicBezTo>
                    <a:lnTo>
                      <a:pt x="404414" y="0"/>
                    </a:lnTo>
                    <a:lnTo>
                      <a:pt x="319453" y="0"/>
                    </a:lnTo>
                    <a:lnTo>
                      <a:pt x="282070" y="74766"/>
                    </a:lnTo>
                    <a:cubicBezTo>
                      <a:pt x="258281" y="81562"/>
                      <a:pt x="236191" y="90059"/>
                      <a:pt x="215801" y="101953"/>
                    </a:cubicBezTo>
                    <a:lnTo>
                      <a:pt x="135937" y="74766"/>
                    </a:lnTo>
                    <a:lnTo>
                      <a:pt x="74766" y="135937"/>
                    </a:lnTo>
                    <a:lnTo>
                      <a:pt x="101953" y="215801"/>
                    </a:lnTo>
                    <a:cubicBezTo>
                      <a:pt x="90059" y="236191"/>
                      <a:pt x="81562" y="258281"/>
                      <a:pt x="74766" y="282070"/>
                    </a:cubicBezTo>
                    <a:lnTo>
                      <a:pt x="0" y="319453"/>
                    </a:lnTo>
                    <a:lnTo>
                      <a:pt x="0" y="404414"/>
                    </a:lnTo>
                    <a:lnTo>
                      <a:pt x="74766" y="441797"/>
                    </a:lnTo>
                    <a:cubicBezTo>
                      <a:pt x="81562" y="465586"/>
                      <a:pt x="90059" y="487676"/>
                      <a:pt x="101953" y="508066"/>
                    </a:cubicBezTo>
                    <a:lnTo>
                      <a:pt x="74766" y="587929"/>
                    </a:lnTo>
                    <a:lnTo>
                      <a:pt x="134238" y="647402"/>
                    </a:lnTo>
                    <a:lnTo>
                      <a:pt x="214101" y="620214"/>
                    </a:lnTo>
                    <a:cubicBezTo>
                      <a:pt x="234492" y="632109"/>
                      <a:pt x="256582" y="640605"/>
                      <a:pt x="280371" y="647402"/>
                    </a:cubicBezTo>
                    <a:lnTo>
                      <a:pt x="317754" y="722168"/>
                    </a:lnTo>
                    <a:lnTo>
                      <a:pt x="402715" y="722168"/>
                    </a:lnTo>
                    <a:lnTo>
                      <a:pt x="440097" y="647402"/>
                    </a:lnTo>
                    <a:cubicBezTo>
                      <a:pt x="463887" y="640605"/>
                      <a:pt x="485976" y="632109"/>
                      <a:pt x="506367" y="620214"/>
                    </a:cubicBezTo>
                    <a:lnTo>
                      <a:pt x="586230" y="647402"/>
                    </a:lnTo>
                    <a:lnTo>
                      <a:pt x="647402" y="587929"/>
                    </a:lnTo>
                    <a:lnTo>
                      <a:pt x="620214" y="508066"/>
                    </a:lnTo>
                    <a:cubicBezTo>
                      <a:pt x="632109" y="487676"/>
                      <a:pt x="642304" y="463886"/>
                      <a:pt x="649101" y="441797"/>
                    </a:cubicBezTo>
                    <a:lnTo>
                      <a:pt x="723867" y="404414"/>
                    </a:lnTo>
                    <a:lnTo>
                      <a:pt x="723867" y="319453"/>
                    </a:lnTo>
                    <a:lnTo>
                      <a:pt x="649101" y="282070"/>
                    </a:lnTo>
                    <a:close/>
                  </a:path>
                </a:pathLst>
              </a:custGeom>
              <a:solidFill>
                <a:srgbClr val="6C63FF"/>
              </a:solidFill>
              <a:ln w="16966"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636534E9-878E-6F44-0FAC-B8BFA2CB2FB4}"/>
                  </a:ext>
                </a:extLst>
              </p:cNvPr>
              <p:cNvSpPr/>
              <p:nvPr/>
            </p:nvSpPr>
            <p:spPr>
              <a:xfrm>
                <a:off x="1678141" y="3510445"/>
                <a:ext cx="1097450" cy="1094874"/>
              </a:xfrm>
              <a:custGeom>
                <a:avLst/>
                <a:gdLst>
                  <a:gd name="connsiteX0" fmla="*/ 361933 w 723866"/>
                  <a:gd name="connsiteY0" fmla="*/ 489375 h 722167"/>
                  <a:gd name="connsiteX1" fmla="*/ 234492 w 723866"/>
                  <a:gd name="connsiteY1" fmla="*/ 361933 h 722167"/>
                  <a:gd name="connsiteX2" fmla="*/ 361933 w 723866"/>
                  <a:gd name="connsiteY2" fmla="*/ 234492 h 722167"/>
                  <a:gd name="connsiteX3" fmla="*/ 489375 w 723866"/>
                  <a:gd name="connsiteY3" fmla="*/ 361933 h 722167"/>
                  <a:gd name="connsiteX4" fmla="*/ 361933 w 723866"/>
                  <a:gd name="connsiteY4" fmla="*/ 489375 h 722167"/>
                  <a:gd name="connsiteX5" fmla="*/ 361933 w 723866"/>
                  <a:gd name="connsiteY5" fmla="*/ 489375 h 722167"/>
                  <a:gd name="connsiteX6" fmla="*/ 621914 w 723866"/>
                  <a:gd name="connsiteY6" fmla="*/ 215801 h 722167"/>
                  <a:gd name="connsiteX7" fmla="*/ 649101 w 723866"/>
                  <a:gd name="connsiteY7" fmla="*/ 135937 h 722167"/>
                  <a:gd name="connsiteX8" fmla="*/ 587929 w 723866"/>
                  <a:gd name="connsiteY8" fmla="*/ 74766 h 722167"/>
                  <a:gd name="connsiteX9" fmla="*/ 508066 w 723866"/>
                  <a:gd name="connsiteY9" fmla="*/ 101953 h 722167"/>
                  <a:gd name="connsiteX10" fmla="*/ 441797 w 723866"/>
                  <a:gd name="connsiteY10" fmla="*/ 74766 h 722167"/>
                  <a:gd name="connsiteX11" fmla="*/ 404414 w 723866"/>
                  <a:gd name="connsiteY11" fmla="*/ 0 h 722167"/>
                  <a:gd name="connsiteX12" fmla="*/ 319453 w 723866"/>
                  <a:gd name="connsiteY12" fmla="*/ 0 h 722167"/>
                  <a:gd name="connsiteX13" fmla="*/ 282070 w 723866"/>
                  <a:gd name="connsiteY13" fmla="*/ 74766 h 722167"/>
                  <a:gd name="connsiteX14" fmla="*/ 215801 w 723866"/>
                  <a:gd name="connsiteY14" fmla="*/ 101953 h 722167"/>
                  <a:gd name="connsiteX15" fmla="*/ 135937 w 723866"/>
                  <a:gd name="connsiteY15" fmla="*/ 74766 h 722167"/>
                  <a:gd name="connsiteX16" fmla="*/ 76465 w 723866"/>
                  <a:gd name="connsiteY16" fmla="*/ 134238 h 722167"/>
                  <a:gd name="connsiteX17" fmla="*/ 101953 w 723866"/>
                  <a:gd name="connsiteY17" fmla="*/ 214101 h 722167"/>
                  <a:gd name="connsiteX18" fmla="*/ 74766 w 723866"/>
                  <a:gd name="connsiteY18" fmla="*/ 280371 h 722167"/>
                  <a:gd name="connsiteX19" fmla="*/ 0 w 723866"/>
                  <a:gd name="connsiteY19" fmla="*/ 317754 h 722167"/>
                  <a:gd name="connsiteX20" fmla="*/ 0 w 723866"/>
                  <a:gd name="connsiteY20" fmla="*/ 402715 h 722167"/>
                  <a:gd name="connsiteX21" fmla="*/ 74766 w 723866"/>
                  <a:gd name="connsiteY21" fmla="*/ 440097 h 722167"/>
                  <a:gd name="connsiteX22" fmla="*/ 101953 w 723866"/>
                  <a:gd name="connsiteY22" fmla="*/ 506367 h 722167"/>
                  <a:gd name="connsiteX23" fmla="*/ 76465 w 723866"/>
                  <a:gd name="connsiteY23" fmla="*/ 586230 h 722167"/>
                  <a:gd name="connsiteX24" fmla="*/ 135937 w 723866"/>
                  <a:gd name="connsiteY24" fmla="*/ 645703 h 722167"/>
                  <a:gd name="connsiteX25" fmla="*/ 215801 w 723866"/>
                  <a:gd name="connsiteY25" fmla="*/ 620214 h 722167"/>
                  <a:gd name="connsiteX26" fmla="*/ 282070 w 723866"/>
                  <a:gd name="connsiteY26" fmla="*/ 647402 h 722167"/>
                  <a:gd name="connsiteX27" fmla="*/ 319453 w 723866"/>
                  <a:gd name="connsiteY27" fmla="*/ 722168 h 722167"/>
                  <a:gd name="connsiteX28" fmla="*/ 404414 w 723866"/>
                  <a:gd name="connsiteY28" fmla="*/ 722168 h 722167"/>
                  <a:gd name="connsiteX29" fmla="*/ 441797 w 723866"/>
                  <a:gd name="connsiteY29" fmla="*/ 647402 h 722167"/>
                  <a:gd name="connsiteX30" fmla="*/ 508066 w 723866"/>
                  <a:gd name="connsiteY30" fmla="*/ 620214 h 722167"/>
                  <a:gd name="connsiteX31" fmla="*/ 587929 w 723866"/>
                  <a:gd name="connsiteY31" fmla="*/ 647402 h 722167"/>
                  <a:gd name="connsiteX32" fmla="*/ 647402 w 723866"/>
                  <a:gd name="connsiteY32" fmla="*/ 586230 h 722167"/>
                  <a:gd name="connsiteX33" fmla="*/ 621914 w 723866"/>
                  <a:gd name="connsiteY33" fmla="*/ 508066 h 722167"/>
                  <a:gd name="connsiteX34" fmla="*/ 649101 w 723866"/>
                  <a:gd name="connsiteY34" fmla="*/ 441797 h 722167"/>
                  <a:gd name="connsiteX35" fmla="*/ 723867 w 723866"/>
                  <a:gd name="connsiteY35" fmla="*/ 404414 h 722167"/>
                  <a:gd name="connsiteX36" fmla="*/ 723867 w 723866"/>
                  <a:gd name="connsiteY36" fmla="*/ 319453 h 722167"/>
                  <a:gd name="connsiteX37" fmla="*/ 649101 w 723866"/>
                  <a:gd name="connsiteY37" fmla="*/ 282070 h 722167"/>
                  <a:gd name="connsiteX38" fmla="*/ 621914 w 723866"/>
                  <a:gd name="connsiteY38" fmla="*/ 215801 h 72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723866" h="722167">
                    <a:moveTo>
                      <a:pt x="361933" y="489375"/>
                    </a:moveTo>
                    <a:cubicBezTo>
                      <a:pt x="290566" y="489375"/>
                      <a:pt x="234492" y="431601"/>
                      <a:pt x="234492" y="361933"/>
                    </a:cubicBezTo>
                    <a:cubicBezTo>
                      <a:pt x="234492" y="290566"/>
                      <a:pt x="292265" y="234492"/>
                      <a:pt x="361933" y="234492"/>
                    </a:cubicBezTo>
                    <a:cubicBezTo>
                      <a:pt x="433301" y="234492"/>
                      <a:pt x="489375" y="292265"/>
                      <a:pt x="489375" y="361933"/>
                    </a:cubicBezTo>
                    <a:cubicBezTo>
                      <a:pt x="489375" y="431601"/>
                      <a:pt x="433301" y="489375"/>
                      <a:pt x="361933" y="489375"/>
                    </a:cubicBezTo>
                    <a:lnTo>
                      <a:pt x="361933" y="489375"/>
                    </a:lnTo>
                    <a:close/>
                    <a:moveTo>
                      <a:pt x="621914" y="215801"/>
                    </a:moveTo>
                    <a:lnTo>
                      <a:pt x="649101" y="135937"/>
                    </a:lnTo>
                    <a:lnTo>
                      <a:pt x="587929" y="74766"/>
                    </a:lnTo>
                    <a:lnTo>
                      <a:pt x="508066" y="101953"/>
                    </a:lnTo>
                    <a:cubicBezTo>
                      <a:pt x="487675" y="90059"/>
                      <a:pt x="463886" y="81562"/>
                      <a:pt x="441797" y="74766"/>
                    </a:cubicBezTo>
                    <a:lnTo>
                      <a:pt x="404414" y="0"/>
                    </a:lnTo>
                    <a:lnTo>
                      <a:pt x="319453" y="0"/>
                    </a:lnTo>
                    <a:lnTo>
                      <a:pt x="282070" y="74766"/>
                    </a:lnTo>
                    <a:cubicBezTo>
                      <a:pt x="258281" y="81562"/>
                      <a:pt x="236191" y="90059"/>
                      <a:pt x="215801" y="101953"/>
                    </a:cubicBezTo>
                    <a:lnTo>
                      <a:pt x="135937" y="74766"/>
                    </a:lnTo>
                    <a:lnTo>
                      <a:pt x="76465" y="134238"/>
                    </a:lnTo>
                    <a:lnTo>
                      <a:pt x="101953" y="214101"/>
                    </a:lnTo>
                    <a:cubicBezTo>
                      <a:pt x="90059" y="234492"/>
                      <a:pt x="81562" y="258281"/>
                      <a:pt x="74766" y="280371"/>
                    </a:cubicBezTo>
                    <a:lnTo>
                      <a:pt x="0" y="317754"/>
                    </a:lnTo>
                    <a:lnTo>
                      <a:pt x="0" y="402715"/>
                    </a:lnTo>
                    <a:lnTo>
                      <a:pt x="74766" y="440097"/>
                    </a:lnTo>
                    <a:cubicBezTo>
                      <a:pt x="81562" y="463886"/>
                      <a:pt x="90059" y="485976"/>
                      <a:pt x="101953" y="506367"/>
                    </a:cubicBezTo>
                    <a:lnTo>
                      <a:pt x="76465" y="586230"/>
                    </a:lnTo>
                    <a:lnTo>
                      <a:pt x="135937" y="645703"/>
                    </a:lnTo>
                    <a:lnTo>
                      <a:pt x="215801" y="620214"/>
                    </a:lnTo>
                    <a:cubicBezTo>
                      <a:pt x="236191" y="632109"/>
                      <a:pt x="258281" y="640605"/>
                      <a:pt x="282070" y="647402"/>
                    </a:cubicBezTo>
                    <a:lnTo>
                      <a:pt x="319453" y="722168"/>
                    </a:lnTo>
                    <a:lnTo>
                      <a:pt x="404414" y="722168"/>
                    </a:lnTo>
                    <a:lnTo>
                      <a:pt x="441797" y="647402"/>
                    </a:lnTo>
                    <a:cubicBezTo>
                      <a:pt x="465586" y="640605"/>
                      <a:pt x="487675" y="632109"/>
                      <a:pt x="508066" y="620214"/>
                    </a:cubicBezTo>
                    <a:lnTo>
                      <a:pt x="587929" y="647402"/>
                    </a:lnTo>
                    <a:lnTo>
                      <a:pt x="647402" y="586230"/>
                    </a:lnTo>
                    <a:lnTo>
                      <a:pt x="621914" y="508066"/>
                    </a:lnTo>
                    <a:cubicBezTo>
                      <a:pt x="633808" y="487675"/>
                      <a:pt x="642304" y="465586"/>
                      <a:pt x="649101" y="441797"/>
                    </a:cubicBezTo>
                    <a:lnTo>
                      <a:pt x="723867" y="404414"/>
                    </a:lnTo>
                    <a:lnTo>
                      <a:pt x="723867" y="319453"/>
                    </a:lnTo>
                    <a:lnTo>
                      <a:pt x="649101" y="282070"/>
                    </a:lnTo>
                    <a:cubicBezTo>
                      <a:pt x="642304" y="258281"/>
                      <a:pt x="633808" y="236191"/>
                      <a:pt x="621914" y="215801"/>
                    </a:cubicBezTo>
                    <a:close/>
                  </a:path>
                </a:pathLst>
              </a:custGeom>
              <a:solidFill>
                <a:srgbClr val="9B9B9B"/>
              </a:solidFill>
              <a:ln w="16966" cap="flat">
                <a:noFill/>
                <a:prstDash val="solid"/>
                <a:miter/>
              </a:ln>
            </p:spPr>
            <p:txBody>
              <a:bodyPr rtlCol="0" anchor="ctr"/>
              <a:lstStyle/>
              <a:p>
                <a:endParaRPr lang="en-US" dirty="0"/>
              </a:p>
            </p:txBody>
          </p:sp>
        </p:grpSp>
        <p:sp>
          <p:nvSpPr>
            <p:cNvPr id="50" name="Freeform: Shape 49">
              <a:extLst>
                <a:ext uri="{FF2B5EF4-FFF2-40B4-BE49-F238E27FC236}">
                  <a16:creationId xmlns:a16="http://schemas.microsoft.com/office/drawing/2014/main" id="{DED27F5E-8D8C-4F72-8137-36FDC63E6DF3}"/>
                </a:ext>
              </a:extLst>
            </p:cNvPr>
            <p:cNvSpPr/>
            <p:nvPr/>
          </p:nvSpPr>
          <p:spPr>
            <a:xfrm rot="359803">
              <a:off x="1177057" y="3149361"/>
              <a:ext cx="723866" cy="722167"/>
            </a:xfrm>
            <a:custGeom>
              <a:avLst/>
              <a:gdLst>
                <a:gd name="connsiteX0" fmla="*/ 361933 w 723866"/>
                <a:gd name="connsiteY0" fmla="*/ 489375 h 722167"/>
                <a:gd name="connsiteX1" fmla="*/ 234492 w 723866"/>
                <a:gd name="connsiteY1" fmla="*/ 361933 h 722167"/>
                <a:gd name="connsiteX2" fmla="*/ 361933 w 723866"/>
                <a:gd name="connsiteY2" fmla="*/ 234492 h 722167"/>
                <a:gd name="connsiteX3" fmla="*/ 489375 w 723866"/>
                <a:gd name="connsiteY3" fmla="*/ 361933 h 722167"/>
                <a:gd name="connsiteX4" fmla="*/ 361933 w 723866"/>
                <a:gd name="connsiteY4" fmla="*/ 489375 h 722167"/>
                <a:gd name="connsiteX5" fmla="*/ 649101 w 723866"/>
                <a:gd name="connsiteY5" fmla="*/ 282070 h 722167"/>
                <a:gd name="connsiteX6" fmla="*/ 621914 w 723866"/>
                <a:gd name="connsiteY6" fmla="*/ 215801 h 722167"/>
                <a:gd name="connsiteX7" fmla="*/ 649101 w 723866"/>
                <a:gd name="connsiteY7" fmla="*/ 135937 h 722167"/>
                <a:gd name="connsiteX8" fmla="*/ 587929 w 723866"/>
                <a:gd name="connsiteY8" fmla="*/ 74766 h 722167"/>
                <a:gd name="connsiteX9" fmla="*/ 508066 w 723866"/>
                <a:gd name="connsiteY9" fmla="*/ 101953 h 722167"/>
                <a:gd name="connsiteX10" fmla="*/ 441797 w 723866"/>
                <a:gd name="connsiteY10" fmla="*/ 74766 h 722167"/>
                <a:gd name="connsiteX11" fmla="*/ 404414 w 723866"/>
                <a:gd name="connsiteY11" fmla="*/ 0 h 722167"/>
                <a:gd name="connsiteX12" fmla="*/ 319453 w 723866"/>
                <a:gd name="connsiteY12" fmla="*/ 0 h 722167"/>
                <a:gd name="connsiteX13" fmla="*/ 282070 w 723866"/>
                <a:gd name="connsiteY13" fmla="*/ 74766 h 722167"/>
                <a:gd name="connsiteX14" fmla="*/ 215801 w 723866"/>
                <a:gd name="connsiteY14" fmla="*/ 101953 h 722167"/>
                <a:gd name="connsiteX15" fmla="*/ 135937 w 723866"/>
                <a:gd name="connsiteY15" fmla="*/ 74766 h 722167"/>
                <a:gd name="connsiteX16" fmla="*/ 74766 w 723866"/>
                <a:gd name="connsiteY16" fmla="*/ 135937 h 722167"/>
                <a:gd name="connsiteX17" fmla="*/ 101953 w 723866"/>
                <a:gd name="connsiteY17" fmla="*/ 215801 h 722167"/>
                <a:gd name="connsiteX18" fmla="*/ 74766 w 723866"/>
                <a:gd name="connsiteY18" fmla="*/ 282070 h 722167"/>
                <a:gd name="connsiteX19" fmla="*/ 0 w 723866"/>
                <a:gd name="connsiteY19" fmla="*/ 319453 h 722167"/>
                <a:gd name="connsiteX20" fmla="*/ 0 w 723866"/>
                <a:gd name="connsiteY20" fmla="*/ 404414 h 722167"/>
                <a:gd name="connsiteX21" fmla="*/ 74766 w 723866"/>
                <a:gd name="connsiteY21" fmla="*/ 441797 h 722167"/>
                <a:gd name="connsiteX22" fmla="*/ 101953 w 723866"/>
                <a:gd name="connsiteY22" fmla="*/ 508066 h 722167"/>
                <a:gd name="connsiteX23" fmla="*/ 74766 w 723866"/>
                <a:gd name="connsiteY23" fmla="*/ 587929 h 722167"/>
                <a:gd name="connsiteX24" fmla="*/ 134238 w 723866"/>
                <a:gd name="connsiteY24" fmla="*/ 647402 h 722167"/>
                <a:gd name="connsiteX25" fmla="*/ 214101 w 723866"/>
                <a:gd name="connsiteY25" fmla="*/ 620214 h 722167"/>
                <a:gd name="connsiteX26" fmla="*/ 280371 w 723866"/>
                <a:gd name="connsiteY26" fmla="*/ 647402 h 722167"/>
                <a:gd name="connsiteX27" fmla="*/ 317754 w 723866"/>
                <a:gd name="connsiteY27" fmla="*/ 722168 h 722167"/>
                <a:gd name="connsiteX28" fmla="*/ 402715 w 723866"/>
                <a:gd name="connsiteY28" fmla="*/ 722168 h 722167"/>
                <a:gd name="connsiteX29" fmla="*/ 440097 w 723866"/>
                <a:gd name="connsiteY29" fmla="*/ 647402 h 722167"/>
                <a:gd name="connsiteX30" fmla="*/ 506367 w 723866"/>
                <a:gd name="connsiteY30" fmla="*/ 620214 h 722167"/>
                <a:gd name="connsiteX31" fmla="*/ 586230 w 723866"/>
                <a:gd name="connsiteY31" fmla="*/ 647402 h 722167"/>
                <a:gd name="connsiteX32" fmla="*/ 647402 w 723866"/>
                <a:gd name="connsiteY32" fmla="*/ 587929 h 722167"/>
                <a:gd name="connsiteX33" fmla="*/ 620214 w 723866"/>
                <a:gd name="connsiteY33" fmla="*/ 508066 h 722167"/>
                <a:gd name="connsiteX34" fmla="*/ 649101 w 723866"/>
                <a:gd name="connsiteY34" fmla="*/ 441797 h 722167"/>
                <a:gd name="connsiteX35" fmla="*/ 723867 w 723866"/>
                <a:gd name="connsiteY35" fmla="*/ 404414 h 722167"/>
                <a:gd name="connsiteX36" fmla="*/ 723867 w 723866"/>
                <a:gd name="connsiteY36" fmla="*/ 319453 h 722167"/>
                <a:gd name="connsiteX37" fmla="*/ 649101 w 723866"/>
                <a:gd name="connsiteY37" fmla="*/ 282070 h 72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723866" h="722167">
                  <a:moveTo>
                    <a:pt x="361933" y="489375"/>
                  </a:moveTo>
                  <a:cubicBezTo>
                    <a:pt x="290566" y="489375"/>
                    <a:pt x="234492" y="431601"/>
                    <a:pt x="234492" y="361933"/>
                  </a:cubicBezTo>
                  <a:cubicBezTo>
                    <a:pt x="234492" y="292265"/>
                    <a:pt x="292265" y="234492"/>
                    <a:pt x="361933" y="234492"/>
                  </a:cubicBezTo>
                  <a:cubicBezTo>
                    <a:pt x="433301" y="234492"/>
                    <a:pt x="489375" y="292265"/>
                    <a:pt x="489375" y="361933"/>
                  </a:cubicBezTo>
                  <a:cubicBezTo>
                    <a:pt x="489375" y="431601"/>
                    <a:pt x="431601" y="489375"/>
                    <a:pt x="361933" y="489375"/>
                  </a:cubicBezTo>
                  <a:close/>
                  <a:moveTo>
                    <a:pt x="649101" y="282070"/>
                  </a:moveTo>
                  <a:cubicBezTo>
                    <a:pt x="642304" y="258281"/>
                    <a:pt x="633808" y="236191"/>
                    <a:pt x="621914" y="215801"/>
                  </a:cubicBezTo>
                  <a:lnTo>
                    <a:pt x="649101" y="135937"/>
                  </a:lnTo>
                  <a:lnTo>
                    <a:pt x="587929" y="74766"/>
                  </a:lnTo>
                  <a:lnTo>
                    <a:pt x="508066" y="101953"/>
                  </a:lnTo>
                  <a:cubicBezTo>
                    <a:pt x="487675" y="90059"/>
                    <a:pt x="465586" y="81562"/>
                    <a:pt x="441797" y="74766"/>
                  </a:cubicBezTo>
                  <a:lnTo>
                    <a:pt x="404414" y="0"/>
                  </a:lnTo>
                  <a:lnTo>
                    <a:pt x="319453" y="0"/>
                  </a:lnTo>
                  <a:lnTo>
                    <a:pt x="282070" y="74766"/>
                  </a:lnTo>
                  <a:cubicBezTo>
                    <a:pt x="258281" y="81562"/>
                    <a:pt x="236191" y="90059"/>
                    <a:pt x="215801" y="101953"/>
                  </a:cubicBezTo>
                  <a:lnTo>
                    <a:pt x="135937" y="74766"/>
                  </a:lnTo>
                  <a:lnTo>
                    <a:pt x="74766" y="135937"/>
                  </a:lnTo>
                  <a:lnTo>
                    <a:pt x="101953" y="215801"/>
                  </a:lnTo>
                  <a:cubicBezTo>
                    <a:pt x="90059" y="236191"/>
                    <a:pt x="81562" y="258281"/>
                    <a:pt x="74766" y="282070"/>
                  </a:cubicBezTo>
                  <a:lnTo>
                    <a:pt x="0" y="319453"/>
                  </a:lnTo>
                  <a:lnTo>
                    <a:pt x="0" y="404414"/>
                  </a:lnTo>
                  <a:lnTo>
                    <a:pt x="74766" y="441797"/>
                  </a:lnTo>
                  <a:cubicBezTo>
                    <a:pt x="81562" y="465586"/>
                    <a:pt x="90059" y="487676"/>
                    <a:pt x="101953" y="508066"/>
                  </a:cubicBezTo>
                  <a:lnTo>
                    <a:pt x="74766" y="587929"/>
                  </a:lnTo>
                  <a:lnTo>
                    <a:pt x="134238" y="647402"/>
                  </a:lnTo>
                  <a:lnTo>
                    <a:pt x="214101" y="620214"/>
                  </a:lnTo>
                  <a:cubicBezTo>
                    <a:pt x="234492" y="632109"/>
                    <a:pt x="256582" y="640605"/>
                    <a:pt x="280371" y="647402"/>
                  </a:cubicBezTo>
                  <a:lnTo>
                    <a:pt x="317754" y="722168"/>
                  </a:lnTo>
                  <a:lnTo>
                    <a:pt x="402715" y="722168"/>
                  </a:lnTo>
                  <a:lnTo>
                    <a:pt x="440097" y="647402"/>
                  </a:lnTo>
                  <a:cubicBezTo>
                    <a:pt x="463887" y="640605"/>
                    <a:pt x="485976" y="632109"/>
                    <a:pt x="506367" y="620214"/>
                  </a:cubicBezTo>
                  <a:lnTo>
                    <a:pt x="586230" y="647402"/>
                  </a:lnTo>
                  <a:lnTo>
                    <a:pt x="647402" y="587929"/>
                  </a:lnTo>
                  <a:lnTo>
                    <a:pt x="620214" y="508066"/>
                  </a:lnTo>
                  <a:cubicBezTo>
                    <a:pt x="632109" y="487676"/>
                    <a:pt x="642304" y="463886"/>
                    <a:pt x="649101" y="441797"/>
                  </a:cubicBezTo>
                  <a:lnTo>
                    <a:pt x="723867" y="404414"/>
                  </a:lnTo>
                  <a:lnTo>
                    <a:pt x="723867" y="319453"/>
                  </a:lnTo>
                  <a:lnTo>
                    <a:pt x="649101" y="282070"/>
                  </a:lnTo>
                  <a:close/>
                </a:path>
              </a:pathLst>
            </a:custGeom>
            <a:solidFill>
              <a:srgbClr val="6C63FF"/>
            </a:solidFill>
            <a:ln w="16966" cap="flat">
              <a:noFill/>
              <a:prstDash val="solid"/>
              <a:miter/>
            </a:ln>
          </p:spPr>
          <p:txBody>
            <a:bodyPr rtlCol="0" anchor="ctr"/>
            <a:lstStyle/>
            <a:p>
              <a:endParaRPr lang="en-US" dirty="0"/>
            </a:p>
          </p:txBody>
        </p:sp>
      </p:grpSp>
      <p:pic>
        <p:nvPicPr>
          <p:cNvPr id="53" name="Graphic 52" descr="Head with gears with solid fill">
            <a:extLst>
              <a:ext uri="{FF2B5EF4-FFF2-40B4-BE49-F238E27FC236}">
                <a16:creationId xmlns:a16="http://schemas.microsoft.com/office/drawing/2014/main" id="{EFC67952-0813-F43F-1CB1-D0321DC0AD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331386" y="2856987"/>
            <a:ext cx="1675374" cy="1675374"/>
          </a:xfrm>
          <a:prstGeom prst="rect">
            <a:avLst/>
          </a:prstGeom>
        </p:spPr>
      </p:pic>
    </p:spTree>
    <p:extLst>
      <p:ext uri="{BB962C8B-B14F-4D97-AF65-F5344CB8AC3E}">
        <p14:creationId xmlns:p14="http://schemas.microsoft.com/office/powerpoint/2010/main" val="2080171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957170CA9CFD040B169BB2DD17E693B" ma:contentTypeVersion="8" ma:contentTypeDescription="Create a new document." ma:contentTypeScope="" ma:versionID="7ed71356f09efedd17b6f99bc55affe0">
  <xsd:schema xmlns:xsd="http://www.w3.org/2001/XMLSchema" xmlns:xs="http://www.w3.org/2001/XMLSchema" xmlns:p="http://schemas.microsoft.com/office/2006/metadata/properties" xmlns:ns3="ca7af52a-54f9-45ea-974a-8777bb8c5f6e" xmlns:ns4="46fb7fb7-47ec-4b51-83b4-3c0ec2759e43" targetNamespace="http://schemas.microsoft.com/office/2006/metadata/properties" ma:root="true" ma:fieldsID="3e2b9a7edfb33fac4e62f3e349047a1d" ns3:_="" ns4:_="">
    <xsd:import namespace="ca7af52a-54f9-45ea-974a-8777bb8c5f6e"/>
    <xsd:import namespace="46fb7fb7-47ec-4b51-83b4-3c0ec2759e43"/>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_activity"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a7af52a-54f9-45ea-974a-8777bb8c5f6e"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6fb7fb7-47ec-4b51-83b4-3c0ec2759e43"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46fb7fb7-47ec-4b51-83b4-3c0ec2759e43" xsi:nil="true"/>
  </documentManagement>
</p:properties>
</file>

<file path=customXml/itemProps1.xml><?xml version="1.0" encoding="utf-8"?>
<ds:datastoreItem xmlns:ds="http://schemas.openxmlformats.org/officeDocument/2006/customXml" ds:itemID="{E06435E7-D027-4905-8C7F-0EE47C13E551}">
  <ds:schemaRefs>
    <ds:schemaRef ds:uri="http://schemas.microsoft.com/sharepoint/v3/contenttype/forms"/>
  </ds:schemaRefs>
</ds:datastoreItem>
</file>

<file path=customXml/itemProps2.xml><?xml version="1.0" encoding="utf-8"?>
<ds:datastoreItem xmlns:ds="http://schemas.openxmlformats.org/officeDocument/2006/customXml" ds:itemID="{A1145D5E-ED93-489A-8D30-AC3F3828DA73}">
  <ds:schemaRefs>
    <ds:schemaRef ds:uri="46fb7fb7-47ec-4b51-83b4-3c0ec2759e43"/>
    <ds:schemaRef ds:uri="ca7af52a-54f9-45ea-974a-8777bb8c5f6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9B7F5B6-1214-434C-B154-F01196324DB9}">
  <ds:schemaRefs>
    <ds:schemaRef ds:uri="http://purl.org/dc/elements/1.1/"/>
    <ds:schemaRef ds:uri="46fb7fb7-47ec-4b51-83b4-3c0ec2759e43"/>
    <ds:schemaRef ds:uri="ca7af52a-54f9-45ea-974a-8777bb8c5f6e"/>
    <ds:schemaRef ds:uri="http://schemas.microsoft.com/office/2006/documentManagement/types"/>
    <ds:schemaRef ds:uri="http://schemas.openxmlformats.org/package/2006/metadata/core-properties"/>
    <ds:schemaRef ds:uri="http://www.w3.org/XML/1998/namespace"/>
    <ds:schemaRef ds:uri="http://purl.org/dc/dcmityp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690</TotalTime>
  <Words>889</Words>
  <Application>Microsoft Office PowerPoint</Application>
  <PresentationFormat>Widescreen</PresentationFormat>
  <Paragraphs>147</Paragraphs>
  <Slides>23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Arial</vt:lpstr>
      <vt:lpstr>Calibri</vt:lpstr>
      <vt:lpstr>Calibri Light</vt:lpstr>
      <vt:lpstr>Söhne</vt:lpstr>
      <vt:lpstr>Tenorite</vt:lpstr>
      <vt:lpstr>Office Theme</vt:lpstr>
      <vt:lpstr>PowerPoint Presentation</vt:lpstr>
      <vt:lpstr>Group 10</vt:lpstr>
      <vt:lpstr>Overview</vt:lpstr>
      <vt:lpstr>Introduction</vt:lpstr>
      <vt:lpstr>Literature review </vt:lpstr>
      <vt:lpstr>Background </vt:lpstr>
      <vt:lpstr>Literature Review Highlights</vt:lpstr>
      <vt:lpstr>Literature Review Highlights</vt:lpstr>
      <vt:lpstr>Methodology </vt:lpstr>
      <vt:lpstr>Implementation </vt:lpstr>
      <vt:lpstr>Pre-processing</vt:lpstr>
      <vt:lpstr>Dataset Partitioning</vt:lpstr>
      <vt:lpstr>Models:</vt:lpstr>
      <vt:lpstr>CNN: architecture</vt:lpstr>
      <vt:lpstr>CNN: Training VS Validation</vt:lpstr>
      <vt:lpstr>LSTM: Architecture</vt:lpstr>
      <vt:lpstr>LSTM: Training VS Validation</vt:lpstr>
      <vt:lpstr>ResNet: architecture</vt:lpstr>
      <vt:lpstr>RestNet: Training VS Validation</vt:lpstr>
      <vt:lpstr>Evaluation and Results </vt:lpstr>
      <vt:lpstr>Conclusion </vt:lpstr>
      <vt:lpstr>Conclusion</vt:lpstr>
      <vt:lpstr>Future Enhancement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Amin Shennan</dc:creator>
  <cp:lastModifiedBy>Amin Shennan</cp:lastModifiedBy>
  <cp:revision>2</cp:revision>
  <dcterms:created xsi:type="dcterms:W3CDTF">2024-02-21T16:50:47Z</dcterms:created>
  <dcterms:modified xsi:type="dcterms:W3CDTF">2024-02-22T04:21:09Z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0x0101000957170CA9CFD040B169BB2DD17E693B</vt:lpwstr>
  </property>
</Properties>
</file>