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5"/>
    <p:sldMasterId id="2147483676"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y="5143500" cx="9144000"/>
  <p:notesSz cx="6858000" cy="9144000"/>
  <p:embeddedFontLst>
    <p:embeddedFont>
      <p:font typeface="Playfair Display"/>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3FE9775-E5AF-42F6-A410-D74C57A7BBAF}">
  <a:tblStyle styleId="{43FE9775-E5AF-42F6-A410-D74C57A7BBAF}" styleName="Table_0">
    <a:wholeTbl>
      <a:tcTxStyle b="off" i="off">
        <a:font>
          <a:latin typeface="Trebuchet MS"/>
          <a:ea typeface="Trebuchet MS"/>
          <a:cs typeface="Trebuchet M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EF4E7"/>
          </a:solidFill>
        </a:fill>
      </a:tcStyle>
    </a:wholeTbl>
    <a:band1H>
      <a:tcTxStyle/>
      <a:tcStyle>
        <a:fill>
          <a:solidFill>
            <a:srgbClr val="DBE9CB"/>
          </a:solidFill>
        </a:fill>
      </a:tcStyle>
    </a:band1H>
    <a:band2H>
      <a:tcTxStyle/>
    </a:band2H>
    <a:band1V>
      <a:tcTxStyle/>
      <a:tcStyle>
        <a:fill>
          <a:solidFill>
            <a:srgbClr val="DBE9CB"/>
          </a:solidFill>
        </a:fill>
      </a:tcStyle>
    </a:band1V>
    <a:band2V>
      <a:tcTxStyle/>
    </a:band2V>
    <a:lastCol>
      <a:tcTxStyle b="on" i="off">
        <a:font>
          <a:latin typeface="Trebuchet MS"/>
          <a:ea typeface="Trebuchet MS"/>
          <a:cs typeface="Trebuchet MS"/>
        </a:font>
        <a:schemeClr val="lt1"/>
      </a:tcTxStyle>
      <a:tcStyle>
        <a:fill>
          <a:solidFill>
            <a:schemeClr val="accent1"/>
          </a:solidFill>
        </a:fill>
      </a:tcStyle>
    </a:lastCol>
    <a:firstCol>
      <a:tcTxStyle b="on" i="off">
        <a:font>
          <a:latin typeface="Trebuchet MS"/>
          <a:ea typeface="Trebuchet MS"/>
          <a:cs typeface="Trebuchet MS"/>
        </a:font>
        <a:schemeClr val="lt1"/>
      </a:tcTxStyle>
      <a:tcStyle>
        <a:fill>
          <a:solidFill>
            <a:schemeClr val="accent1"/>
          </a:solidFill>
        </a:fill>
      </a:tcStyle>
    </a:firstCol>
    <a:lastRow>
      <a:tcTxStyle b="on" i="off">
        <a:font>
          <a:latin typeface="Trebuchet MS"/>
          <a:ea typeface="Trebuchet MS"/>
          <a:cs typeface="Trebuchet MS"/>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Trebuchet MS"/>
          <a:ea typeface="Trebuchet MS"/>
          <a:cs typeface="Trebuchet MS"/>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font" Target="fonts/PlayfairDisplay-regular.fntdata"/><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PlayfairDisplay-italic.fntdata"/><Relationship Id="rId25" Type="http://schemas.openxmlformats.org/officeDocument/2006/relationships/font" Target="fonts/PlayfairDisplay-bold.fntdata"/><Relationship Id="rId27" Type="http://schemas.openxmlformats.org/officeDocument/2006/relationships/font" Target="fonts/PlayfairDisplay-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a7494d0d5a_2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a7494d0d5a_2_1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a7494d0d5a_2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ga7494d0d5a_2_17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a7494d0d5a_2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ga7494d0d5a_2_17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a1403e8ad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a1403e8ad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a11aea3e7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a11aea3e7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a11aea3e7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a11aea3e7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540dcc8d0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540dcc8d0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a7494d0d5a_2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ga7494d0d5a_2_18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a7494d0d5a_2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a7494d0d5a_2_1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a7494d0d5a_2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a7494d0d5a_2_1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a7494d0d5a_2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ga7494d0d5a_2_1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a1403e8ad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a1403e8ad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a7494d0d5a_2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ga7494d0d5a_2_1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a7494d0d5a_2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ga7494d0d5a_2_16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a1403e8a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a1403e8a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a7494d0d5a_2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ga7494d0d5a_2_16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67" name="Shape 67"/>
        <p:cNvGrpSpPr/>
        <p:nvPr/>
      </p:nvGrpSpPr>
      <p:grpSpPr>
        <a:xfrm>
          <a:off x="0" y="0"/>
          <a:ext cx="0" cy="0"/>
          <a:chOff x="0" y="0"/>
          <a:chExt cx="0" cy="0"/>
        </a:xfrm>
      </p:grpSpPr>
      <p:grpSp>
        <p:nvGrpSpPr>
          <p:cNvPr id="68" name="Google Shape;68;p14"/>
          <p:cNvGrpSpPr/>
          <p:nvPr/>
        </p:nvGrpSpPr>
        <p:grpSpPr>
          <a:xfrm>
            <a:off x="0" y="-6350"/>
            <a:ext cx="9144000" cy="5149850"/>
            <a:chOff x="0" y="-8467"/>
            <a:chExt cx="12192000" cy="6866467"/>
          </a:xfrm>
        </p:grpSpPr>
        <p:cxnSp>
          <p:nvCxnSpPr>
            <p:cNvPr id="69" name="Google Shape;69;p14"/>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70" name="Google Shape;70;p14"/>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71" name="Google Shape;71;p14"/>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72" name="Google Shape;72;p14"/>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73" name="Google Shape;73;p14"/>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4" name="Google Shape;74;p14"/>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75" name="Google Shape;75;p14"/>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76" name="Google Shape;76;p14"/>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77" name="Google Shape;77;p14"/>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8" name="Google Shape;78;p14"/>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sp>
        <p:nvSpPr>
          <p:cNvPr id="79" name="Google Shape;79;p14"/>
          <p:cNvSpPr txBox="1"/>
          <p:nvPr>
            <p:ph type="ctrTitle"/>
          </p:nvPr>
        </p:nvSpPr>
        <p:spPr>
          <a:xfrm>
            <a:off x="1130300" y="1803400"/>
            <a:ext cx="5825202" cy="1234726"/>
          </a:xfrm>
          <a:prstGeom prst="rect">
            <a:avLst/>
          </a:prstGeom>
          <a:noFill/>
          <a:ln>
            <a:noFill/>
          </a:ln>
        </p:spPr>
        <p:txBody>
          <a:bodyPr anchorCtr="0" anchor="b" bIns="34275" lIns="68575" spcFirstLastPara="1" rIns="68575" wrap="square" tIns="34275">
            <a:noAutofit/>
          </a:bodyPr>
          <a:lstStyle>
            <a:lvl1pPr lvl="0" algn="r">
              <a:spcBef>
                <a:spcPts val="0"/>
              </a:spcBef>
              <a:spcAft>
                <a:spcPts val="0"/>
              </a:spcAft>
              <a:buClr>
                <a:schemeClr val="accent1"/>
              </a:buClr>
              <a:buSzPts val="4100"/>
              <a:buFont typeface="Trebuchet MS"/>
              <a:buNone/>
              <a:defRPr sz="4100">
                <a:solidFill>
                  <a:schemeClr val="accen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4"/>
          <p:cNvSpPr txBox="1"/>
          <p:nvPr>
            <p:ph idx="1" type="subTitle"/>
          </p:nvPr>
        </p:nvSpPr>
        <p:spPr>
          <a:xfrm>
            <a:off x="1130300" y="3038125"/>
            <a:ext cx="5825202" cy="822674"/>
          </a:xfrm>
          <a:prstGeom prst="rect">
            <a:avLst/>
          </a:prstGeom>
          <a:noFill/>
          <a:ln>
            <a:noFill/>
          </a:ln>
        </p:spPr>
        <p:txBody>
          <a:bodyPr anchorCtr="0" anchor="t" bIns="34275" lIns="68575" spcFirstLastPara="1" rIns="68575" wrap="square" tIns="34275">
            <a:noAutofit/>
          </a:bodyPr>
          <a:lstStyle>
            <a:lvl1pPr lvl="0" algn="r">
              <a:spcBef>
                <a:spcPts val="800"/>
              </a:spcBef>
              <a:spcAft>
                <a:spcPts val="0"/>
              </a:spcAft>
              <a:buSzPts val="1100"/>
              <a:buNone/>
              <a:defRPr>
                <a:solidFill>
                  <a:srgbClr val="7F7F7F"/>
                </a:solidFill>
              </a:defRPr>
            </a:lvl1pPr>
            <a:lvl2pPr lvl="1" algn="ctr">
              <a:spcBef>
                <a:spcPts val="800"/>
              </a:spcBef>
              <a:spcAft>
                <a:spcPts val="0"/>
              </a:spcAft>
              <a:buSzPts val="1000"/>
              <a:buNone/>
              <a:defRPr>
                <a:solidFill>
                  <a:srgbClr val="888888"/>
                </a:solidFill>
              </a:defRPr>
            </a:lvl2pPr>
            <a:lvl3pPr lvl="2" algn="ctr">
              <a:spcBef>
                <a:spcPts val="800"/>
              </a:spcBef>
              <a:spcAft>
                <a:spcPts val="0"/>
              </a:spcAft>
              <a:buSzPts val="800"/>
              <a:buNone/>
              <a:defRPr>
                <a:solidFill>
                  <a:srgbClr val="888888"/>
                </a:solidFill>
              </a:defRPr>
            </a:lvl3pPr>
            <a:lvl4pPr lvl="3" algn="ctr">
              <a:spcBef>
                <a:spcPts val="800"/>
              </a:spcBef>
              <a:spcAft>
                <a:spcPts val="0"/>
              </a:spcAft>
              <a:buSzPts val="700"/>
              <a:buNone/>
              <a:defRPr>
                <a:solidFill>
                  <a:srgbClr val="888888"/>
                </a:solidFill>
              </a:defRPr>
            </a:lvl4pPr>
            <a:lvl5pPr lvl="4" algn="ctr">
              <a:spcBef>
                <a:spcPts val="800"/>
              </a:spcBef>
              <a:spcAft>
                <a:spcPts val="0"/>
              </a:spcAft>
              <a:buSzPts val="700"/>
              <a:buNone/>
              <a:defRPr>
                <a:solidFill>
                  <a:srgbClr val="888888"/>
                </a:solidFill>
              </a:defRPr>
            </a:lvl5pPr>
            <a:lvl6pPr lvl="5" algn="ctr">
              <a:spcBef>
                <a:spcPts val="800"/>
              </a:spcBef>
              <a:spcAft>
                <a:spcPts val="0"/>
              </a:spcAft>
              <a:buSzPts val="700"/>
              <a:buNone/>
              <a:defRPr>
                <a:solidFill>
                  <a:srgbClr val="888888"/>
                </a:solidFill>
              </a:defRPr>
            </a:lvl6pPr>
            <a:lvl7pPr lvl="6" algn="ctr">
              <a:spcBef>
                <a:spcPts val="800"/>
              </a:spcBef>
              <a:spcAft>
                <a:spcPts val="0"/>
              </a:spcAft>
              <a:buSzPts val="700"/>
              <a:buNone/>
              <a:defRPr>
                <a:solidFill>
                  <a:srgbClr val="888888"/>
                </a:solidFill>
              </a:defRPr>
            </a:lvl7pPr>
            <a:lvl8pPr lvl="7" algn="ctr">
              <a:spcBef>
                <a:spcPts val="800"/>
              </a:spcBef>
              <a:spcAft>
                <a:spcPts val="0"/>
              </a:spcAft>
              <a:buSzPts val="700"/>
              <a:buNone/>
              <a:defRPr>
                <a:solidFill>
                  <a:srgbClr val="888888"/>
                </a:solidFill>
              </a:defRPr>
            </a:lvl8pPr>
            <a:lvl9pPr lvl="8" algn="ctr">
              <a:spcBef>
                <a:spcPts val="800"/>
              </a:spcBef>
              <a:spcAft>
                <a:spcPts val="0"/>
              </a:spcAft>
              <a:buSzPts val="700"/>
              <a:buNone/>
              <a:defRPr>
                <a:solidFill>
                  <a:srgbClr val="888888"/>
                </a:solidFill>
              </a:defRPr>
            </a:lvl9pPr>
          </a:lstStyle>
          <a:p/>
        </p:txBody>
      </p:sp>
      <p:sp>
        <p:nvSpPr>
          <p:cNvPr id="81" name="Google Shape;81;p14"/>
          <p:cNvSpPr txBox="1"/>
          <p:nvPr>
            <p:ph idx="10" type="dt"/>
          </p:nvPr>
        </p:nvSpPr>
        <p:spPr>
          <a:xfrm>
            <a:off x="5403850" y="4531022"/>
            <a:ext cx="683954"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2" name="Google Shape;82;p14"/>
          <p:cNvSpPr txBox="1"/>
          <p:nvPr>
            <p:ph idx="11" type="ftr"/>
          </p:nvPr>
        </p:nvSpPr>
        <p:spPr>
          <a:xfrm>
            <a:off x="508000" y="4531022"/>
            <a:ext cx="472320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3" name="Google Shape;83;p14"/>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4" name="Shape 84"/>
        <p:cNvGrpSpPr/>
        <p:nvPr/>
      </p:nvGrpSpPr>
      <p:grpSpPr>
        <a:xfrm>
          <a:off x="0" y="0"/>
          <a:ext cx="0" cy="0"/>
          <a:chOff x="0" y="0"/>
          <a:chExt cx="0" cy="0"/>
        </a:xfrm>
      </p:grpSpPr>
      <p:sp>
        <p:nvSpPr>
          <p:cNvPr id="85" name="Google Shape;85;p15"/>
          <p:cNvSpPr txBox="1"/>
          <p:nvPr>
            <p:ph type="title"/>
          </p:nvPr>
        </p:nvSpPr>
        <p:spPr>
          <a:xfrm>
            <a:off x="508000" y="457200"/>
            <a:ext cx="6447501" cy="9906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chemeClr val="accent1"/>
              </a:buClr>
              <a:buSzPts val="2700"/>
              <a:buFont typeface="Trebuchet MS"/>
              <a:buNone/>
              <a:defRPr sz="2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6" name="Google Shape;86;p15"/>
          <p:cNvSpPr txBox="1"/>
          <p:nvPr>
            <p:ph idx="1" type="body"/>
          </p:nvPr>
        </p:nvSpPr>
        <p:spPr>
          <a:xfrm>
            <a:off x="508000" y="1620442"/>
            <a:ext cx="6447501" cy="2910580"/>
          </a:xfrm>
          <a:prstGeom prst="rect">
            <a:avLst/>
          </a:prstGeom>
          <a:noFill/>
          <a:ln>
            <a:noFill/>
          </a:ln>
        </p:spPr>
        <p:txBody>
          <a:bodyPr anchorCtr="0" anchor="t" bIns="34275" lIns="68575" spcFirstLastPara="1" rIns="68575" wrap="square" tIns="34275">
            <a:noAutofit/>
          </a:bodyPr>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87" name="Google Shape;87;p15"/>
          <p:cNvSpPr txBox="1"/>
          <p:nvPr>
            <p:ph idx="10" type="dt"/>
          </p:nvPr>
        </p:nvSpPr>
        <p:spPr>
          <a:xfrm>
            <a:off x="5403850" y="4531022"/>
            <a:ext cx="683954"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5"/>
          <p:cNvSpPr txBox="1"/>
          <p:nvPr>
            <p:ph idx="11" type="ftr"/>
          </p:nvPr>
        </p:nvSpPr>
        <p:spPr>
          <a:xfrm>
            <a:off x="508000" y="4531022"/>
            <a:ext cx="472320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5"/>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0" name="Shape 90"/>
        <p:cNvGrpSpPr/>
        <p:nvPr/>
      </p:nvGrpSpPr>
      <p:grpSpPr>
        <a:xfrm>
          <a:off x="0" y="0"/>
          <a:ext cx="0" cy="0"/>
          <a:chOff x="0" y="0"/>
          <a:chExt cx="0" cy="0"/>
        </a:xfrm>
      </p:grpSpPr>
      <p:sp>
        <p:nvSpPr>
          <p:cNvPr id="91" name="Google Shape;91;p16"/>
          <p:cNvSpPr txBox="1"/>
          <p:nvPr>
            <p:ph type="title"/>
          </p:nvPr>
        </p:nvSpPr>
        <p:spPr>
          <a:xfrm>
            <a:off x="508001" y="2025650"/>
            <a:ext cx="6447501" cy="1369936"/>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chemeClr val="accent1"/>
              </a:buClr>
              <a:buSzPts val="3000"/>
              <a:buFont typeface="Trebuchet MS"/>
              <a:buNone/>
              <a:defRPr b="0" sz="30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2" name="Google Shape;92;p16"/>
          <p:cNvSpPr txBox="1"/>
          <p:nvPr>
            <p:ph idx="1" type="body"/>
          </p:nvPr>
        </p:nvSpPr>
        <p:spPr>
          <a:xfrm>
            <a:off x="508001" y="3395586"/>
            <a:ext cx="6447501" cy="645300"/>
          </a:xfrm>
          <a:prstGeom prst="rect">
            <a:avLst/>
          </a:prstGeom>
          <a:noFill/>
          <a:ln>
            <a:noFill/>
          </a:ln>
        </p:spPr>
        <p:txBody>
          <a:bodyPr anchorCtr="0" anchor="t" bIns="34275" lIns="68575" spcFirstLastPara="1" rIns="68575" wrap="square" tIns="34275">
            <a:noAutofit/>
          </a:bodyPr>
          <a:lstStyle>
            <a:lvl1pPr indent="-228600" lvl="0" marL="457200" algn="l">
              <a:spcBef>
                <a:spcPts val="800"/>
              </a:spcBef>
              <a:spcAft>
                <a:spcPts val="0"/>
              </a:spcAft>
              <a:buSzPts val="1200"/>
              <a:buNone/>
              <a:defRPr sz="1500">
                <a:solidFill>
                  <a:srgbClr val="7F7F7F"/>
                </a:solidFill>
              </a:defRPr>
            </a:lvl1pPr>
            <a:lvl2pPr indent="-228600" lvl="1" marL="914400" algn="l">
              <a:spcBef>
                <a:spcPts val="800"/>
              </a:spcBef>
              <a:spcAft>
                <a:spcPts val="0"/>
              </a:spcAft>
              <a:buSzPts val="1100"/>
              <a:buNone/>
              <a:defRPr sz="1400">
                <a:solidFill>
                  <a:srgbClr val="888888"/>
                </a:solidFill>
              </a:defRPr>
            </a:lvl2pPr>
            <a:lvl3pPr indent="-228600" lvl="2" marL="1371600" algn="l">
              <a:spcBef>
                <a:spcPts val="800"/>
              </a:spcBef>
              <a:spcAft>
                <a:spcPts val="0"/>
              </a:spcAft>
              <a:buSzPts val="1000"/>
              <a:buNone/>
              <a:defRPr sz="1200">
                <a:solidFill>
                  <a:srgbClr val="888888"/>
                </a:solidFill>
              </a:defRPr>
            </a:lvl3pPr>
            <a:lvl4pPr indent="-228600" lvl="3" marL="1828800" algn="l">
              <a:spcBef>
                <a:spcPts val="800"/>
              </a:spcBef>
              <a:spcAft>
                <a:spcPts val="0"/>
              </a:spcAft>
              <a:buSzPts val="800"/>
              <a:buNone/>
              <a:defRPr sz="1100">
                <a:solidFill>
                  <a:srgbClr val="888888"/>
                </a:solidFill>
              </a:defRPr>
            </a:lvl4pPr>
            <a:lvl5pPr indent="-228600" lvl="4" marL="2286000" algn="l">
              <a:spcBef>
                <a:spcPts val="800"/>
              </a:spcBef>
              <a:spcAft>
                <a:spcPts val="0"/>
              </a:spcAft>
              <a:buSzPts val="800"/>
              <a:buNone/>
              <a:defRPr sz="1100">
                <a:solidFill>
                  <a:srgbClr val="888888"/>
                </a:solidFill>
              </a:defRPr>
            </a:lvl5pPr>
            <a:lvl6pPr indent="-228600" lvl="5" marL="2743200" algn="l">
              <a:spcBef>
                <a:spcPts val="800"/>
              </a:spcBef>
              <a:spcAft>
                <a:spcPts val="0"/>
              </a:spcAft>
              <a:buSzPts val="800"/>
              <a:buNone/>
              <a:defRPr sz="1100">
                <a:solidFill>
                  <a:srgbClr val="888888"/>
                </a:solidFill>
              </a:defRPr>
            </a:lvl6pPr>
            <a:lvl7pPr indent="-228600" lvl="6" marL="3200400" algn="l">
              <a:spcBef>
                <a:spcPts val="800"/>
              </a:spcBef>
              <a:spcAft>
                <a:spcPts val="0"/>
              </a:spcAft>
              <a:buSzPts val="800"/>
              <a:buNone/>
              <a:defRPr sz="1100">
                <a:solidFill>
                  <a:srgbClr val="888888"/>
                </a:solidFill>
              </a:defRPr>
            </a:lvl7pPr>
            <a:lvl8pPr indent="-228600" lvl="7" marL="3657600" algn="l">
              <a:spcBef>
                <a:spcPts val="800"/>
              </a:spcBef>
              <a:spcAft>
                <a:spcPts val="0"/>
              </a:spcAft>
              <a:buSzPts val="800"/>
              <a:buNone/>
              <a:defRPr sz="1100">
                <a:solidFill>
                  <a:srgbClr val="888888"/>
                </a:solidFill>
              </a:defRPr>
            </a:lvl8pPr>
            <a:lvl9pPr indent="-228600" lvl="8" marL="4114800" algn="l">
              <a:spcBef>
                <a:spcPts val="800"/>
              </a:spcBef>
              <a:spcAft>
                <a:spcPts val="0"/>
              </a:spcAft>
              <a:buSzPts val="800"/>
              <a:buNone/>
              <a:defRPr sz="1100">
                <a:solidFill>
                  <a:srgbClr val="888888"/>
                </a:solidFill>
              </a:defRPr>
            </a:lvl9pPr>
          </a:lstStyle>
          <a:p/>
        </p:txBody>
      </p:sp>
      <p:sp>
        <p:nvSpPr>
          <p:cNvPr id="93" name="Google Shape;93;p16"/>
          <p:cNvSpPr txBox="1"/>
          <p:nvPr>
            <p:ph idx="10" type="dt"/>
          </p:nvPr>
        </p:nvSpPr>
        <p:spPr>
          <a:xfrm>
            <a:off x="5403850" y="4531022"/>
            <a:ext cx="683954"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6"/>
          <p:cNvSpPr txBox="1"/>
          <p:nvPr>
            <p:ph idx="11" type="ftr"/>
          </p:nvPr>
        </p:nvSpPr>
        <p:spPr>
          <a:xfrm>
            <a:off x="508000" y="4531022"/>
            <a:ext cx="472320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5" name="Google Shape;95;p16"/>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6" name="Shape 96"/>
        <p:cNvGrpSpPr/>
        <p:nvPr/>
      </p:nvGrpSpPr>
      <p:grpSpPr>
        <a:xfrm>
          <a:off x="0" y="0"/>
          <a:ext cx="0" cy="0"/>
          <a:chOff x="0" y="0"/>
          <a:chExt cx="0" cy="0"/>
        </a:xfrm>
      </p:grpSpPr>
      <p:sp>
        <p:nvSpPr>
          <p:cNvPr id="97" name="Google Shape;97;p17"/>
          <p:cNvSpPr txBox="1"/>
          <p:nvPr>
            <p:ph type="title"/>
          </p:nvPr>
        </p:nvSpPr>
        <p:spPr>
          <a:xfrm>
            <a:off x="508000" y="457200"/>
            <a:ext cx="6447501" cy="9906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chemeClr val="accen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17"/>
          <p:cNvSpPr txBox="1"/>
          <p:nvPr>
            <p:ph idx="1" type="body"/>
          </p:nvPr>
        </p:nvSpPr>
        <p:spPr>
          <a:xfrm>
            <a:off x="508000" y="1620442"/>
            <a:ext cx="3138026" cy="2910579"/>
          </a:xfrm>
          <a:prstGeom prst="rect">
            <a:avLst/>
          </a:prstGeom>
          <a:noFill/>
          <a:ln>
            <a:noFill/>
          </a:ln>
        </p:spPr>
        <p:txBody>
          <a:bodyPr anchorCtr="0" anchor="t" bIns="34275" lIns="68575" spcFirstLastPara="1" rIns="68575" wrap="square" tIns="34275">
            <a:noAutofit/>
          </a:bodyPr>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99" name="Google Shape;99;p17"/>
          <p:cNvSpPr txBox="1"/>
          <p:nvPr>
            <p:ph idx="2" type="body"/>
          </p:nvPr>
        </p:nvSpPr>
        <p:spPr>
          <a:xfrm>
            <a:off x="3817477" y="1620442"/>
            <a:ext cx="3138025" cy="2910580"/>
          </a:xfrm>
          <a:prstGeom prst="rect">
            <a:avLst/>
          </a:prstGeom>
          <a:noFill/>
          <a:ln>
            <a:noFill/>
          </a:ln>
        </p:spPr>
        <p:txBody>
          <a:bodyPr anchorCtr="0" anchor="t" bIns="34275" lIns="68575" spcFirstLastPara="1" rIns="68575" wrap="square" tIns="34275">
            <a:noAutofit/>
          </a:bodyPr>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100" name="Google Shape;100;p17"/>
          <p:cNvSpPr txBox="1"/>
          <p:nvPr>
            <p:ph idx="10" type="dt"/>
          </p:nvPr>
        </p:nvSpPr>
        <p:spPr>
          <a:xfrm>
            <a:off x="5403850" y="4531022"/>
            <a:ext cx="683954"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1" name="Google Shape;101;p17"/>
          <p:cNvSpPr txBox="1"/>
          <p:nvPr>
            <p:ph idx="11" type="ftr"/>
          </p:nvPr>
        </p:nvSpPr>
        <p:spPr>
          <a:xfrm>
            <a:off x="508000" y="4531022"/>
            <a:ext cx="472320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2" name="Google Shape;102;p17"/>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3" name="Shape 103"/>
        <p:cNvGrpSpPr/>
        <p:nvPr/>
      </p:nvGrpSpPr>
      <p:grpSpPr>
        <a:xfrm>
          <a:off x="0" y="0"/>
          <a:ext cx="0" cy="0"/>
          <a:chOff x="0" y="0"/>
          <a:chExt cx="0" cy="0"/>
        </a:xfrm>
      </p:grpSpPr>
      <p:sp>
        <p:nvSpPr>
          <p:cNvPr id="104" name="Google Shape;104;p18"/>
          <p:cNvSpPr txBox="1"/>
          <p:nvPr>
            <p:ph type="title"/>
          </p:nvPr>
        </p:nvSpPr>
        <p:spPr>
          <a:xfrm>
            <a:off x="508000" y="457200"/>
            <a:ext cx="6447501" cy="9906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chemeClr val="accent1"/>
              </a:buClr>
              <a:buSzPts val="2700"/>
              <a:buFont typeface="Trebuchet MS"/>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18"/>
          <p:cNvSpPr txBox="1"/>
          <p:nvPr>
            <p:ph idx="1" type="body"/>
          </p:nvPr>
        </p:nvSpPr>
        <p:spPr>
          <a:xfrm>
            <a:off x="506809" y="1620737"/>
            <a:ext cx="3139217" cy="432197"/>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400"/>
              <a:buNone/>
              <a:defRPr b="0" sz="1800"/>
            </a:lvl1pPr>
            <a:lvl2pPr indent="-228600" lvl="1" marL="914400" algn="l">
              <a:spcBef>
                <a:spcPts val="800"/>
              </a:spcBef>
              <a:spcAft>
                <a:spcPts val="0"/>
              </a:spcAft>
              <a:buSzPts val="1200"/>
              <a:buNone/>
              <a:defRPr b="1" sz="1500"/>
            </a:lvl2pPr>
            <a:lvl3pPr indent="-228600" lvl="2" marL="1371600" algn="l">
              <a:spcBef>
                <a:spcPts val="800"/>
              </a:spcBef>
              <a:spcAft>
                <a:spcPts val="0"/>
              </a:spcAft>
              <a:buSzPts val="1100"/>
              <a:buNone/>
              <a:defRPr b="1" sz="1400"/>
            </a:lvl3pPr>
            <a:lvl4pPr indent="-228600" lvl="3" marL="1828800" algn="l">
              <a:spcBef>
                <a:spcPts val="800"/>
              </a:spcBef>
              <a:spcAft>
                <a:spcPts val="0"/>
              </a:spcAft>
              <a:buSzPts val="1000"/>
              <a:buNone/>
              <a:defRPr b="1" sz="1200"/>
            </a:lvl4pPr>
            <a:lvl5pPr indent="-228600" lvl="4" marL="2286000" algn="l">
              <a:spcBef>
                <a:spcPts val="800"/>
              </a:spcBef>
              <a:spcAft>
                <a:spcPts val="0"/>
              </a:spcAft>
              <a:buSzPts val="1000"/>
              <a:buNone/>
              <a:defRPr b="1" sz="1200"/>
            </a:lvl5pPr>
            <a:lvl6pPr indent="-228600" lvl="5" marL="2743200" algn="l">
              <a:spcBef>
                <a:spcPts val="800"/>
              </a:spcBef>
              <a:spcAft>
                <a:spcPts val="0"/>
              </a:spcAft>
              <a:buSzPts val="1000"/>
              <a:buNone/>
              <a:defRPr b="1" sz="1200"/>
            </a:lvl6pPr>
            <a:lvl7pPr indent="-228600" lvl="6" marL="3200400" algn="l">
              <a:spcBef>
                <a:spcPts val="800"/>
              </a:spcBef>
              <a:spcAft>
                <a:spcPts val="0"/>
              </a:spcAft>
              <a:buSzPts val="1000"/>
              <a:buNone/>
              <a:defRPr b="1" sz="1200"/>
            </a:lvl7pPr>
            <a:lvl8pPr indent="-228600" lvl="7" marL="3657600" algn="l">
              <a:spcBef>
                <a:spcPts val="800"/>
              </a:spcBef>
              <a:spcAft>
                <a:spcPts val="0"/>
              </a:spcAft>
              <a:buSzPts val="1000"/>
              <a:buNone/>
              <a:defRPr b="1" sz="1200"/>
            </a:lvl8pPr>
            <a:lvl9pPr indent="-228600" lvl="8" marL="4114800" algn="l">
              <a:spcBef>
                <a:spcPts val="800"/>
              </a:spcBef>
              <a:spcAft>
                <a:spcPts val="0"/>
              </a:spcAft>
              <a:buSzPts val="1000"/>
              <a:buNone/>
              <a:defRPr b="1" sz="1200"/>
            </a:lvl9pPr>
          </a:lstStyle>
          <a:p/>
        </p:txBody>
      </p:sp>
      <p:sp>
        <p:nvSpPr>
          <p:cNvPr id="106" name="Google Shape;106;p18"/>
          <p:cNvSpPr txBox="1"/>
          <p:nvPr>
            <p:ph idx="2" type="body"/>
          </p:nvPr>
        </p:nvSpPr>
        <p:spPr>
          <a:xfrm>
            <a:off x="506809" y="2052934"/>
            <a:ext cx="3139217" cy="2478088"/>
          </a:xfrm>
          <a:prstGeom prst="rect">
            <a:avLst/>
          </a:prstGeom>
          <a:noFill/>
          <a:ln>
            <a:noFill/>
          </a:ln>
        </p:spPr>
        <p:txBody>
          <a:bodyPr anchorCtr="0" anchor="t" bIns="34275" lIns="68575" spcFirstLastPara="1" rIns="68575" wrap="square" tIns="34275">
            <a:noAutofit/>
          </a:bodyPr>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107" name="Google Shape;107;p18"/>
          <p:cNvSpPr txBox="1"/>
          <p:nvPr>
            <p:ph idx="3" type="body"/>
          </p:nvPr>
        </p:nvSpPr>
        <p:spPr>
          <a:xfrm>
            <a:off x="3816287" y="1620737"/>
            <a:ext cx="3139213" cy="432197"/>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400"/>
              <a:buNone/>
              <a:defRPr b="0" sz="1800"/>
            </a:lvl1pPr>
            <a:lvl2pPr indent="-228600" lvl="1" marL="914400" algn="l">
              <a:spcBef>
                <a:spcPts val="800"/>
              </a:spcBef>
              <a:spcAft>
                <a:spcPts val="0"/>
              </a:spcAft>
              <a:buSzPts val="1200"/>
              <a:buNone/>
              <a:defRPr b="1" sz="1500"/>
            </a:lvl2pPr>
            <a:lvl3pPr indent="-228600" lvl="2" marL="1371600" algn="l">
              <a:spcBef>
                <a:spcPts val="800"/>
              </a:spcBef>
              <a:spcAft>
                <a:spcPts val="0"/>
              </a:spcAft>
              <a:buSzPts val="1100"/>
              <a:buNone/>
              <a:defRPr b="1" sz="1400"/>
            </a:lvl3pPr>
            <a:lvl4pPr indent="-228600" lvl="3" marL="1828800" algn="l">
              <a:spcBef>
                <a:spcPts val="800"/>
              </a:spcBef>
              <a:spcAft>
                <a:spcPts val="0"/>
              </a:spcAft>
              <a:buSzPts val="1000"/>
              <a:buNone/>
              <a:defRPr b="1" sz="1200"/>
            </a:lvl4pPr>
            <a:lvl5pPr indent="-228600" lvl="4" marL="2286000" algn="l">
              <a:spcBef>
                <a:spcPts val="800"/>
              </a:spcBef>
              <a:spcAft>
                <a:spcPts val="0"/>
              </a:spcAft>
              <a:buSzPts val="1000"/>
              <a:buNone/>
              <a:defRPr b="1" sz="1200"/>
            </a:lvl5pPr>
            <a:lvl6pPr indent="-228600" lvl="5" marL="2743200" algn="l">
              <a:spcBef>
                <a:spcPts val="800"/>
              </a:spcBef>
              <a:spcAft>
                <a:spcPts val="0"/>
              </a:spcAft>
              <a:buSzPts val="1000"/>
              <a:buNone/>
              <a:defRPr b="1" sz="1200"/>
            </a:lvl6pPr>
            <a:lvl7pPr indent="-228600" lvl="6" marL="3200400" algn="l">
              <a:spcBef>
                <a:spcPts val="800"/>
              </a:spcBef>
              <a:spcAft>
                <a:spcPts val="0"/>
              </a:spcAft>
              <a:buSzPts val="1000"/>
              <a:buNone/>
              <a:defRPr b="1" sz="1200"/>
            </a:lvl7pPr>
            <a:lvl8pPr indent="-228600" lvl="7" marL="3657600" algn="l">
              <a:spcBef>
                <a:spcPts val="800"/>
              </a:spcBef>
              <a:spcAft>
                <a:spcPts val="0"/>
              </a:spcAft>
              <a:buSzPts val="1000"/>
              <a:buNone/>
              <a:defRPr b="1" sz="1200"/>
            </a:lvl8pPr>
            <a:lvl9pPr indent="-228600" lvl="8" marL="4114800" algn="l">
              <a:spcBef>
                <a:spcPts val="800"/>
              </a:spcBef>
              <a:spcAft>
                <a:spcPts val="0"/>
              </a:spcAft>
              <a:buSzPts val="1000"/>
              <a:buNone/>
              <a:defRPr b="1" sz="1200"/>
            </a:lvl9pPr>
          </a:lstStyle>
          <a:p/>
        </p:txBody>
      </p:sp>
      <p:sp>
        <p:nvSpPr>
          <p:cNvPr id="108" name="Google Shape;108;p18"/>
          <p:cNvSpPr txBox="1"/>
          <p:nvPr>
            <p:ph idx="4" type="body"/>
          </p:nvPr>
        </p:nvSpPr>
        <p:spPr>
          <a:xfrm>
            <a:off x="3816288" y="2052934"/>
            <a:ext cx="3139213" cy="2478088"/>
          </a:xfrm>
          <a:prstGeom prst="rect">
            <a:avLst/>
          </a:prstGeom>
          <a:noFill/>
          <a:ln>
            <a:noFill/>
          </a:ln>
        </p:spPr>
        <p:txBody>
          <a:bodyPr anchorCtr="0" anchor="t" bIns="34275" lIns="68575" spcFirstLastPara="1" rIns="68575" wrap="square" tIns="34275">
            <a:noAutofit/>
          </a:bodyPr>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109" name="Google Shape;109;p18"/>
          <p:cNvSpPr txBox="1"/>
          <p:nvPr>
            <p:ph idx="10" type="dt"/>
          </p:nvPr>
        </p:nvSpPr>
        <p:spPr>
          <a:xfrm>
            <a:off x="5403850" y="4531022"/>
            <a:ext cx="683954"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0" name="Google Shape;110;p18"/>
          <p:cNvSpPr txBox="1"/>
          <p:nvPr>
            <p:ph idx="11" type="ftr"/>
          </p:nvPr>
        </p:nvSpPr>
        <p:spPr>
          <a:xfrm>
            <a:off x="508000" y="4531022"/>
            <a:ext cx="472320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18"/>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2" name="Shape 112"/>
        <p:cNvGrpSpPr/>
        <p:nvPr/>
      </p:nvGrpSpPr>
      <p:grpSpPr>
        <a:xfrm>
          <a:off x="0" y="0"/>
          <a:ext cx="0" cy="0"/>
          <a:chOff x="0" y="0"/>
          <a:chExt cx="0" cy="0"/>
        </a:xfrm>
      </p:grpSpPr>
      <p:sp>
        <p:nvSpPr>
          <p:cNvPr id="113" name="Google Shape;113;p19"/>
          <p:cNvSpPr txBox="1"/>
          <p:nvPr>
            <p:ph type="title"/>
          </p:nvPr>
        </p:nvSpPr>
        <p:spPr>
          <a:xfrm>
            <a:off x="508000" y="457200"/>
            <a:ext cx="6447501" cy="9906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chemeClr val="accen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4" name="Google Shape;114;p19"/>
          <p:cNvSpPr txBox="1"/>
          <p:nvPr>
            <p:ph idx="10" type="dt"/>
          </p:nvPr>
        </p:nvSpPr>
        <p:spPr>
          <a:xfrm>
            <a:off x="5403850" y="4531022"/>
            <a:ext cx="683954"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5" name="Google Shape;115;p19"/>
          <p:cNvSpPr txBox="1"/>
          <p:nvPr>
            <p:ph idx="11" type="ftr"/>
          </p:nvPr>
        </p:nvSpPr>
        <p:spPr>
          <a:xfrm>
            <a:off x="508000" y="4531022"/>
            <a:ext cx="472320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6" name="Google Shape;116;p19"/>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7" name="Shape 117"/>
        <p:cNvGrpSpPr/>
        <p:nvPr/>
      </p:nvGrpSpPr>
      <p:grpSpPr>
        <a:xfrm>
          <a:off x="0" y="0"/>
          <a:ext cx="0" cy="0"/>
          <a:chOff x="0" y="0"/>
          <a:chExt cx="0" cy="0"/>
        </a:xfrm>
      </p:grpSpPr>
      <p:sp>
        <p:nvSpPr>
          <p:cNvPr id="118" name="Google Shape;118;p20"/>
          <p:cNvSpPr txBox="1"/>
          <p:nvPr>
            <p:ph idx="10" type="dt"/>
          </p:nvPr>
        </p:nvSpPr>
        <p:spPr>
          <a:xfrm>
            <a:off x="5403850" y="4531022"/>
            <a:ext cx="683954"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9" name="Google Shape;119;p20"/>
          <p:cNvSpPr txBox="1"/>
          <p:nvPr>
            <p:ph idx="11" type="ftr"/>
          </p:nvPr>
        </p:nvSpPr>
        <p:spPr>
          <a:xfrm>
            <a:off x="508000" y="4531022"/>
            <a:ext cx="472320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0" name="Google Shape;120;p20"/>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1" name="Shape 121"/>
        <p:cNvGrpSpPr/>
        <p:nvPr/>
      </p:nvGrpSpPr>
      <p:grpSpPr>
        <a:xfrm>
          <a:off x="0" y="0"/>
          <a:ext cx="0" cy="0"/>
          <a:chOff x="0" y="0"/>
          <a:chExt cx="0" cy="0"/>
        </a:xfrm>
      </p:grpSpPr>
      <p:sp>
        <p:nvSpPr>
          <p:cNvPr id="122" name="Google Shape;122;p21"/>
          <p:cNvSpPr txBox="1"/>
          <p:nvPr>
            <p:ph type="title"/>
          </p:nvPr>
        </p:nvSpPr>
        <p:spPr>
          <a:xfrm>
            <a:off x="508000" y="1123953"/>
            <a:ext cx="2890896" cy="958849"/>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chemeClr val="accent1"/>
              </a:buClr>
              <a:buSzPts val="1500"/>
              <a:buFont typeface="Trebuchet MS"/>
              <a:buNone/>
              <a:defRPr sz="15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1"/>
          <p:cNvSpPr txBox="1"/>
          <p:nvPr>
            <p:ph idx="1" type="body"/>
          </p:nvPr>
        </p:nvSpPr>
        <p:spPr>
          <a:xfrm>
            <a:off x="3570346" y="386193"/>
            <a:ext cx="3385156" cy="4144828"/>
          </a:xfrm>
          <a:prstGeom prst="rect">
            <a:avLst/>
          </a:prstGeom>
          <a:noFill/>
          <a:ln>
            <a:noFill/>
          </a:ln>
        </p:spPr>
        <p:txBody>
          <a:bodyPr anchorCtr="0" anchor="t" bIns="34275" lIns="68575" spcFirstLastPara="1" rIns="68575" wrap="square" tIns="34275">
            <a:noAutofit/>
          </a:bodyPr>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124" name="Google Shape;124;p21"/>
          <p:cNvSpPr txBox="1"/>
          <p:nvPr>
            <p:ph idx="2" type="body"/>
          </p:nvPr>
        </p:nvSpPr>
        <p:spPr>
          <a:xfrm>
            <a:off x="508000" y="2082802"/>
            <a:ext cx="2890896" cy="1938337"/>
          </a:xfrm>
          <a:prstGeom prst="rect">
            <a:avLst/>
          </a:prstGeom>
          <a:noFill/>
          <a:ln>
            <a:noFill/>
          </a:ln>
        </p:spPr>
        <p:txBody>
          <a:bodyPr anchorCtr="0" anchor="t" bIns="34275" lIns="68575" spcFirstLastPara="1" rIns="68575" wrap="square" tIns="34275">
            <a:noAutofit/>
          </a:bodyPr>
          <a:lstStyle>
            <a:lvl1pPr indent="-228600" lvl="0" marL="457200" algn="l">
              <a:spcBef>
                <a:spcPts val="800"/>
              </a:spcBef>
              <a:spcAft>
                <a:spcPts val="0"/>
              </a:spcAft>
              <a:buSzPts val="800"/>
              <a:buNone/>
              <a:defRPr sz="1100"/>
            </a:lvl1pPr>
            <a:lvl2pPr indent="-228600" lvl="1" marL="914400" algn="l">
              <a:spcBef>
                <a:spcPts val="800"/>
              </a:spcBef>
              <a:spcAft>
                <a:spcPts val="0"/>
              </a:spcAft>
              <a:buSzPts val="800"/>
              <a:buNone/>
              <a:defRPr sz="1100"/>
            </a:lvl2pPr>
            <a:lvl3pPr indent="-228600" lvl="2" marL="1371600" algn="l">
              <a:spcBef>
                <a:spcPts val="800"/>
              </a:spcBef>
              <a:spcAft>
                <a:spcPts val="0"/>
              </a:spcAft>
              <a:buSzPts val="700"/>
              <a:buNone/>
              <a:defRPr sz="900"/>
            </a:lvl3pPr>
            <a:lvl4pPr indent="-228600" lvl="3" marL="1828800" algn="l">
              <a:spcBef>
                <a:spcPts val="800"/>
              </a:spcBef>
              <a:spcAft>
                <a:spcPts val="0"/>
              </a:spcAft>
              <a:buSzPts val="600"/>
              <a:buNone/>
              <a:defRPr sz="800"/>
            </a:lvl4pPr>
            <a:lvl5pPr indent="-228600" lvl="4" marL="2286000" algn="l">
              <a:spcBef>
                <a:spcPts val="800"/>
              </a:spcBef>
              <a:spcAft>
                <a:spcPts val="0"/>
              </a:spcAft>
              <a:buSzPts val="600"/>
              <a:buNone/>
              <a:defRPr sz="800"/>
            </a:lvl5pPr>
            <a:lvl6pPr indent="-228600" lvl="5" marL="2743200" algn="l">
              <a:spcBef>
                <a:spcPts val="800"/>
              </a:spcBef>
              <a:spcAft>
                <a:spcPts val="0"/>
              </a:spcAft>
              <a:buSzPts val="600"/>
              <a:buNone/>
              <a:defRPr sz="800"/>
            </a:lvl6pPr>
            <a:lvl7pPr indent="-228600" lvl="6" marL="3200400" algn="l">
              <a:spcBef>
                <a:spcPts val="800"/>
              </a:spcBef>
              <a:spcAft>
                <a:spcPts val="0"/>
              </a:spcAft>
              <a:buSzPts val="600"/>
              <a:buNone/>
              <a:defRPr sz="800"/>
            </a:lvl7pPr>
            <a:lvl8pPr indent="-228600" lvl="7" marL="3657600" algn="l">
              <a:spcBef>
                <a:spcPts val="800"/>
              </a:spcBef>
              <a:spcAft>
                <a:spcPts val="0"/>
              </a:spcAft>
              <a:buSzPts val="600"/>
              <a:buNone/>
              <a:defRPr sz="800"/>
            </a:lvl8pPr>
            <a:lvl9pPr indent="-228600" lvl="8" marL="4114800" algn="l">
              <a:spcBef>
                <a:spcPts val="800"/>
              </a:spcBef>
              <a:spcAft>
                <a:spcPts val="0"/>
              </a:spcAft>
              <a:buSzPts val="600"/>
              <a:buNone/>
              <a:defRPr sz="800"/>
            </a:lvl9pPr>
          </a:lstStyle>
          <a:p/>
        </p:txBody>
      </p:sp>
      <p:sp>
        <p:nvSpPr>
          <p:cNvPr id="125" name="Google Shape;125;p21"/>
          <p:cNvSpPr txBox="1"/>
          <p:nvPr>
            <p:ph idx="10" type="dt"/>
          </p:nvPr>
        </p:nvSpPr>
        <p:spPr>
          <a:xfrm>
            <a:off x="5403850" y="4531022"/>
            <a:ext cx="683954"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6" name="Google Shape;126;p21"/>
          <p:cNvSpPr txBox="1"/>
          <p:nvPr>
            <p:ph idx="11" type="ftr"/>
          </p:nvPr>
        </p:nvSpPr>
        <p:spPr>
          <a:xfrm>
            <a:off x="508000" y="4531022"/>
            <a:ext cx="472320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7" name="Google Shape;127;p21"/>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28" name="Shape 128"/>
        <p:cNvGrpSpPr/>
        <p:nvPr/>
      </p:nvGrpSpPr>
      <p:grpSpPr>
        <a:xfrm>
          <a:off x="0" y="0"/>
          <a:ext cx="0" cy="0"/>
          <a:chOff x="0" y="0"/>
          <a:chExt cx="0" cy="0"/>
        </a:xfrm>
      </p:grpSpPr>
      <p:sp>
        <p:nvSpPr>
          <p:cNvPr id="129" name="Google Shape;129;p22"/>
          <p:cNvSpPr txBox="1"/>
          <p:nvPr>
            <p:ph type="title"/>
          </p:nvPr>
        </p:nvSpPr>
        <p:spPr>
          <a:xfrm>
            <a:off x="508000" y="3600450"/>
            <a:ext cx="6447500" cy="425053"/>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chemeClr val="accent1"/>
              </a:buClr>
              <a:buSzPts val="1800"/>
              <a:buFont typeface="Trebuchet MS"/>
              <a:buNone/>
              <a:defRPr b="0" sz="18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0" name="Google Shape;130;p22"/>
          <p:cNvSpPr/>
          <p:nvPr>
            <p:ph idx="2" type="pic"/>
          </p:nvPr>
        </p:nvSpPr>
        <p:spPr>
          <a:xfrm>
            <a:off x="508000" y="457200"/>
            <a:ext cx="6447501" cy="2884289"/>
          </a:xfrm>
          <a:prstGeom prst="rect">
            <a:avLst/>
          </a:prstGeom>
          <a:noFill/>
          <a:ln>
            <a:noFill/>
          </a:ln>
        </p:spPr>
        <p:txBody>
          <a:bodyPr anchorCtr="0" anchor="t" bIns="34275" lIns="68575" spcFirstLastPara="1" rIns="68575" wrap="square" tIns="34275">
            <a:noAutofit/>
          </a:bodyPr>
          <a:lstStyle>
            <a:lvl1pPr lvl="0" marR="0" rtl="0" algn="ctr">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1pPr>
            <a:lvl2pPr lvl="1" marR="0" rtl="0" algn="l">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2pPr>
            <a:lvl3pPr lvl="2" marR="0" rtl="0" algn="l">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3pPr>
            <a:lvl4pPr lvl="3" marR="0" rtl="0" algn="l">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4pPr>
            <a:lvl5pPr lvl="4" marR="0" rtl="0" algn="l">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5pPr>
            <a:lvl6pPr lvl="5" marR="0" rtl="0" algn="l">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6pPr>
            <a:lvl7pPr lvl="6" marR="0" rtl="0" algn="l">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7pPr>
            <a:lvl8pPr lvl="7" marR="0" rtl="0" algn="l">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8pPr>
            <a:lvl9pPr lvl="8" marR="0" rtl="0" algn="l">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9pPr>
          </a:lstStyle>
          <a:p/>
        </p:txBody>
      </p:sp>
      <p:sp>
        <p:nvSpPr>
          <p:cNvPr id="131" name="Google Shape;131;p22"/>
          <p:cNvSpPr txBox="1"/>
          <p:nvPr>
            <p:ph idx="1" type="body"/>
          </p:nvPr>
        </p:nvSpPr>
        <p:spPr>
          <a:xfrm>
            <a:off x="508000" y="4025503"/>
            <a:ext cx="6447500" cy="505518"/>
          </a:xfrm>
          <a:prstGeom prst="rect">
            <a:avLst/>
          </a:prstGeom>
          <a:noFill/>
          <a:ln>
            <a:noFill/>
          </a:ln>
        </p:spPr>
        <p:txBody>
          <a:bodyPr anchorCtr="0" anchor="t" bIns="34275" lIns="68575" spcFirstLastPara="1" rIns="68575" wrap="square" tIns="34275">
            <a:noAutofit/>
          </a:bodyPr>
          <a:lstStyle>
            <a:lvl1pPr indent="-228600" lvl="0" marL="457200" algn="l">
              <a:spcBef>
                <a:spcPts val="800"/>
              </a:spcBef>
              <a:spcAft>
                <a:spcPts val="0"/>
              </a:spcAft>
              <a:buSzPts val="700"/>
              <a:buNone/>
              <a:defRPr sz="900"/>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sp>
        <p:nvSpPr>
          <p:cNvPr id="132" name="Google Shape;132;p22"/>
          <p:cNvSpPr txBox="1"/>
          <p:nvPr>
            <p:ph idx="10" type="dt"/>
          </p:nvPr>
        </p:nvSpPr>
        <p:spPr>
          <a:xfrm>
            <a:off x="5403850" y="4531022"/>
            <a:ext cx="683954"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3" name="Google Shape;133;p22"/>
          <p:cNvSpPr txBox="1"/>
          <p:nvPr>
            <p:ph idx="11" type="ftr"/>
          </p:nvPr>
        </p:nvSpPr>
        <p:spPr>
          <a:xfrm>
            <a:off x="508000" y="4531022"/>
            <a:ext cx="472320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4" name="Google Shape;134;p22"/>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35" name="Shape 135"/>
        <p:cNvGrpSpPr/>
        <p:nvPr/>
      </p:nvGrpSpPr>
      <p:grpSpPr>
        <a:xfrm>
          <a:off x="0" y="0"/>
          <a:ext cx="0" cy="0"/>
          <a:chOff x="0" y="0"/>
          <a:chExt cx="0" cy="0"/>
        </a:xfrm>
      </p:grpSpPr>
      <p:sp>
        <p:nvSpPr>
          <p:cNvPr id="136" name="Google Shape;136;p23"/>
          <p:cNvSpPr txBox="1"/>
          <p:nvPr>
            <p:ph type="title"/>
          </p:nvPr>
        </p:nvSpPr>
        <p:spPr>
          <a:xfrm>
            <a:off x="508001" y="457200"/>
            <a:ext cx="6447501" cy="25527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accent1"/>
              </a:buClr>
              <a:buSzPts val="3300"/>
              <a:buFont typeface="Trebuchet MS"/>
              <a:buNone/>
              <a:defRPr b="0" sz="33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7" name="Google Shape;137;p23"/>
          <p:cNvSpPr txBox="1"/>
          <p:nvPr>
            <p:ph idx="1" type="body"/>
          </p:nvPr>
        </p:nvSpPr>
        <p:spPr>
          <a:xfrm>
            <a:off x="508001" y="3352800"/>
            <a:ext cx="6447501" cy="1178221"/>
          </a:xfrm>
          <a:prstGeom prst="rect">
            <a:avLst/>
          </a:prstGeom>
          <a:noFill/>
          <a:ln>
            <a:noFill/>
          </a:ln>
        </p:spPr>
        <p:txBody>
          <a:bodyPr anchorCtr="0" anchor="ctr" bIns="34275" lIns="68575" spcFirstLastPara="1" rIns="68575" wrap="square" tIns="34275">
            <a:noAutofit/>
          </a:bodyPr>
          <a:lstStyle>
            <a:lvl1pPr indent="-228600" lvl="0" marL="457200" algn="l">
              <a:spcBef>
                <a:spcPts val="800"/>
              </a:spcBef>
              <a:spcAft>
                <a:spcPts val="0"/>
              </a:spcAft>
              <a:buSzPts val="1100"/>
              <a:buNone/>
              <a:defRPr sz="1400">
                <a:solidFill>
                  <a:srgbClr val="3F3F3F"/>
                </a:solidFill>
              </a:defRPr>
            </a:lvl1pPr>
            <a:lvl2pPr indent="-228600" lvl="1" marL="914400" algn="l">
              <a:spcBef>
                <a:spcPts val="800"/>
              </a:spcBef>
              <a:spcAft>
                <a:spcPts val="0"/>
              </a:spcAft>
              <a:buSzPts val="1100"/>
              <a:buNone/>
              <a:defRPr sz="1400">
                <a:solidFill>
                  <a:srgbClr val="888888"/>
                </a:solidFill>
              </a:defRPr>
            </a:lvl2pPr>
            <a:lvl3pPr indent="-228600" lvl="2" marL="1371600" algn="l">
              <a:spcBef>
                <a:spcPts val="800"/>
              </a:spcBef>
              <a:spcAft>
                <a:spcPts val="0"/>
              </a:spcAft>
              <a:buSzPts val="1000"/>
              <a:buNone/>
              <a:defRPr sz="1200">
                <a:solidFill>
                  <a:srgbClr val="888888"/>
                </a:solidFill>
              </a:defRPr>
            </a:lvl3pPr>
            <a:lvl4pPr indent="-228600" lvl="3" marL="1828800" algn="l">
              <a:spcBef>
                <a:spcPts val="800"/>
              </a:spcBef>
              <a:spcAft>
                <a:spcPts val="0"/>
              </a:spcAft>
              <a:buSzPts val="800"/>
              <a:buNone/>
              <a:defRPr sz="1100">
                <a:solidFill>
                  <a:srgbClr val="888888"/>
                </a:solidFill>
              </a:defRPr>
            </a:lvl4pPr>
            <a:lvl5pPr indent="-228600" lvl="4" marL="2286000" algn="l">
              <a:spcBef>
                <a:spcPts val="800"/>
              </a:spcBef>
              <a:spcAft>
                <a:spcPts val="0"/>
              </a:spcAft>
              <a:buSzPts val="800"/>
              <a:buNone/>
              <a:defRPr sz="1100">
                <a:solidFill>
                  <a:srgbClr val="888888"/>
                </a:solidFill>
              </a:defRPr>
            </a:lvl5pPr>
            <a:lvl6pPr indent="-228600" lvl="5" marL="2743200" algn="l">
              <a:spcBef>
                <a:spcPts val="800"/>
              </a:spcBef>
              <a:spcAft>
                <a:spcPts val="0"/>
              </a:spcAft>
              <a:buSzPts val="800"/>
              <a:buNone/>
              <a:defRPr sz="1100">
                <a:solidFill>
                  <a:srgbClr val="888888"/>
                </a:solidFill>
              </a:defRPr>
            </a:lvl6pPr>
            <a:lvl7pPr indent="-228600" lvl="6" marL="3200400" algn="l">
              <a:spcBef>
                <a:spcPts val="800"/>
              </a:spcBef>
              <a:spcAft>
                <a:spcPts val="0"/>
              </a:spcAft>
              <a:buSzPts val="800"/>
              <a:buNone/>
              <a:defRPr sz="1100">
                <a:solidFill>
                  <a:srgbClr val="888888"/>
                </a:solidFill>
              </a:defRPr>
            </a:lvl7pPr>
            <a:lvl8pPr indent="-228600" lvl="7" marL="3657600" algn="l">
              <a:spcBef>
                <a:spcPts val="800"/>
              </a:spcBef>
              <a:spcAft>
                <a:spcPts val="0"/>
              </a:spcAft>
              <a:buSzPts val="800"/>
              <a:buNone/>
              <a:defRPr sz="1100">
                <a:solidFill>
                  <a:srgbClr val="888888"/>
                </a:solidFill>
              </a:defRPr>
            </a:lvl8pPr>
            <a:lvl9pPr indent="-228600" lvl="8" marL="4114800" algn="l">
              <a:spcBef>
                <a:spcPts val="800"/>
              </a:spcBef>
              <a:spcAft>
                <a:spcPts val="0"/>
              </a:spcAft>
              <a:buSzPts val="800"/>
              <a:buNone/>
              <a:defRPr sz="1100">
                <a:solidFill>
                  <a:srgbClr val="888888"/>
                </a:solidFill>
              </a:defRPr>
            </a:lvl9pPr>
          </a:lstStyle>
          <a:p/>
        </p:txBody>
      </p:sp>
      <p:sp>
        <p:nvSpPr>
          <p:cNvPr id="138" name="Google Shape;138;p23"/>
          <p:cNvSpPr txBox="1"/>
          <p:nvPr>
            <p:ph idx="10" type="dt"/>
          </p:nvPr>
        </p:nvSpPr>
        <p:spPr>
          <a:xfrm>
            <a:off x="5403850" y="4531022"/>
            <a:ext cx="683954"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9" name="Google Shape;139;p23"/>
          <p:cNvSpPr txBox="1"/>
          <p:nvPr>
            <p:ph idx="11" type="ftr"/>
          </p:nvPr>
        </p:nvSpPr>
        <p:spPr>
          <a:xfrm>
            <a:off x="508000" y="4531022"/>
            <a:ext cx="472320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0" name="Google Shape;140;p23"/>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41" name="Shape 141"/>
        <p:cNvGrpSpPr/>
        <p:nvPr/>
      </p:nvGrpSpPr>
      <p:grpSpPr>
        <a:xfrm>
          <a:off x="0" y="0"/>
          <a:ext cx="0" cy="0"/>
          <a:chOff x="0" y="0"/>
          <a:chExt cx="0" cy="0"/>
        </a:xfrm>
      </p:grpSpPr>
      <p:sp>
        <p:nvSpPr>
          <p:cNvPr id="142" name="Google Shape;142;p24"/>
          <p:cNvSpPr txBox="1"/>
          <p:nvPr>
            <p:ph type="title"/>
          </p:nvPr>
        </p:nvSpPr>
        <p:spPr>
          <a:xfrm>
            <a:off x="698500" y="457200"/>
            <a:ext cx="6070601" cy="226695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accent1"/>
              </a:buClr>
              <a:buSzPts val="3300"/>
              <a:buFont typeface="Trebuchet MS"/>
              <a:buNone/>
              <a:defRPr b="0" sz="33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3" name="Google Shape;143;p24"/>
          <p:cNvSpPr txBox="1"/>
          <p:nvPr>
            <p:ph idx="1" type="body"/>
          </p:nvPr>
        </p:nvSpPr>
        <p:spPr>
          <a:xfrm>
            <a:off x="1024604" y="2724150"/>
            <a:ext cx="5418393" cy="285750"/>
          </a:xfrm>
          <a:prstGeom prst="rect">
            <a:avLst/>
          </a:prstGeom>
          <a:noFill/>
          <a:ln>
            <a:noFill/>
          </a:ln>
        </p:spPr>
        <p:txBody>
          <a:bodyPr anchorCtr="0" anchor="ctr" bIns="34275" lIns="68575" spcFirstLastPara="1" rIns="68575" wrap="square" tIns="34275">
            <a:noAutofit/>
          </a:bodyPr>
          <a:lstStyle>
            <a:lvl1pPr indent="-228600" lvl="0" marL="457200" algn="l">
              <a:spcBef>
                <a:spcPts val="800"/>
              </a:spcBef>
              <a:spcAft>
                <a:spcPts val="0"/>
              </a:spcAft>
              <a:buSzPts val="1000"/>
              <a:buFont typeface="Trebuchet MS"/>
              <a:buNone/>
              <a:defRPr sz="1200">
                <a:solidFill>
                  <a:srgbClr val="7F7F7F"/>
                </a:solidFill>
              </a:defRPr>
            </a:lvl1pPr>
            <a:lvl2pPr indent="-228600" lvl="1" marL="914400" algn="l">
              <a:spcBef>
                <a:spcPts val="800"/>
              </a:spcBef>
              <a:spcAft>
                <a:spcPts val="0"/>
              </a:spcAft>
              <a:buSzPts val="1000"/>
              <a:buFont typeface="Trebuchet MS"/>
              <a:buNone/>
              <a:defRPr/>
            </a:lvl2pPr>
            <a:lvl3pPr indent="-228600" lvl="2" marL="1371600" algn="l">
              <a:spcBef>
                <a:spcPts val="800"/>
              </a:spcBef>
              <a:spcAft>
                <a:spcPts val="0"/>
              </a:spcAft>
              <a:buSzPts val="800"/>
              <a:buFont typeface="Trebuchet MS"/>
              <a:buNone/>
              <a:defRPr/>
            </a:lvl3pPr>
            <a:lvl4pPr indent="-228600" lvl="3" marL="1828800" algn="l">
              <a:spcBef>
                <a:spcPts val="800"/>
              </a:spcBef>
              <a:spcAft>
                <a:spcPts val="0"/>
              </a:spcAft>
              <a:buSzPts val="700"/>
              <a:buFont typeface="Trebuchet MS"/>
              <a:buNone/>
              <a:defRPr/>
            </a:lvl4pPr>
            <a:lvl5pPr indent="-228600" lvl="4" marL="2286000" algn="l">
              <a:spcBef>
                <a:spcPts val="800"/>
              </a:spcBef>
              <a:spcAft>
                <a:spcPts val="0"/>
              </a:spcAft>
              <a:buSzPts val="700"/>
              <a:buFont typeface="Trebuchet MS"/>
              <a:buNone/>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144" name="Google Shape;144;p24"/>
          <p:cNvSpPr txBox="1"/>
          <p:nvPr>
            <p:ph idx="2" type="body"/>
          </p:nvPr>
        </p:nvSpPr>
        <p:spPr>
          <a:xfrm>
            <a:off x="508001" y="3352800"/>
            <a:ext cx="6447501" cy="1178221"/>
          </a:xfrm>
          <a:prstGeom prst="rect">
            <a:avLst/>
          </a:prstGeom>
          <a:noFill/>
          <a:ln>
            <a:noFill/>
          </a:ln>
        </p:spPr>
        <p:txBody>
          <a:bodyPr anchorCtr="0" anchor="ctr" bIns="34275" lIns="68575" spcFirstLastPara="1" rIns="68575" wrap="square" tIns="34275">
            <a:noAutofit/>
          </a:bodyPr>
          <a:lstStyle>
            <a:lvl1pPr indent="-228600" lvl="0" marL="457200" algn="l">
              <a:spcBef>
                <a:spcPts val="800"/>
              </a:spcBef>
              <a:spcAft>
                <a:spcPts val="0"/>
              </a:spcAft>
              <a:buSzPts val="1100"/>
              <a:buNone/>
              <a:defRPr sz="1400">
                <a:solidFill>
                  <a:srgbClr val="3F3F3F"/>
                </a:solidFill>
              </a:defRPr>
            </a:lvl1pPr>
            <a:lvl2pPr indent="-228600" lvl="1" marL="914400" algn="l">
              <a:spcBef>
                <a:spcPts val="800"/>
              </a:spcBef>
              <a:spcAft>
                <a:spcPts val="0"/>
              </a:spcAft>
              <a:buSzPts val="1100"/>
              <a:buNone/>
              <a:defRPr sz="1400">
                <a:solidFill>
                  <a:srgbClr val="888888"/>
                </a:solidFill>
              </a:defRPr>
            </a:lvl2pPr>
            <a:lvl3pPr indent="-228600" lvl="2" marL="1371600" algn="l">
              <a:spcBef>
                <a:spcPts val="800"/>
              </a:spcBef>
              <a:spcAft>
                <a:spcPts val="0"/>
              </a:spcAft>
              <a:buSzPts val="1000"/>
              <a:buNone/>
              <a:defRPr sz="1200">
                <a:solidFill>
                  <a:srgbClr val="888888"/>
                </a:solidFill>
              </a:defRPr>
            </a:lvl3pPr>
            <a:lvl4pPr indent="-228600" lvl="3" marL="1828800" algn="l">
              <a:spcBef>
                <a:spcPts val="800"/>
              </a:spcBef>
              <a:spcAft>
                <a:spcPts val="0"/>
              </a:spcAft>
              <a:buSzPts val="800"/>
              <a:buNone/>
              <a:defRPr sz="1100">
                <a:solidFill>
                  <a:srgbClr val="888888"/>
                </a:solidFill>
              </a:defRPr>
            </a:lvl4pPr>
            <a:lvl5pPr indent="-228600" lvl="4" marL="2286000" algn="l">
              <a:spcBef>
                <a:spcPts val="800"/>
              </a:spcBef>
              <a:spcAft>
                <a:spcPts val="0"/>
              </a:spcAft>
              <a:buSzPts val="800"/>
              <a:buNone/>
              <a:defRPr sz="1100">
                <a:solidFill>
                  <a:srgbClr val="888888"/>
                </a:solidFill>
              </a:defRPr>
            </a:lvl5pPr>
            <a:lvl6pPr indent="-228600" lvl="5" marL="2743200" algn="l">
              <a:spcBef>
                <a:spcPts val="800"/>
              </a:spcBef>
              <a:spcAft>
                <a:spcPts val="0"/>
              </a:spcAft>
              <a:buSzPts val="800"/>
              <a:buNone/>
              <a:defRPr sz="1100">
                <a:solidFill>
                  <a:srgbClr val="888888"/>
                </a:solidFill>
              </a:defRPr>
            </a:lvl6pPr>
            <a:lvl7pPr indent="-228600" lvl="6" marL="3200400" algn="l">
              <a:spcBef>
                <a:spcPts val="800"/>
              </a:spcBef>
              <a:spcAft>
                <a:spcPts val="0"/>
              </a:spcAft>
              <a:buSzPts val="800"/>
              <a:buNone/>
              <a:defRPr sz="1100">
                <a:solidFill>
                  <a:srgbClr val="888888"/>
                </a:solidFill>
              </a:defRPr>
            </a:lvl7pPr>
            <a:lvl8pPr indent="-228600" lvl="7" marL="3657600" algn="l">
              <a:spcBef>
                <a:spcPts val="800"/>
              </a:spcBef>
              <a:spcAft>
                <a:spcPts val="0"/>
              </a:spcAft>
              <a:buSzPts val="800"/>
              <a:buNone/>
              <a:defRPr sz="1100">
                <a:solidFill>
                  <a:srgbClr val="888888"/>
                </a:solidFill>
              </a:defRPr>
            </a:lvl8pPr>
            <a:lvl9pPr indent="-228600" lvl="8" marL="4114800" algn="l">
              <a:spcBef>
                <a:spcPts val="800"/>
              </a:spcBef>
              <a:spcAft>
                <a:spcPts val="0"/>
              </a:spcAft>
              <a:buSzPts val="800"/>
              <a:buNone/>
              <a:defRPr sz="1100">
                <a:solidFill>
                  <a:srgbClr val="888888"/>
                </a:solidFill>
              </a:defRPr>
            </a:lvl9pPr>
          </a:lstStyle>
          <a:p/>
        </p:txBody>
      </p:sp>
      <p:sp>
        <p:nvSpPr>
          <p:cNvPr id="145" name="Google Shape;145;p24"/>
          <p:cNvSpPr txBox="1"/>
          <p:nvPr>
            <p:ph idx="10" type="dt"/>
          </p:nvPr>
        </p:nvSpPr>
        <p:spPr>
          <a:xfrm>
            <a:off x="5403850" y="4531022"/>
            <a:ext cx="683954"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6" name="Google Shape;146;p24"/>
          <p:cNvSpPr txBox="1"/>
          <p:nvPr>
            <p:ph idx="11" type="ftr"/>
          </p:nvPr>
        </p:nvSpPr>
        <p:spPr>
          <a:xfrm>
            <a:off x="508000" y="4531022"/>
            <a:ext cx="472320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7" name="Google Shape;147;p24"/>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48" name="Google Shape;148;p24"/>
          <p:cNvSpPr txBox="1"/>
          <p:nvPr/>
        </p:nvSpPr>
        <p:spPr>
          <a:xfrm>
            <a:off x="406403" y="592783"/>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en" sz="6000" u="none" cap="none" strike="noStrike">
                <a:solidFill>
                  <a:srgbClr val="BFE471"/>
                </a:solidFill>
                <a:latin typeface="Arial"/>
                <a:ea typeface="Arial"/>
                <a:cs typeface="Arial"/>
                <a:sym typeface="Arial"/>
              </a:rPr>
              <a:t>“</a:t>
            </a:r>
            <a:endParaRPr sz="1100"/>
          </a:p>
        </p:txBody>
      </p:sp>
      <p:sp>
        <p:nvSpPr>
          <p:cNvPr id="149" name="Google Shape;149;p24"/>
          <p:cNvSpPr txBox="1"/>
          <p:nvPr/>
        </p:nvSpPr>
        <p:spPr>
          <a:xfrm>
            <a:off x="6669758" y="2164917"/>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en" sz="6000" u="none" cap="none" strike="noStrike">
                <a:solidFill>
                  <a:srgbClr val="BFE471"/>
                </a:solidFill>
                <a:latin typeface="Arial"/>
                <a:ea typeface="Arial"/>
                <a:cs typeface="Arial"/>
                <a:sym typeface="Arial"/>
              </a:rPr>
              <a:t>”</a:t>
            </a:r>
            <a:endParaRPr b="0" i="0" sz="1400" u="none" cap="none" strike="noStrike">
              <a:solidFill>
                <a:srgbClr val="BFE471"/>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50" name="Shape 150"/>
        <p:cNvGrpSpPr/>
        <p:nvPr/>
      </p:nvGrpSpPr>
      <p:grpSpPr>
        <a:xfrm>
          <a:off x="0" y="0"/>
          <a:ext cx="0" cy="0"/>
          <a:chOff x="0" y="0"/>
          <a:chExt cx="0" cy="0"/>
        </a:xfrm>
      </p:grpSpPr>
      <p:sp>
        <p:nvSpPr>
          <p:cNvPr id="151" name="Google Shape;151;p25"/>
          <p:cNvSpPr txBox="1"/>
          <p:nvPr>
            <p:ph type="title"/>
          </p:nvPr>
        </p:nvSpPr>
        <p:spPr>
          <a:xfrm>
            <a:off x="508001" y="1448991"/>
            <a:ext cx="6447501" cy="1946595"/>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chemeClr val="accent1"/>
              </a:buClr>
              <a:buSzPts val="3300"/>
              <a:buFont typeface="Trebuchet MS"/>
              <a:buNone/>
              <a:defRPr b="0" sz="33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2" name="Google Shape;152;p25"/>
          <p:cNvSpPr txBox="1"/>
          <p:nvPr>
            <p:ph idx="1" type="body"/>
          </p:nvPr>
        </p:nvSpPr>
        <p:spPr>
          <a:xfrm>
            <a:off x="508001" y="3395586"/>
            <a:ext cx="6447501" cy="1135436"/>
          </a:xfrm>
          <a:prstGeom prst="rect">
            <a:avLst/>
          </a:prstGeom>
          <a:noFill/>
          <a:ln>
            <a:noFill/>
          </a:ln>
        </p:spPr>
        <p:txBody>
          <a:bodyPr anchorCtr="0" anchor="t" bIns="34275" lIns="68575" spcFirstLastPara="1" rIns="68575" wrap="square" tIns="34275">
            <a:noAutofit/>
          </a:bodyPr>
          <a:lstStyle>
            <a:lvl1pPr indent="-228600" lvl="0" marL="457200" algn="l">
              <a:spcBef>
                <a:spcPts val="800"/>
              </a:spcBef>
              <a:spcAft>
                <a:spcPts val="0"/>
              </a:spcAft>
              <a:buSzPts val="1100"/>
              <a:buNone/>
              <a:defRPr sz="1400">
                <a:solidFill>
                  <a:srgbClr val="3F3F3F"/>
                </a:solidFill>
              </a:defRPr>
            </a:lvl1pPr>
            <a:lvl2pPr indent="-228600" lvl="1" marL="914400" algn="l">
              <a:spcBef>
                <a:spcPts val="800"/>
              </a:spcBef>
              <a:spcAft>
                <a:spcPts val="0"/>
              </a:spcAft>
              <a:buSzPts val="1100"/>
              <a:buNone/>
              <a:defRPr sz="1400">
                <a:solidFill>
                  <a:srgbClr val="888888"/>
                </a:solidFill>
              </a:defRPr>
            </a:lvl2pPr>
            <a:lvl3pPr indent="-228600" lvl="2" marL="1371600" algn="l">
              <a:spcBef>
                <a:spcPts val="800"/>
              </a:spcBef>
              <a:spcAft>
                <a:spcPts val="0"/>
              </a:spcAft>
              <a:buSzPts val="1000"/>
              <a:buNone/>
              <a:defRPr sz="1200">
                <a:solidFill>
                  <a:srgbClr val="888888"/>
                </a:solidFill>
              </a:defRPr>
            </a:lvl3pPr>
            <a:lvl4pPr indent="-228600" lvl="3" marL="1828800" algn="l">
              <a:spcBef>
                <a:spcPts val="800"/>
              </a:spcBef>
              <a:spcAft>
                <a:spcPts val="0"/>
              </a:spcAft>
              <a:buSzPts val="800"/>
              <a:buNone/>
              <a:defRPr sz="1100">
                <a:solidFill>
                  <a:srgbClr val="888888"/>
                </a:solidFill>
              </a:defRPr>
            </a:lvl4pPr>
            <a:lvl5pPr indent="-228600" lvl="4" marL="2286000" algn="l">
              <a:spcBef>
                <a:spcPts val="800"/>
              </a:spcBef>
              <a:spcAft>
                <a:spcPts val="0"/>
              </a:spcAft>
              <a:buSzPts val="800"/>
              <a:buNone/>
              <a:defRPr sz="1100">
                <a:solidFill>
                  <a:srgbClr val="888888"/>
                </a:solidFill>
              </a:defRPr>
            </a:lvl5pPr>
            <a:lvl6pPr indent="-228600" lvl="5" marL="2743200" algn="l">
              <a:spcBef>
                <a:spcPts val="800"/>
              </a:spcBef>
              <a:spcAft>
                <a:spcPts val="0"/>
              </a:spcAft>
              <a:buSzPts val="800"/>
              <a:buNone/>
              <a:defRPr sz="1100">
                <a:solidFill>
                  <a:srgbClr val="888888"/>
                </a:solidFill>
              </a:defRPr>
            </a:lvl6pPr>
            <a:lvl7pPr indent="-228600" lvl="6" marL="3200400" algn="l">
              <a:spcBef>
                <a:spcPts val="800"/>
              </a:spcBef>
              <a:spcAft>
                <a:spcPts val="0"/>
              </a:spcAft>
              <a:buSzPts val="800"/>
              <a:buNone/>
              <a:defRPr sz="1100">
                <a:solidFill>
                  <a:srgbClr val="888888"/>
                </a:solidFill>
              </a:defRPr>
            </a:lvl7pPr>
            <a:lvl8pPr indent="-228600" lvl="7" marL="3657600" algn="l">
              <a:spcBef>
                <a:spcPts val="800"/>
              </a:spcBef>
              <a:spcAft>
                <a:spcPts val="0"/>
              </a:spcAft>
              <a:buSzPts val="800"/>
              <a:buNone/>
              <a:defRPr sz="1100">
                <a:solidFill>
                  <a:srgbClr val="888888"/>
                </a:solidFill>
              </a:defRPr>
            </a:lvl8pPr>
            <a:lvl9pPr indent="-228600" lvl="8" marL="4114800" algn="l">
              <a:spcBef>
                <a:spcPts val="800"/>
              </a:spcBef>
              <a:spcAft>
                <a:spcPts val="0"/>
              </a:spcAft>
              <a:buSzPts val="800"/>
              <a:buNone/>
              <a:defRPr sz="1100">
                <a:solidFill>
                  <a:srgbClr val="888888"/>
                </a:solidFill>
              </a:defRPr>
            </a:lvl9pPr>
          </a:lstStyle>
          <a:p/>
        </p:txBody>
      </p:sp>
      <p:sp>
        <p:nvSpPr>
          <p:cNvPr id="153" name="Google Shape;153;p25"/>
          <p:cNvSpPr txBox="1"/>
          <p:nvPr>
            <p:ph idx="10" type="dt"/>
          </p:nvPr>
        </p:nvSpPr>
        <p:spPr>
          <a:xfrm>
            <a:off x="5403850" y="4531022"/>
            <a:ext cx="683954"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4" name="Google Shape;154;p25"/>
          <p:cNvSpPr txBox="1"/>
          <p:nvPr>
            <p:ph idx="11" type="ftr"/>
          </p:nvPr>
        </p:nvSpPr>
        <p:spPr>
          <a:xfrm>
            <a:off x="508000" y="4531022"/>
            <a:ext cx="472320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5" name="Google Shape;155;p25"/>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56" name="Shape 156"/>
        <p:cNvGrpSpPr/>
        <p:nvPr/>
      </p:nvGrpSpPr>
      <p:grpSpPr>
        <a:xfrm>
          <a:off x="0" y="0"/>
          <a:ext cx="0" cy="0"/>
          <a:chOff x="0" y="0"/>
          <a:chExt cx="0" cy="0"/>
        </a:xfrm>
      </p:grpSpPr>
      <p:sp>
        <p:nvSpPr>
          <p:cNvPr id="157" name="Google Shape;157;p26"/>
          <p:cNvSpPr txBox="1"/>
          <p:nvPr>
            <p:ph type="title"/>
          </p:nvPr>
        </p:nvSpPr>
        <p:spPr>
          <a:xfrm>
            <a:off x="698500" y="457200"/>
            <a:ext cx="6070601" cy="226695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accent1"/>
              </a:buClr>
              <a:buSzPts val="3300"/>
              <a:buFont typeface="Trebuchet MS"/>
              <a:buNone/>
              <a:defRPr b="0" sz="33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8" name="Google Shape;158;p26"/>
          <p:cNvSpPr txBox="1"/>
          <p:nvPr>
            <p:ph idx="1" type="body"/>
          </p:nvPr>
        </p:nvSpPr>
        <p:spPr>
          <a:xfrm>
            <a:off x="507999" y="3009900"/>
            <a:ext cx="6447502" cy="385686"/>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400"/>
              <a:buFont typeface="Trebuchet MS"/>
              <a:buNone/>
              <a:defRPr sz="1800">
                <a:solidFill>
                  <a:srgbClr val="3F3F3F"/>
                </a:solidFill>
              </a:defRPr>
            </a:lvl1pPr>
            <a:lvl2pPr indent="-228600" lvl="1" marL="914400" algn="l">
              <a:spcBef>
                <a:spcPts val="800"/>
              </a:spcBef>
              <a:spcAft>
                <a:spcPts val="0"/>
              </a:spcAft>
              <a:buSzPts val="1000"/>
              <a:buFont typeface="Trebuchet MS"/>
              <a:buNone/>
              <a:defRPr/>
            </a:lvl2pPr>
            <a:lvl3pPr indent="-228600" lvl="2" marL="1371600" algn="l">
              <a:spcBef>
                <a:spcPts val="800"/>
              </a:spcBef>
              <a:spcAft>
                <a:spcPts val="0"/>
              </a:spcAft>
              <a:buSzPts val="800"/>
              <a:buFont typeface="Trebuchet MS"/>
              <a:buNone/>
              <a:defRPr/>
            </a:lvl3pPr>
            <a:lvl4pPr indent="-228600" lvl="3" marL="1828800" algn="l">
              <a:spcBef>
                <a:spcPts val="800"/>
              </a:spcBef>
              <a:spcAft>
                <a:spcPts val="0"/>
              </a:spcAft>
              <a:buSzPts val="700"/>
              <a:buFont typeface="Trebuchet MS"/>
              <a:buNone/>
              <a:defRPr/>
            </a:lvl4pPr>
            <a:lvl5pPr indent="-228600" lvl="4" marL="2286000" algn="l">
              <a:spcBef>
                <a:spcPts val="800"/>
              </a:spcBef>
              <a:spcAft>
                <a:spcPts val="0"/>
              </a:spcAft>
              <a:buSzPts val="700"/>
              <a:buFont typeface="Trebuchet MS"/>
              <a:buNone/>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159" name="Google Shape;159;p26"/>
          <p:cNvSpPr txBox="1"/>
          <p:nvPr>
            <p:ph idx="2" type="body"/>
          </p:nvPr>
        </p:nvSpPr>
        <p:spPr>
          <a:xfrm>
            <a:off x="508001" y="3395586"/>
            <a:ext cx="6447501" cy="1135436"/>
          </a:xfrm>
          <a:prstGeom prst="rect">
            <a:avLst/>
          </a:prstGeom>
          <a:noFill/>
          <a:ln>
            <a:noFill/>
          </a:ln>
        </p:spPr>
        <p:txBody>
          <a:bodyPr anchorCtr="0" anchor="t" bIns="34275" lIns="68575" spcFirstLastPara="1" rIns="68575" wrap="square" tIns="34275">
            <a:noAutofit/>
          </a:bodyPr>
          <a:lstStyle>
            <a:lvl1pPr indent="-228600" lvl="0" marL="457200" algn="l">
              <a:spcBef>
                <a:spcPts val="800"/>
              </a:spcBef>
              <a:spcAft>
                <a:spcPts val="0"/>
              </a:spcAft>
              <a:buSzPts val="1100"/>
              <a:buNone/>
              <a:defRPr sz="1400">
                <a:solidFill>
                  <a:srgbClr val="7F7F7F"/>
                </a:solidFill>
              </a:defRPr>
            </a:lvl1pPr>
            <a:lvl2pPr indent="-228600" lvl="1" marL="914400" algn="l">
              <a:spcBef>
                <a:spcPts val="800"/>
              </a:spcBef>
              <a:spcAft>
                <a:spcPts val="0"/>
              </a:spcAft>
              <a:buSzPts val="1100"/>
              <a:buNone/>
              <a:defRPr sz="1400">
                <a:solidFill>
                  <a:srgbClr val="888888"/>
                </a:solidFill>
              </a:defRPr>
            </a:lvl2pPr>
            <a:lvl3pPr indent="-228600" lvl="2" marL="1371600" algn="l">
              <a:spcBef>
                <a:spcPts val="800"/>
              </a:spcBef>
              <a:spcAft>
                <a:spcPts val="0"/>
              </a:spcAft>
              <a:buSzPts val="1000"/>
              <a:buNone/>
              <a:defRPr sz="1200">
                <a:solidFill>
                  <a:srgbClr val="888888"/>
                </a:solidFill>
              </a:defRPr>
            </a:lvl3pPr>
            <a:lvl4pPr indent="-228600" lvl="3" marL="1828800" algn="l">
              <a:spcBef>
                <a:spcPts val="800"/>
              </a:spcBef>
              <a:spcAft>
                <a:spcPts val="0"/>
              </a:spcAft>
              <a:buSzPts val="800"/>
              <a:buNone/>
              <a:defRPr sz="1100">
                <a:solidFill>
                  <a:srgbClr val="888888"/>
                </a:solidFill>
              </a:defRPr>
            </a:lvl4pPr>
            <a:lvl5pPr indent="-228600" lvl="4" marL="2286000" algn="l">
              <a:spcBef>
                <a:spcPts val="800"/>
              </a:spcBef>
              <a:spcAft>
                <a:spcPts val="0"/>
              </a:spcAft>
              <a:buSzPts val="800"/>
              <a:buNone/>
              <a:defRPr sz="1100">
                <a:solidFill>
                  <a:srgbClr val="888888"/>
                </a:solidFill>
              </a:defRPr>
            </a:lvl5pPr>
            <a:lvl6pPr indent="-228600" lvl="5" marL="2743200" algn="l">
              <a:spcBef>
                <a:spcPts val="800"/>
              </a:spcBef>
              <a:spcAft>
                <a:spcPts val="0"/>
              </a:spcAft>
              <a:buSzPts val="800"/>
              <a:buNone/>
              <a:defRPr sz="1100">
                <a:solidFill>
                  <a:srgbClr val="888888"/>
                </a:solidFill>
              </a:defRPr>
            </a:lvl6pPr>
            <a:lvl7pPr indent="-228600" lvl="6" marL="3200400" algn="l">
              <a:spcBef>
                <a:spcPts val="800"/>
              </a:spcBef>
              <a:spcAft>
                <a:spcPts val="0"/>
              </a:spcAft>
              <a:buSzPts val="800"/>
              <a:buNone/>
              <a:defRPr sz="1100">
                <a:solidFill>
                  <a:srgbClr val="888888"/>
                </a:solidFill>
              </a:defRPr>
            </a:lvl7pPr>
            <a:lvl8pPr indent="-228600" lvl="7" marL="3657600" algn="l">
              <a:spcBef>
                <a:spcPts val="800"/>
              </a:spcBef>
              <a:spcAft>
                <a:spcPts val="0"/>
              </a:spcAft>
              <a:buSzPts val="800"/>
              <a:buNone/>
              <a:defRPr sz="1100">
                <a:solidFill>
                  <a:srgbClr val="888888"/>
                </a:solidFill>
              </a:defRPr>
            </a:lvl8pPr>
            <a:lvl9pPr indent="-228600" lvl="8" marL="4114800" algn="l">
              <a:spcBef>
                <a:spcPts val="800"/>
              </a:spcBef>
              <a:spcAft>
                <a:spcPts val="0"/>
              </a:spcAft>
              <a:buSzPts val="800"/>
              <a:buNone/>
              <a:defRPr sz="1100">
                <a:solidFill>
                  <a:srgbClr val="888888"/>
                </a:solidFill>
              </a:defRPr>
            </a:lvl9pPr>
          </a:lstStyle>
          <a:p/>
        </p:txBody>
      </p:sp>
      <p:sp>
        <p:nvSpPr>
          <p:cNvPr id="160" name="Google Shape;160;p26"/>
          <p:cNvSpPr txBox="1"/>
          <p:nvPr>
            <p:ph idx="10" type="dt"/>
          </p:nvPr>
        </p:nvSpPr>
        <p:spPr>
          <a:xfrm>
            <a:off x="5403850" y="4531022"/>
            <a:ext cx="683954"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1" name="Google Shape;161;p26"/>
          <p:cNvSpPr txBox="1"/>
          <p:nvPr>
            <p:ph idx="11" type="ftr"/>
          </p:nvPr>
        </p:nvSpPr>
        <p:spPr>
          <a:xfrm>
            <a:off x="508000" y="4531022"/>
            <a:ext cx="472320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2" name="Google Shape;162;p26"/>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63" name="Google Shape;163;p26"/>
          <p:cNvSpPr txBox="1"/>
          <p:nvPr/>
        </p:nvSpPr>
        <p:spPr>
          <a:xfrm>
            <a:off x="406403" y="592783"/>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en" sz="6000" u="none" cap="none" strike="noStrike">
                <a:solidFill>
                  <a:srgbClr val="BFE471"/>
                </a:solidFill>
                <a:latin typeface="Arial"/>
                <a:ea typeface="Arial"/>
                <a:cs typeface="Arial"/>
                <a:sym typeface="Arial"/>
              </a:rPr>
              <a:t>“</a:t>
            </a:r>
            <a:endParaRPr sz="1100"/>
          </a:p>
        </p:txBody>
      </p:sp>
      <p:sp>
        <p:nvSpPr>
          <p:cNvPr id="164" name="Google Shape;164;p26"/>
          <p:cNvSpPr txBox="1"/>
          <p:nvPr/>
        </p:nvSpPr>
        <p:spPr>
          <a:xfrm>
            <a:off x="6669758" y="2164917"/>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en" sz="6000" u="none" cap="none" strike="noStrike">
                <a:solidFill>
                  <a:srgbClr val="BFE471"/>
                </a:solidFill>
                <a:latin typeface="Arial"/>
                <a:ea typeface="Arial"/>
                <a:cs typeface="Arial"/>
                <a:sym typeface="Arial"/>
              </a:rPr>
              <a:t>”</a:t>
            </a:r>
            <a:endParaRPr sz="110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65" name="Shape 165"/>
        <p:cNvGrpSpPr/>
        <p:nvPr/>
      </p:nvGrpSpPr>
      <p:grpSpPr>
        <a:xfrm>
          <a:off x="0" y="0"/>
          <a:ext cx="0" cy="0"/>
          <a:chOff x="0" y="0"/>
          <a:chExt cx="0" cy="0"/>
        </a:xfrm>
      </p:grpSpPr>
      <p:sp>
        <p:nvSpPr>
          <p:cNvPr id="166" name="Google Shape;166;p27"/>
          <p:cNvSpPr txBox="1"/>
          <p:nvPr>
            <p:ph type="title"/>
          </p:nvPr>
        </p:nvSpPr>
        <p:spPr>
          <a:xfrm>
            <a:off x="514349" y="457200"/>
            <a:ext cx="6441152" cy="226695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accent1"/>
              </a:buClr>
              <a:buSzPts val="3300"/>
              <a:buFont typeface="Trebuchet MS"/>
              <a:buNone/>
              <a:defRPr b="0" sz="33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7" name="Google Shape;167;p27"/>
          <p:cNvSpPr txBox="1"/>
          <p:nvPr>
            <p:ph idx="1" type="body"/>
          </p:nvPr>
        </p:nvSpPr>
        <p:spPr>
          <a:xfrm>
            <a:off x="507999" y="3009900"/>
            <a:ext cx="6447502" cy="385686"/>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400"/>
              <a:buFont typeface="Trebuchet MS"/>
              <a:buNone/>
              <a:defRPr sz="1800">
                <a:solidFill>
                  <a:schemeClr val="accent1"/>
                </a:solidFill>
              </a:defRPr>
            </a:lvl1pPr>
            <a:lvl2pPr indent="-228600" lvl="1" marL="914400" algn="l">
              <a:spcBef>
                <a:spcPts val="800"/>
              </a:spcBef>
              <a:spcAft>
                <a:spcPts val="0"/>
              </a:spcAft>
              <a:buSzPts val="1000"/>
              <a:buFont typeface="Trebuchet MS"/>
              <a:buNone/>
              <a:defRPr/>
            </a:lvl2pPr>
            <a:lvl3pPr indent="-228600" lvl="2" marL="1371600" algn="l">
              <a:spcBef>
                <a:spcPts val="800"/>
              </a:spcBef>
              <a:spcAft>
                <a:spcPts val="0"/>
              </a:spcAft>
              <a:buSzPts val="800"/>
              <a:buFont typeface="Trebuchet MS"/>
              <a:buNone/>
              <a:defRPr/>
            </a:lvl3pPr>
            <a:lvl4pPr indent="-228600" lvl="3" marL="1828800" algn="l">
              <a:spcBef>
                <a:spcPts val="800"/>
              </a:spcBef>
              <a:spcAft>
                <a:spcPts val="0"/>
              </a:spcAft>
              <a:buSzPts val="700"/>
              <a:buFont typeface="Trebuchet MS"/>
              <a:buNone/>
              <a:defRPr/>
            </a:lvl4pPr>
            <a:lvl5pPr indent="-228600" lvl="4" marL="2286000" algn="l">
              <a:spcBef>
                <a:spcPts val="800"/>
              </a:spcBef>
              <a:spcAft>
                <a:spcPts val="0"/>
              </a:spcAft>
              <a:buSzPts val="700"/>
              <a:buFont typeface="Trebuchet MS"/>
              <a:buNone/>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168" name="Google Shape;168;p27"/>
          <p:cNvSpPr txBox="1"/>
          <p:nvPr>
            <p:ph idx="2" type="body"/>
          </p:nvPr>
        </p:nvSpPr>
        <p:spPr>
          <a:xfrm>
            <a:off x="508001" y="3395586"/>
            <a:ext cx="6447501" cy="1135436"/>
          </a:xfrm>
          <a:prstGeom prst="rect">
            <a:avLst/>
          </a:prstGeom>
          <a:noFill/>
          <a:ln>
            <a:noFill/>
          </a:ln>
        </p:spPr>
        <p:txBody>
          <a:bodyPr anchorCtr="0" anchor="t" bIns="34275" lIns="68575" spcFirstLastPara="1" rIns="68575" wrap="square" tIns="34275">
            <a:noAutofit/>
          </a:bodyPr>
          <a:lstStyle>
            <a:lvl1pPr indent="-228600" lvl="0" marL="457200" algn="l">
              <a:spcBef>
                <a:spcPts val="800"/>
              </a:spcBef>
              <a:spcAft>
                <a:spcPts val="0"/>
              </a:spcAft>
              <a:buSzPts val="1100"/>
              <a:buNone/>
              <a:defRPr sz="1400">
                <a:solidFill>
                  <a:srgbClr val="7F7F7F"/>
                </a:solidFill>
              </a:defRPr>
            </a:lvl1pPr>
            <a:lvl2pPr indent="-228600" lvl="1" marL="914400" algn="l">
              <a:spcBef>
                <a:spcPts val="800"/>
              </a:spcBef>
              <a:spcAft>
                <a:spcPts val="0"/>
              </a:spcAft>
              <a:buSzPts val="1100"/>
              <a:buNone/>
              <a:defRPr sz="1400">
                <a:solidFill>
                  <a:srgbClr val="888888"/>
                </a:solidFill>
              </a:defRPr>
            </a:lvl2pPr>
            <a:lvl3pPr indent="-228600" lvl="2" marL="1371600" algn="l">
              <a:spcBef>
                <a:spcPts val="800"/>
              </a:spcBef>
              <a:spcAft>
                <a:spcPts val="0"/>
              </a:spcAft>
              <a:buSzPts val="1000"/>
              <a:buNone/>
              <a:defRPr sz="1200">
                <a:solidFill>
                  <a:srgbClr val="888888"/>
                </a:solidFill>
              </a:defRPr>
            </a:lvl3pPr>
            <a:lvl4pPr indent="-228600" lvl="3" marL="1828800" algn="l">
              <a:spcBef>
                <a:spcPts val="800"/>
              </a:spcBef>
              <a:spcAft>
                <a:spcPts val="0"/>
              </a:spcAft>
              <a:buSzPts val="800"/>
              <a:buNone/>
              <a:defRPr sz="1100">
                <a:solidFill>
                  <a:srgbClr val="888888"/>
                </a:solidFill>
              </a:defRPr>
            </a:lvl4pPr>
            <a:lvl5pPr indent="-228600" lvl="4" marL="2286000" algn="l">
              <a:spcBef>
                <a:spcPts val="800"/>
              </a:spcBef>
              <a:spcAft>
                <a:spcPts val="0"/>
              </a:spcAft>
              <a:buSzPts val="800"/>
              <a:buNone/>
              <a:defRPr sz="1100">
                <a:solidFill>
                  <a:srgbClr val="888888"/>
                </a:solidFill>
              </a:defRPr>
            </a:lvl5pPr>
            <a:lvl6pPr indent="-228600" lvl="5" marL="2743200" algn="l">
              <a:spcBef>
                <a:spcPts val="800"/>
              </a:spcBef>
              <a:spcAft>
                <a:spcPts val="0"/>
              </a:spcAft>
              <a:buSzPts val="800"/>
              <a:buNone/>
              <a:defRPr sz="1100">
                <a:solidFill>
                  <a:srgbClr val="888888"/>
                </a:solidFill>
              </a:defRPr>
            </a:lvl6pPr>
            <a:lvl7pPr indent="-228600" lvl="6" marL="3200400" algn="l">
              <a:spcBef>
                <a:spcPts val="800"/>
              </a:spcBef>
              <a:spcAft>
                <a:spcPts val="0"/>
              </a:spcAft>
              <a:buSzPts val="800"/>
              <a:buNone/>
              <a:defRPr sz="1100">
                <a:solidFill>
                  <a:srgbClr val="888888"/>
                </a:solidFill>
              </a:defRPr>
            </a:lvl7pPr>
            <a:lvl8pPr indent="-228600" lvl="7" marL="3657600" algn="l">
              <a:spcBef>
                <a:spcPts val="800"/>
              </a:spcBef>
              <a:spcAft>
                <a:spcPts val="0"/>
              </a:spcAft>
              <a:buSzPts val="800"/>
              <a:buNone/>
              <a:defRPr sz="1100">
                <a:solidFill>
                  <a:srgbClr val="888888"/>
                </a:solidFill>
              </a:defRPr>
            </a:lvl8pPr>
            <a:lvl9pPr indent="-228600" lvl="8" marL="4114800" algn="l">
              <a:spcBef>
                <a:spcPts val="800"/>
              </a:spcBef>
              <a:spcAft>
                <a:spcPts val="0"/>
              </a:spcAft>
              <a:buSzPts val="800"/>
              <a:buNone/>
              <a:defRPr sz="1100">
                <a:solidFill>
                  <a:srgbClr val="888888"/>
                </a:solidFill>
              </a:defRPr>
            </a:lvl9pPr>
          </a:lstStyle>
          <a:p/>
        </p:txBody>
      </p:sp>
      <p:sp>
        <p:nvSpPr>
          <p:cNvPr id="169" name="Google Shape;169;p27"/>
          <p:cNvSpPr txBox="1"/>
          <p:nvPr>
            <p:ph idx="10" type="dt"/>
          </p:nvPr>
        </p:nvSpPr>
        <p:spPr>
          <a:xfrm>
            <a:off x="5403850" y="4531022"/>
            <a:ext cx="683954"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0" name="Google Shape;170;p27"/>
          <p:cNvSpPr txBox="1"/>
          <p:nvPr>
            <p:ph idx="11" type="ftr"/>
          </p:nvPr>
        </p:nvSpPr>
        <p:spPr>
          <a:xfrm>
            <a:off x="508000" y="4531022"/>
            <a:ext cx="472320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1" name="Google Shape;171;p27"/>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72" name="Shape 172"/>
        <p:cNvGrpSpPr/>
        <p:nvPr/>
      </p:nvGrpSpPr>
      <p:grpSpPr>
        <a:xfrm>
          <a:off x="0" y="0"/>
          <a:ext cx="0" cy="0"/>
          <a:chOff x="0" y="0"/>
          <a:chExt cx="0" cy="0"/>
        </a:xfrm>
      </p:grpSpPr>
      <p:sp>
        <p:nvSpPr>
          <p:cNvPr id="173" name="Google Shape;173;p28"/>
          <p:cNvSpPr txBox="1"/>
          <p:nvPr>
            <p:ph type="title"/>
          </p:nvPr>
        </p:nvSpPr>
        <p:spPr>
          <a:xfrm>
            <a:off x="508000" y="457200"/>
            <a:ext cx="6447501" cy="9906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chemeClr val="accen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4" name="Google Shape;174;p28"/>
          <p:cNvSpPr txBox="1"/>
          <p:nvPr>
            <p:ph idx="1" type="body"/>
          </p:nvPr>
        </p:nvSpPr>
        <p:spPr>
          <a:xfrm rot="5400000">
            <a:off x="2276461" y="-148019"/>
            <a:ext cx="2910580" cy="6447501"/>
          </a:xfrm>
          <a:prstGeom prst="rect">
            <a:avLst/>
          </a:prstGeom>
          <a:noFill/>
          <a:ln>
            <a:noFill/>
          </a:ln>
        </p:spPr>
        <p:txBody>
          <a:bodyPr anchorCtr="0" anchor="t" bIns="34275" lIns="68575" spcFirstLastPara="1" rIns="68575" wrap="square" tIns="34275">
            <a:noAutofit/>
          </a:bodyPr>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175" name="Google Shape;175;p28"/>
          <p:cNvSpPr txBox="1"/>
          <p:nvPr>
            <p:ph idx="10" type="dt"/>
          </p:nvPr>
        </p:nvSpPr>
        <p:spPr>
          <a:xfrm>
            <a:off x="5403850" y="4531022"/>
            <a:ext cx="683954"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6" name="Google Shape;176;p28"/>
          <p:cNvSpPr txBox="1"/>
          <p:nvPr>
            <p:ph idx="11" type="ftr"/>
          </p:nvPr>
        </p:nvSpPr>
        <p:spPr>
          <a:xfrm>
            <a:off x="508000" y="4531022"/>
            <a:ext cx="472320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7" name="Google Shape;177;p28"/>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78" name="Shape 178"/>
        <p:cNvGrpSpPr/>
        <p:nvPr/>
      </p:nvGrpSpPr>
      <p:grpSpPr>
        <a:xfrm>
          <a:off x="0" y="0"/>
          <a:ext cx="0" cy="0"/>
          <a:chOff x="0" y="0"/>
          <a:chExt cx="0" cy="0"/>
        </a:xfrm>
      </p:grpSpPr>
      <p:sp>
        <p:nvSpPr>
          <p:cNvPr id="179" name="Google Shape;179;p29"/>
          <p:cNvSpPr txBox="1"/>
          <p:nvPr>
            <p:ph type="title"/>
          </p:nvPr>
        </p:nvSpPr>
        <p:spPr>
          <a:xfrm rot="5400000">
            <a:off x="4495739" y="1937215"/>
            <a:ext cx="3938588" cy="978557"/>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accen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0" name="Google Shape;180;p29"/>
          <p:cNvSpPr txBox="1"/>
          <p:nvPr>
            <p:ph idx="1" type="body"/>
          </p:nvPr>
        </p:nvSpPr>
        <p:spPr>
          <a:xfrm rot="5400000">
            <a:off x="1186264" y="-221063"/>
            <a:ext cx="3938587" cy="5295112"/>
          </a:xfrm>
          <a:prstGeom prst="rect">
            <a:avLst/>
          </a:prstGeom>
          <a:noFill/>
          <a:ln>
            <a:noFill/>
          </a:ln>
        </p:spPr>
        <p:txBody>
          <a:bodyPr anchorCtr="0" anchor="t" bIns="34275" lIns="68575" spcFirstLastPara="1" rIns="68575" wrap="square" tIns="34275">
            <a:noAutofit/>
          </a:bodyPr>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181" name="Google Shape;181;p29"/>
          <p:cNvSpPr txBox="1"/>
          <p:nvPr>
            <p:ph idx="10" type="dt"/>
          </p:nvPr>
        </p:nvSpPr>
        <p:spPr>
          <a:xfrm>
            <a:off x="5403850" y="4531022"/>
            <a:ext cx="683954"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2" name="Google Shape;182;p29"/>
          <p:cNvSpPr txBox="1"/>
          <p:nvPr>
            <p:ph idx="11" type="ftr"/>
          </p:nvPr>
        </p:nvSpPr>
        <p:spPr>
          <a:xfrm>
            <a:off x="508000" y="4531022"/>
            <a:ext cx="472320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3" name="Google Shape;183;p29"/>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theme" Target="../theme/theme2.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grpSp>
        <p:nvGrpSpPr>
          <p:cNvPr id="51" name="Google Shape;51;p13"/>
          <p:cNvGrpSpPr/>
          <p:nvPr/>
        </p:nvGrpSpPr>
        <p:grpSpPr>
          <a:xfrm>
            <a:off x="0" y="-6350"/>
            <a:ext cx="9144000" cy="5149850"/>
            <a:chOff x="0" y="-8467"/>
            <a:chExt cx="12192000" cy="6866467"/>
          </a:xfrm>
        </p:grpSpPr>
        <p:cxnSp>
          <p:nvCxnSpPr>
            <p:cNvPr id="52" name="Google Shape;52;p13"/>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53" name="Google Shape;53;p13"/>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54" name="Google Shape;54;p13"/>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55" name="Google Shape;55;p13"/>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56" name="Google Shape;56;p13"/>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7" name="Google Shape;57;p13"/>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58" name="Google Shape;58;p13"/>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59" name="Google Shape;59;p13"/>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60" name="Google Shape;60;p13"/>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1" name="Google Shape;61;p13"/>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sp>
        <p:nvSpPr>
          <p:cNvPr id="62" name="Google Shape;62;p13"/>
          <p:cNvSpPr txBox="1"/>
          <p:nvPr>
            <p:ph type="title"/>
          </p:nvPr>
        </p:nvSpPr>
        <p:spPr>
          <a:xfrm>
            <a:off x="508000" y="457200"/>
            <a:ext cx="6447501" cy="9906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Clr>
                <a:schemeClr val="accent1"/>
              </a:buClr>
              <a:buSzPts val="2700"/>
              <a:buFont typeface="Trebuchet MS"/>
              <a:buNone/>
              <a:defRPr b="0" i="0" sz="27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dk2"/>
                </a:solidFill>
              </a:defRPr>
            </a:lvl2pPr>
            <a:lvl3pPr lvl="2" marR="0" rtl="0" algn="l">
              <a:spcBef>
                <a:spcPts val="0"/>
              </a:spcBef>
              <a:spcAft>
                <a:spcPts val="0"/>
              </a:spcAft>
              <a:buSzPts val="1100"/>
              <a:buNone/>
              <a:defRPr b="0" i="0" sz="1400" u="none" cap="none" strike="noStrike">
                <a:solidFill>
                  <a:schemeClr val="dk2"/>
                </a:solidFill>
              </a:defRPr>
            </a:lvl3pPr>
            <a:lvl4pPr lvl="3" marR="0" rtl="0" algn="l">
              <a:spcBef>
                <a:spcPts val="0"/>
              </a:spcBef>
              <a:spcAft>
                <a:spcPts val="0"/>
              </a:spcAft>
              <a:buSzPts val="1100"/>
              <a:buNone/>
              <a:defRPr b="0" i="0" sz="1400" u="none" cap="none" strike="noStrike">
                <a:solidFill>
                  <a:schemeClr val="dk2"/>
                </a:solidFill>
              </a:defRPr>
            </a:lvl4pPr>
            <a:lvl5pPr lvl="4" marR="0" rtl="0" algn="l">
              <a:spcBef>
                <a:spcPts val="0"/>
              </a:spcBef>
              <a:spcAft>
                <a:spcPts val="0"/>
              </a:spcAft>
              <a:buSzPts val="1100"/>
              <a:buNone/>
              <a:defRPr b="0" i="0" sz="1400" u="none" cap="none" strike="noStrike">
                <a:solidFill>
                  <a:schemeClr val="dk2"/>
                </a:solidFill>
              </a:defRPr>
            </a:lvl5pPr>
            <a:lvl6pPr lvl="5" marR="0" rtl="0" algn="l">
              <a:spcBef>
                <a:spcPts val="0"/>
              </a:spcBef>
              <a:spcAft>
                <a:spcPts val="0"/>
              </a:spcAft>
              <a:buSzPts val="1100"/>
              <a:buNone/>
              <a:defRPr b="0" i="0" sz="1400" u="none" cap="none" strike="noStrike">
                <a:solidFill>
                  <a:schemeClr val="dk2"/>
                </a:solidFill>
              </a:defRPr>
            </a:lvl6pPr>
            <a:lvl7pPr lvl="6" marR="0" rtl="0" algn="l">
              <a:spcBef>
                <a:spcPts val="0"/>
              </a:spcBef>
              <a:spcAft>
                <a:spcPts val="0"/>
              </a:spcAft>
              <a:buSzPts val="1100"/>
              <a:buNone/>
              <a:defRPr b="0" i="0" sz="1400" u="none" cap="none" strike="noStrike">
                <a:solidFill>
                  <a:schemeClr val="dk2"/>
                </a:solidFill>
              </a:defRPr>
            </a:lvl7pPr>
            <a:lvl8pPr lvl="7" marR="0" rtl="0" algn="l">
              <a:spcBef>
                <a:spcPts val="0"/>
              </a:spcBef>
              <a:spcAft>
                <a:spcPts val="0"/>
              </a:spcAft>
              <a:buSzPts val="1100"/>
              <a:buNone/>
              <a:defRPr b="0" i="0" sz="1400" u="none" cap="none" strike="noStrike">
                <a:solidFill>
                  <a:schemeClr val="dk2"/>
                </a:solidFill>
              </a:defRPr>
            </a:lvl8pPr>
            <a:lvl9pPr lvl="8" marR="0" rtl="0" algn="l">
              <a:spcBef>
                <a:spcPts val="0"/>
              </a:spcBef>
              <a:spcAft>
                <a:spcPts val="0"/>
              </a:spcAft>
              <a:buSzPts val="1100"/>
              <a:buNone/>
              <a:defRPr b="0" i="0" sz="1400" u="none" cap="none" strike="noStrike">
                <a:solidFill>
                  <a:schemeClr val="dk2"/>
                </a:solidFill>
              </a:defRPr>
            </a:lvl9pPr>
          </a:lstStyle>
          <a:p/>
        </p:txBody>
      </p:sp>
      <p:sp>
        <p:nvSpPr>
          <p:cNvPr id="63" name="Google Shape;63;p13"/>
          <p:cNvSpPr txBox="1"/>
          <p:nvPr>
            <p:ph idx="1" type="body"/>
          </p:nvPr>
        </p:nvSpPr>
        <p:spPr>
          <a:xfrm>
            <a:off x="508000" y="1620442"/>
            <a:ext cx="6447501" cy="2910580"/>
          </a:xfrm>
          <a:prstGeom prst="rect">
            <a:avLst/>
          </a:prstGeom>
          <a:noFill/>
          <a:ln>
            <a:noFill/>
          </a:ln>
        </p:spPr>
        <p:txBody>
          <a:bodyPr anchorCtr="0" anchor="t" bIns="34275" lIns="68575" spcFirstLastPara="1" rIns="68575" wrap="square" tIns="34275">
            <a:noAutofit/>
          </a:bodyPr>
          <a:lstStyle>
            <a:lvl1pPr indent="-298450" lvl="0" marL="457200" marR="0" rtl="0" algn="l">
              <a:spcBef>
                <a:spcPts val="800"/>
              </a:spcBef>
              <a:spcAft>
                <a:spcPts val="0"/>
              </a:spcAft>
              <a:buClr>
                <a:schemeClr val="accent1"/>
              </a:buClr>
              <a:buSzPts val="1100"/>
              <a:buFont typeface="Noto Sans Symbols"/>
              <a:buChar char="►"/>
              <a:defRPr b="0" i="0" sz="1400" u="none" cap="none" strike="noStrike">
                <a:solidFill>
                  <a:srgbClr val="3F3F3F"/>
                </a:solidFill>
                <a:latin typeface="Trebuchet MS"/>
                <a:ea typeface="Trebuchet MS"/>
                <a:cs typeface="Trebuchet MS"/>
                <a:sym typeface="Trebuchet MS"/>
              </a:defRPr>
            </a:lvl1pPr>
            <a:lvl2pPr indent="-292100" lvl="1" marL="914400" marR="0" rtl="0" algn="l">
              <a:spcBef>
                <a:spcPts val="800"/>
              </a:spcBef>
              <a:spcAft>
                <a:spcPts val="0"/>
              </a:spcAft>
              <a:buClr>
                <a:schemeClr val="accent1"/>
              </a:buClr>
              <a:buSzPts val="1000"/>
              <a:buFont typeface="Noto Sans Symbols"/>
              <a:buChar char="►"/>
              <a:defRPr b="0" i="0" sz="1200" u="none" cap="none" strike="noStrike">
                <a:solidFill>
                  <a:srgbClr val="3F3F3F"/>
                </a:solidFill>
                <a:latin typeface="Trebuchet MS"/>
                <a:ea typeface="Trebuchet MS"/>
                <a:cs typeface="Trebuchet MS"/>
                <a:sym typeface="Trebuchet MS"/>
              </a:defRPr>
            </a:lvl2pPr>
            <a:lvl3pPr indent="-279400" lvl="2" marL="1371600" marR="0" rtl="0" algn="l">
              <a:spcBef>
                <a:spcPts val="800"/>
              </a:spcBef>
              <a:spcAft>
                <a:spcPts val="0"/>
              </a:spcAft>
              <a:buClr>
                <a:schemeClr val="accent1"/>
              </a:buClr>
              <a:buSzPts val="800"/>
              <a:buFont typeface="Noto Sans Symbols"/>
              <a:buChar char="►"/>
              <a:defRPr b="0" i="0" sz="1100" u="none" cap="none" strike="noStrike">
                <a:solidFill>
                  <a:srgbClr val="3F3F3F"/>
                </a:solidFill>
                <a:latin typeface="Trebuchet MS"/>
                <a:ea typeface="Trebuchet MS"/>
                <a:cs typeface="Trebuchet MS"/>
                <a:sym typeface="Trebuchet MS"/>
              </a:defRPr>
            </a:lvl3pPr>
            <a:lvl4pPr indent="-273050" lvl="3" marL="18288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4pPr>
            <a:lvl5pPr indent="-273050" lvl="4" marL="22860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5pPr>
            <a:lvl6pPr indent="-273050" lvl="5" marL="27432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6pPr>
            <a:lvl7pPr indent="-273050" lvl="6" marL="32004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7pPr>
            <a:lvl8pPr indent="-273050" lvl="7" marL="36576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8pPr>
            <a:lvl9pPr indent="-273050" lvl="8" marL="41148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9pPr>
          </a:lstStyle>
          <a:p/>
        </p:txBody>
      </p:sp>
      <p:sp>
        <p:nvSpPr>
          <p:cNvPr id="64" name="Google Shape;64;p13"/>
          <p:cNvSpPr txBox="1"/>
          <p:nvPr>
            <p:ph idx="10" type="dt"/>
          </p:nvPr>
        </p:nvSpPr>
        <p:spPr>
          <a:xfrm>
            <a:off x="5403850" y="4531022"/>
            <a:ext cx="683954"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7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9pPr>
          </a:lstStyle>
          <a:p/>
        </p:txBody>
      </p:sp>
      <p:sp>
        <p:nvSpPr>
          <p:cNvPr id="65" name="Google Shape;65;p13"/>
          <p:cNvSpPr txBox="1"/>
          <p:nvPr>
            <p:ph idx="11" type="ftr"/>
          </p:nvPr>
        </p:nvSpPr>
        <p:spPr>
          <a:xfrm>
            <a:off x="508000" y="4531022"/>
            <a:ext cx="4723209"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7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9pPr>
          </a:lstStyle>
          <a:p/>
        </p:txBody>
      </p:sp>
      <p:sp>
        <p:nvSpPr>
          <p:cNvPr id="66" name="Google Shape;66;p13"/>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7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7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7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7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7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7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7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7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hyperlink" Target="http://www.sciencedirect.com/science/article/pii/S0933365701000823" TargetMode="External"/><Relationship Id="rId4" Type="http://schemas.openxmlformats.org/officeDocument/2006/relationships/hyperlink" Target="https://www.heart.org/en/health-topics/heart-attack/diagnosing-a-heart-attack/single-photon-emission-computed-tomography-spec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hyperlink" Target="https://www.cdc.gov/heartdisease/heart_attack.htm" TargetMode="External"/><Relationship Id="rId4" Type="http://schemas.openxmlformats.org/officeDocument/2006/relationships/hyperlink" Target="https://www.heart.org/en/health-topics/consumer-healthcare/what-is-cardiovascular-disease/coronary-artery-disease" TargetMode="External"/><Relationship Id="rId5" Type="http://schemas.openxmlformats.org/officeDocument/2006/relationships/hyperlink" Target="https://www.heart.org/en/health-topics/heart-attack/about-heart-attack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7" name="Shape 187"/>
        <p:cNvGrpSpPr/>
        <p:nvPr/>
      </p:nvGrpSpPr>
      <p:grpSpPr>
        <a:xfrm>
          <a:off x="0" y="0"/>
          <a:ext cx="0" cy="0"/>
          <a:chOff x="0" y="0"/>
          <a:chExt cx="0" cy="0"/>
        </a:xfrm>
      </p:grpSpPr>
      <p:sp>
        <p:nvSpPr>
          <p:cNvPr id="188" name="Google Shape;188;p30"/>
          <p:cNvSpPr txBox="1"/>
          <p:nvPr>
            <p:ph type="ctrTitle"/>
          </p:nvPr>
        </p:nvSpPr>
        <p:spPr>
          <a:xfrm>
            <a:off x="853900" y="1192400"/>
            <a:ext cx="6267900" cy="22995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chemeClr val="accent1"/>
              </a:buClr>
              <a:buSzPts val="3600"/>
              <a:buFont typeface="Trebuchet MS"/>
              <a:buNone/>
            </a:pPr>
            <a:r>
              <a:rPr lang="en" sz="3000">
                <a:latin typeface="Playfair Display"/>
                <a:ea typeface="Playfair Display"/>
                <a:cs typeface="Playfair Display"/>
                <a:sym typeface="Playfair Display"/>
              </a:rPr>
              <a:t>Modelling </a:t>
            </a:r>
            <a:r>
              <a:rPr lang="en" sz="3000">
                <a:latin typeface="Playfair Display"/>
                <a:ea typeface="Playfair Display"/>
                <a:cs typeface="Playfair Display"/>
                <a:sym typeface="Playfair Display"/>
              </a:rPr>
              <a:t>the Early Diagnosis of Heart Disease using SPECT Images</a:t>
            </a:r>
            <a:endParaRPr sz="3000">
              <a:latin typeface="Playfair Display"/>
              <a:ea typeface="Playfair Display"/>
              <a:cs typeface="Playfair Display"/>
              <a:sym typeface="Playfair Display"/>
            </a:endParaRPr>
          </a:p>
          <a:p>
            <a:pPr indent="0" lvl="0" marL="0" rtl="0" algn="ctr">
              <a:spcBef>
                <a:spcPts val="0"/>
              </a:spcBef>
              <a:spcAft>
                <a:spcPts val="0"/>
              </a:spcAft>
              <a:buClr>
                <a:schemeClr val="accent1"/>
              </a:buClr>
              <a:buSzPts val="3600"/>
              <a:buFont typeface="Trebuchet MS"/>
              <a:buNone/>
            </a:pPr>
            <a:r>
              <a:t/>
            </a:r>
            <a:endParaRPr b="1" sz="3000">
              <a:latin typeface="Playfair Display"/>
              <a:ea typeface="Playfair Display"/>
              <a:cs typeface="Playfair Display"/>
              <a:sym typeface="Playfair Display"/>
            </a:endParaRPr>
          </a:p>
          <a:p>
            <a:pPr indent="0" lvl="0" marL="0" rtl="0" algn="ctr">
              <a:spcBef>
                <a:spcPts val="0"/>
              </a:spcBef>
              <a:spcAft>
                <a:spcPts val="0"/>
              </a:spcAft>
              <a:buClr>
                <a:schemeClr val="accent1"/>
              </a:buClr>
              <a:buSzPts val="3600"/>
              <a:buFont typeface="Trebuchet MS"/>
              <a:buNone/>
            </a:pPr>
            <a:r>
              <a:t/>
            </a:r>
            <a:endParaRPr b="1" sz="3000">
              <a:latin typeface="Playfair Display"/>
              <a:ea typeface="Playfair Display"/>
              <a:cs typeface="Playfair Display"/>
              <a:sym typeface="Playfair Display"/>
            </a:endParaRPr>
          </a:p>
        </p:txBody>
      </p:sp>
      <p:sp>
        <p:nvSpPr>
          <p:cNvPr id="189" name="Google Shape;189;p30"/>
          <p:cNvSpPr txBox="1"/>
          <p:nvPr>
            <p:ph idx="1" type="subTitle"/>
          </p:nvPr>
        </p:nvSpPr>
        <p:spPr>
          <a:xfrm>
            <a:off x="1014475" y="3646497"/>
            <a:ext cx="5470500" cy="6909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SzPts val="1200"/>
              <a:buNone/>
            </a:pPr>
            <a:r>
              <a:rPr lang="en" sz="1500">
                <a:latin typeface="Playfair Display"/>
                <a:ea typeface="Playfair Display"/>
                <a:cs typeface="Playfair Display"/>
                <a:sym typeface="Playfair Display"/>
              </a:rPr>
              <a:t>Aminu Abdusalam  and  Adetunji Akinola</a:t>
            </a:r>
            <a:endParaRPr sz="1500">
              <a:latin typeface="Playfair Display"/>
              <a:ea typeface="Playfair Display"/>
              <a:cs typeface="Playfair Display"/>
              <a:sym typeface="Playfair Displ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9"/>
          <p:cNvSpPr txBox="1"/>
          <p:nvPr>
            <p:ph type="title"/>
          </p:nvPr>
        </p:nvSpPr>
        <p:spPr>
          <a:xfrm>
            <a:off x="431800" y="609600"/>
            <a:ext cx="6096000" cy="4794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accent1"/>
              </a:buClr>
              <a:buSzPts val="2700"/>
              <a:buFont typeface="Trebuchet MS"/>
              <a:buNone/>
            </a:pPr>
            <a:r>
              <a:rPr lang="en" sz="2400">
                <a:latin typeface="Playfair Display"/>
                <a:ea typeface="Playfair Display"/>
                <a:cs typeface="Playfair Display"/>
                <a:sym typeface="Playfair Display"/>
              </a:rPr>
              <a:t>Results</a:t>
            </a:r>
            <a:r>
              <a:rPr lang="en" sz="2400">
                <a:latin typeface="Playfair Display"/>
                <a:ea typeface="Playfair Display"/>
                <a:cs typeface="Playfair Display"/>
                <a:sym typeface="Playfair Display"/>
              </a:rPr>
              <a:t>: Artificial Neural Network</a:t>
            </a:r>
            <a:endParaRPr sz="2400">
              <a:latin typeface="Playfair Display"/>
              <a:ea typeface="Playfair Display"/>
              <a:cs typeface="Playfair Display"/>
              <a:sym typeface="Playfair Display"/>
            </a:endParaRPr>
          </a:p>
        </p:txBody>
      </p:sp>
      <p:graphicFrame>
        <p:nvGraphicFramePr>
          <p:cNvPr id="249" name="Google Shape;249;p39"/>
          <p:cNvGraphicFramePr/>
          <p:nvPr/>
        </p:nvGraphicFramePr>
        <p:xfrm>
          <a:off x="508000" y="1200150"/>
          <a:ext cx="3000000" cy="3000000"/>
        </p:xfrm>
        <a:graphic>
          <a:graphicData uri="http://schemas.openxmlformats.org/drawingml/2006/table">
            <a:tbl>
              <a:tblPr bandRow="1" firstRow="1">
                <a:noFill/>
                <a:tableStyleId>{43FE9775-E5AF-42F6-A410-D74C57A7BBAF}</a:tableStyleId>
              </a:tblPr>
              <a:tblGrid>
                <a:gridCol w="944375"/>
                <a:gridCol w="653025"/>
                <a:gridCol w="823775"/>
                <a:gridCol w="894125"/>
                <a:gridCol w="748700"/>
              </a:tblGrid>
              <a:tr h="710425">
                <a:tc>
                  <a:txBody>
                    <a:bodyPr/>
                    <a:lstStyle/>
                    <a:p>
                      <a:pPr indent="0" lvl="0" marL="0" marR="0" rtl="0" algn="l">
                        <a:spcBef>
                          <a:spcPts val="0"/>
                        </a:spcBef>
                        <a:spcAft>
                          <a:spcPts val="0"/>
                        </a:spcAft>
                        <a:buNone/>
                      </a:pPr>
                      <a:r>
                        <a:rPr lang="en" sz="1400"/>
                        <a:t>Score</a:t>
                      </a:r>
                      <a:endParaRPr sz="1100"/>
                    </a:p>
                  </a:txBody>
                  <a:tcPr marT="34300" marB="34300" marR="68600" marL="68600"/>
                </a:tc>
                <a:tc>
                  <a:txBody>
                    <a:bodyPr/>
                    <a:lstStyle/>
                    <a:p>
                      <a:pPr indent="0" lvl="0" marL="0" marR="0" rtl="0" algn="l">
                        <a:spcBef>
                          <a:spcPts val="0"/>
                        </a:spcBef>
                        <a:spcAft>
                          <a:spcPts val="0"/>
                        </a:spcAft>
                        <a:buNone/>
                      </a:pPr>
                      <a:r>
                        <a:rPr lang="en" sz="1400"/>
                        <a:t>Alpha</a:t>
                      </a:r>
                      <a:endParaRPr sz="1100"/>
                    </a:p>
                  </a:txBody>
                  <a:tcPr marT="34300" marB="34300" marR="68600" marL="68600"/>
                </a:tc>
                <a:tc>
                  <a:txBody>
                    <a:bodyPr/>
                    <a:lstStyle/>
                    <a:p>
                      <a:pPr indent="0" lvl="0" marL="0" marR="0" rtl="0" algn="l">
                        <a:spcBef>
                          <a:spcPts val="0"/>
                        </a:spcBef>
                        <a:spcAft>
                          <a:spcPts val="0"/>
                        </a:spcAft>
                        <a:buNone/>
                      </a:pPr>
                      <a:r>
                        <a:rPr lang="en" sz="1400"/>
                        <a:t>Hidden Layer</a:t>
                      </a:r>
                      <a:endParaRPr sz="1100"/>
                    </a:p>
                  </a:txBody>
                  <a:tcPr marT="34300" marB="34300" marR="68600" marL="68600"/>
                </a:tc>
                <a:tc>
                  <a:txBody>
                    <a:bodyPr/>
                    <a:lstStyle/>
                    <a:p>
                      <a:pPr indent="0" lvl="0" marL="0" marR="0" rtl="0" algn="l">
                        <a:spcBef>
                          <a:spcPts val="0"/>
                        </a:spcBef>
                        <a:spcAft>
                          <a:spcPts val="0"/>
                        </a:spcAft>
                        <a:buNone/>
                      </a:pPr>
                      <a:r>
                        <a:rPr lang="en" sz="1400"/>
                        <a:t>Training score </a:t>
                      </a:r>
                      <a:endParaRPr sz="1100"/>
                    </a:p>
                  </a:txBody>
                  <a:tcPr marT="34300" marB="34300" marR="68600" marL="68600"/>
                </a:tc>
                <a:tc>
                  <a:txBody>
                    <a:bodyPr/>
                    <a:lstStyle/>
                    <a:p>
                      <a:pPr indent="0" lvl="0" marL="0" marR="0" rtl="0" algn="l">
                        <a:spcBef>
                          <a:spcPts val="0"/>
                        </a:spcBef>
                        <a:spcAft>
                          <a:spcPts val="0"/>
                        </a:spcAft>
                        <a:buNone/>
                      </a:pPr>
                      <a:r>
                        <a:rPr lang="en" sz="1400"/>
                        <a:t>Testing score</a:t>
                      </a:r>
                      <a:endParaRPr sz="1100"/>
                    </a:p>
                  </a:txBody>
                  <a:tcPr marT="34300" marB="34300" marR="68600" marL="68600"/>
                </a:tc>
              </a:tr>
              <a:tr h="710425">
                <a:tc>
                  <a:txBody>
                    <a:bodyPr/>
                    <a:lstStyle/>
                    <a:p>
                      <a:pPr indent="0" lvl="0" marL="0" marR="0" rtl="0" algn="l">
                        <a:spcBef>
                          <a:spcPts val="0"/>
                        </a:spcBef>
                        <a:spcAft>
                          <a:spcPts val="0"/>
                        </a:spcAft>
                        <a:buNone/>
                      </a:pPr>
                      <a:r>
                        <a:rPr lang="en" sz="1400"/>
                        <a:t>Accuracy </a:t>
                      </a:r>
                      <a:endParaRPr sz="1100"/>
                    </a:p>
                  </a:txBody>
                  <a:tcPr marT="34300" marB="34300" marR="68600" marL="68600"/>
                </a:tc>
                <a:tc>
                  <a:txBody>
                    <a:bodyPr/>
                    <a:lstStyle/>
                    <a:p>
                      <a:pPr indent="0" lvl="0" marL="0" marR="0" rtl="0" algn="l">
                        <a:spcBef>
                          <a:spcPts val="0"/>
                        </a:spcBef>
                        <a:spcAft>
                          <a:spcPts val="0"/>
                        </a:spcAft>
                        <a:buNone/>
                      </a:pPr>
                      <a:r>
                        <a:rPr lang="en" sz="1400"/>
                        <a:t>10.0</a:t>
                      </a:r>
                      <a:endParaRPr sz="1100"/>
                    </a:p>
                  </a:txBody>
                  <a:tcPr marT="34300" marB="34300" marR="68600" marL="68600"/>
                </a:tc>
                <a:tc>
                  <a:txBody>
                    <a:bodyPr/>
                    <a:lstStyle/>
                    <a:p>
                      <a:pPr indent="0" lvl="0" marL="0" marR="0" rtl="0" algn="l">
                        <a:spcBef>
                          <a:spcPts val="0"/>
                        </a:spcBef>
                        <a:spcAft>
                          <a:spcPts val="0"/>
                        </a:spcAft>
                        <a:buNone/>
                      </a:pPr>
                      <a:r>
                        <a:rPr lang="en" sz="1400"/>
                        <a:t>(8, 4)</a:t>
                      </a:r>
                      <a:endParaRPr sz="1100"/>
                    </a:p>
                  </a:txBody>
                  <a:tcPr marT="34300" marB="34300" marR="68600" marL="68600"/>
                </a:tc>
                <a:tc>
                  <a:txBody>
                    <a:bodyPr/>
                    <a:lstStyle/>
                    <a:p>
                      <a:pPr indent="0" lvl="0" marL="0" marR="0" rtl="0" algn="l">
                        <a:spcBef>
                          <a:spcPts val="0"/>
                        </a:spcBef>
                        <a:spcAft>
                          <a:spcPts val="0"/>
                        </a:spcAft>
                        <a:buNone/>
                      </a:pPr>
                      <a:r>
                        <a:rPr lang="en" sz="1400"/>
                        <a:t>7</a:t>
                      </a:r>
                      <a:r>
                        <a:rPr lang="en"/>
                        <a:t>8</a:t>
                      </a:r>
                      <a:r>
                        <a:rPr lang="en" sz="1400"/>
                        <a:t>%</a:t>
                      </a:r>
                      <a:endParaRPr sz="1100"/>
                    </a:p>
                  </a:txBody>
                  <a:tcPr marT="34300" marB="34300" marR="68600" marL="68600"/>
                </a:tc>
                <a:tc>
                  <a:txBody>
                    <a:bodyPr/>
                    <a:lstStyle/>
                    <a:p>
                      <a:pPr indent="0" lvl="0" marL="0" marR="0" rtl="0" algn="l">
                        <a:spcBef>
                          <a:spcPts val="0"/>
                        </a:spcBef>
                        <a:spcAft>
                          <a:spcPts val="0"/>
                        </a:spcAft>
                        <a:buNone/>
                      </a:pPr>
                      <a:r>
                        <a:rPr lang="en"/>
                        <a:t>71.6</a:t>
                      </a:r>
                      <a:r>
                        <a:rPr lang="en" sz="1400"/>
                        <a:t>%</a:t>
                      </a:r>
                      <a:endParaRPr sz="1100"/>
                    </a:p>
                  </a:txBody>
                  <a:tcPr marT="34300" marB="34300" marR="68600" marL="68600"/>
                </a:tc>
              </a:tr>
              <a:tr h="710425">
                <a:tc>
                  <a:txBody>
                    <a:bodyPr/>
                    <a:lstStyle/>
                    <a:p>
                      <a:pPr indent="0" lvl="0" marL="0" marR="0" rtl="0" algn="l">
                        <a:spcBef>
                          <a:spcPts val="0"/>
                        </a:spcBef>
                        <a:spcAft>
                          <a:spcPts val="0"/>
                        </a:spcAft>
                        <a:buNone/>
                      </a:pPr>
                      <a:r>
                        <a:rPr lang="en" sz="1400"/>
                        <a:t>Precision</a:t>
                      </a:r>
                      <a:endParaRPr sz="1100"/>
                    </a:p>
                  </a:txBody>
                  <a:tcPr marT="34300" marB="34300" marR="68600" marL="68600"/>
                </a:tc>
                <a:tc>
                  <a:txBody>
                    <a:bodyPr/>
                    <a:lstStyle/>
                    <a:p>
                      <a:pPr indent="0" lvl="0" marL="0" marR="0" rtl="0" algn="l">
                        <a:spcBef>
                          <a:spcPts val="0"/>
                        </a:spcBef>
                        <a:spcAft>
                          <a:spcPts val="0"/>
                        </a:spcAft>
                        <a:buNone/>
                      </a:pPr>
                      <a:r>
                        <a:rPr lang="en" sz="1400"/>
                        <a:t>10.0</a:t>
                      </a:r>
                      <a:endParaRPr sz="1100"/>
                    </a:p>
                  </a:txBody>
                  <a:tcPr marT="34300" marB="34300" marR="68600" marL="68600"/>
                </a:tc>
                <a:tc>
                  <a:txBody>
                    <a:bodyPr/>
                    <a:lstStyle/>
                    <a:p>
                      <a:pPr indent="0" lvl="0" marL="0" marR="0" rtl="0" algn="l">
                        <a:spcBef>
                          <a:spcPts val="0"/>
                        </a:spcBef>
                        <a:spcAft>
                          <a:spcPts val="0"/>
                        </a:spcAft>
                        <a:buNone/>
                      </a:pPr>
                      <a:r>
                        <a:rPr lang="en" sz="1400"/>
                        <a:t>(8, 4)</a:t>
                      </a:r>
                      <a:endParaRPr sz="1100"/>
                    </a:p>
                  </a:txBody>
                  <a:tcPr marT="34300" marB="34300" marR="68600" marL="68600"/>
                </a:tc>
                <a:tc>
                  <a:txBody>
                    <a:bodyPr/>
                    <a:lstStyle/>
                    <a:p>
                      <a:pPr indent="0" lvl="0" marL="0" marR="0" rtl="0" algn="l">
                        <a:spcBef>
                          <a:spcPts val="0"/>
                        </a:spcBef>
                        <a:spcAft>
                          <a:spcPts val="0"/>
                        </a:spcAft>
                        <a:buNone/>
                      </a:pPr>
                      <a:r>
                        <a:rPr lang="en"/>
                        <a:t>76.6</a:t>
                      </a:r>
                      <a:r>
                        <a:rPr lang="en" sz="1400"/>
                        <a:t>%</a:t>
                      </a:r>
                      <a:endParaRPr sz="1100"/>
                    </a:p>
                  </a:txBody>
                  <a:tcPr marT="34300" marB="34300" marR="68600" marL="68600"/>
                </a:tc>
                <a:tc>
                  <a:txBody>
                    <a:bodyPr/>
                    <a:lstStyle/>
                    <a:p>
                      <a:pPr indent="0" lvl="0" marL="0" marR="0" rtl="0" algn="l">
                        <a:spcBef>
                          <a:spcPts val="0"/>
                        </a:spcBef>
                        <a:spcAft>
                          <a:spcPts val="0"/>
                        </a:spcAft>
                        <a:buNone/>
                      </a:pPr>
                      <a:r>
                        <a:rPr lang="en"/>
                        <a:t>60.8</a:t>
                      </a:r>
                      <a:r>
                        <a:rPr lang="en" sz="1400"/>
                        <a:t>%</a:t>
                      </a:r>
                      <a:endParaRPr sz="1100"/>
                    </a:p>
                  </a:txBody>
                  <a:tcPr marT="34300" marB="34300" marR="68600" marL="68600"/>
                </a:tc>
              </a:tr>
              <a:tr h="405175">
                <a:tc>
                  <a:txBody>
                    <a:bodyPr/>
                    <a:lstStyle/>
                    <a:p>
                      <a:pPr indent="0" lvl="0" marL="0" marR="0" rtl="0" algn="l">
                        <a:spcBef>
                          <a:spcPts val="0"/>
                        </a:spcBef>
                        <a:spcAft>
                          <a:spcPts val="0"/>
                        </a:spcAft>
                        <a:buNone/>
                      </a:pPr>
                      <a:r>
                        <a:rPr lang="en" sz="1400"/>
                        <a:t>Recall</a:t>
                      </a:r>
                      <a:endParaRPr sz="1100"/>
                    </a:p>
                  </a:txBody>
                  <a:tcPr marT="34300" marB="34300" marR="68600" marL="68600"/>
                </a:tc>
                <a:tc>
                  <a:txBody>
                    <a:bodyPr/>
                    <a:lstStyle/>
                    <a:p>
                      <a:pPr indent="0" lvl="0" marL="0" marR="0" rtl="0" algn="l">
                        <a:spcBef>
                          <a:spcPts val="0"/>
                        </a:spcBef>
                        <a:spcAft>
                          <a:spcPts val="0"/>
                        </a:spcAft>
                        <a:buNone/>
                      </a:pPr>
                      <a:r>
                        <a:rPr lang="en" sz="1400"/>
                        <a:t>1.0</a:t>
                      </a:r>
                      <a:endParaRPr sz="1100"/>
                    </a:p>
                  </a:txBody>
                  <a:tcPr marT="34300" marB="34300" marR="68600" marL="68600"/>
                </a:tc>
                <a:tc>
                  <a:txBody>
                    <a:bodyPr/>
                    <a:lstStyle/>
                    <a:p>
                      <a:pPr indent="0" lvl="0" marL="0" marR="0" rtl="0" algn="l">
                        <a:spcBef>
                          <a:spcPts val="0"/>
                        </a:spcBef>
                        <a:spcAft>
                          <a:spcPts val="0"/>
                        </a:spcAft>
                        <a:buNone/>
                      </a:pPr>
                      <a:r>
                        <a:rPr lang="en" sz="1400"/>
                        <a:t>(4,)</a:t>
                      </a:r>
                      <a:endParaRPr sz="1100"/>
                    </a:p>
                  </a:txBody>
                  <a:tcPr marT="34300" marB="34300" marR="68600" marL="68600"/>
                </a:tc>
                <a:tc>
                  <a:txBody>
                    <a:bodyPr/>
                    <a:lstStyle/>
                    <a:p>
                      <a:pPr indent="0" lvl="0" marL="0" marR="0" rtl="0" algn="l">
                        <a:spcBef>
                          <a:spcPts val="0"/>
                        </a:spcBef>
                        <a:spcAft>
                          <a:spcPts val="0"/>
                        </a:spcAft>
                        <a:buNone/>
                      </a:pPr>
                      <a:r>
                        <a:rPr lang="en"/>
                        <a:t>97</a:t>
                      </a:r>
                      <a:r>
                        <a:rPr lang="en" sz="1400"/>
                        <a:t>.</a:t>
                      </a:r>
                      <a:r>
                        <a:rPr lang="en"/>
                        <a:t>2</a:t>
                      </a:r>
                      <a:r>
                        <a:rPr lang="en" sz="1400"/>
                        <a:t>%</a:t>
                      </a:r>
                      <a:endParaRPr sz="1100"/>
                    </a:p>
                  </a:txBody>
                  <a:tcPr marT="34300" marB="34300" marR="68600" marL="68600"/>
                </a:tc>
                <a:tc>
                  <a:txBody>
                    <a:bodyPr/>
                    <a:lstStyle/>
                    <a:p>
                      <a:pPr indent="0" lvl="0" marL="0" marR="0" rtl="0" algn="l">
                        <a:spcBef>
                          <a:spcPts val="0"/>
                        </a:spcBef>
                        <a:spcAft>
                          <a:spcPts val="0"/>
                        </a:spcAft>
                        <a:buNone/>
                      </a:pPr>
                      <a:r>
                        <a:rPr lang="en"/>
                        <a:t>57</a:t>
                      </a:r>
                      <a:r>
                        <a:rPr lang="en"/>
                        <a:t>.5</a:t>
                      </a:r>
                      <a:r>
                        <a:rPr lang="en" sz="1400"/>
                        <a:t>%</a:t>
                      </a:r>
                      <a:endParaRPr sz="1100"/>
                    </a:p>
                  </a:txBody>
                  <a:tcPr marT="34300" marB="34300" marR="68600" marL="68600"/>
                </a:tc>
              </a:tr>
              <a:tr h="710425">
                <a:tc>
                  <a:txBody>
                    <a:bodyPr/>
                    <a:lstStyle/>
                    <a:p>
                      <a:pPr indent="0" lvl="0" marL="0" marR="0" rtl="0" algn="l">
                        <a:spcBef>
                          <a:spcPts val="0"/>
                        </a:spcBef>
                        <a:spcAft>
                          <a:spcPts val="0"/>
                        </a:spcAft>
                        <a:buNone/>
                      </a:pPr>
                      <a:r>
                        <a:rPr lang="en" sz="1400"/>
                        <a:t>F1 Score</a:t>
                      </a:r>
                      <a:endParaRPr sz="1100"/>
                    </a:p>
                  </a:txBody>
                  <a:tcPr marT="34300" marB="34300" marR="68600" marL="68600"/>
                </a:tc>
                <a:tc>
                  <a:txBody>
                    <a:bodyPr/>
                    <a:lstStyle/>
                    <a:p>
                      <a:pPr indent="0" lvl="0" marL="0" marR="0" rtl="0" algn="l">
                        <a:spcBef>
                          <a:spcPts val="0"/>
                        </a:spcBef>
                        <a:spcAft>
                          <a:spcPts val="0"/>
                        </a:spcAft>
                        <a:buNone/>
                      </a:pPr>
                      <a:r>
                        <a:rPr lang="en" sz="1400"/>
                        <a:t>10.0</a:t>
                      </a:r>
                      <a:endParaRPr sz="1100"/>
                    </a:p>
                  </a:txBody>
                  <a:tcPr marT="34300" marB="34300" marR="68600" marL="68600"/>
                </a:tc>
                <a:tc>
                  <a:txBody>
                    <a:bodyPr/>
                    <a:lstStyle/>
                    <a:p>
                      <a:pPr indent="0" lvl="0" marL="0" marR="0" rtl="0" algn="l">
                        <a:spcBef>
                          <a:spcPts val="0"/>
                        </a:spcBef>
                        <a:spcAft>
                          <a:spcPts val="0"/>
                        </a:spcAft>
                        <a:buNone/>
                      </a:pPr>
                      <a:r>
                        <a:rPr lang="en" sz="1400"/>
                        <a:t>(8, 4)</a:t>
                      </a:r>
                      <a:endParaRPr sz="1100"/>
                    </a:p>
                  </a:txBody>
                  <a:tcPr marT="34300" marB="34300" marR="68600" marL="68600"/>
                </a:tc>
                <a:tc>
                  <a:txBody>
                    <a:bodyPr/>
                    <a:lstStyle/>
                    <a:p>
                      <a:pPr indent="0" lvl="0" marL="0" marR="0" rtl="0" algn="l">
                        <a:spcBef>
                          <a:spcPts val="0"/>
                        </a:spcBef>
                        <a:spcAft>
                          <a:spcPts val="0"/>
                        </a:spcAft>
                        <a:buNone/>
                      </a:pPr>
                      <a:r>
                        <a:rPr lang="en"/>
                        <a:t>76.6%</a:t>
                      </a:r>
                      <a:endParaRPr sz="1100"/>
                    </a:p>
                  </a:txBody>
                  <a:tcPr marT="34300" marB="34300" marR="68600" marL="68600"/>
                </a:tc>
                <a:tc>
                  <a:txBody>
                    <a:bodyPr/>
                    <a:lstStyle/>
                    <a:p>
                      <a:pPr indent="0" lvl="0" marL="0" marR="0" rtl="0" algn="l">
                        <a:spcBef>
                          <a:spcPts val="0"/>
                        </a:spcBef>
                        <a:spcAft>
                          <a:spcPts val="0"/>
                        </a:spcAft>
                        <a:buNone/>
                      </a:pPr>
                      <a:r>
                        <a:rPr lang="en"/>
                        <a:t>60.9</a:t>
                      </a:r>
                      <a:r>
                        <a:rPr lang="en" sz="1400"/>
                        <a:t>%</a:t>
                      </a:r>
                      <a:endParaRPr sz="1100"/>
                    </a:p>
                  </a:txBody>
                  <a:tcPr marT="34300" marB="34300" marR="68600" marL="68600"/>
                </a:tc>
              </a:tr>
              <a:tr h="410725">
                <a:tc>
                  <a:txBody>
                    <a:bodyPr/>
                    <a:lstStyle/>
                    <a:p>
                      <a:pPr indent="0" lvl="0" marL="0" marR="0" rtl="0" algn="l">
                        <a:spcBef>
                          <a:spcPts val="0"/>
                        </a:spcBef>
                        <a:spcAft>
                          <a:spcPts val="0"/>
                        </a:spcAft>
                        <a:buNone/>
                      </a:pPr>
                      <a:r>
                        <a:t/>
                      </a:r>
                      <a:endParaRPr sz="1400"/>
                    </a:p>
                  </a:txBody>
                  <a:tcPr marT="34300" marB="34300" marR="68600" marL="68600"/>
                </a:tc>
                <a:tc>
                  <a:txBody>
                    <a:bodyPr/>
                    <a:lstStyle/>
                    <a:p>
                      <a:pPr indent="0" lvl="0" marL="0" marR="0" rtl="0" algn="l">
                        <a:spcBef>
                          <a:spcPts val="0"/>
                        </a:spcBef>
                        <a:spcAft>
                          <a:spcPts val="0"/>
                        </a:spcAft>
                        <a:buNone/>
                      </a:pPr>
                      <a:r>
                        <a:t/>
                      </a:r>
                      <a:endParaRPr sz="1400"/>
                    </a:p>
                  </a:txBody>
                  <a:tcPr marT="34300" marB="34300" marR="68600" marL="68600"/>
                </a:tc>
                <a:tc>
                  <a:txBody>
                    <a:bodyPr/>
                    <a:lstStyle/>
                    <a:p>
                      <a:pPr indent="0" lvl="0" marL="0" marR="0" rtl="0" algn="l">
                        <a:spcBef>
                          <a:spcPts val="0"/>
                        </a:spcBef>
                        <a:spcAft>
                          <a:spcPts val="0"/>
                        </a:spcAft>
                        <a:buNone/>
                      </a:pPr>
                      <a:r>
                        <a:t/>
                      </a:r>
                      <a:endParaRPr sz="1400"/>
                    </a:p>
                  </a:txBody>
                  <a:tcPr marT="34300" marB="34300" marR="68600" marL="68600"/>
                </a:tc>
                <a:tc>
                  <a:txBody>
                    <a:bodyPr/>
                    <a:lstStyle/>
                    <a:p>
                      <a:pPr indent="0" lvl="0" marL="0" marR="0" rtl="0" algn="l">
                        <a:spcBef>
                          <a:spcPts val="0"/>
                        </a:spcBef>
                        <a:spcAft>
                          <a:spcPts val="0"/>
                        </a:spcAft>
                        <a:buNone/>
                      </a:pPr>
                      <a:r>
                        <a:t/>
                      </a:r>
                      <a:endParaRPr sz="1400"/>
                    </a:p>
                  </a:txBody>
                  <a:tcPr marT="34300" marB="34300" marR="68600" marL="68600"/>
                </a:tc>
                <a:tc>
                  <a:txBody>
                    <a:bodyPr/>
                    <a:lstStyle/>
                    <a:p>
                      <a:pPr indent="0" lvl="0" marL="0" marR="0" rtl="0" algn="l">
                        <a:spcBef>
                          <a:spcPts val="0"/>
                        </a:spcBef>
                        <a:spcAft>
                          <a:spcPts val="0"/>
                        </a:spcAft>
                        <a:buNone/>
                      </a:pPr>
                      <a:r>
                        <a:t/>
                      </a:r>
                      <a:endParaRPr sz="1400"/>
                    </a:p>
                  </a:txBody>
                  <a:tcPr marT="34300" marB="34300" marR="68600" marL="68600"/>
                </a:tc>
              </a:tr>
            </a:tbl>
          </a:graphicData>
        </a:graphic>
      </p:graphicFrame>
      <p:sp>
        <p:nvSpPr>
          <p:cNvPr id="250" name="Google Shape;250;p39"/>
          <p:cNvSpPr txBox="1"/>
          <p:nvPr>
            <p:ph idx="1" type="body"/>
          </p:nvPr>
        </p:nvSpPr>
        <p:spPr>
          <a:xfrm>
            <a:off x="4721575" y="1200150"/>
            <a:ext cx="2492100" cy="36576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t/>
            </a:r>
            <a:endParaRPr sz="1100">
              <a:latin typeface="Playfair Display"/>
              <a:ea typeface="Playfair Display"/>
              <a:cs typeface="Playfair Display"/>
              <a:sym typeface="Playfair Display"/>
            </a:endParaRPr>
          </a:p>
          <a:p>
            <a:pPr indent="0" lvl="0" marL="0" rtl="0" algn="l">
              <a:spcBef>
                <a:spcPts val="800"/>
              </a:spcBef>
              <a:spcAft>
                <a:spcPts val="0"/>
              </a:spcAft>
              <a:buNone/>
            </a:pPr>
            <a:r>
              <a:rPr lang="en" sz="1100">
                <a:latin typeface="Playfair Display"/>
                <a:ea typeface="Playfair Display"/>
                <a:cs typeface="Playfair Display"/>
                <a:sym typeface="Playfair Display"/>
              </a:rPr>
              <a:t>We also searched the hyperparameters to get the highest precision,recall, and F1 scores. We searched 5 values between 10^-2 and 10^2. The best resulting hyperparameters are:</a:t>
            </a:r>
            <a:endParaRPr sz="1100">
              <a:latin typeface="Playfair Display"/>
              <a:ea typeface="Playfair Display"/>
              <a:cs typeface="Playfair Display"/>
              <a:sym typeface="Playfair Display"/>
            </a:endParaRPr>
          </a:p>
          <a:p>
            <a:pPr indent="0" lvl="0" marL="0" rtl="0" algn="l">
              <a:spcBef>
                <a:spcPts val="800"/>
              </a:spcBef>
              <a:spcAft>
                <a:spcPts val="0"/>
              </a:spcAft>
              <a:buNone/>
            </a:pPr>
            <a:r>
              <a:t/>
            </a:r>
            <a:endParaRPr sz="1100">
              <a:latin typeface="Playfair Display"/>
              <a:ea typeface="Playfair Display"/>
              <a:cs typeface="Playfair Display"/>
              <a:sym typeface="Playfair Display"/>
            </a:endParaRPr>
          </a:p>
          <a:p>
            <a:pPr indent="0" lvl="0" marL="0" rtl="0" algn="l">
              <a:spcBef>
                <a:spcPts val="800"/>
              </a:spcBef>
              <a:spcAft>
                <a:spcPts val="0"/>
              </a:spcAft>
              <a:buNone/>
            </a:pPr>
            <a:r>
              <a:t/>
            </a:r>
            <a:endParaRPr sz="1100">
              <a:latin typeface="Playfair Display"/>
              <a:ea typeface="Playfair Display"/>
              <a:cs typeface="Playfair Display"/>
              <a:sym typeface="Playfair Display"/>
            </a:endParaRPr>
          </a:p>
        </p:txBody>
      </p:sp>
      <p:sp>
        <p:nvSpPr>
          <p:cNvPr id="251" name="Google Shape;251;p39"/>
          <p:cNvSpPr txBox="1"/>
          <p:nvPr/>
        </p:nvSpPr>
        <p:spPr>
          <a:xfrm>
            <a:off x="462100" y="4781550"/>
            <a:ext cx="2752500" cy="22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Playfair Display"/>
                <a:ea typeface="Playfair Display"/>
                <a:cs typeface="Playfair Display"/>
                <a:sym typeface="Playfair Display"/>
              </a:rPr>
              <a:t>Figure 3</a:t>
            </a:r>
            <a:endParaRPr b="1" sz="1100">
              <a:latin typeface="Playfair Display"/>
              <a:ea typeface="Playfair Display"/>
              <a:cs typeface="Playfair Display"/>
              <a:sym typeface="Playfair Displ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0"/>
          <p:cNvSpPr txBox="1"/>
          <p:nvPr>
            <p:ph type="title"/>
          </p:nvPr>
        </p:nvSpPr>
        <p:spPr>
          <a:xfrm>
            <a:off x="668425" y="685800"/>
            <a:ext cx="6363300" cy="4872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accent1"/>
              </a:buClr>
              <a:buSzPts val="2700"/>
              <a:buFont typeface="Trebuchet MS"/>
              <a:buNone/>
            </a:pPr>
            <a:r>
              <a:rPr lang="en" sz="2400">
                <a:latin typeface="Playfair Display"/>
                <a:ea typeface="Playfair Display"/>
                <a:cs typeface="Playfair Display"/>
                <a:sym typeface="Playfair Display"/>
              </a:rPr>
              <a:t>Results</a:t>
            </a:r>
            <a:r>
              <a:rPr lang="en" sz="2400">
                <a:latin typeface="Playfair Display"/>
                <a:ea typeface="Playfair Display"/>
                <a:cs typeface="Playfair Display"/>
                <a:sym typeface="Playfair Display"/>
              </a:rPr>
              <a:t>: Logistic Regression</a:t>
            </a:r>
            <a:endParaRPr sz="2400">
              <a:latin typeface="Playfair Display"/>
              <a:ea typeface="Playfair Display"/>
              <a:cs typeface="Playfair Display"/>
              <a:sym typeface="Playfair Display"/>
            </a:endParaRPr>
          </a:p>
        </p:txBody>
      </p:sp>
      <p:graphicFrame>
        <p:nvGraphicFramePr>
          <p:cNvPr id="257" name="Google Shape;257;p40"/>
          <p:cNvGraphicFramePr/>
          <p:nvPr/>
        </p:nvGraphicFramePr>
        <p:xfrm>
          <a:off x="737822" y="2110275"/>
          <a:ext cx="3000000" cy="3000000"/>
        </p:xfrm>
        <a:graphic>
          <a:graphicData uri="http://schemas.openxmlformats.org/drawingml/2006/table">
            <a:tbl>
              <a:tblPr bandRow="1" firstRow="1">
                <a:noFill/>
                <a:tableStyleId>{43FE9775-E5AF-42F6-A410-D74C57A7BBAF}</a:tableStyleId>
              </a:tblPr>
              <a:tblGrid>
                <a:gridCol w="1487600"/>
                <a:gridCol w="1487600"/>
                <a:gridCol w="1487600"/>
                <a:gridCol w="1487600"/>
              </a:tblGrid>
              <a:tr h="834650">
                <a:tc>
                  <a:txBody>
                    <a:bodyPr/>
                    <a:lstStyle/>
                    <a:p>
                      <a:pPr indent="0" lvl="0" marL="0" marR="0" rtl="0" algn="l">
                        <a:spcBef>
                          <a:spcPts val="0"/>
                        </a:spcBef>
                        <a:spcAft>
                          <a:spcPts val="0"/>
                        </a:spcAft>
                        <a:buNone/>
                      </a:pPr>
                      <a:r>
                        <a:rPr lang="en" sz="1400"/>
                        <a:t>Score</a:t>
                      </a:r>
                      <a:endParaRPr sz="1100"/>
                    </a:p>
                  </a:txBody>
                  <a:tcPr marT="34300" marB="34300" marR="68600" marL="68600"/>
                </a:tc>
                <a:tc>
                  <a:txBody>
                    <a:bodyPr/>
                    <a:lstStyle/>
                    <a:p>
                      <a:pPr indent="0" lvl="0" marL="0" marR="0" rtl="0" algn="l">
                        <a:spcBef>
                          <a:spcPts val="0"/>
                        </a:spcBef>
                        <a:spcAft>
                          <a:spcPts val="0"/>
                        </a:spcAft>
                        <a:buNone/>
                      </a:pPr>
                      <a:r>
                        <a:rPr lang="en" sz="1400"/>
                        <a:t>C value that generates the best score</a:t>
                      </a:r>
                      <a:endParaRPr sz="1100"/>
                    </a:p>
                  </a:txBody>
                  <a:tcPr marT="34300" marB="34300" marR="68600" marL="68600"/>
                </a:tc>
                <a:tc>
                  <a:txBody>
                    <a:bodyPr/>
                    <a:lstStyle/>
                    <a:p>
                      <a:pPr indent="0" lvl="0" marL="0" marR="0" rtl="0" algn="l">
                        <a:spcBef>
                          <a:spcPts val="0"/>
                        </a:spcBef>
                        <a:spcAft>
                          <a:spcPts val="0"/>
                        </a:spcAft>
                        <a:buNone/>
                      </a:pPr>
                      <a:r>
                        <a:rPr lang="en" sz="1400"/>
                        <a:t>Training score</a:t>
                      </a:r>
                      <a:endParaRPr sz="1100"/>
                    </a:p>
                  </a:txBody>
                  <a:tcPr marT="34300" marB="34300" marR="68600" marL="68600"/>
                </a:tc>
                <a:tc>
                  <a:txBody>
                    <a:bodyPr/>
                    <a:lstStyle/>
                    <a:p>
                      <a:pPr indent="0" lvl="0" marL="0" marR="0" rtl="0" algn="l">
                        <a:spcBef>
                          <a:spcPts val="0"/>
                        </a:spcBef>
                        <a:spcAft>
                          <a:spcPts val="0"/>
                        </a:spcAft>
                        <a:buNone/>
                      </a:pPr>
                      <a:r>
                        <a:rPr lang="en" sz="1400"/>
                        <a:t>Testing score</a:t>
                      </a:r>
                      <a:endParaRPr sz="1100"/>
                    </a:p>
                  </a:txBody>
                  <a:tcPr marT="34300" marB="34300" marR="68600" marL="68600"/>
                </a:tc>
              </a:tr>
              <a:tr h="332950">
                <a:tc>
                  <a:txBody>
                    <a:bodyPr/>
                    <a:lstStyle/>
                    <a:p>
                      <a:pPr indent="0" lvl="0" marL="0" marR="0" rtl="0" algn="l">
                        <a:spcBef>
                          <a:spcPts val="0"/>
                        </a:spcBef>
                        <a:spcAft>
                          <a:spcPts val="0"/>
                        </a:spcAft>
                        <a:buNone/>
                      </a:pPr>
                      <a:r>
                        <a:rPr lang="en" sz="1400"/>
                        <a:t>Accuracy</a:t>
                      </a:r>
                      <a:endParaRPr sz="1100"/>
                    </a:p>
                  </a:txBody>
                  <a:tcPr marT="34300" marB="34300" marR="68600" marL="68600"/>
                </a:tc>
                <a:tc>
                  <a:txBody>
                    <a:bodyPr/>
                    <a:lstStyle/>
                    <a:p>
                      <a:pPr indent="0" lvl="0" marL="0" marR="0" rtl="0" algn="l">
                        <a:spcBef>
                          <a:spcPts val="0"/>
                        </a:spcBef>
                        <a:spcAft>
                          <a:spcPts val="0"/>
                        </a:spcAft>
                        <a:buNone/>
                      </a:pPr>
                      <a:r>
                        <a:rPr lang="en" sz="1400"/>
                        <a:t>0.1</a:t>
                      </a:r>
                      <a:endParaRPr sz="1100"/>
                    </a:p>
                  </a:txBody>
                  <a:tcPr marT="34300" marB="34300" marR="68600" marL="68600"/>
                </a:tc>
                <a:tc>
                  <a:txBody>
                    <a:bodyPr/>
                    <a:lstStyle/>
                    <a:p>
                      <a:pPr indent="0" lvl="0" marL="0" marR="0" rtl="0" algn="l">
                        <a:spcBef>
                          <a:spcPts val="0"/>
                        </a:spcBef>
                        <a:spcAft>
                          <a:spcPts val="0"/>
                        </a:spcAft>
                        <a:buNone/>
                      </a:pPr>
                      <a:r>
                        <a:rPr lang="en"/>
                        <a:t>81</a:t>
                      </a:r>
                      <a:r>
                        <a:rPr lang="en" sz="1400"/>
                        <a:t>.0%</a:t>
                      </a:r>
                      <a:endParaRPr sz="1100"/>
                    </a:p>
                  </a:txBody>
                  <a:tcPr marT="34300" marB="34300" marR="68600" marL="68600"/>
                </a:tc>
                <a:tc>
                  <a:txBody>
                    <a:bodyPr/>
                    <a:lstStyle/>
                    <a:p>
                      <a:pPr indent="0" lvl="0" marL="0" marR="0" rtl="0" algn="l">
                        <a:spcBef>
                          <a:spcPts val="0"/>
                        </a:spcBef>
                        <a:spcAft>
                          <a:spcPts val="0"/>
                        </a:spcAft>
                        <a:buNone/>
                      </a:pPr>
                      <a:r>
                        <a:rPr lang="en" sz="1400"/>
                        <a:t>7</a:t>
                      </a:r>
                      <a:r>
                        <a:rPr lang="en"/>
                        <a:t>8</a:t>
                      </a:r>
                      <a:r>
                        <a:rPr lang="en" sz="1400"/>
                        <a:t>.1%</a:t>
                      </a:r>
                      <a:endParaRPr sz="1100"/>
                    </a:p>
                  </a:txBody>
                  <a:tcPr marT="34300" marB="34300" marR="68600" marL="68600"/>
                </a:tc>
              </a:tr>
              <a:tr h="332950">
                <a:tc>
                  <a:txBody>
                    <a:bodyPr/>
                    <a:lstStyle/>
                    <a:p>
                      <a:pPr indent="0" lvl="0" marL="0" marR="0" rtl="0" algn="l">
                        <a:spcBef>
                          <a:spcPts val="0"/>
                        </a:spcBef>
                        <a:spcAft>
                          <a:spcPts val="0"/>
                        </a:spcAft>
                        <a:buNone/>
                      </a:pPr>
                      <a:r>
                        <a:rPr lang="en" sz="1400"/>
                        <a:t>Precision</a:t>
                      </a:r>
                      <a:endParaRPr sz="1100"/>
                    </a:p>
                  </a:txBody>
                  <a:tcPr marT="34300" marB="34300" marR="68600" marL="68600"/>
                </a:tc>
                <a:tc>
                  <a:txBody>
                    <a:bodyPr/>
                    <a:lstStyle/>
                    <a:p>
                      <a:pPr indent="0" lvl="0" marL="0" marR="0" rtl="0" algn="l">
                        <a:spcBef>
                          <a:spcPts val="0"/>
                        </a:spcBef>
                        <a:spcAft>
                          <a:spcPts val="0"/>
                        </a:spcAft>
                        <a:buNone/>
                      </a:pPr>
                      <a:r>
                        <a:rPr lang="en" sz="1400"/>
                        <a:t>0.01</a:t>
                      </a:r>
                      <a:endParaRPr sz="1100"/>
                    </a:p>
                  </a:txBody>
                  <a:tcPr marT="34300" marB="34300" marR="68600" marL="68600"/>
                </a:tc>
                <a:tc>
                  <a:txBody>
                    <a:bodyPr/>
                    <a:lstStyle/>
                    <a:p>
                      <a:pPr indent="0" lvl="0" marL="0" marR="0" rtl="0" algn="l">
                        <a:spcBef>
                          <a:spcPts val="0"/>
                        </a:spcBef>
                        <a:spcAft>
                          <a:spcPts val="0"/>
                        </a:spcAft>
                        <a:buNone/>
                      </a:pPr>
                      <a:r>
                        <a:rPr lang="en"/>
                        <a:t>82.6</a:t>
                      </a:r>
                      <a:r>
                        <a:rPr lang="en" sz="1400"/>
                        <a:t>%</a:t>
                      </a:r>
                      <a:endParaRPr sz="1100"/>
                    </a:p>
                  </a:txBody>
                  <a:tcPr marT="34300" marB="34300" marR="68600" marL="68600"/>
                </a:tc>
                <a:tc>
                  <a:txBody>
                    <a:bodyPr/>
                    <a:lstStyle/>
                    <a:p>
                      <a:pPr indent="0" lvl="0" marL="0" marR="0" rtl="0" algn="l">
                        <a:spcBef>
                          <a:spcPts val="0"/>
                        </a:spcBef>
                        <a:spcAft>
                          <a:spcPts val="0"/>
                        </a:spcAft>
                        <a:buNone/>
                      </a:pPr>
                      <a:r>
                        <a:rPr lang="en"/>
                        <a:t>72.7</a:t>
                      </a:r>
                      <a:r>
                        <a:rPr lang="en" sz="1400"/>
                        <a:t>%</a:t>
                      </a:r>
                      <a:endParaRPr sz="1100"/>
                    </a:p>
                  </a:txBody>
                  <a:tcPr marT="34300" marB="34300" marR="68600" marL="68600"/>
                </a:tc>
              </a:tr>
              <a:tr h="332950">
                <a:tc>
                  <a:txBody>
                    <a:bodyPr/>
                    <a:lstStyle/>
                    <a:p>
                      <a:pPr indent="0" lvl="0" marL="0" marR="0" rtl="0" algn="l">
                        <a:spcBef>
                          <a:spcPts val="0"/>
                        </a:spcBef>
                        <a:spcAft>
                          <a:spcPts val="0"/>
                        </a:spcAft>
                        <a:buNone/>
                      </a:pPr>
                      <a:r>
                        <a:rPr lang="en" sz="1400"/>
                        <a:t>Recall</a:t>
                      </a:r>
                      <a:endParaRPr sz="1100"/>
                    </a:p>
                  </a:txBody>
                  <a:tcPr marT="34300" marB="34300" marR="68600" marL="68600"/>
                </a:tc>
                <a:tc>
                  <a:txBody>
                    <a:bodyPr/>
                    <a:lstStyle/>
                    <a:p>
                      <a:pPr indent="0" lvl="0" marL="0" marR="0" rtl="0" algn="l">
                        <a:spcBef>
                          <a:spcPts val="0"/>
                        </a:spcBef>
                        <a:spcAft>
                          <a:spcPts val="0"/>
                        </a:spcAft>
                        <a:buNone/>
                      </a:pPr>
                      <a:r>
                        <a:rPr lang="en" sz="1400"/>
                        <a:t>1.0</a:t>
                      </a:r>
                      <a:endParaRPr sz="1100"/>
                    </a:p>
                  </a:txBody>
                  <a:tcPr marT="34300" marB="34300" marR="68600" marL="68600"/>
                </a:tc>
                <a:tc>
                  <a:txBody>
                    <a:bodyPr/>
                    <a:lstStyle/>
                    <a:p>
                      <a:pPr indent="0" lvl="0" marL="0" marR="0" rtl="0" algn="l">
                        <a:spcBef>
                          <a:spcPts val="0"/>
                        </a:spcBef>
                        <a:spcAft>
                          <a:spcPts val="0"/>
                        </a:spcAft>
                        <a:buNone/>
                      </a:pPr>
                      <a:r>
                        <a:rPr lang="en" sz="1400"/>
                        <a:t>69.0%</a:t>
                      </a:r>
                      <a:endParaRPr sz="1100"/>
                    </a:p>
                  </a:txBody>
                  <a:tcPr marT="34300" marB="34300" marR="68600" marL="68600"/>
                </a:tc>
                <a:tc>
                  <a:txBody>
                    <a:bodyPr/>
                    <a:lstStyle/>
                    <a:p>
                      <a:pPr indent="0" lvl="0" marL="0" marR="0" rtl="0" algn="l">
                        <a:spcBef>
                          <a:spcPts val="0"/>
                        </a:spcBef>
                        <a:spcAft>
                          <a:spcPts val="0"/>
                        </a:spcAft>
                        <a:buNone/>
                      </a:pPr>
                      <a:r>
                        <a:rPr lang="en"/>
                        <a:t>68</a:t>
                      </a:r>
                      <a:r>
                        <a:rPr lang="en" sz="1400"/>
                        <a:t>.</a:t>
                      </a:r>
                      <a:r>
                        <a:rPr lang="en"/>
                        <a:t>1</a:t>
                      </a:r>
                      <a:r>
                        <a:rPr lang="en" sz="1400"/>
                        <a:t>%</a:t>
                      </a:r>
                      <a:endParaRPr sz="1100"/>
                    </a:p>
                  </a:txBody>
                  <a:tcPr marT="34300" marB="34300" marR="68600" marL="68600"/>
                </a:tc>
              </a:tr>
              <a:tr h="332950">
                <a:tc>
                  <a:txBody>
                    <a:bodyPr/>
                    <a:lstStyle/>
                    <a:p>
                      <a:pPr indent="0" lvl="0" marL="0" marR="0" rtl="0" algn="l">
                        <a:spcBef>
                          <a:spcPts val="0"/>
                        </a:spcBef>
                        <a:spcAft>
                          <a:spcPts val="0"/>
                        </a:spcAft>
                        <a:buNone/>
                      </a:pPr>
                      <a:r>
                        <a:rPr lang="en" sz="1400"/>
                        <a:t>F1 Score</a:t>
                      </a:r>
                      <a:endParaRPr sz="1100"/>
                    </a:p>
                  </a:txBody>
                  <a:tcPr marT="34300" marB="34300" marR="68600" marL="68600"/>
                </a:tc>
                <a:tc>
                  <a:txBody>
                    <a:bodyPr/>
                    <a:lstStyle/>
                    <a:p>
                      <a:pPr indent="0" lvl="0" marL="0" marR="0" rtl="0" algn="l">
                        <a:spcBef>
                          <a:spcPts val="0"/>
                        </a:spcBef>
                        <a:spcAft>
                          <a:spcPts val="0"/>
                        </a:spcAft>
                        <a:buNone/>
                      </a:pPr>
                      <a:r>
                        <a:rPr lang="en" sz="1400"/>
                        <a:t>1.0</a:t>
                      </a:r>
                      <a:endParaRPr sz="1100"/>
                    </a:p>
                  </a:txBody>
                  <a:tcPr marT="34300" marB="34300" marR="68600" marL="68600"/>
                </a:tc>
                <a:tc>
                  <a:txBody>
                    <a:bodyPr/>
                    <a:lstStyle/>
                    <a:p>
                      <a:pPr indent="0" lvl="0" marL="0" marR="0" rtl="0" algn="l">
                        <a:spcBef>
                          <a:spcPts val="0"/>
                        </a:spcBef>
                        <a:spcAft>
                          <a:spcPts val="0"/>
                        </a:spcAft>
                        <a:buNone/>
                      </a:pPr>
                      <a:r>
                        <a:rPr lang="en"/>
                        <a:t>70.3</a:t>
                      </a:r>
                      <a:r>
                        <a:rPr lang="en" sz="1400"/>
                        <a:t>%</a:t>
                      </a:r>
                      <a:endParaRPr sz="1100"/>
                    </a:p>
                  </a:txBody>
                  <a:tcPr marT="34300" marB="34300" marR="68600" marL="68600"/>
                </a:tc>
                <a:tc>
                  <a:txBody>
                    <a:bodyPr/>
                    <a:lstStyle/>
                    <a:p>
                      <a:pPr indent="0" lvl="0" marL="0" marR="0" rtl="0" algn="l">
                        <a:spcBef>
                          <a:spcPts val="0"/>
                        </a:spcBef>
                        <a:spcAft>
                          <a:spcPts val="0"/>
                        </a:spcAft>
                        <a:buNone/>
                      </a:pPr>
                      <a:r>
                        <a:rPr lang="en"/>
                        <a:t>62.2</a:t>
                      </a:r>
                      <a:r>
                        <a:rPr lang="en" sz="1400"/>
                        <a:t>%</a:t>
                      </a:r>
                      <a:endParaRPr sz="1100"/>
                    </a:p>
                  </a:txBody>
                  <a:tcPr marT="34300" marB="34300" marR="68600" marL="68600"/>
                </a:tc>
              </a:tr>
            </a:tbl>
          </a:graphicData>
        </a:graphic>
      </p:graphicFrame>
      <p:sp>
        <p:nvSpPr>
          <p:cNvPr id="258" name="Google Shape;258;p40"/>
          <p:cNvSpPr txBox="1"/>
          <p:nvPr>
            <p:ph idx="1" type="body"/>
          </p:nvPr>
        </p:nvSpPr>
        <p:spPr>
          <a:xfrm>
            <a:off x="592225" y="1015471"/>
            <a:ext cx="6515700" cy="13809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t/>
            </a:r>
            <a:endParaRPr sz="1100">
              <a:latin typeface="Playfair Display"/>
              <a:ea typeface="Playfair Display"/>
              <a:cs typeface="Playfair Display"/>
              <a:sym typeface="Playfair Display"/>
            </a:endParaRPr>
          </a:p>
          <a:p>
            <a:pPr indent="0" lvl="0" marL="0" rtl="0" algn="l">
              <a:spcBef>
                <a:spcPts val="800"/>
              </a:spcBef>
              <a:spcAft>
                <a:spcPts val="0"/>
              </a:spcAft>
              <a:buNone/>
            </a:pPr>
            <a:r>
              <a:rPr lang="en" sz="1100">
                <a:latin typeface="Playfair Display"/>
                <a:ea typeface="Playfair Display"/>
                <a:cs typeface="Playfair Display"/>
                <a:sym typeface="Playfair Display"/>
              </a:rPr>
              <a:t>We also searched the hyperparameters to get the highest precision,recall, and F1 scores. We searched 9 values between 10^-4 and 10^4. Here are the C values  and best results we get:</a:t>
            </a:r>
            <a:endParaRPr sz="1100">
              <a:latin typeface="Playfair Display"/>
              <a:ea typeface="Playfair Display"/>
              <a:cs typeface="Playfair Display"/>
              <a:sym typeface="Playfair Displ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1"/>
          <p:cNvSpPr txBox="1"/>
          <p:nvPr>
            <p:ph type="title"/>
          </p:nvPr>
        </p:nvSpPr>
        <p:spPr>
          <a:xfrm>
            <a:off x="660400" y="838200"/>
            <a:ext cx="6447600" cy="9906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Confusion Matrix: Logistic Regression</a:t>
            </a:r>
            <a:endParaRPr/>
          </a:p>
        </p:txBody>
      </p:sp>
      <p:pic>
        <p:nvPicPr>
          <p:cNvPr id="264" name="Google Shape;264;p41"/>
          <p:cNvPicPr preferRelativeResize="0"/>
          <p:nvPr/>
        </p:nvPicPr>
        <p:blipFill>
          <a:blip r:embed="rId3">
            <a:alphaModFix/>
          </a:blip>
          <a:stretch>
            <a:fillRect/>
          </a:stretch>
        </p:blipFill>
        <p:spPr>
          <a:xfrm>
            <a:off x="1667625" y="1706200"/>
            <a:ext cx="3904499" cy="2808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pic>
        <p:nvPicPr>
          <p:cNvPr id="269" name="Google Shape;269;p42" title="Comparisons Using Test Prediction Metrics"/>
          <p:cNvPicPr preferRelativeResize="0"/>
          <p:nvPr/>
        </p:nvPicPr>
        <p:blipFill>
          <a:blip r:embed="rId3">
            <a:alphaModFix/>
          </a:blip>
          <a:stretch>
            <a:fillRect/>
          </a:stretch>
        </p:blipFill>
        <p:spPr>
          <a:xfrm>
            <a:off x="438600" y="503649"/>
            <a:ext cx="6047499" cy="44232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3"/>
          <p:cNvSpPr txBox="1"/>
          <p:nvPr>
            <p:ph type="title"/>
          </p:nvPr>
        </p:nvSpPr>
        <p:spPr>
          <a:xfrm>
            <a:off x="805125" y="990600"/>
            <a:ext cx="6379200" cy="6732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sz="2400">
                <a:solidFill>
                  <a:srgbClr val="90C226"/>
                </a:solidFill>
                <a:latin typeface="Playfair Display"/>
                <a:ea typeface="Playfair Display"/>
                <a:cs typeface="Playfair Display"/>
                <a:sym typeface="Playfair Display"/>
              </a:rPr>
              <a:t>Conclusion</a:t>
            </a:r>
            <a:endParaRPr sz="2400">
              <a:latin typeface="Playfair Display"/>
              <a:ea typeface="Playfair Display"/>
              <a:cs typeface="Playfair Display"/>
              <a:sym typeface="Playfair Display"/>
            </a:endParaRPr>
          </a:p>
        </p:txBody>
      </p:sp>
      <p:sp>
        <p:nvSpPr>
          <p:cNvPr id="275" name="Google Shape;275;p43"/>
          <p:cNvSpPr txBox="1"/>
          <p:nvPr>
            <p:ph idx="1" type="body"/>
          </p:nvPr>
        </p:nvSpPr>
        <p:spPr>
          <a:xfrm>
            <a:off x="576400" y="1315650"/>
            <a:ext cx="6379200" cy="3647100"/>
          </a:xfrm>
          <a:prstGeom prst="rect">
            <a:avLst/>
          </a:prstGeom>
        </p:spPr>
        <p:txBody>
          <a:bodyPr anchorCtr="0" anchor="t" bIns="34275" lIns="68575" spcFirstLastPara="1" rIns="68575" wrap="square" tIns="34275">
            <a:noAutofit/>
          </a:bodyPr>
          <a:lstStyle/>
          <a:p>
            <a:pPr indent="0" lvl="0" marL="0" rtl="0" algn="just">
              <a:spcBef>
                <a:spcPts val="800"/>
              </a:spcBef>
              <a:spcAft>
                <a:spcPts val="0"/>
              </a:spcAft>
              <a:buNone/>
            </a:pPr>
            <a:r>
              <a:t/>
            </a:r>
            <a:endParaRPr sz="1100">
              <a:latin typeface="Playfair Display"/>
              <a:ea typeface="Playfair Display"/>
              <a:cs typeface="Playfair Display"/>
              <a:sym typeface="Playfair Display"/>
            </a:endParaRPr>
          </a:p>
          <a:p>
            <a:pPr indent="-298450" lvl="0" marL="457200" rtl="0" algn="just">
              <a:lnSpc>
                <a:spcPct val="115000"/>
              </a:lnSpc>
              <a:spcBef>
                <a:spcPts val="1000"/>
              </a:spcBef>
              <a:spcAft>
                <a:spcPts val="0"/>
              </a:spcAft>
              <a:buSzPts val="1100"/>
              <a:buFont typeface="Playfair Display"/>
              <a:buChar char="●"/>
            </a:pPr>
            <a:r>
              <a:rPr lang="en" sz="1100">
                <a:solidFill>
                  <a:srgbClr val="404040"/>
                </a:solidFill>
                <a:latin typeface="Playfair Display"/>
                <a:ea typeface="Playfair Display"/>
                <a:cs typeface="Playfair Display"/>
                <a:sym typeface="Playfair Display"/>
              </a:rPr>
              <a:t>We processed and compared Support Vector Machine (SVM), Logistic Regression and Neural Network Models and the</a:t>
            </a:r>
            <a:r>
              <a:rPr b="1" lang="en" sz="1100">
                <a:solidFill>
                  <a:srgbClr val="404040"/>
                </a:solidFill>
                <a:latin typeface="Playfair Display"/>
                <a:ea typeface="Playfair Display"/>
                <a:cs typeface="Playfair Display"/>
                <a:sym typeface="Playfair Display"/>
              </a:rPr>
              <a:t> Logistic Regression </a:t>
            </a:r>
            <a:r>
              <a:rPr lang="en" sz="1100">
                <a:solidFill>
                  <a:srgbClr val="404040"/>
                </a:solidFill>
                <a:latin typeface="Playfair Display"/>
                <a:ea typeface="Playfair Display"/>
                <a:cs typeface="Playfair Display"/>
                <a:sym typeface="Playfair Display"/>
              </a:rPr>
              <a:t> had the best accuracy and precision of the models we tested. </a:t>
            </a:r>
            <a:endParaRPr sz="1100">
              <a:solidFill>
                <a:srgbClr val="404040"/>
              </a:solidFill>
              <a:latin typeface="Playfair Display"/>
              <a:ea typeface="Playfair Display"/>
              <a:cs typeface="Playfair Display"/>
              <a:sym typeface="Playfair Display"/>
            </a:endParaRPr>
          </a:p>
          <a:p>
            <a:pPr indent="0" lvl="0" marL="457200" rtl="0" algn="just">
              <a:lnSpc>
                <a:spcPct val="115000"/>
              </a:lnSpc>
              <a:spcBef>
                <a:spcPts val="1000"/>
              </a:spcBef>
              <a:spcAft>
                <a:spcPts val="0"/>
              </a:spcAft>
              <a:buNone/>
            </a:pPr>
            <a:r>
              <a:t/>
            </a:r>
            <a:endParaRPr sz="1100">
              <a:solidFill>
                <a:srgbClr val="404040"/>
              </a:solidFill>
              <a:latin typeface="Playfair Display"/>
              <a:ea typeface="Playfair Display"/>
              <a:cs typeface="Playfair Display"/>
              <a:sym typeface="Playfair Display"/>
            </a:endParaRPr>
          </a:p>
          <a:p>
            <a:pPr indent="-298450" lvl="0" marL="457200" rtl="0" algn="just">
              <a:lnSpc>
                <a:spcPct val="115000"/>
              </a:lnSpc>
              <a:spcBef>
                <a:spcPts val="1000"/>
              </a:spcBef>
              <a:spcAft>
                <a:spcPts val="0"/>
              </a:spcAft>
              <a:buSzPts val="1100"/>
              <a:buFont typeface="Playfair Display"/>
              <a:buChar char="●"/>
            </a:pPr>
            <a:r>
              <a:rPr lang="en" sz="1100">
                <a:solidFill>
                  <a:srgbClr val="404040"/>
                </a:solidFill>
                <a:latin typeface="Playfair Display"/>
                <a:ea typeface="Playfair Display"/>
                <a:cs typeface="Playfair Display"/>
                <a:sym typeface="Playfair Display"/>
              </a:rPr>
              <a:t>Although the </a:t>
            </a:r>
            <a:r>
              <a:rPr b="1" lang="en" sz="1100">
                <a:solidFill>
                  <a:srgbClr val="404040"/>
                </a:solidFill>
                <a:latin typeface="Playfair Display"/>
                <a:ea typeface="Playfair Display"/>
                <a:cs typeface="Playfair Display"/>
                <a:sym typeface="Playfair Display"/>
              </a:rPr>
              <a:t>SVM</a:t>
            </a:r>
            <a:r>
              <a:rPr lang="en" sz="1100">
                <a:solidFill>
                  <a:srgbClr val="404040"/>
                </a:solidFill>
                <a:latin typeface="Playfair Display"/>
                <a:ea typeface="Playfair Display"/>
                <a:cs typeface="Playfair Display"/>
                <a:sym typeface="Playfair Display"/>
              </a:rPr>
              <a:t> had slightly better scores for recall and f1.  It is not surprising that Logistic Regression had slightly better scores for accuracy and precision than </a:t>
            </a:r>
            <a:r>
              <a:rPr b="1" lang="en" sz="1100">
                <a:solidFill>
                  <a:srgbClr val="404040"/>
                </a:solidFill>
                <a:latin typeface="Playfair Display"/>
                <a:ea typeface="Playfair Display"/>
                <a:cs typeface="Playfair Display"/>
                <a:sym typeface="Playfair Display"/>
              </a:rPr>
              <a:t>SVM</a:t>
            </a:r>
            <a:r>
              <a:rPr lang="en" sz="1100">
                <a:solidFill>
                  <a:srgbClr val="404040"/>
                </a:solidFill>
                <a:latin typeface="Playfair Display"/>
                <a:ea typeface="Playfair Display"/>
                <a:cs typeface="Playfair Display"/>
                <a:sym typeface="Playfair Display"/>
              </a:rPr>
              <a:t> as both are excellent supervised ML Algorithms.</a:t>
            </a:r>
            <a:endParaRPr sz="1100">
              <a:solidFill>
                <a:srgbClr val="404040"/>
              </a:solidFill>
              <a:latin typeface="Playfair Display"/>
              <a:ea typeface="Playfair Display"/>
              <a:cs typeface="Playfair Display"/>
              <a:sym typeface="Playfair Display"/>
            </a:endParaRPr>
          </a:p>
          <a:p>
            <a:pPr indent="0" lvl="0" marL="457200" rtl="0" algn="just">
              <a:spcBef>
                <a:spcPts val="800"/>
              </a:spcBef>
              <a:spcAft>
                <a:spcPts val="0"/>
              </a:spcAft>
              <a:buNone/>
            </a:pPr>
            <a:r>
              <a:t/>
            </a:r>
            <a:endParaRPr sz="1100">
              <a:latin typeface="Playfair Display"/>
              <a:ea typeface="Playfair Display"/>
              <a:cs typeface="Playfair Display"/>
              <a:sym typeface="Playfair Display"/>
            </a:endParaRPr>
          </a:p>
          <a:p>
            <a:pPr indent="-298450" lvl="0" marL="457200" rtl="0" algn="just">
              <a:spcBef>
                <a:spcPts val="800"/>
              </a:spcBef>
              <a:spcAft>
                <a:spcPts val="0"/>
              </a:spcAft>
              <a:buSzPts val="1100"/>
              <a:buFont typeface="Playfair Display"/>
              <a:buChar char="●"/>
            </a:pPr>
            <a:r>
              <a:rPr lang="en" sz="1100">
                <a:latin typeface="Playfair Display"/>
                <a:ea typeface="Playfair Display"/>
                <a:cs typeface="Playfair Display"/>
                <a:sym typeface="Playfair Display"/>
              </a:rPr>
              <a:t>Neural networks are more complex to train and usually more prone to overfitting so it keeps with the trend as to why the Artificial Neural Network has to the lowest score of the three models we used.</a:t>
            </a:r>
            <a:endParaRPr sz="1100">
              <a:latin typeface="Playfair Display"/>
              <a:ea typeface="Playfair Display"/>
              <a:cs typeface="Playfair Display"/>
              <a:sym typeface="Playfair Display"/>
            </a:endParaRPr>
          </a:p>
          <a:p>
            <a:pPr indent="0" lvl="0" marL="0" rtl="0" algn="just">
              <a:spcBef>
                <a:spcPts val="800"/>
              </a:spcBef>
              <a:spcAft>
                <a:spcPts val="0"/>
              </a:spcAft>
              <a:buNone/>
            </a:pPr>
            <a:r>
              <a:t/>
            </a:r>
            <a:endParaRPr sz="1100">
              <a:latin typeface="Playfair Display"/>
              <a:ea typeface="Playfair Display"/>
              <a:cs typeface="Playfair Display"/>
              <a:sym typeface="Playfair Displa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4"/>
          <p:cNvSpPr txBox="1"/>
          <p:nvPr>
            <p:ph type="title"/>
          </p:nvPr>
        </p:nvSpPr>
        <p:spPr>
          <a:xfrm>
            <a:off x="1102950" y="1008025"/>
            <a:ext cx="4591200" cy="6762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sz="2400">
                <a:latin typeface="Playfair Display"/>
                <a:ea typeface="Playfair Display"/>
                <a:cs typeface="Playfair Display"/>
                <a:sym typeface="Playfair Display"/>
              </a:rPr>
              <a:t>Future Work</a:t>
            </a:r>
            <a:endParaRPr sz="2400">
              <a:latin typeface="Playfair Display"/>
              <a:ea typeface="Playfair Display"/>
              <a:cs typeface="Playfair Display"/>
              <a:sym typeface="Playfair Display"/>
            </a:endParaRPr>
          </a:p>
        </p:txBody>
      </p:sp>
      <p:sp>
        <p:nvSpPr>
          <p:cNvPr id="281" name="Google Shape;281;p44"/>
          <p:cNvSpPr txBox="1"/>
          <p:nvPr>
            <p:ph idx="1" type="body"/>
          </p:nvPr>
        </p:nvSpPr>
        <p:spPr>
          <a:xfrm>
            <a:off x="934275" y="1768075"/>
            <a:ext cx="6158100" cy="2763000"/>
          </a:xfrm>
          <a:prstGeom prst="rect">
            <a:avLst/>
          </a:prstGeom>
        </p:spPr>
        <p:txBody>
          <a:bodyPr anchorCtr="0" anchor="t" bIns="34275" lIns="68575" spcFirstLastPara="1" rIns="68575" wrap="square" tIns="34275">
            <a:noAutofit/>
          </a:bodyPr>
          <a:lstStyle/>
          <a:p>
            <a:pPr indent="-304800" lvl="0" marL="457200" rtl="0" algn="just">
              <a:spcBef>
                <a:spcPts val="800"/>
              </a:spcBef>
              <a:spcAft>
                <a:spcPts val="0"/>
              </a:spcAft>
              <a:buSzPts val="1200"/>
              <a:buFont typeface="Playfair Display"/>
              <a:buChar char="●"/>
            </a:pPr>
            <a:r>
              <a:rPr lang="en" sz="1200">
                <a:latin typeface="Playfair Display"/>
                <a:ea typeface="Playfair Display"/>
                <a:cs typeface="Playfair Display"/>
                <a:sym typeface="Playfair Display"/>
              </a:rPr>
              <a:t>Given the results we got from this training iteration, the model doesn’t work well and we are looking to improve the efficacy of our model .</a:t>
            </a:r>
            <a:endParaRPr sz="1200">
              <a:latin typeface="Playfair Display"/>
              <a:ea typeface="Playfair Display"/>
              <a:cs typeface="Playfair Display"/>
              <a:sym typeface="Playfair Display"/>
            </a:endParaRPr>
          </a:p>
          <a:p>
            <a:pPr indent="0" lvl="0" marL="457200" rtl="0" algn="just">
              <a:spcBef>
                <a:spcPts val="800"/>
              </a:spcBef>
              <a:spcAft>
                <a:spcPts val="0"/>
              </a:spcAft>
              <a:buClr>
                <a:schemeClr val="dk1"/>
              </a:buClr>
              <a:buSzPts val="1100"/>
              <a:buFont typeface="Arial"/>
              <a:buNone/>
            </a:pPr>
            <a:r>
              <a:t/>
            </a:r>
            <a:endParaRPr sz="1200">
              <a:latin typeface="Playfair Display"/>
              <a:ea typeface="Playfair Display"/>
              <a:cs typeface="Playfair Display"/>
              <a:sym typeface="Playfair Display"/>
            </a:endParaRPr>
          </a:p>
          <a:p>
            <a:pPr indent="-304800" lvl="0" marL="457200" rtl="0" algn="just">
              <a:spcBef>
                <a:spcPts val="800"/>
              </a:spcBef>
              <a:spcAft>
                <a:spcPts val="0"/>
              </a:spcAft>
              <a:buSzPts val="1200"/>
              <a:buFont typeface="Playfair Display"/>
              <a:buChar char="●"/>
            </a:pPr>
            <a:r>
              <a:rPr lang="en" sz="1200">
                <a:latin typeface="Playfair Display"/>
                <a:ea typeface="Playfair Display"/>
                <a:cs typeface="Playfair Display"/>
                <a:sym typeface="Playfair Display"/>
              </a:rPr>
              <a:t>One plan we have for future works is spending more time </a:t>
            </a:r>
            <a:r>
              <a:rPr b="1" lang="en" sz="1200">
                <a:latin typeface="Playfair Display"/>
                <a:ea typeface="Playfair Display"/>
                <a:cs typeface="Playfair Display"/>
                <a:sym typeface="Playfair Display"/>
              </a:rPr>
              <a:t>tuning the hyperparameters</a:t>
            </a:r>
            <a:r>
              <a:rPr lang="en" sz="1200">
                <a:latin typeface="Playfair Display"/>
                <a:ea typeface="Playfair Display"/>
                <a:cs typeface="Playfair Display"/>
                <a:sym typeface="Playfair Display"/>
              </a:rPr>
              <a:t> of our current model.</a:t>
            </a:r>
            <a:endParaRPr sz="1200">
              <a:latin typeface="Playfair Display"/>
              <a:ea typeface="Playfair Display"/>
              <a:cs typeface="Playfair Display"/>
              <a:sym typeface="Playfair Display"/>
            </a:endParaRPr>
          </a:p>
          <a:p>
            <a:pPr indent="0" lvl="0" marL="457200" rtl="0" algn="just">
              <a:spcBef>
                <a:spcPts val="800"/>
              </a:spcBef>
              <a:spcAft>
                <a:spcPts val="0"/>
              </a:spcAft>
              <a:buNone/>
            </a:pPr>
            <a:r>
              <a:t/>
            </a:r>
            <a:endParaRPr sz="1200">
              <a:latin typeface="Playfair Display"/>
              <a:ea typeface="Playfair Display"/>
              <a:cs typeface="Playfair Display"/>
              <a:sym typeface="Playfair Display"/>
            </a:endParaRPr>
          </a:p>
          <a:p>
            <a:pPr indent="-304800" lvl="0" marL="457200" rtl="0" algn="just">
              <a:spcBef>
                <a:spcPts val="800"/>
              </a:spcBef>
              <a:spcAft>
                <a:spcPts val="0"/>
              </a:spcAft>
              <a:buSzPts val="1200"/>
              <a:buFont typeface="Playfair Display"/>
              <a:buChar char="●"/>
            </a:pPr>
            <a:r>
              <a:rPr lang="en" sz="1200">
                <a:latin typeface="Playfair Display"/>
                <a:ea typeface="Playfair Display"/>
                <a:cs typeface="Playfair Display"/>
                <a:sym typeface="Playfair Display"/>
              </a:rPr>
              <a:t> Another possibility we plan to explore is the use of more ML algorithms such as </a:t>
            </a:r>
            <a:r>
              <a:rPr b="1" lang="en" sz="1200">
                <a:latin typeface="Playfair Display"/>
                <a:ea typeface="Playfair Display"/>
                <a:cs typeface="Playfair Display"/>
                <a:sym typeface="Playfair Display"/>
              </a:rPr>
              <a:t>Decision Trees, K-Nearest Neighbors</a:t>
            </a:r>
            <a:r>
              <a:rPr lang="en" sz="1200">
                <a:latin typeface="Playfair Display"/>
                <a:ea typeface="Playfair Display"/>
                <a:cs typeface="Playfair Display"/>
                <a:sym typeface="Playfair Display"/>
              </a:rPr>
              <a:t> to help in finding a better solution to our binary classification problem.</a:t>
            </a:r>
            <a:endParaRPr sz="13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5"/>
          <p:cNvSpPr txBox="1"/>
          <p:nvPr>
            <p:ph type="title"/>
          </p:nvPr>
        </p:nvSpPr>
        <p:spPr>
          <a:xfrm>
            <a:off x="860575" y="1221650"/>
            <a:ext cx="4792800" cy="5556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accent1"/>
              </a:buClr>
              <a:buSzPts val="2700"/>
              <a:buFont typeface="Trebuchet MS"/>
              <a:buNone/>
            </a:pPr>
            <a:r>
              <a:rPr lang="en" sz="2400">
                <a:latin typeface="Playfair Display"/>
                <a:ea typeface="Playfair Display"/>
                <a:cs typeface="Playfair Display"/>
                <a:sym typeface="Playfair Display"/>
              </a:rPr>
              <a:t>References</a:t>
            </a:r>
            <a:endParaRPr sz="2400">
              <a:latin typeface="Playfair Display"/>
              <a:ea typeface="Playfair Display"/>
              <a:cs typeface="Playfair Display"/>
              <a:sym typeface="Playfair Display"/>
            </a:endParaRPr>
          </a:p>
        </p:txBody>
      </p:sp>
      <p:sp>
        <p:nvSpPr>
          <p:cNvPr id="287" name="Google Shape;287;p45"/>
          <p:cNvSpPr txBox="1"/>
          <p:nvPr>
            <p:ph idx="1" type="body"/>
          </p:nvPr>
        </p:nvSpPr>
        <p:spPr>
          <a:xfrm>
            <a:off x="668900" y="1930525"/>
            <a:ext cx="6358800" cy="2571900"/>
          </a:xfrm>
          <a:prstGeom prst="rect">
            <a:avLst/>
          </a:prstGeom>
          <a:noFill/>
          <a:ln>
            <a:noFill/>
          </a:ln>
        </p:spPr>
        <p:txBody>
          <a:bodyPr anchorCtr="0" anchor="t" bIns="34275" lIns="68575" spcFirstLastPara="1" rIns="68575" wrap="square" tIns="34275">
            <a:noAutofit/>
          </a:bodyPr>
          <a:lstStyle/>
          <a:p>
            <a:pPr indent="0" lvl="0" marL="254000" rtl="0" algn="l">
              <a:spcBef>
                <a:spcPts val="0"/>
              </a:spcBef>
              <a:spcAft>
                <a:spcPts val="0"/>
              </a:spcAft>
              <a:buNone/>
            </a:pPr>
            <a:r>
              <a:rPr lang="en" sz="1100">
                <a:solidFill>
                  <a:schemeClr val="dk1"/>
                </a:solidFill>
                <a:highlight>
                  <a:srgbClr val="FFFFFF"/>
                </a:highlight>
                <a:latin typeface="Playfair Display"/>
                <a:ea typeface="Playfair Display"/>
                <a:cs typeface="Playfair Display"/>
                <a:sym typeface="Playfair Display"/>
              </a:rPr>
              <a:t>[1]</a:t>
            </a:r>
            <a:r>
              <a:rPr lang="en" sz="1100">
                <a:solidFill>
                  <a:schemeClr val="dk1"/>
                </a:solidFill>
                <a:latin typeface="Playfair Display"/>
                <a:ea typeface="Playfair Display"/>
                <a:cs typeface="Playfair Display"/>
                <a:sym typeface="Playfair Display"/>
              </a:rPr>
              <a:t>Kurgan, Lukasz A., et al. “Knowledge Discovery Approach to Automated Cardiac SPECT Diagnosis.” </a:t>
            </a:r>
            <a:r>
              <a:rPr i="1" lang="en" sz="1100">
                <a:solidFill>
                  <a:schemeClr val="dk1"/>
                </a:solidFill>
                <a:latin typeface="Playfair Display"/>
                <a:ea typeface="Playfair Display"/>
                <a:cs typeface="Playfair Display"/>
                <a:sym typeface="Playfair Display"/>
              </a:rPr>
              <a:t>Artificial Intelligence in Medicine</a:t>
            </a:r>
            <a:r>
              <a:rPr lang="en" sz="1100">
                <a:solidFill>
                  <a:schemeClr val="dk1"/>
                </a:solidFill>
                <a:latin typeface="Playfair Display"/>
                <a:ea typeface="Playfair Display"/>
                <a:cs typeface="Playfair Display"/>
                <a:sym typeface="Playfair Display"/>
              </a:rPr>
              <a:t>, Elsevier, 26 Sept. 2001, </a:t>
            </a:r>
            <a:r>
              <a:rPr lang="en" sz="1100" u="sng">
                <a:solidFill>
                  <a:schemeClr val="hlink"/>
                </a:solidFill>
                <a:latin typeface="Playfair Display"/>
                <a:ea typeface="Playfair Display"/>
                <a:cs typeface="Playfair Display"/>
                <a:sym typeface="Playfair Display"/>
                <a:hlinkClick r:id="rId3"/>
              </a:rPr>
              <a:t>www.sciencedirect.com/science/article/pii/S0933365701000823</a:t>
            </a:r>
            <a:r>
              <a:rPr lang="en" sz="1100">
                <a:solidFill>
                  <a:schemeClr val="dk1"/>
                </a:solidFill>
                <a:latin typeface="Playfair Display"/>
                <a:ea typeface="Playfair Display"/>
                <a:cs typeface="Playfair Display"/>
                <a:sym typeface="Playfair Display"/>
              </a:rPr>
              <a:t>.   </a:t>
            </a:r>
            <a:r>
              <a:rPr lang="en" sz="1100">
                <a:solidFill>
                  <a:schemeClr val="dk1"/>
                </a:solidFill>
                <a:highlight>
                  <a:srgbClr val="FFFFFF"/>
                </a:highlight>
                <a:latin typeface="Playfair Display"/>
                <a:ea typeface="Playfair Display"/>
                <a:cs typeface="Playfair Display"/>
                <a:sym typeface="Playfair Display"/>
              </a:rPr>
              <a:t> </a:t>
            </a:r>
            <a:endParaRPr sz="1100">
              <a:solidFill>
                <a:schemeClr val="dk1"/>
              </a:solidFill>
              <a:highlight>
                <a:srgbClr val="FFFFFF"/>
              </a:highlight>
              <a:latin typeface="Playfair Display"/>
              <a:ea typeface="Playfair Display"/>
              <a:cs typeface="Playfair Display"/>
              <a:sym typeface="Playfair Display"/>
            </a:endParaRPr>
          </a:p>
          <a:p>
            <a:pPr indent="0" lvl="0" marL="254000" rtl="0" algn="l">
              <a:spcBef>
                <a:spcPts val="0"/>
              </a:spcBef>
              <a:spcAft>
                <a:spcPts val="0"/>
              </a:spcAft>
              <a:buNone/>
            </a:pPr>
            <a:r>
              <a:t/>
            </a:r>
            <a:endParaRPr sz="1100">
              <a:solidFill>
                <a:schemeClr val="dk1"/>
              </a:solidFill>
              <a:highlight>
                <a:srgbClr val="FFFFFF"/>
              </a:highlight>
              <a:latin typeface="Playfair Display"/>
              <a:ea typeface="Playfair Display"/>
              <a:cs typeface="Playfair Display"/>
              <a:sym typeface="Playfair Display"/>
            </a:endParaRPr>
          </a:p>
          <a:p>
            <a:pPr indent="0" lvl="0" marL="254000" rtl="0" algn="l">
              <a:spcBef>
                <a:spcPts val="0"/>
              </a:spcBef>
              <a:spcAft>
                <a:spcPts val="0"/>
              </a:spcAft>
              <a:buNone/>
            </a:pPr>
            <a:r>
              <a:rPr lang="en" sz="1100">
                <a:solidFill>
                  <a:schemeClr val="dk1"/>
                </a:solidFill>
                <a:highlight>
                  <a:srgbClr val="FFFFFF"/>
                </a:highlight>
                <a:latin typeface="Playfair Display"/>
                <a:ea typeface="Playfair Display"/>
                <a:cs typeface="Playfair Display"/>
                <a:sym typeface="Playfair Display"/>
              </a:rPr>
              <a:t>[2]www.heart.org. 2020. </a:t>
            </a:r>
            <a:r>
              <a:rPr i="1" lang="en" sz="1100">
                <a:solidFill>
                  <a:schemeClr val="dk1"/>
                </a:solidFill>
                <a:highlight>
                  <a:srgbClr val="FFFFFF"/>
                </a:highlight>
                <a:latin typeface="Playfair Display"/>
                <a:ea typeface="Playfair Display"/>
                <a:cs typeface="Playfair Display"/>
                <a:sym typeface="Playfair Display"/>
              </a:rPr>
              <a:t>Single Photon Emission Computed Tomography (SPECT)</a:t>
            </a:r>
            <a:r>
              <a:rPr lang="en" sz="1100">
                <a:solidFill>
                  <a:schemeClr val="dk1"/>
                </a:solidFill>
                <a:highlight>
                  <a:srgbClr val="FFFFFF"/>
                </a:highlight>
                <a:latin typeface="Playfair Display"/>
                <a:ea typeface="Playfair Display"/>
                <a:cs typeface="Playfair Display"/>
                <a:sym typeface="Playfair Display"/>
              </a:rPr>
              <a:t>. [online] Available at: </a:t>
            </a:r>
            <a:r>
              <a:rPr lang="en" sz="1100" u="sng">
                <a:solidFill>
                  <a:schemeClr val="hlink"/>
                </a:solidFill>
                <a:highlight>
                  <a:srgbClr val="FFFFFF"/>
                </a:highlight>
                <a:latin typeface="Playfair Display"/>
                <a:ea typeface="Playfair Display"/>
                <a:cs typeface="Playfair Display"/>
                <a:sym typeface="Playfair Display"/>
                <a:hlinkClick r:id="rId4"/>
              </a:rPr>
              <a:t>https://www.heart.org/en/health-topics/heart-attack/diagnosing-a-heart-attack/single-photon-emission-computed-tomography-spect</a:t>
            </a:r>
            <a:r>
              <a:rPr lang="en" sz="1100">
                <a:solidFill>
                  <a:schemeClr val="dk1"/>
                </a:solidFill>
                <a:highlight>
                  <a:srgbClr val="FFFFFF"/>
                </a:highlight>
                <a:latin typeface="Playfair Display"/>
                <a:ea typeface="Playfair Display"/>
                <a:cs typeface="Playfair Display"/>
                <a:sym typeface="Playfair Display"/>
              </a:rPr>
              <a:t>&gt; [Accessed 6 November 2020]. </a:t>
            </a:r>
            <a:endParaRPr sz="1100">
              <a:solidFill>
                <a:schemeClr val="dk1"/>
              </a:solidFill>
              <a:highlight>
                <a:srgbClr val="FFFFFF"/>
              </a:highlight>
              <a:latin typeface="Playfair Display"/>
              <a:ea typeface="Playfair Display"/>
              <a:cs typeface="Playfair Display"/>
              <a:sym typeface="Playfair Display"/>
            </a:endParaRPr>
          </a:p>
          <a:p>
            <a:pPr indent="0" lvl="0" marL="254000" rtl="0" algn="l">
              <a:spcBef>
                <a:spcPts val="0"/>
              </a:spcBef>
              <a:spcAft>
                <a:spcPts val="0"/>
              </a:spcAft>
              <a:buNone/>
            </a:pPr>
            <a:r>
              <a:t/>
            </a:r>
            <a:endParaRPr sz="1100">
              <a:solidFill>
                <a:schemeClr val="dk1"/>
              </a:solidFill>
              <a:highlight>
                <a:srgbClr val="FFFFFF"/>
              </a:highlight>
              <a:latin typeface="Playfair Display"/>
              <a:ea typeface="Playfair Display"/>
              <a:cs typeface="Playfair Display"/>
              <a:sym typeface="Playfair Display"/>
            </a:endParaRPr>
          </a:p>
          <a:p>
            <a:pPr indent="0" lvl="0" marL="254000" rtl="0" algn="l">
              <a:spcBef>
                <a:spcPts val="0"/>
              </a:spcBef>
              <a:spcAft>
                <a:spcPts val="0"/>
              </a:spcAft>
              <a:buNone/>
            </a:pPr>
            <a:r>
              <a:rPr lang="en" sz="1100">
                <a:solidFill>
                  <a:srgbClr val="000000"/>
                </a:solidFill>
                <a:highlight>
                  <a:srgbClr val="FFFFFF"/>
                </a:highlight>
                <a:latin typeface="Playfair Display"/>
                <a:ea typeface="Playfair Display"/>
                <a:cs typeface="Playfair Display"/>
                <a:sym typeface="Playfair Display"/>
              </a:rPr>
              <a:t>[3] </a:t>
            </a:r>
            <a:r>
              <a:rPr lang="en" sz="1000">
                <a:solidFill>
                  <a:srgbClr val="000000"/>
                </a:solidFill>
                <a:latin typeface="Playfair Display"/>
                <a:ea typeface="Playfair Display"/>
                <a:cs typeface="Playfair Display"/>
                <a:sym typeface="Playfair Display"/>
              </a:rPr>
              <a:t>Krzysztof J. Cios, Lukasz A. Kurgan, </a:t>
            </a:r>
            <a:r>
              <a:rPr lang="en" sz="1000">
                <a:solidFill>
                  <a:srgbClr val="000000"/>
                </a:solidFill>
                <a:latin typeface="Playfair Display"/>
                <a:ea typeface="Playfair Display"/>
                <a:cs typeface="Playfair Display"/>
                <a:sym typeface="Playfair Display"/>
              </a:rPr>
              <a:t> Lucy S. Goodenday</a:t>
            </a:r>
            <a:r>
              <a:rPr lang="en" sz="1000">
                <a:solidFill>
                  <a:srgbClr val="000000"/>
                </a:solidFill>
                <a:latin typeface="Playfair Display"/>
                <a:ea typeface="Playfair Display"/>
                <a:cs typeface="Playfair Display"/>
                <a:sym typeface="Playfair Display"/>
              </a:rPr>
              <a:t>. (2019). UCI Machine Learning Repository [http://archive.ics.uci.edu/ml]. Denver, CO: University of Colorado at Denver et OH, U.S.A.:</a:t>
            </a:r>
            <a:r>
              <a:rPr lang="en" sz="1000">
                <a:solidFill>
                  <a:srgbClr val="000000"/>
                </a:solidFill>
                <a:latin typeface="Playfair Display"/>
                <a:ea typeface="Playfair Display"/>
                <a:cs typeface="Playfair Display"/>
                <a:sym typeface="Playfair Display"/>
              </a:rPr>
              <a:t>Medical College of Ohio,</a:t>
            </a:r>
            <a:endParaRPr sz="1000">
              <a:solidFill>
                <a:srgbClr val="000000"/>
              </a:solidFill>
              <a:latin typeface="Playfair Display"/>
              <a:ea typeface="Playfair Display"/>
              <a:cs typeface="Playfair Display"/>
              <a:sym typeface="Playfair Display"/>
            </a:endParaRPr>
          </a:p>
          <a:p>
            <a:pPr indent="0" lvl="0" marL="254000" rtl="0" algn="l">
              <a:spcBef>
                <a:spcPts val="0"/>
              </a:spcBef>
              <a:spcAft>
                <a:spcPts val="0"/>
              </a:spcAft>
              <a:buNone/>
            </a:pPr>
            <a:r>
              <a:t/>
            </a:r>
            <a:endParaRPr sz="1100">
              <a:solidFill>
                <a:schemeClr val="dk1"/>
              </a:solidFill>
              <a:latin typeface="Playfair Display"/>
              <a:ea typeface="Playfair Display"/>
              <a:cs typeface="Playfair Display"/>
              <a:sym typeface="Playfair Display"/>
            </a:endParaRPr>
          </a:p>
          <a:p>
            <a:pPr indent="0" lvl="0" marL="254000" rtl="0" algn="l">
              <a:spcBef>
                <a:spcPts val="0"/>
              </a:spcBef>
              <a:spcAft>
                <a:spcPts val="0"/>
              </a:spcAft>
              <a:buNone/>
            </a:pPr>
            <a:r>
              <a:t/>
            </a:r>
            <a:endParaRPr sz="1100">
              <a:solidFill>
                <a:schemeClr val="dk1"/>
              </a:solidFill>
              <a:highlight>
                <a:srgbClr val="FFFFFF"/>
              </a:highlight>
              <a:latin typeface="Playfair Display"/>
              <a:ea typeface="Playfair Display"/>
              <a:cs typeface="Playfair Display"/>
              <a:sym typeface="Playfair Display"/>
            </a:endParaRPr>
          </a:p>
          <a:p>
            <a:pPr indent="0" lvl="0" marL="254000" rtl="0" algn="l">
              <a:spcBef>
                <a:spcPts val="0"/>
              </a:spcBef>
              <a:spcAft>
                <a:spcPts val="0"/>
              </a:spcAft>
              <a:buNone/>
            </a:pPr>
            <a:r>
              <a:t/>
            </a:r>
            <a:endParaRPr sz="1100">
              <a:solidFill>
                <a:schemeClr val="dk1"/>
              </a:solidFill>
              <a:highlight>
                <a:srgbClr val="FFFFFF"/>
              </a:highlight>
              <a:latin typeface="Playfair Display"/>
              <a:ea typeface="Playfair Display"/>
              <a:cs typeface="Playfair Display"/>
              <a:sym typeface="Playfair Display"/>
            </a:endParaRPr>
          </a:p>
          <a:p>
            <a:pPr indent="0" lvl="0" marL="254000" rtl="0" algn="l">
              <a:spcBef>
                <a:spcPts val="0"/>
              </a:spcBef>
              <a:spcAft>
                <a:spcPts val="0"/>
              </a:spcAft>
              <a:buNone/>
            </a:pPr>
            <a:r>
              <a:t/>
            </a:r>
            <a:endParaRPr sz="1100">
              <a:solidFill>
                <a:schemeClr val="dk1"/>
              </a:solidFill>
              <a:highlight>
                <a:srgbClr val="FFFFFF"/>
              </a:highlight>
              <a:latin typeface="Playfair Display"/>
              <a:ea typeface="Playfair Display"/>
              <a:cs typeface="Playfair Display"/>
              <a:sym typeface="Playfair Displ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ph type="title"/>
          </p:nvPr>
        </p:nvSpPr>
        <p:spPr>
          <a:xfrm>
            <a:off x="812825" y="939400"/>
            <a:ext cx="2988000" cy="5526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accent1"/>
              </a:buClr>
              <a:buSzPts val="2700"/>
              <a:buFont typeface="Trebuchet MS"/>
              <a:buNone/>
            </a:pPr>
            <a:r>
              <a:rPr lang="en" sz="2400">
                <a:latin typeface="Playfair Display"/>
                <a:ea typeface="Playfair Display"/>
                <a:cs typeface="Playfair Display"/>
                <a:sym typeface="Playfair Display"/>
              </a:rPr>
              <a:t>Background</a:t>
            </a:r>
            <a:endParaRPr sz="2400">
              <a:latin typeface="Playfair Display"/>
              <a:ea typeface="Playfair Display"/>
              <a:cs typeface="Playfair Display"/>
              <a:sym typeface="Playfair Display"/>
            </a:endParaRPr>
          </a:p>
        </p:txBody>
      </p:sp>
      <p:sp>
        <p:nvSpPr>
          <p:cNvPr id="195" name="Google Shape;195;p31"/>
          <p:cNvSpPr txBox="1"/>
          <p:nvPr>
            <p:ph idx="1" type="body"/>
          </p:nvPr>
        </p:nvSpPr>
        <p:spPr>
          <a:xfrm>
            <a:off x="889925" y="1537025"/>
            <a:ext cx="6087900" cy="3146400"/>
          </a:xfrm>
          <a:prstGeom prst="rect">
            <a:avLst/>
          </a:prstGeom>
          <a:noFill/>
          <a:ln>
            <a:noFill/>
          </a:ln>
        </p:spPr>
        <p:txBody>
          <a:bodyPr anchorCtr="0" anchor="t" bIns="34275" lIns="68575" spcFirstLastPara="1" rIns="68575" wrap="square" tIns="34275">
            <a:noAutofit/>
          </a:bodyPr>
          <a:lstStyle/>
          <a:p>
            <a:pPr indent="0" lvl="0" marL="0" rtl="0" algn="just">
              <a:spcBef>
                <a:spcPts val="0"/>
              </a:spcBef>
              <a:spcAft>
                <a:spcPts val="0"/>
              </a:spcAft>
              <a:buSzPts val="1100"/>
              <a:buNone/>
            </a:pPr>
            <a:r>
              <a:rPr lang="en" sz="1100">
                <a:solidFill>
                  <a:schemeClr val="dk1"/>
                </a:solidFill>
                <a:latin typeface="Playfair Display"/>
                <a:ea typeface="Playfair Display"/>
                <a:cs typeface="Playfair Display"/>
                <a:sym typeface="Playfair Display"/>
              </a:rPr>
              <a:t>A  Single Proton Emission Computed Tomography (</a:t>
            </a:r>
            <a:r>
              <a:rPr i="0" lang="en" sz="1100">
                <a:solidFill>
                  <a:schemeClr val="dk1"/>
                </a:solidFill>
                <a:latin typeface="Playfair Display"/>
                <a:ea typeface="Playfair Display"/>
                <a:cs typeface="Playfair Display"/>
                <a:sym typeface="Playfair Display"/>
              </a:rPr>
              <a:t>SPECT) scan of the heart is a noninvasive nuclear imaging test</a:t>
            </a:r>
            <a:r>
              <a:rPr lang="en" sz="1100">
                <a:solidFill>
                  <a:schemeClr val="dk1"/>
                </a:solidFill>
                <a:latin typeface="Playfair Display"/>
                <a:ea typeface="Playfair Display"/>
                <a:cs typeface="Playfair Display"/>
                <a:sym typeface="Playfair Display"/>
              </a:rPr>
              <a:t> that</a:t>
            </a:r>
            <a:r>
              <a:rPr i="0" lang="en" sz="1100">
                <a:solidFill>
                  <a:schemeClr val="dk1"/>
                </a:solidFill>
                <a:latin typeface="Playfair Display"/>
                <a:ea typeface="Playfair Display"/>
                <a:cs typeface="Playfair Display"/>
                <a:sym typeface="Playfair Display"/>
              </a:rPr>
              <a:t> </a:t>
            </a:r>
            <a:r>
              <a:rPr lang="en" sz="1100">
                <a:solidFill>
                  <a:schemeClr val="dk1"/>
                </a:solidFill>
                <a:latin typeface="Playfair Display"/>
                <a:ea typeface="Playfair Display"/>
                <a:cs typeface="Playfair Display"/>
                <a:sym typeface="Playfair Display"/>
              </a:rPr>
              <a:t>involves injecting </a:t>
            </a:r>
            <a:r>
              <a:rPr i="0" lang="en" sz="1100">
                <a:solidFill>
                  <a:schemeClr val="dk1"/>
                </a:solidFill>
                <a:latin typeface="Playfair Display"/>
                <a:ea typeface="Playfair Display"/>
                <a:cs typeface="Playfair Display"/>
                <a:sym typeface="Playfair Display"/>
              </a:rPr>
              <a:t>radioactive tracers</a:t>
            </a:r>
            <a:r>
              <a:rPr lang="en" sz="1100">
                <a:solidFill>
                  <a:schemeClr val="dk1"/>
                </a:solidFill>
                <a:latin typeface="Playfair Display"/>
                <a:ea typeface="Playfair Display"/>
                <a:cs typeface="Playfair Display"/>
                <a:sym typeface="Playfair Display"/>
              </a:rPr>
              <a:t> </a:t>
            </a:r>
            <a:r>
              <a:rPr i="0" lang="en" sz="1100">
                <a:solidFill>
                  <a:schemeClr val="dk1"/>
                </a:solidFill>
                <a:latin typeface="Playfair Display"/>
                <a:ea typeface="Playfair Display"/>
                <a:cs typeface="Playfair Display"/>
                <a:sym typeface="Playfair Display"/>
              </a:rPr>
              <a:t>into the blood to produce pictures of </a:t>
            </a:r>
            <a:r>
              <a:rPr lang="en" sz="1100">
                <a:solidFill>
                  <a:schemeClr val="dk1"/>
                </a:solidFill>
                <a:latin typeface="Playfair Display"/>
                <a:ea typeface="Playfair Display"/>
                <a:cs typeface="Playfair Display"/>
                <a:sym typeface="Playfair Display"/>
              </a:rPr>
              <a:t>the</a:t>
            </a:r>
            <a:r>
              <a:rPr i="0" lang="en" sz="1100">
                <a:solidFill>
                  <a:schemeClr val="dk1"/>
                </a:solidFill>
                <a:latin typeface="Playfair Display"/>
                <a:ea typeface="Playfair Display"/>
                <a:cs typeface="Playfair Display"/>
                <a:sym typeface="Playfair Display"/>
              </a:rPr>
              <a:t> heart. </a:t>
            </a:r>
            <a:endParaRPr i="0" sz="1100">
              <a:solidFill>
                <a:schemeClr val="dk1"/>
              </a:solidFill>
              <a:latin typeface="Playfair Display"/>
              <a:ea typeface="Playfair Display"/>
              <a:cs typeface="Playfair Display"/>
              <a:sym typeface="Playfair Display"/>
            </a:endParaRPr>
          </a:p>
          <a:p>
            <a:pPr indent="0" lvl="0" marL="0" rtl="0" algn="just">
              <a:spcBef>
                <a:spcPts val="0"/>
              </a:spcBef>
              <a:spcAft>
                <a:spcPts val="0"/>
              </a:spcAft>
              <a:buClr>
                <a:schemeClr val="dk1"/>
              </a:buClr>
              <a:buSzPts val="1100"/>
              <a:buFont typeface="Arial"/>
              <a:buNone/>
            </a:pPr>
            <a:r>
              <a:t/>
            </a:r>
            <a:endParaRPr sz="1100">
              <a:solidFill>
                <a:schemeClr val="dk1"/>
              </a:solidFill>
              <a:latin typeface="Playfair Display"/>
              <a:ea typeface="Playfair Display"/>
              <a:cs typeface="Playfair Display"/>
              <a:sym typeface="Playfair Display"/>
            </a:endParaRPr>
          </a:p>
          <a:p>
            <a:pPr indent="0" lvl="0" marL="0" rtl="0" algn="just">
              <a:spcBef>
                <a:spcPts val="0"/>
              </a:spcBef>
              <a:spcAft>
                <a:spcPts val="0"/>
              </a:spcAft>
              <a:buSzPts val="1100"/>
              <a:buNone/>
            </a:pPr>
            <a:r>
              <a:rPr lang="en" sz="1100">
                <a:solidFill>
                  <a:schemeClr val="dk1"/>
                </a:solidFill>
                <a:latin typeface="Playfair Display"/>
                <a:ea typeface="Playfair Display"/>
                <a:cs typeface="Playfair Display"/>
                <a:sym typeface="Playfair Display"/>
              </a:rPr>
              <a:t>Coronary artery disease (CAD) sometimes called ischemic heart disease is the most common type of heart disease in the United States. For some people, the first sign of CAD is a </a:t>
            </a:r>
            <a:r>
              <a:rPr lang="en" sz="1100" u="sng">
                <a:solidFill>
                  <a:schemeClr val="hlink"/>
                </a:solidFill>
                <a:latin typeface="Playfair Display"/>
                <a:ea typeface="Playfair Display"/>
                <a:cs typeface="Playfair Display"/>
                <a:sym typeface="Playfair Display"/>
                <a:hlinkClick r:id="rId3"/>
              </a:rPr>
              <a:t>heart attack</a:t>
            </a:r>
            <a:r>
              <a:rPr lang="en" sz="1100">
                <a:solidFill>
                  <a:schemeClr val="dk1"/>
                </a:solidFill>
                <a:latin typeface="Playfair Display"/>
                <a:ea typeface="Playfair Display"/>
                <a:cs typeface="Playfair Display"/>
                <a:sym typeface="Playfair Display"/>
              </a:rPr>
              <a:t>. SPECT shows how well blood is flowing to the heart and how well the heart is working; thus, d</a:t>
            </a:r>
            <a:r>
              <a:rPr i="0" lang="en" sz="1100">
                <a:solidFill>
                  <a:schemeClr val="dk1"/>
                </a:solidFill>
                <a:latin typeface="Playfair Display"/>
                <a:ea typeface="Playfair Display"/>
                <a:cs typeface="Playfair Display"/>
                <a:sym typeface="Playfair Display"/>
              </a:rPr>
              <a:t>octors use SPECT </a:t>
            </a:r>
            <a:r>
              <a:rPr lang="en" sz="1100">
                <a:solidFill>
                  <a:schemeClr val="dk1"/>
                </a:solidFill>
                <a:latin typeface="Playfair Display"/>
                <a:ea typeface="Playfair Display"/>
                <a:cs typeface="Playfair Display"/>
                <a:sym typeface="Playfair Display"/>
              </a:rPr>
              <a:t>in early</a:t>
            </a:r>
            <a:r>
              <a:rPr i="0" lang="en" sz="1100">
                <a:solidFill>
                  <a:schemeClr val="dk1"/>
                </a:solidFill>
                <a:latin typeface="Playfair Display"/>
                <a:ea typeface="Playfair Display"/>
                <a:cs typeface="Playfair Display"/>
                <a:sym typeface="Playfair Display"/>
              </a:rPr>
              <a:t> diagnos</a:t>
            </a:r>
            <a:r>
              <a:rPr lang="en" sz="1100">
                <a:solidFill>
                  <a:schemeClr val="dk1"/>
                </a:solidFill>
                <a:latin typeface="Playfair Display"/>
                <a:ea typeface="Playfair Display"/>
                <a:cs typeface="Playfair Display"/>
                <a:sym typeface="Playfair Display"/>
              </a:rPr>
              <a:t>is of </a:t>
            </a:r>
            <a:r>
              <a:rPr i="0" lang="en" sz="1100">
                <a:solidFill>
                  <a:schemeClr val="dk1"/>
                </a:solidFill>
                <a:latin typeface="Playfair Display"/>
                <a:ea typeface="Playfair Display"/>
                <a:cs typeface="Playfair Display"/>
                <a:sym typeface="Playfair Display"/>
              </a:rPr>
              <a:t> </a:t>
            </a:r>
            <a:r>
              <a:rPr i="0" lang="en" sz="1100" u="sng" strike="noStrike">
                <a:solidFill>
                  <a:schemeClr val="hlink"/>
                </a:solidFill>
                <a:latin typeface="Playfair Display"/>
                <a:ea typeface="Playfair Display"/>
                <a:cs typeface="Playfair Display"/>
                <a:sym typeface="Playfair Display"/>
                <a:hlinkClick r:id="rId4"/>
              </a:rPr>
              <a:t>coronary artery disease</a:t>
            </a:r>
            <a:r>
              <a:rPr i="0" lang="en" sz="1100">
                <a:solidFill>
                  <a:schemeClr val="dk1"/>
                </a:solidFill>
                <a:latin typeface="Playfair Display"/>
                <a:ea typeface="Playfair Display"/>
                <a:cs typeface="Playfair Display"/>
                <a:sym typeface="Playfair Display"/>
              </a:rPr>
              <a:t> and find out if a </a:t>
            </a:r>
            <a:r>
              <a:rPr i="0" lang="en" sz="1100" u="sng" strike="noStrike">
                <a:solidFill>
                  <a:schemeClr val="hlink"/>
                </a:solidFill>
                <a:latin typeface="Playfair Display"/>
                <a:ea typeface="Playfair Display"/>
                <a:cs typeface="Playfair Display"/>
                <a:sym typeface="Playfair Display"/>
                <a:hlinkClick r:id="rId5"/>
              </a:rPr>
              <a:t>heart attack</a:t>
            </a:r>
            <a:r>
              <a:rPr i="0" lang="en" sz="1100">
                <a:solidFill>
                  <a:schemeClr val="dk1"/>
                </a:solidFill>
                <a:latin typeface="Playfair Display"/>
                <a:ea typeface="Playfair Display"/>
                <a:cs typeface="Playfair Display"/>
                <a:sym typeface="Playfair Display"/>
              </a:rPr>
              <a:t> has occurred. </a:t>
            </a:r>
            <a:r>
              <a:rPr i="0" lang="en" sz="1100">
                <a:solidFill>
                  <a:srgbClr val="000000"/>
                </a:solidFill>
                <a:latin typeface="Playfair Display"/>
                <a:ea typeface="Playfair Display"/>
                <a:cs typeface="Playfair Display"/>
                <a:sym typeface="Playfair Display"/>
              </a:rPr>
              <a:t> </a:t>
            </a:r>
            <a:endParaRPr i="0" sz="1100">
              <a:solidFill>
                <a:srgbClr val="000000"/>
              </a:solidFill>
              <a:latin typeface="Playfair Display"/>
              <a:ea typeface="Playfair Display"/>
              <a:cs typeface="Playfair Display"/>
              <a:sym typeface="Playfair Display"/>
            </a:endParaRPr>
          </a:p>
          <a:p>
            <a:pPr indent="0" lvl="0" marL="0" rtl="0" algn="just">
              <a:spcBef>
                <a:spcPts val="0"/>
              </a:spcBef>
              <a:spcAft>
                <a:spcPts val="0"/>
              </a:spcAft>
              <a:buSzPts val="1100"/>
              <a:buNone/>
            </a:pPr>
            <a:r>
              <a:t/>
            </a:r>
            <a:endParaRPr sz="1100">
              <a:solidFill>
                <a:srgbClr val="000000"/>
              </a:solidFill>
              <a:latin typeface="Playfair Display"/>
              <a:ea typeface="Playfair Display"/>
              <a:cs typeface="Playfair Display"/>
              <a:sym typeface="Playfair Display"/>
            </a:endParaRPr>
          </a:p>
          <a:p>
            <a:pPr indent="0" lvl="0" marL="0" rtl="0" algn="just">
              <a:spcBef>
                <a:spcPts val="0"/>
              </a:spcBef>
              <a:spcAft>
                <a:spcPts val="0"/>
              </a:spcAft>
              <a:buSzPts val="1100"/>
              <a:buNone/>
            </a:pPr>
            <a:r>
              <a:rPr lang="en" sz="1100">
                <a:solidFill>
                  <a:srgbClr val="000000"/>
                </a:solidFill>
                <a:latin typeface="Playfair Display"/>
                <a:ea typeface="Playfair Display"/>
                <a:cs typeface="Playfair Display"/>
                <a:sym typeface="Playfair Display"/>
              </a:rPr>
              <a:t>Using data mining and computerized approaches, cardial perfusion diagnosis can be achieved with SPECT images. In fact, in a previous work by Lukasz Kurgan et al, SPECT images were processed to extract a set of features, and explicit rules were generated using machine learning to mimic a cardiologist[1].</a:t>
            </a:r>
            <a:endParaRPr sz="1100">
              <a:solidFill>
                <a:srgbClr val="000000"/>
              </a:solidFill>
              <a:latin typeface="Playfair Display"/>
              <a:ea typeface="Playfair Display"/>
              <a:cs typeface="Playfair Display"/>
              <a:sym typeface="Playfair Display"/>
            </a:endParaRPr>
          </a:p>
          <a:p>
            <a:pPr indent="0" lvl="0" marL="0" rtl="0" algn="just">
              <a:spcBef>
                <a:spcPts val="0"/>
              </a:spcBef>
              <a:spcAft>
                <a:spcPts val="0"/>
              </a:spcAft>
              <a:buSzPts val="1100"/>
              <a:buNone/>
            </a:pPr>
            <a:r>
              <a:t/>
            </a:r>
            <a:endParaRPr sz="1100">
              <a:solidFill>
                <a:srgbClr val="000000"/>
              </a:solidFill>
              <a:latin typeface="Playfair Display"/>
              <a:ea typeface="Playfair Display"/>
              <a:cs typeface="Playfair Display"/>
              <a:sym typeface="Playfair Display"/>
            </a:endParaRPr>
          </a:p>
          <a:p>
            <a:pPr indent="0" lvl="0" marL="0" rtl="0" algn="just">
              <a:spcBef>
                <a:spcPts val="0"/>
              </a:spcBef>
              <a:spcAft>
                <a:spcPts val="0"/>
              </a:spcAft>
              <a:buSzPts val="1100"/>
              <a:buNone/>
            </a:pPr>
            <a:r>
              <a:t/>
            </a:r>
            <a:endParaRPr sz="1100">
              <a:solidFill>
                <a:srgbClr val="000000"/>
              </a:solidFill>
              <a:latin typeface="Playfair Display"/>
              <a:ea typeface="Playfair Display"/>
              <a:cs typeface="Playfair Display"/>
              <a:sym typeface="Playfair Display"/>
            </a:endParaRPr>
          </a:p>
          <a:p>
            <a:pPr indent="0" lvl="0" marL="0" rtl="0" algn="just">
              <a:spcBef>
                <a:spcPts val="800"/>
              </a:spcBef>
              <a:spcAft>
                <a:spcPts val="0"/>
              </a:spcAft>
              <a:buSzPts val="1100"/>
              <a:buNone/>
            </a:pPr>
            <a:r>
              <a:t/>
            </a:r>
            <a:endParaRPr sz="1100">
              <a:solidFill>
                <a:schemeClr val="dk1"/>
              </a:solidFill>
              <a:latin typeface="Playfair Display"/>
              <a:ea typeface="Playfair Display"/>
              <a:cs typeface="Playfair Display"/>
              <a:sym typeface="Playfair Displ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txBox="1"/>
          <p:nvPr>
            <p:ph type="title"/>
          </p:nvPr>
        </p:nvSpPr>
        <p:spPr>
          <a:xfrm>
            <a:off x="534150" y="457200"/>
            <a:ext cx="6421500" cy="5130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accent1"/>
              </a:buClr>
              <a:buSzPts val="2700"/>
              <a:buFont typeface="Trebuchet MS"/>
              <a:buNone/>
            </a:pPr>
            <a:r>
              <a:rPr lang="en" sz="2400">
                <a:latin typeface="Playfair Display"/>
                <a:ea typeface="Playfair Display"/>
                <a:cs typeface="Playfair Display"/>
                <a:sym typeface="Playfair Display"/>
              </a:rPr>
              <a:t>Background </a:t>
            </a:r>
            <a:endParaRPr sz="2400">
              <a:latin typeface="Playfair Display"/>
              <a:ea typeface="Playfair Display"/>
              <a:cs typeface="Playfair Display"/>
              <a:sym typeface="Playfair Display"/>
            </a:endParaRPr>
          </a:p>
        </p:txBody>
      </p:sp>
      <p:sp>
        <p:nvSpPr>
          <p:cNvPr id="201" name="Google Shape;201;p32"/>
          <p:cNvSpPr txBox="1"/>
          <p:nvPr>
            <p:ph idx="1" type="body"/>
          </p:nvPr>
        </p:nvSpPr>
        <p:spPr>
          <a:xfrm>
            <a:off x="4319725" y="1095000"/>
            <a:ext cx="3074100" cy="3616500"/>
          </a:xfrm>
          <a:prstGeom prst="rect">
            <a:avLst/>
          </a:prstGeom>
          <a:noFill/>
          <a:ln>
            <a:noFill/>
          </a:ln>
        </p:spPr>
        <p:txBody>
          <a:bodyPr anchorCtr="0" anchor="t" bIns="34275" lIns="68575" spcFirstLastPara="1" rIns="68575" wrap="square" tIns="34275">
            <a:noAutofit/>
          </a:bodyPr>
          <a:lstStyle/>
          <a:p>
            <a:pPr indent="0" lvl="0" marL="254000" rtl="0" algn="l">
              <a:spcBef>
                <a:spcPts val="0"/>
              </a:spcBef>
              <a:spcAft>
                <a:spcPts val="0"/>
              </a:spcAft>
              <a:buNone/>
            </a:pPr>
            <a:r>
              <a:rPr b="1" lang="en" sz="1100">
                <a:solidFill>
                  <a:srgbClr val="222328"/>
                </a:solidFill>
                <a:latin typeface="Playfair Display"/>
                <a:ea typeface="Playfair Display"/>
                <a:cs typeface="Playfair Display"/>
                <a:sym typeface="Playfair Display"/>
              </a:rPr>
              <a:t>Doctors recommend</a:t>
            </a:r>
            <a:r>
              <a:rPr b="1" i="0" lang="en" sz="1100">
                <a:solidFill>
                  <a:srgbClr val="222328"/>
                </a:solidFill>
                <a:latin typeface="Playfair Display"/>
                <a:ea typeface="Playfair Display"/>
                <a:cs typeface="Playfair Display"/>
                <a:sym typeface="Playfair Display"/>
              </a:rPr>
              <a:t> cardiac SPECT </a:t>
            </a:r>
            <a:r>
              <a:rPr b="1" lang="en" sz="1100">
                <a:solidFill>
                  <a:srgbClr val="222328"/>
                </a:solidFill>
                <a:latin typeface="Playfair Display"/>
                <a:ea typeface="Playfair Display"/>
                <a:cs typeface="Playfair Display"/>
                <a:sym typeface="Playfair Display"/>
              </a:rPr>
              <a:t>because it </a:t>
            </a:r>
            <a:r>
              <a:rPr b="1" i="0" lang="en" sz="1100">
                <a:solidFill>
                  <a:srgbClr val="222328"/>
                </a:solidFill>
                <a:latin typeface="Playfair Display"/>
                <a:ea typeface="Playfair Display"/>
                <a:cs typeface="Playfair Display"/>
                <a:sym typeface="Playfair Display"/>
              </a:rPr>
              <a:t> show areas of </a:t>
            </a:r>
            <a:r>
              <a:rPr b="1" lang="en" sz="1100">
                <a:solidFill>
                  <a:srgbClr val="222328"/>
                </a:solidFill>
                <a:latin typeface="Playfair Display"/>
                <a:ea typeface="Playfair Display"/>
                <a:cs typeface="Playfair Display"/>
                <a:sym typeface="Playfair Display"/>
              </a:rPr>
              <a:t>the </a:t>
            </a:r>
            <a:r>
              <a:rPr b="1" i="0" lang="en" sz="1100">
                <a:solidFill>
                  <a:srgbClr val="222328"/>
                </a:solidFill>
                <a:latin typeface="Playfair Display"/>
                <a:ea typeface="Playfair Display"/>
                <a:cs typeface="Playfair Display"/>
                <a:sym typeface="Playfair Display"/>
              </a:rPr>
              <a:t>heart that have low blood flow at rest or during exercise. This information helps</a:t>
            </a:r>
            <a:r>
              <a:rPr b="1" lang="en" sz="1100">
                <a:solidFill>
                  <a:srgbClr val="222328"/>
                </a:solidFill>
                <a:latin typeface="Playfair Display"/>
                <a:ea typeface="Playfair Display"/>
                <a:cs typeface="Playfair Display"/>
                <a:sym typeface="Playfair Display"/>
              </a:rPr>
              <a:t> the </a:t>
            </a:r>
            <a:r>
              <a:rPr b="1" i="0" lang="en" sz="1100">
                <a:solidFill>
                  <a:srgbClr val="222328"/>
                </a:solidFill>
                <a:latin typeface="Playfair Display"/>
                <a:ea typeface="Playfair Display"/>
                <a:cs typeface="Playfair Display"/>
                <a:sym typeface="Playfair Display"/>
              </a:rPr>
              <a:t> </a:t>
            </a:r>
            <a:r>
              <a:rPr b="1" lang="en" sz="1100">
                <a:solidFill>
                  <a:srgbClr val="222328"/>
                </a:solidFill>
                <a:latin typeface="Playfair Display"/>
                <a:ea typeface="Playfair Display"/>
                <a:cs typeface="Playfair Display"/>
                <a:sym typeface="Playfair Display"/>
              </a:rPr>
              <a:t>cardiologist</a:t>
            </a:r>
            <a:r>
              <a:rPr b="1" i="0" lang="en" sz="1100">
                <a:solidFill>
                  <a:srgbClr val="222328"/>
                </a:solidFill>
                <a:latin typeface="Playfair Display"/>
                <a:ea typeface="Playfair Display"/>
                <a:cs typeface="Playfair Display"/>
                <a:sym typeface="Playfair Display"/>
              </a:rPr>
              <a:t> find out:</a:t>
            </a:r>
            <a:endParaRPr b="1" sz="1100">
              <a:latin typeface="Playfair Display"/>
              <a:ea typeface="Playfair Display"/>
              <a:cs typeface="Playfair Display"/>
              <a:sym typeface="Playfair Display"/>
            </a:endParaRPr>
          </a:p>
          <a:p>
            <a:pPr indent="0" lvl="0" marL="254000" rtl="0" algn="l">
              <a:spcBef>
                <a:spcPts val="800"/>
              </a:spcBef>
              <a:spcAft>
                <a:spcPts val="0"/>
              </a:spcAft>
              <a:buNone/>
            </a:pPr>
            <a:r>
              <a:rPr lang="en" sz="1100">
                <a:solidFill>
                  <a:srgbClr val="222328"/>
                </a:solidFill>
                <a:latin typeface="Playfair Display"/>
                <a:ea typeface="Playfair Display"/>
                <a:cs typeface="Playfair Display"/>
                <a:sym typeface="Playfair Display"/>
              </a:rPr>
              <a:t>i)</a:t>
            </a:r>
            <a:r>
              <a:rPr lang="en" sz="1100">
                <a:solidFill>
                  <a:srgbClr val="222328"/>
                </a:solidFill>
                <a:latin typeface="Playfair Display"/>
                <a:ea typeface="Playfair Display"/>
                <a:cs typeface="Playfair Display"/>
                <a:sym typeface="Playfair Display"/>
              </a:rPr>
              <a:t> if the patient has</a:t>
            </a:r>
            <a:r>
              <a:rPr i="0" lang="en" sz="1100">
                <a:solidFill>
                  <a:srgbClr val="222328"/>
                </a:solidFill>
                <a:latin typeface="Playfair Display"/>
                <a:ea typeface="Playfair Display"/>
                <a:cs typeface="Playfair Display"/>
                <a:sym typeface="Playfair Display"/>
              </a:rPr>
              <a:t> coronary artery disease</a:t>
            </a:r>
            <a:endParaRPr sz="1100">
              <a:latin typeface="Playfair Display"/>
              <a:ea typeface="Playfair Display"/>
              <a:cs typeface="Playfair Display"/>
              <a:sym typeface="Playfair Display"/>
            </a:endParaRPr>
          </a:p>
          <a:p>
            <a:pPr indent="0" lvl="0" marL="254000" rtl="0" algn="l">
              <a:spcBef>
                <a:spcPts val="800"/>
              </a:spcBef>
              <a:spcAft>
                <a:spcPts val="0"/>
              </a:spcAft>
              <a:buNone/>
            </a:pPr>
            <a:r>
              <a:rPr lang="en" sz="1100">
                <a:solidFill>
                  <a:srgbClr val="222328"/>
                </a:solidFill>
                <a:latin typeface="Playfair Display"/>
                <a:ea typeface="Playfair Display"/>
                <a:cs typeface="Playfair Display"/>
                <a:sym typeface="Playfair Display"/>
              </a:rPr>
              <a:t>ii) if the patient has</a:t>
            </a:r>
            <a:r>
              <a:rPr i="0" lang="en" sz="1100">
                <a:solidFill>
                  <a:srgbClr val="222328"/>
                </a:solidFill>
                <a:latin typeface="Playfair Display"/>
                <a:ea typeface="Playfair Display"/>
                <a:cs typeface="Playfair Display"/>
                <a:sym typeface="Playfair Display"/>
              </a:rPr>
              <a:t> had or is at the risk of having a heart attack and areas of scar tissue exist.</a:t>
            </a:r>
            <a:endParaRPr sz="1100">
              <a:latin typeface="Playfair Display"/>
              <a:ea typeface="Playfair Display"/>
              <a:cs typeface="Playfair Display"/>
              <a:sym typeface="Playfair Display"/>
            </a:endParaRPr>
          </a:p>
          <a:p>
            <a:pPr indent="0" lvl="0" marL="254000" rtl="0" algn="l">
              <a:spcBef>
                <a:spcPts val="800"/>
              </a:spcBef>
              <a:spcAft>
                <a:spcPts val="0"/>
              </a:spcAft>
              <a:buNone/>
            </a:pPr>
            <a:r>
              <a:rPr lang="en" sz="1100">
                <a:solidFill>
                  <a:srgbClr val="222328"/>
                </a:solidFill>
                <a:latin typeface="Playfair Display"/>
                <a:ea typeface="Playfair Display"/>
                <a:cs typeface="Playfair Display"/>
                <a:sym typeface="Playfair Display"/>
              </a:rPr>
              <a:t>iii) h</a:t>
            </a:r>
            <a:r>
              <a:rPr i="0" lang="en" sz="1100">
                <a:solidFill>
                  <a:srgbClr val="222328"/>
                </a:solidFill>
                <a:latin typeface="Playfair Display"/>
                <a:ea typeface="Playfair Display"/>
                <a:cs typeface="Playfair Display"/>
                <a:sym typeface="Playfair Display"/>
              </a:rPr>
              <a:t>ow well bypass surgery or other cardiac procedures are working</a:t>
            </a:r>
            <a:endParaRPr sz="1100">
              <a:latin typeface="Playfair Display"/>
              <a:ea typeface="Playfair Display"/>
              <a:cs typeface="Playfair Display"/>
              <a:sym typeface="Playfair Display"/>
            </a:endParaRPr>
          </a:p>
          <a:p>
            <a:pPr indent="0" lvl="0" marL="254000" rtl="0" algn="l">
              <a:spcBef>
                <a:spcPts val="800"/>
              </a:spcBef>
              <a:spcAft>
                <a:spcPts val="0"/>
              </a:spcAft>
              <a:buNone/>
            </a:pPr>
            <a:r>
              <a:rPr lang="en" sz="1100">
                <a:solidFill>
                  <a:srgbClr val="222328"/>
                </a:solidFill>
                <a:latin typeface="Playfair Display"/>
                <a:ea typeface="Playfair Display"/>
                <a:cs typeface="Playfair Display"/>
                <a:sym typeface="Playfair Display"/>
              </a:rPr>
              <a:t>iv) i</a:t>
            </a:r>
            <a:r>
              <a:rPr i="0" lang="en" sz="1100">
                <a:solidFill>
                  <a:srgbClr val="222328"/>
                </a:solidFill>
                <a:latin typeface="Playfair Display"/>
                <a:ea typeface="Playfair Display"/>
                <a:cs typeface="Playfair Display"/>
                <a:sym typeface="Playfair Display"/>
              </a:rPr>
              <a:t>f </a:t>
            </a:r>
            <a:r>
              <a:rPr lang="en" sz="1100">
                <a:solidFill>
                  <a:srgbClr val="222328"/>
                </a:solidFill>
                <a:latin typeface="Playfair Display"/>
                <a:ea typeface="Playfair Display"/>
                <a:cs typeface="Playfair Display"/>
                <a:sym typeface="Playfair Display"/>
              </a:rPr>
              <a:t>the patient has had</a:t>
            </a:r>
            <a:r>
              <a:rPr i="0" lang="en" sz="1100">
                <a:solidFill>
                  <a:srgbClr val="222328"/>
                </a:solidFill>
                <a:latin typeface="Playfair Display"/>
                <a:ea typeface="Playfair Display"/>
                <a:cs typeface="Playfair Display"/>
                <a:sym typeface="Playfair Display"/>
              </a:rPr>
              <a:t> a heart attack and need</a:t>
            </a:r>
            <a:r>
              <a:rPr lang="en" sz="1100">
                <a:solidFill>
                  <a:srgbClr val="222328"/>
                </a:solidFill>
                <a:latin typeface="Playfair Display"/>
                <a:ea typeface="Playfair Display"/>
                <a:cs typeface="Playfair Display"/>
                <a:sym typeface="Playfair Display"/>
              </a:rPr>
              <a:t>s </a:t>
            </a:r>
            <a:r>
              <a:rPr i="0" lang="en" sz="1100">
                <a:solidFill>
                  <a:srgbClr val="222328"/>
                </a:solidFill>
                <a:latin typeface="Playfair Display"/>
                <a:ea typeface="Playfair Display"/>
                <a:cs typeface="Playfair Display"/>
                <a:sym typeface="Playfair Display"/>
              </a:rPr>
              <a:t>more immediate tests</a:t>
            </a:r>
            <a:r>
              <a:rPr lang="en" sz="1100">
                <a:solidFill>
                  <a:srgbClr val="222328"/>
                </a:solidFill>
                <a:latin typeface="Playfair Display"/>
                <a:ea typeface="Playfair Display"/>
                <a:cs typeface="Playfair Display"/>
                <a:sym typeface="Playfair Display"/>
              </a:rPr>
              <a:t> </a:t>
            </a:r>
            <a:r>
              <a:rPr i="0" lang="en" sz="1100">
                <a:solidFill>
                  <a:srgbClr val="222328"/>
                </a:solidFill>
                <a:latin typeface="Playfair Display"/>
                <a:ea typeface="Playfair Display"/>
                <a:cs typeface="Playfair Display"/>
                <a:sym typeface="Playfair Display"/>
              </a:rPr>
              <a:t>such as a cardiac catheterization or percutaneous coronary intervention (PCI) [2]</a:t>
            </a:r>
            <a:endParaRPr sz="1100">
              <a:latin typeface="Playfair Display"/>
              <a:ea typeface="Playfair Display"/>
              <a:cs typeface="Playfair Display"/>
              <a:sym typeface="Playfair Display"/>
            </a:endParaRPr>
          </a:p>
          <a:p>
            <a:pPr indent="-190500" lvl="0" marL="254000" rtl="0" algn="l">
              <a:spcBef>
                <a:spcPts val="800"/>
              </a:spcBef>
              <a:spcAft>
                <a:spcPts val="0"/>
              </a:spcAft>
              <a:buSzPts val="1100"/>
              <a:buFont typeface="Arial"/>
              <a:buNone/>
            </a:pPr>
            <a:r>
              <a:t/>
            </a:r>
            <a:endParaRPr sz="1100">
              <a:solidFill>
                <a:srgbClr val="222328"/>
              </a:solidFill>
              <a:latin typeface="Playfair Display"/>
              <a:ea typeface="Playfair Display"/>
              <a:cs typeface="Playfair Display"/>
              <a:sym typeface="Playfair Display"/>
            </a:endParaRPr>
          </a:p>
          <a:p>
            <a:pPr indent="0" lvl="0" marL="0" rtl="0" algn="l">
              <a:spcBef>
                <a:spcPts val="800"/>
              </a:spcBef>
              <a:spcAft>
                <a:spcPts val="0"/>
              </a:spcAft>
              <a:buSzPts val="1100"/>
              <a:buNone/>
            </a:pPr>
            <a:r>
              <a:t/>
            </a:r>
            <a:endParaRPr i="0" sz="1100">
              <a:solidFill>
                <a:srgbClr val="222328"/>
              </a:solidFill>
              <a:latin typeface="Playfair Display"/>
              <a:ea typeface="Playfair Display"/>
              <a:cs typeface="Playfair Display"/>
              <a:sym typeface="Playfair Display"/>
            </a:endParaRPr>
          </a:p>
        </p:txBody>
      </p:sp>
      <p:pic>
        <p:nvPicPr>
          <p:cNvPr id="202" name="Google Shape;202;p32"/>
          <p:cNvPicPr preferRelativeResize="0"/>
          <p:nvPr/>
        </p:nvPicPr>
        <p:blipFill>
          <a:blip r:embed="rId3">
            <a:alphaModFix/>
          </a:blip>
          <a:stretch>
            <a:fillRect/>
          </a:stretch>
        </p:blipFill>
        <p:spPr>
          <a:xfrm>
            <a:off x="538300" y="1005550"/>
            <a:ext cx="3747125" cy="3785000"/>
          </a:xfrm>
          <a:prstGeom prst="rect">
            <a:avLst/>
          </a:prstGeom>
          <a:noFill/>
          <a:ln>
            <a:noFill/>
          </a:ln>
        </p:spPr>
      </p:pic>
      <p:sp>
        <p:nvSpPr>
          <p:cNvPr id="203" name="Google Shape;203;p32"/>
          <p:cNvSpPr txBox="1"/>
          <p:nvPr/>
        </p:nvSpPr>
        <p:spPr>
          <a:xfrm>
            <a:off x="622850" y="4760050"/>
            <a:ext cx="2712300" cy="30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Playfair Display"/>
                <a:ea typeface="Playfair Display"/>
                <a:cs typeface="Playfair Display"/>
                <a:sym typeface="Playfair Display"/>
              </a:rPr>
              <a:t>Figure 1:</a:t>
            </a:r>
            <a:r>
              <a:rPr lang="en" sz="1100">
                <a:latin typeface="Playfair Display"/>
                <a:ea typeface="Playfair Display"/>
                <a:cs typeface="Playfair Display"/>
                <a:sym typeface="Playfair Display"/>
              </a:rPr>
              <a:t> SPECT Imaging Procedure</a:t>
            </a:r>
            <a:endParaRPr sz="1100">
              <a:latin typeface="Playfair Display"/>
              <a:ea typeface="Playfair Display"/>
              <a:cs typeface="Playfair Display"/>
              <a:sym typeface="Playfair Displ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3"/>
          <p:cNvSpPr txBox="1"/>
          <p:nvPr>
            <p:ph type="title"/>
          </p:nvPr>
        </p:nvSpPr>
        <p:spPr>
          <a:xfrm>
            <a:off x="859125" y="1430900"/>
            <a:ext cx="3408000" cy="5985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accent1"/>
              </a:buClr>
              <a:buSzPts val="2700"/>
              <a:buFont typeface="Trebuchet MS"/>
              <a:buNone/>
            </a:pPr>
            <a:r>
              <a:rPr lang="en" sz="2400">
                <a:latin typeface="Playfair Display"/>
                <a:ea typeface="Playfair Display"/>
                <a:cs typeface="Playfair Display"/>
                <a:sym typeface="Playfair Display"/>
              </a:rPr>
              <a:t>Dataset Information</a:t>
            </a:r>
            <a:endParaRPr sz="2400">
              <a:latin typeface="Playfair Display"/>
              <a:ea typeface="Playfair Display"/>
              <a:cs typeface="Playfair Display"/>
              <a:sym typeface="Playfair Display"/>
            </a:endParaRPr>
          </a:p>
        </p:txBody>
      </p:sp>
      <p:sp>
        <p:nvSpPr>
          <p:cNvPr id="209" name="Google Shape;209;p33"/>
          <p:cNvSpPr txBox="1"/>
          <p:nvPr>
            <p:ph idx="1" type="body"/>
          </p:nvPr>
        </p:nvSpPr>
        <p:spPr>
          <a:xfrm>
            <a:off x="671375" y="2181675"/>
            <a:ext cx="6670500" cy="2149800"/>
          </a:xfrm>
          <a:prstGeom prst="rect">
            <a:avLst/>
          </a:prstGeom>
          <a:noFill/>
          <a:ln>
            <a:noFill/>
          </a:ln>
        </p:spPr>
        <p:txBody>
          <a:bodyPr anchorCtr="0" anchor="t" bIns="34275" lIns="68575" spcFirstLastPara="1" rIns="68575" wrap="square" tIns="34275">
            <a:noAutofit/>
          </a:bodyPr>
          <a:lstStyle/>
          <a:p>
            <a:pPr indent="-298450" lvl="0" marL="457200" rtl="0" algn="just">
              <a:spcBef>
                <a:spcPts val="0"/>
              </a:spcBef>
              <a:spcAft>
                <a:spcPts val="0"/>
              </a:spcAft>
              <a:buClr>
                <a:schemeClr val="dk1"/>
              </a:buClr>
              <a:buSzPts val="1100"/>
              <a:buFont typeface="Playfair Display"/>
              <a:buChar char="●"/>
            </a:pPr>
            <a:r>
              <a:rPr lang="en" sz="1100">
                <a:solidFill>
                  <a:schemeClr val="dk1"/>
                </a:solidFill>
                <a:highlight>
                  <a:schemeClr val="lt1"/>
                </a:highlight>
                <a:latin typeface="Playfair Display"/>
                <a:ea typeface="Playfair Display"/>
                <a:cs typeface="Playfair Display"/>
                <a:sym typeface="Playfair Display"/>
              </a:rPr>
              <a:t>The dataset describes the diagnosis of cardiac SPECT images and it was accessed from the UCI Machine Learning Repository on </a:t>
            </a:r>
            <a:r>
              <a:rPr b="1" lang="en" sz="1100">
                <a:solidFill>
                  <a:schemeClr val="dk1"/>
                </a:solidFill>
                <a:highlight>
                  <a:schemeClr val="lt1"/>
                </a:highlight>
                <a:latin typeface="Playfair Display"/>
                <a:ea typeface="Playfair Display"/>
                <a:cs typeface="Playfair Display"/>
                <a:sym typeface="Playfair Display"/>
              </a:rPr>
              <a:t>October 8, 2020</a:t>
            </a:r>
            <a:r>
              <a:rPr lang="en" sz="1100">
                <a:solidFill>
                  <a:schemeClr val="dk1"/>
                </a:solidFill>
                <a:highlight>
                  <a:schemeClr val="lt1"/>
                </a:highlight>
                <a:latin typeface="Playfair Display"/>
                <a:ea typeface="Playfair Display"/>
                <a:cs typeface="Playfair Display"/>
                <a:sym typeface="Playfair Display"/>
              </a:rPr>
              <a:t>. </a:t>
            </a:r>
            <a:endParaRPr sz="1100">
              <a:solidFill>
                <a:schemeClr val="dk1"/>
              </a:solidFill>
              <a:highlight>
                <a:schemeClr val="lt1"/>
              </a:highlight>
              <a:latin typeface="Playfair Display"/>
              <a:ea typeface="Playfair Display"/>
              <a:cs typeface="Playfair Display"/>
              <a:sym typeface="Playfair Display"/>
            </a:endParaRPr>
          </a:p>
          <a:p>
            <a:pPr indent="0" lvl="0" marL="457200" rtl="0" algn="just">
              <a:spcBef>
                <a:spcPts val="0"/>
              </a:spcBef>
              <a:spcAft>
                <a:spcPts val="0"/>
              </a:spcAft>
              <a:buNone/>
            </a:pPr>
            <a:r>
              <a:t/>
            </a:r>
            <a:endParaRPr sz="1100">
              <a:solidFill>
                <a:schemeClr val="dk1"/>
              </a:solidFill>
              <a:highlight>
                <a:schemeClr val="lt1"/>
              </a:highlight>
              <a:latin typeface="Playfair Display"/>
              <a:ea typeface="Playfair Display"/>
              <a:cs typeface="Playfair Display"/>
              <a:sym typeface="Playfair Display"/>
            </a:endParaRPr>
          </a:p>
          <a:p>
            <a:pPr indent="-298450" lvl="0" marL="457200" rtl="0" algn="just">
              <a:spcBef>
                <a:spcPts val="0"/>
              </a:spcBef>
              <a:spcAft>
                <a:spcPts val="0"/>
              </a:spcAft>
              <a:buClr>
                <a:schemeClr val="dk1"/>
              </a:buClr>
              <a:buSzPts val="1100"/>
              <a:buFont typeface="Playfair Display"/>
              <a:buChar char="●"/>
            </a:pPr>
            <a:r>
              <a:rPr lang="en" sz="1100">
                <a:solidFill>
                  <a:schemeClr val="dk1"/>
                </a:solidFill>
                <a:highlight>
                  <a:schemeClr val="lt1"/>
                </a:highlight>
                <a:latin typeface="Playfair Display"/>
                <a:ea typeface="Playfair Display"/>
                <a:cs typeface="Playfair Display"/>
                <a:sym typeface="Playfair Display"/>
              </a:rPr>
              <a:t>The original owners are </a:t>
            </a:r>
            <a:r>
              <a:rPr b="1" lang="en" sz="1100">
                <a:solidFill>
                  <a:schemeClr val="dk1"/>
                </a:solidFill>
                <a:latin typeface="Playfair Display"/>
                <a:ea typeface="Playfair Display"/>
                <a:cs typeface="Playfair Display"/>
                <a:sym typeface="Playfair Display"/>
              </a:rPr>
              <a:t>Krzysztof J. Cios, Lukasz A </a:t>
            </a:r>
            <a:r>
              <a:rPr lang="en" sz="1100">
                <a:solidFill>
                  <a:schemeClr val="dk1"/>
                </a:solidFill>
                <a:latin typeface="Playfair Display"/>
                <a:ea typeface="Playfair Display"/>
                <a:cs typeface="Playfair Display"/>
                <a:sym typeface="Playfair Display"/>
              </a:rPr>
              <a:t>and </a:t>
            </a:r>
            <a:r>
              <a:rPr b="1" lang="en" sz="1100">
                <a:solidFill>
                  <a:schemeClr val="dk1"/>
                </a:solidFill>
                <a:latin typeface="Playfair Display"/>
                <a:ea typeface="Playfair Display"/>
                <a:cs typeface="Playfair Display"/>
                <a:sym typeface="Playfair Display"/>
              </a:rPr>
              <a:t>Kurgan Lucy</a:t>
            </a:r>
            <a:r>
              <a:rPr lang="en" sz="1100">
                <a:solidFill>
                  <a:schemeClr val="dk1"/>
                </a:solidFill>
                <a:latin typeface="Playfair Display"/>
                <a:ea typeface="Playfair Display"/>
                <a:cs typeface="Playfair Display"/>
                <a:sym typeface="Playfair Display"/>
              </a:rPr>
              <a:t> from University of Colorado at Denver and </a:t>
            </a:r>
            <a:r>
              <a:rPr b="1" lang="en" sz="1100">
                <a:solidFill>
                  <a:schemeClr val="dk1"/>
                </a:solidFill>
                <a:latin typeface="Playfair Display"/>
                <a:ea typeface="Playfair Display"/>
                <a:cs typeface="Playfair Display"/>
                <a:sym typeface="Playfair Display"/>
              </a:rPr>
              <a:t>S. Goodenday </a:t>
            </a:r>
            <a:r>
              <a:rPr lang="en" sz="1100">
                <a:solidFill>
                  <a:schemeClr val="dk1"/>
                </a:solidFill>
                <a:latin typeface="Playfair Display"/>
                <a:ea typeface="Playfair Display"/>
                <a:cs typeface="Playfair Display"/>
                <a:sym typeface="Playfair Display"/>
              </a:rPr>
              <a:t>(Medical College of Ohio). and the donors are Lukasz A.Kurgan and Krzysztof J. Cios [3]. </a:t>
            </a:r>
            <a:endParaRPr sz="1100">
              <a:solidFill>
                <a:schemeClr val="dk1"/>
              </a:solidFill>
              <a:latin typeface="Playfair Display"/>
              <a:ea typeface="Playfair Display"/>
              <a:cs typeface="Playfair Display"/>
              <a:sym typeface="Playfair Display"/>
            </a:endParaRPr>
          </a:p>
          <a:p>
            <a:pPr indent="0" lvl="0" marL="0" rtl="0" algn="just">
              <a:lnSpc>
                <a:spcPct val="115000"/>
              </a:lnSpc>
              <a:spcBef>
                <a:spcPts val="0"/>
              </a:spcBef>
              <a:spcAft>
                <a:spcPts val="0"/>
              </a:spcAft>
              <a:buClr>
                <a:schemeClr val="dk1"/>
              </a:buClr>
              <a:buSzPts val="1100"/>
              <a:buFont typeface="Arial"/>
              <a:buNone/>
            </a:pPr>
            <a:r>
              <a:t/>
            </a:r>
            <a:endParaRPr sz="1100">
              <a:solidFill>
                <a:schemeClr val="dk1"/>
              </a:solidFill>
              <a:latin typeface="Playfair Display"/>
              <a:ea typeface="Playfair Display"/>
              <a:cs typeface="Playfair Display"/>
              <a:sym typeface="Playfair Display"/>
            </a:endParaRPr>
          </a:p>
          <a:p>
            <a:pPr indent="0" lvl="0" marL="0" rtl="0" algn="just">
              <a:spcBef>
                <a:spcPts val="0"/>
              </a:spcBef>
              <a:spcAft>
                <a:spcPts val="0"/>
              </a:spcAft>
              <a:buClr>
                <a:schemeClr val="dk1"/>
              </a:buClr>
              <a:buSzPts val="1100"/>
              <a:buFont typeface="Arial"/>
              <a:buNone/>
            </a:pPr>
            <a:r>
              <a:t/>
            </a:r>
            <a:endParaRPr sz="1100">
              <a:solidFill>
                <a:schemeClr val="dk1"/>
              </a:solidFill>
              <a:latin typeface="Playfair Display"/>
              <a:ea typeface="Playfair Display"/>
              <a:cs typeface="Playfair Display"/>
              <a:sym typeface="Playfair Display"/>
            </a:endParaRPr>
          </a:p>
          <a:p>
            <a:pPr indent="0" lvl="0" marL="0" rtl="0" algn="just">
              <a:spcBef>
                <a:spcPts val="0"/>
              </a:spcBef>
              <a:spcAft>
                <a:spcPts val="0"/>
              </a:spcAft>
              <a:buNone/>
            </a:pPr>
            <a:r>
              <a:t/>
            </a:r>
            <a:endParaRPr b="1" sz="1100">
              <a:solidFill>
                <a:srgbClr val="000000"/>
              </a:solidFill>
              <a:latin typeface="Playfair Display"/>
              <a:ea typeface="Playfair Display"/>
              <a:cs typeface="Playfair Display"/>
              <a:sym typeface="Playfair Displ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4"/>
          <p:cNvSpPr txBox="1"/>
          <p:nvPr>
            <p:ph type="title"/>
          </p:nvPr>
        </p:nvSpPr>
        <p:spPr>
          <a:xfrm>
            <a:off x="1442450" y="1323600"/>
            <a:ext cx="5454900" cy="4821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Dataset Information</a:t>
            </a:r>
            <a:endParaRPr>
              <a:latin typeface="Playfair Display"/>
              <a:ea typeface="Playfair Display"/>
              <a:cs typeface="Playfair Display"/>
              <a:sym typeface="Playfair Display"/>
            </a:endParaRPr>
          </a:p>
        </p:txBody>
      </p:sp>
      <p:sp>
        <p:nvSpPr>
          <p:cNvPr id="215" name="Google Shape;215;p34"/>
          <p:cNvSpPr txBox="1"/>
          <p:nvPr>
            <p:ph idx="1" type="body"/>
          </p:nvPr>
        </p:nvSpPr>
        <p:spPr>
          <a:xfrm>
            <a:off x="1245700" y="1979050"/>
            <a:ext cx="5655900" cy="2551800"/>
          </a:xfrm>
          <a:prstGeom prst="rect">
            <a:avLst/>
          </a:prstGeom>
        </p:spPr>
        <p:txBody>
          <a:bodyPr anchorCtr="0" anchor="t" bIns="34275" lIns="68575" spcFirstLastPara="1" rIns="68575" wrap="square" tIns="34275">
            <a:noAutofit/>
          </a:bodyPr>
          <a:lstStyle/>
          <a:p>
            <a:pPr indent="-298450" lvl="0" marL="457200" rtl="0" algn="just">
              <a:spcBef>
                <a:spcPts val="0"/>
              </a:spcBef>
              <a:spcAft>
                <a:spcPts val="0"/>
              </a:spcAft>
              <a:buClr>
                <a:schemeClr val="dk1"/>
              </a:buClr>
              <a:buSzPts val="1100"/>
              <a:buFont typeface="Playfair Display"/>
              <a:buChar char="●"/>
            </a:pPr>
            <a:r>
              <a:rPr lang="en" sz="1100">
                <a:solidFill>
                  <a:schemeClr val="dk1"/>
                </a:solidFill>
                <a:latin typeface="Playfair Display"/>
                <a:ea typeface="Playfair Display"/>
                <a:cs typeface="Playfair Display"/>
                <a:sym typeface="Playfair Display"/>
              </a:rPr>
              <a:t>There are </a:t>
            </a:r>
            <a:r>
              <a:rPr b="1" lang="en" sz="1100">
                <a:solidFill>
                  <a:schemeClr val="dk1"/>
                </a:solidFill>
                <a:latin typeface="Playfair Display"/>
                <a:ea typeface="Playfair Display"/>
                <a:cs typeface="Playfair Display"/>
                <a:sym typeface="Playfair Display"/>
              </a:rPr>
              <a:t>267</a:t>
            </a:r>
            <a:r>
              <a:rPr lang="en" sz="1100">
                <a:solidFill>
                  <a:schemeClr val="dk1"/>
                </a:solidFill>
                <a:latin typeface="Playfair Display"/>
                <a:ea typeface="Playfair Display"/>
                <a:cs typeface="Playfair Display"/>
                <a:sym typeface="Playfair Display"/>
              </a:rPr>
              <a:t> instances of patients with each patient having 22 binary independent variables each indicating a partial diagnosis labelled </a:t>
            </a:r>
            <a:r>
              <a:rPr b="1" lang="en" sz="1100">
                <a:solidFill>
                  <a:schemeClr val="dk1"/>
                </a:solidFill>
                <a:latin typeface="Playfair Display"/>
                <a:ea typeface="Playfair Display"/>
                <a:cs typeface="Playfair Display"/>
                <a:sym typeface="Playfair Display"/>
              </a:rPr>
              <a:t>F1 through F22 </a:t>
            </a:r>
            <a:r>
              <a:rPr lang="en" sz="1100">
                <a:solidFill>
                  <a:schemeClr val="dk1"/>
                </a:solidFill>
                <a:latin typeface="Playfair Display"/>
                <a:ea typeface="Playfair Display"/>
                <a:cs typeface="Playfair Display"/>
                <a:sym typeface="Playfair Display"/>
              </a:rPr>
              <a:t> </a:t>
            </a:r>
            <a:endParaRPr sz="1100">
              <a:solidFill>
                <a:schemeClr val="dk1"/>
              </a:solidFill>
              <a:latin typeface="Playfair Display"/>
              <a:ea typeface="Playfair Display"/>
              <a:cs typeface="Playfair Display"/>
              <a:sym typeface="Playfair Display"/>
            </a:endParaRPr>
          </a:p>
          <a:p>
            <a:pPr indent="0" lvl="0" marL="457200" rtl="0" algn="just">
              <a:spcBef>
                <a:spcPts val="0"/>
              </a:spcBef>
              <a:spcAft>
                <a:spcPts val="0"/>
              </a:spcAft>
              <a:buNone/>
            </a:pPr>
            <a:r>
              <a:t/>
            </a:r>
            <a:endParaRPr sz="1100">
              <a:solidFill>
                <a:schemeClr val="dk1"/>
              </a:solidFill>
              <a:latin typeface="Playfair Display"/>
              <a:ea typeface="Playfair Display"/>
              <a:cs typeface="Playfair Display"/>
              <a:sym typeface="Playfair Display"/>
            </a:endParaRPr>
          </a:p>
          <a:p>
            <a:pPr indent="-298450" lvl="0" marL="457200" rtl="0" algn="just">
              <a:spcBef>
                <a:spcPts val="0"/>
              </a:spcBef>
              <a:spcAft>
                <a:spcPts val="0"/>
              </a:spcAft>
              <a:buClr>
                <a:schemeClr val="dk1"/>
              </a:buClr>
              <a:buSzPts val="1100"/>
              <a:buFont typeface="Playfair Display"/>
              <a:buChar char="●"/>
            </a:pPr>
            <a:r>
              <a:rPr lang="en" sz="1100">
                <a:solidFill>
                  <a:schemeClr val="dk1"/>
                </a:solidFill>
                <a:latin typeface="Playfair Display"/>
                <a:ea typeface="Playfair Display"/>
                <a:cs typeface="Playfair Display"/>
                <a:sym typeface="Playfair Display"/>
              </a:rPr>
              <a:t>There is  </a:t>
            </a:r>
            <a:r>
              <a:rPr b="1" lang="en" sz="1100">
                <a:solidFill>
                  <a:schemeClr val="dk1"/>
                </a:solidFill>
                <a:latin typeface="Playfair Display"/>
                <a:ea typeface="Playfair Display"/>
                <a:cs typeface="Playfair Display"/>
                <a:sym typeface="Playfair Display"/>
              </a:rPr>
              <a:t>1</a:t>
            </a:r>
            <a:r>
              <a:rPr lang="en" sz="1100">
                <a:solidFill>
                  <a:schemeClr val="dk1"/>
                </a:solidFill>
                <a:latin typeface="Playfair Display"/>
                <a:ea typeface="Playfair Display"/>
                <a:cs typeface="Playfair Display"/>
                <a:sym typeface="Playfair Display"/>
              </a:rPr>
              <a:t> binary dependent variable indicating the </a:t>
            </a:r>
            <a:r>
              <a:rPr b="1" lang="en" sz="1100">
                <a:solidFill>
                  <a:schemeClr val="dk1"/>
                </a:solidFill>
                <a:latin typeface="Playfair Display"/>
                <a:ea typeface="Playfair Display"/>
                <a:cs typeface="Playfair Display"/>
                <a:sym typeface="Playfair Display"/>
              </a:rPr>
              <a:t>OVERALL_DIAGNOSIS</a:t>
            </a:r>
            <a:r>
              <a:rPr lang="en" sz="1100">
                <a:solidFill>
                  <a:schemeClr val="dk1"/>
                </a:solidFill>
                <a:latin typeface="Playfair Display"/>
                <a:ea typeface="Playfair Display"/>
                <a:cs typeface="Playfair Display"/>
                <a:sym typeface="Playfair Display"/>
              </a:rPr>
              <a:t> received from the SPECT scan (whether the patient is normal or abnormal).</a:t>
            </a:r>
            <a:endParaRPr sz="1100">
              <a:solidFill>
                <a:schemeClr val="dk1"/>
              </a:solidFill>
              <a:latin typeface="Playfair Display"/>
              <a:ea typeface="Playfair Display"/>
              <a:cs typeface="Playfair Display"/>
              <a:sym typeface="Playfair Display"/>
            </a:endParaRPr>
          </a:p>
          <a:p>
            <a:pPr indent="0" lvl="0" marL="457200" rtl="0" algn="just">
              <a:spcBef>
                <a:spcPts val="0"/>
              </a:spcBef>
              <a:spcAft>
                <a:spcPts val="0"/>
              </a:spcAft>
              <a:buNone/>
            </a:pPr>
            <a:r>
              <a:t/>
            </a:r>
            <a:endParaRPr sz="1100">
              <a:solidFill>
                <a:schemeClr val="dk1"/>
              </a:solidFill>
              <a:latin typeface="Playfair Display"/>
              <a:ea typeface="Playfair Display"/>
              <a:cs typeface="Playfair Display"/>
              <a:sym typeface="Playfair Display"/>
            </a:endParaRPr>
          </a:p>
          <a:p>
            <a:pPr indent="-298450" lvl="0" marL="457200" rtl="0" algn="just">
              <a:spcBef>
                <a:spcPts val="0"/>
              </a:spcBef>
              <a:spcAft>
                <a:spcPts val="0"/>
              </a:spcAft>
              <a:buClr>
                <a:schemeClr val="dk1"/>
              </a:buClr>
              <a:buSzPts val="1100"/>
              <a:buFont typeface="Playfair Display"/>
              <a:buChar char="●"/>
            </a:pPr>
            <a:r>
              <a:rPr lang="en" sz="1100">
                <a:solidFill>
                  <a:schemeClr val="dk1"/>
                </a:solidFill>
                <a:latin typeface="Playfair Display"/>
                <a:ea typeface="Playfair Display"/>
                <a:cs typeface="Playfair Display"/>
                <a:sym typeface="Playfair Display"/>
              </a:rPr>
              <a:t>The original dataset is split into 80 instances of training data and 187 testing, so in order to improve the model accuracy the instances were merged and re-split into 75% training and 25% testing data. </a:t>
            </a:r>
            <a:endParaRPr sz="1100">
              <a:solidFill>
                <a:srgbClr val="123654"/>
              </a:solidFill>
              <a:latin typeface="Playfair Display"/>
              <a:ea typeface="Playfair Display"/>
              <a:cs typeface="Playfair Display"/>
              <a:sym typeface="Playfair Display"/>
            </a:endParaRPr>
          </a:p>
          <a:p>
            <a:pPr indent="0" lvl="0" marL="457200" rtl="0" algn="just">
              <a:spcBef>
                <a:spcPts val="0"/>
              </a:spcBef>
              <a:spcAft>
                <a:spcPts val="0"/>
              </a:spcAft>
              <a:buNone/>
            </a:pPr>
            <a:r>
              <a:t/>
            </a:r>
            <a:endParaRPr sz="1100">
              <a:latin typeface="Playfair Display"/>
              <a:ea typeface="Playfair Display"/>
              <a:cs typeface="Playfair Display"/>
              <a:sym typeface="Playfair Displ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5"/>
          <p:cNvSpPr txBox="1"/>
          <p:nvPr>
            <p:ph type="title"/>
          </p:nvPr>
        </p:nvSpPr>
        <p:spPr>
          <a:xfrm>
            <a:off x="812800" y="1066800"/>
            <a:ext cx="6447600" cy="4068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accent1"/>
              </a:buClr>
              <a:buSzPts val="2700"/>
              <a:buFont typeface="Trebuchet MS"/>
              <a:buNone/>
            </a:pPr>
            <a:r>
              <a:rPr lang="en" sz="2400">
                <a:latin typeface="Playfair Display"/>
                <a:ea typeface="Playfair Display"/>
                <a:cs typeface="Playfair Display"/>
                <a:sym typeface="Playfair Display"/>
              </a:rPr>
              <a:t>Machine Learning Methods and Tools</a:t>
            </a:r>
            <a:endParaRPr sz="2400">
              <a:latin typeface="Playfair Display"/>
              <a:ea typeface="Playfair Display"/>
              <a:cs typeface="Playfair Display"/>
              <a:sym typeface="Playfair Display"/>
            </a:endParaRPr>
          </a:p>
        </p:txBody>
      </p:sp>
      <p:sp>
        <p:nvSpPr>
          <p:cNvPr id="221" name="Google Shape;221;p35"/>
          <p:cNvSpPr txBox="1"/>
          <p:nvPr>
            <p:ph idx="1" type="body"/>
          </p:nvPr>
        </p:nvSpPr>
        <p:spPr>
          <a:xfrm>
            <a:off x="546650" y="1667625"/>
            <a:ext cx="6700500" cy="2863500"/>
          </a:xfrm>
          <a:prstGeom prst="rect">
            <a:avLst/>
          </a:prstGeom>
          <a:noFill/>
          <a:ln>
            <a:noFill/>
          </a:ln>
        </p:spPr>
        <p:txBody>
          <a:bodyPr anchorCtr="0" anchor="t" bIns="34275" lIns="68575" spcFirstLastPara="1" rIns="68575" wrap="square" tIns="34275">
            <a:noAutofit/>
          </a:bodyPr>
          <a:lstStyle/>
          <a:p>
            <a:pPr indent="0" lvl="0" marL="254000" rtl="0" algn="just">
              <a:spcBef>
                <a:spcPts val="0"/>
              </a:spcBef>
              <a:spcAft>
                <a:spcPts val="0"/>
              </a:spcAft>
              <a:buNone/>
            </a:pPr>
            <a:r>
              <a:rPr lang="en" sz="1100">
                <a:latin typeface="Playfair Display"/>
                <a:ea typeface="Playfair Display"/>
                <a:cs typeface="Playfair Display"/>
                <a:sym typeface="Playfair Display"/>
              </a:rPr>
              <a:t>We developed various models including </a:t>
            </a:r>
            <a:r>
              <a:rPr b="1" lang="en" sz="1100">
                <a:latin typeface="Playfair Display"/>
                <a:ea typeface="Playfair Display"/>
                <a:cs typeface="Playfair Display"/>
                <a:sym typeface="Playfair Display"/>
              </a:rPr>
              <a:t>Logistic Regression</a:t>
            </a:r>
            <a:r>
              <a:rPr lang="en" sz="1100">
                <a:latin typeface="Playfair Display"/>
                <a:ea typeface="Playfair Display"/>
                <a:cs typeface="Playfair Display"/>
                <a:sym typeface="Playfair Display"/>
              </a:rPr>
              <a:t>, </a:t>
            </a:r>
            <a:r>
              <a:rPr b="1" lang="en" sz="1100">
                <a:latin typeface="Playfair Display"/>
                <a:ea typeface="Playfair Display"/>
                <a:cs typeface="Playfair Display"/>
                <a:sym typeface="Playfair Display"/>
              </a:rPr>
              <a:t>Support Vector Machines</a:t>
            </a:r>
            <a:r>
              <a:rPr lang="en" sz="1100">
                <a:latin typeface="Playfair Display"/>
                <a:ea typeface="Playfair Display"/>
                <a:cs typeface="Playfair Display"/>
                <a:sym typeface="Playfair Display"/>
              </a:rPr>
              <a:t> and </a:t>
            </a:r>
            <a:r>
              <a:rPr b="1" lang="en" sz="1100">
                <a:latin typeface="Playfair Display"/>
                <a:ea typeface="Playfair Display"/>
                <a:cs typeface="Playfair Display"/>
                <a:sym typeface="Playfair Display"/>
              </a:rPr>
              <a:t>Artificial Neural Networks</a:t>
            </a:r>
            <a:r>
              <a:rPr lang="en" sz="1100">
                <a:latin typeface="Playfair Display"/>
                <a:ea typeface="Playfair Display"/>
                <a:cs typeface="Playfair Display"/>
                <a:sym typeface="Playfair Display"/>
              </a:rPr>
              <a:t> to simulate the early diagnosis of cardiac disease using SPECT images. </a:t>
            </a:r>
            <a:r>
              <a:rPr lang="en" sz="1100">
                <a:latin typeface="Playfair Display"/>
                <a:ea typeface="Playfair Display"/>
                <a:cs typeface="Playfair Display"/>
                <a:sym typeface="Playfair Display"/>
              </a:rPr>
              <a:t>During the cresting and testing of the various models we used these Python libraries:</a:t>
            </a:r>
            <a:endParaRPr sz="1100">
              <a:latin typeface="Playfair Display"/>
              <a:ea typeface="Playfair Display"/>
              <a:cs typeface="Playfair Display"/>
              <a:sym typeface="Playfair Display"/>
            </a:endParaRPr>
          </a:p>
          <a:p>
            <a:pPr indent="0" lvl="0" marL="254000" rtl="0" algn="just">
              <a:spcBef>
                <a:spcPts val="800"/>
              </a:spcBef>
              <a:spcAft>
                <a:spcPts val="0"/>
              </a:spcAft>
              <a:buNone/>
            </a:pPr>
            <a:r>
              <a:rPr lang="en" sz="1100">
                <a:latin typeface="Playfair Display"/>
                <a:ea typeface="Playfair Display"/>
                <a:cs typeface="Playfair Display"/>
                <a:sym typeface="Playfair Display"/>
              </a:rPr>
              <a:t>i) </a:t>
            </a:r>
            <a:r>
              <a:rPr b="1" lang="en" sz="1100">
                <a:latin typeface="Playfair Display"/>
                <a:ea typeface="Playfair Display"/>
                <a:cs typeface="Playfair Display"/>
                <a:sym typeface="Playfair Display"/>
              </a:rPr>
              <a:t>Numpy:</a:t>
            </a:r>
            <a:r>
              <a:rPr lang="en" sz="1100">
                <a:latin typeface="Playfair Display"/>
                <a:ea typeface="Playfair Display"/>
                <a:cs typeface="Playfair Display"/>
                <a:sym typeface="Playfair Display"/>
              </a:rPr>
              <a:t> It was used for data preprocessing. It </a:t>
            </a:r>
            <a:r>
              <a:rPr lang="en" sz="1100">
                <a:solidFill>
                  <a:srgbClr val="525252"/>
                </a:solidFill>
                <a:highlight>
                  <a:srgbClr val="FFFFFF"/>
                </a:highlight>
                <a:latin typeface="Playfair Display"/>
                <a:ea typeface="Playfair Display"/>
                <a:cs typeface="Playfair Display"/>
                <a:sym typeface="Playfair Display"/>
              </a:rPr>
              <a:t>added support for the large, multi-dimensional arrays and matrices in our model, along with a large collection of high-level mathematical functions to operate on these arrays.</a:t>
            </a:r>
            <a:endParaRPr sz="1100">
              <a:solidFill>
                <a:srgbClr val="525252"/>
              </a:solidFill>
              <a:highlight>
                <a:srgbClr val="FFFFFF"/>
              </a:highlight>
              <a:latin typeface="Playfair Display"/>
              <a:ea typeface="Playfair Display"/>
              <a:cs typeface="Playfair Display"/>
              <a:sym typeface="Playfair Display"/>
            </a:endParaRPr>
          </a:p>
          <a:p>
            <a:pPr indent="0" lvl="0" marL="254000" rtl="0" algn="just">
              <a:spcBef>
                <a:spcPts val="800"/>
              </a:spcBef>
              <a:spcAft>
                <a:spcPts val="0"/>
              </a:spcAft>
              <a:buNone/>
            </a:pPr>
            <a:r>
              <a:rPr lang="en" sz="1100">
                <a:solidFill>
                  <a:srgbClr val="525252"/>
                </a:solidFill>
                <a:highlight>
                  <a:srgbClr val="FFFFFF"/>
                </a:highlight>
                <a:latin typeface="Playfair Display"/>
                <a:ea typeface="Playfair Display"/>
                <a:cs typeface="Playfair Display"/>
                <a:sym typeface="Playfair Display"/>
              </a:rPr>
              <a:t>ii) </a:t>
            </a:r>
            <a:r>
              <a:rPr b="1" lang="en" sz="1100">
                <a:solidFill>
                  <a:srgbClr val="525252"/>
                </a:solidFill>
                <a:highlight>
                  <a:srgbClr val="FFFFFF"/>
                </a:highlight>
                <a:latin typeface="Playfair Display"/>
                <a:ea typeface="Playfair Display"/>
                <a:cs typeface="Playfair Display"/>
                <a:sym typeface="Playfair Display"/>
              </a:rPr>
              <a:t>Pandas: </a:t>
            </a:r>
            <a:r>
              <a:rPr lang="en" sz="1100">
                <a:solidFill>
                  <a:srgbClr val="525252"/>
                </a:solidFill>
                <a:highlight>
                  <a:srgbClr val="FFFFFF"/>
                </a:highlight>
                <a:latin typeface="Playfair Display"/>
                <a:ea typeface="Playfair Display"/>
                <a:cs typeface="Playfair Display"/>
                <a:sym typeface="Playfair Display"/>
              </a:rPr>
              <a:t>It was used for data manipulation and analysis. In particular, it offers data structures and operations which we used for manipulating numerical tables and time series. For instance, it was used in dropping samples/features when processing missing data.</a:t>
            </a:r>
            <a:endParaRPr sz="1100">
              <a:latin typeface="Playfair Display"/>
              <a:ea typeface="Playfair Display"/>
              <a:cs typeface="Playfair Display"/>
              <a:sym typeface="Playfair Display"/>
            </a:endParaRPr>
          </a:p>
          <a:p>
            <a:pPr indent="0" lvl="0" marL="254000" rtl="0" algn="just">
              <a:spcBef>
                <a:spcPts val="800"/>
              </a:spcBef>
              <a:spcAft>
                <a:spcPts val="0"/>
              </a:spcAft>
              <a:buNone/>
            </a:pPr>
            <a:r>
              <a:rPr lang="en" sz="1100">
                <a:latin typeface="Playfair Display"/>
                <a:ea typeface="Playfair Display"/>
                <a:cs typeface="Playfair Display"/>
                <a:sym typeface="Playfair Display"/>
              </a:rPr>
              <a:t>iii) </a:t>
            </a:r>
            <a:r>
              <a:rPr b="1" lang="en" sz="1100">
                <a:latin typeface="Playfair Display"/>
                <a:ea typeface="Playfair Display"/>
                <a:cs typeface="Playfair Display"/>
                <a:sym typeface="Playfair Display"/>
              </a:rPr>
              <a:t>Scikit-Learn: </a:t>
            </a:r>
            <a:r>
              <a:rPr lang="en" sz="1100">
                <a:latin typeface="Playfair Display"/>
                <a:ea typeface="Playfair Display"/>
                <a:cs typeface="Playfair Display"/>
                <a:sym typeface="Playfair Display"/>
              </a:rPr>
              <a:t>It provided the Estimator API whose transformer classes were used for data preprocessing like fitting and transformation. Also, it features several algorithms which were used in model building and selection, and result analysis.</a:t>
            </a:r>
            <a:endParaRPr sz="1100">
              <a:latin typeface="Playfair Display"/>
              <a:ea typeface="Playfair Display"/>
              <a:cs typeface="Playfair Display"/>
              <a:sym typeface="Playfair Display"/>
            </a:endParaRPr>
          </a:p>
          <a:p>
            <a:pPr indent="0" lvl="0" marL="254000" rtl="0" algn="just">
              <a:spcBef>
                <a:spcPts val="800"/>
              </a:spcBef>
              <a:spcAft>
                <a:spcPts val="0"/>
              </a:spcAft>
              <a:buNone/>
            </a:pPr>
            <a:r>
              <a:t/>
            </a:r>
            <a:endParaRPr sz="1100">
              <a:latin typeface="Playfair Display"/>
              <a:ea typeface="Playfair Display"/>
              <a:cs typeface="Playfair Display"/>
              <a:sym typeface="Playfair Display"/>
            </a:endParaRPr>
          </a:p>
          <a:p>
            <a:pPr indent="-190500" lvl="0" marL="254000" rtl="0" algn="just">
              <a:spcBef>
                <a:spcPts val="800"/>
              </a:spcBef>
              <a:spcAft>
                <a:spcPts val="0"/>
              </a:spcAft>
              <a:buSzPts val="1100"/>
              <a:buNone/>
            </a:pPr>
            <a:r>
              <a:t/>
            </a:r>
            <a:endParaRPr sz="1100">
              <a:latin typeface="Playfair Display"/>
              <a:ea typeface="Playfair Display"/>
              <a:cs typeface="Playfair Display"/>
              <a:sym typeface="Playfair Display"/>
            </a:endParaRPr>
          </a:p>
          <a:p>
            <a:pPr indent="-190500" lvl="0" marL="254000" rtl="0" algn="just">
              <a:spcBef>
                <a:spcPts val="800"/>
              </a:spcBef>
              <a:spcAft>
                <a:spcPts val="0"/>
              </a:spcAft>
              <a:buSzPts val="1100"/>
              <a:buNone/>
            </a:pPr>
            <a:r>
              <a:t/>
            </a:r>
            <a:endParaRPr sz="1100">
              <a:latin typeface="Playfair Display"/>
              <a:ea typeface="Playfair Display"/>
              <a:cs typeface="Playfair Display"/>
              <a:sym typeface="Playfair Displ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6"/>
          <p:cNvSpPr txBox="1"/>
          <p:nvPr>
            <p:ph type="title"/>
          </p:nvPr>
        </p:nvSpPr>
        <p:spPr>
          <a:xfrm>
            <a:off x="313875" y="533400"/>
            <a:ext cx="6413100" cy="4815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accent1"/>
              </a:buClr>
              <a:buSzPts val="2700"/>
              <a:buFont typeface="Trebuchet MS"/>
              <a:buNone/>
            </a:pPr>
            <a:r>
              <a:rPr lang="en" sz="2400">
                <a:latin typeface="Playfair Display"/>
                <a:ea typeface="Playfair Display"/>
                <a:cs typeface="Playfair Display"/>
                <a:sym typeface="Playfair Display"/>
              </a:rPr>
              <a:t>Results</a:t>
            </a:r>
            <a:r>
              <a:rPr lang="en" sz="2400">
                <a:latin typeface="Playfair Display"/>
                <a:ea typeface="Playfair Display"/>
                <a:cs typeface="Playfair Display"/>
                <a:sym typeface="Playfair Display"/>
              </a:rPr>
              <a:t>: Support Vector Machine</a:t>
            </a:r>
            <a:endParaRPr sz="2400">
              <a:latin typeface="Playfair Display"/>
              <a:ea typeface="Playfair Display"/>
              <a:cs typeface="Playfair Display"/>
              <a:sym typeface="Playfair Display"/>
            </a:endParaRPr>
          </a:p>
        </p:txBody>
      </p:sp>
      <p:sp>
        <p:nvSpPr>
          <p:cNvPr id="227" name="Google Shape;227;p36"/>
          <p:cNvSpPr txBox="1"/>
          <p:nvPr>
            <p:ph idx="1" type="body"/>
          </p:nvPr>
        </p:nvSpPr>
        <p:spPr>
          <a:xfrm>
            <a:off x="4298075" y="1206125"/>
            <a:ext cx="3094200" cy="3695100"/>
          </a:xfrm>
          <a:prstGeom prst="rect">
            <a:avLst/>
          </a:prstGeom>
          <a:noFill/>
          <a:ln>
            <a:noFill/>
          </a:ln>
        </p:spPr>
        <p:txBody>
          <a:bodyPr anchorCtr="0" anchor="t" bIns="34275" lIns="68575" spcFirstLastPara="1" rIns="68575" wrap="square" tIns="34275">
            <a:noAutofit/>
          </a:bodyPr>
          <a:lstStyle/>
          <a:p>
            <a:pPr indent="0" lvl="0" marL="0" rtl="0" algn="just">
              <a:spcBef>
                <a:spcPts val="0"/>
              </a:spcBef>
              <a:spcAft>
                <a:spcPts val="0"/>
              </a:spcAft>
              <a:buNone/>
            </a:pPr>
            <a:r>
              <a:rPr b="1" lang="en" sz="1100">
                <a:latin typeface="Playfair Display"/>
                <a:ea typeface="Playfair Display"/>
                <a:cs typeface="Playfair Display"/>
                <a:sym typeface="Playfair Display"/>
              </a:rPr>
              <a:t>Cross-Validation is </a:t>
            </a:r>
            <a:r>
              <a:rPr lang="en" sz="1200">
                <a:solidFill>
                  <a:schemeClr val="dk1"/>
                </a:solidFill>
                <a:highlight>
                  <a:srgbClr val="FFFFFF"/>
                </a:highlight>
                <a:latin typeface="Playfair Display"/>
                <a:ea typeface="Playfair Display"/>
                <a:cs typeface="Playfair Display"/>
                <a:sym typeface="Playfair Display"/>
              </a:rPr>
              <a:t>a technique for validating and estimating a model’s performance by training it on the subset of input data and testing on previously unseen subset of the input data. </a:t>
            </a:r>
            <a:endParaRPr sz="1200">
              <a:solidFill>
                <a:schemeClr val="dk1"/>
              </a:solidFill>
              <a:highlight>
                <a:srgbClr val="FFFFFF"/>
              </a:highlight>
              <a:latin typeface="Playfair Display"/>
              <a:ea typeface="Playfair Display"/>
              <a:cs typeface="Playfair Display"/>
              <a:sym typeface="Playfair Display"/>
            </a:endParaRPr>
          </a:p>
          <a:p>
            <a:pPr indent="0" lvl="0" marL="0" rtl="0" algn="just">
              <a:spcBef>
                <a:spcPts val="0"/>
              </a:spcBef>
              <a:spcAft>
                <a:spcPts val="0"/>
              </a:spcAft>
              <a:buNone/>
            </a:pPr>
            <a:r>
              <a:t/>
            </a:r>
            <a:endParaRPr sz="1200">
              <a:solidFill>
                <a:schemeClr val="dk1"/>
              </a:solidFill>
              <a:highlight>
                <a:srgbClr val="FFFFFF"/>
              </a:highlight>
              <a:latin typeface="Playfair Display"/>
              <a:ea typeface="Playfair Display"/>
              <a:cs typeface="Playfair Display"/>
              <a:sym typeface="Playfair Display"/>
            </a:endParaRPr>
          </a:p>
          <a:p>
            <a:pPr indent="0" lvl="0" marL="0" rtl="0" algn="just">
              <a:spcBef>
                <a:spcPts val="0"/>
              </a:spcBef>
              <a:spcAft>
                <a:spcPts val="0"/>
              </a:spcAft>
              <a:buNone/>
            </a:pPr>
            <a:r>
              <a:rPr lang="en" sz="1200">
                <a:solidFill>
                  <a:schemeClr val="dk1"/>
                </a:solidFill>
                <a:highlight>
                  <a:srgbClr val="FFFFFF"/>
                </a:highlight>
                <a:latin typeface="Playfair Display"/>
                <a:ea typeface="Playfair Display"/>
                <a:cs typeface="Playfair Display"/>
                <a:sym typeface="Playfair Display"/>
              </a:rPr>
              <a:t>The</a:t>
            </a:r>
            <a:r>
              <a:rPr b="1" lang="en" sz="1100">
                <a:latin typeface="Playfair Display"/>
                <a:ea typeface="Playfair Display"/>
                <a:cs typeface="Playfair Display"/>
                <a:sym typeface="Playfair Display"/>
              </a:rPr>
              <a:t> f</a:t>
            </a:r>
            <a:r>
              <a:rPr b="1" lang="en" sz="1100">
                <a:latin typeface="Playfair Display"/>
                <a:ea typeface="Playfair Display"/>
                <a:cs typeface="Playfair Display"/>
                <a:sym typeface="Playfair Display"/>
              </a:rPr>
              <a:t>ive-fold cross-validation method</a:t>
            </a:r>
            <a:r>
              <a:rPr lang="en" sz="1100">
                <a:latin typeface="Playfair Display"/>
                <a:ea typeface="Playfair Display"/>
                <a:cs typeface="Playfair Display"/>
                <a:sym typeface="Playfair Display"/>
              </a:rPr>
              <a:t> was used to search the best hyper-parameters for the Support Vector Machine model. </a:t>
            </a:r>
            <a:endParaRPr sz="1100">
              <a:latin typeface="Playfair Display"/>
              <a:ea typeface="Playfair Display"/>
              <a:cs typeface="Playfair Display"/>
              <a:sym typeface="Playfair Display"/>
            </a:endParaRPr>
          </a:p>
          <a:p>
            <a:pPr indent="0" lvl="0" marL="0" rtl="0" algn="just">
              <a:spcBef>
                <a:spcPts val="0"/>
              </a:spcBef>
              <a:spcAft>
                <a:spcPts val="0"/>
              </a:spcAft>
              <a:buNone/>
            </a:pPr>
            <a:r>
              <a:t/>
            </a:r>
            <a:endParaRPr b="1" sz="1100">
              <a:latin typeface="Playfair Display"/>
              <a:ea typeface="Playfair Display"/>
              <a:cs typeface="Playfair Display"/>
              <a:sym typeface="Playfair Display"/>
            </a:endParaRPr>
          </a:p>
          <a:p>
            <a:pPr indent="0" lvl="0" marL="0" rtl="0" algn="just">
              <a:spcBef>
                <a:spcPts val="0"/>
              </a:spcBef>
              <a:spcAft>
                <a:spcPts val="0"/>
              </a:spcAft>
              <a:buNone/>
            </a:pPr>
            <a:r>
              <a:rPr b="1" lang="en" sz="1100">
                <a:latin typeface="Playfair Display"/>
                <a:ea typeface="Playfair Display"/>
                <a:cs typeface="Playfair Display"/>
                <a:sym typeface="Playfair Display"/>
              </a:rPr>
              <a:t>Kernels</a:t>
            </a:r>
            <a:r>
              <a:rPr lang="en" sz="1100">
                <a:latin typeface="Playfair Display"/>
                <a:ea typeface="Playfair Display"/>
                <a:cs typeface="Playfair Display"/>
                <a:sym typeface="Playfair Display"/>
              </a:rPr>
              <a:t> takes data and transforms it into desired form so we tested our data with three different kernels.</a:t>
            </a:r>
            <a:endParaRPr sz="1100">
              <a:latin typeface="Playfair Display"/>
              <a:ea typeface="Playfair Display"/>
              <a:cs typeface="Playfair Display"/>
              <a:sym typeface="Playfair Display"/>
            </a:endParaRPr>
          </a:p>
          <a:p>
            <a:pPr indent="0" lvl="0" marL="0" rtl="0" algn="just">
              <a:spcBef>
                <a:spcPts val="0"/>
              </a:spcBef>
              <a:spcAft>
                <a:spcPts val="0"/>
              </a:spcAft>
              <a:buNone/>
            </a:pPr>
            <a:r>
              <a:t/>
            </a:r>
            <a:endParaRPr sz="1100">
              <a:latin typeface="Playfair Display"/>
              <a:ea typeface="Playfair Display"/>
              <a:cs typeface="Playfair Display"/>
              <a:sym typeface="Playfair Display"/>
            </a:endParaRPr>
          </a:p>
          <a:p>
            <a:pPr indent="0" lvl="0" marL="0" rtl="0" algn="just">
              <a:spcBef>
                <a:spcPts val="0"/>
              </a:spcBef>
              <a:spcAft>
                <a:spcPts val="0"/>
              </a:spcAft>
              <a:buNone/>
            </a:pPr>
            <a:r>
              <a:rPr lang="en" sz="1100">
                <a:latin typeface="Playfair Display"/>
                <a:ea typeface="Playfair Display"/>
                <a:cs typeface="Playfair Display"/>
                <a:sym typeface="Playfair Display"/>
              </a:rPr>
              <a:t>These are </a:t>
            </a:r>
            <a:r>
              <a:rPr b="1" lang="en" sz="1100">
                <a:latin typeface="Playfair Display"/>
                <a:ea typeface="Playfair Display"/>
                <a:cs typeface="Playfair Display"/>
                <a:sym typeface="Playfair Display"/>
              </a:rPr>
              <a:t>the Kernels</a:t>
            </a:r>
            <a:r>
              <a:rPr lang="en" sz="1100">
                <a:latin typeface="Playfair Display"/>
                <a:ea typeface="Playfair Display"/>
                <a:cs typeface="Playfair Display"/>
                <a:sym typeface="Playfair Display"/>
              </a:rPr>
              <a:t> and  </a:t>
            </a:r>
            <a:r>
              <a:rPr b="1" lang="en" sz="1100">
                <a:latin typeface="Playfair Display"/>
                <a:ea typeface="Playfair Display"/>
                <a:cs typeface="Playfair Display"/>
                <a:sym typeface="Playfair Display"/>
              </a:rPr>
              <a:t>hyper-parameters</a:t>
            </a:r>
            <a:r>
              <a:rPr lang="en" sz="1100">
                <a:latin typeface="Playfair Display"/>
                <a:ea typeface="Playfair Display"/>
                <a:cs typeface="Playfair Display"/>
                <a:sym typeface="Playfair Display"/>
              </a:rPr>
              <a:t> combinations are shown in the </a:t>
            </a:r>
            <a:r>
              <a:rPr b="1" lang="en" sz="1100">
                <a:latin typeface="Playfair Display"/>
                <a:ea typeface="Playfair Display"/>
                <a:cs typeface="Playfair Display"/>
                <a:sym typeface="Playfair Display"/>
              </a:rPr>
              <a:t>Table 1</a:t>
            </a:r>
            <a:endParaRPr b="1" sz="1100">
              <a:latin typeface="Playfair Display"/>
              <a:ea typeface="Playfair Display"/>
              <a:cs typeface="Playfair Display"/>
              <a:sym typeface="Playfair Display"/>
            </a:endParaRPr>
          </a:p>
          <a:p>
            <a:pPr indent="0" lvl="0" marL="0" rtl="0" algn="l">
              <a:spcBef>
                <a:spcPts val="800"/>
              </a:spcBef>
              <a:spcAft>
                <a:spcPts val="0"/>
              </a:spcAft>
              <a:buSzPts val="1100"/>
              <a:buNone/>
            </a:pPr>
            <a:r>
              <a:t/>
            </a:r>
            <a:endParaRPr sz="1100">
              <a:latin typeface="Playfair Display"/>
              <a:ea typeface="Playfair Display"/>
              <a:cs typeface="Playfair Display"/>
              <a:sym typeface="Playfair Display"/>
            </a:endParaRPr>
          </a:p>
          <a:p>
            <a:pPr indent="-190500" lvl="0" marL="254000" rtl="0" algn="l">
              <a:spcBef>
                <a:spcPts val="800"/>
              </a:spcBef>
              <a:spcAft>
                <a:spcPts val="0"/>
              </a:spcAft>
              <a:buSzPts val="1100"/>
              <a:buNone/>
            </a:pPr>
            <a:r>
              <a:t/>
            </a:r>
            <a:endParaRPr sz="1100">
              <a:latin typeface="Playfair Display"/>
              <a:ea typeface="Playfair Display"/>
              <a:cs typeface="Playfair Display"/>
              <a:sym typeface="Playfair Display"/>
            </a:endParaRPr>
          </a:p>
        </p:txBody>
      </p:sp>
      <p:graphicFrame>
        <p:nvGraphicFramePr>
          <p:cNvPr id="228" name="Google Shape;228;p36"/>
          <p:cNvGraphicFramePr/>
          <p:nvPr/>
        </p:nvGraphicFramePr>
        <p:xfrm>
          <a:off x="429526" y="1224871"/>
          <a:ext cx="3000000" cy="3000000"/>
        </p:xfrm>
        <a:graphic>
          <a:graphicData uri="http://schemas.openxmlformats.org/drawingml/2006/table">
            <a:tbl>
              <a:tblPr bandRow="1" firstRow="1">
                <a:noFill/>
                <a:tableStyleId>{43FE9775-E5AF-42F6-A410-D74C57A7BBAF}</a:tableStyleId>
              </a:tblPr>
              <a:tblGrid>
                <a:gridCol w="1125350"/>
                <a:gridCol w="914400"/>
                <a:gridCol w="1105275"/>
                <a:gridCol w="723525"/>
              </a:tblGrid>
              <a:tr h="365525">
                <a:tc>
                  <a:txBody>
                    <a:bodyPr/>
                    <a:lstStyle/>
                    <a:p>
                      <a:pPr indent="0" lvl="0" marL="0" marR="0" rtl="0" algn="l">
                        <a:spcBef>
                          <a:spcPts val="0"/>
                        </a:spcBef>
                        <a:spcAft>
                          <a:spcPts val="0"/>
                        </a:spcAft>
                        <a:buNone/>
                      </a:pPr>
                      <a:r>
                        <a:rPr lang="en" sz="1400" u="none" cap="none" strike="noStrike"/>
                        <a:t>Kernel</a:t>
                      </a:r>
                      <a:endParaRPr sz="1400"/>
                    </a:p>
                  </a:txBody>
                  <a:tcPr marT="34300" marB="34300" marR="68600" marL="68600"/>
                </a:tc>
                <a:tc>
                  <a:txBody>
                    <a:bodyPr/>
                    <a:lstStyle/>
                    <a:p>
                      <a:pPr indent="0" lvl="0" marL="0" marR="0" rtl="0" algn="l">
                        <a:spcBef>
                          <a:spcPts val="0"/>
                        </a:spcBef>
                        <a:spcAft>
                          <a:spcPts val="0"/>
                        </a:spcAft>
                        <a:buNone/>
                      </a:pPr>
                      <a:r>
                        <a:rPr lang="en" sz="1400"/>
                        <a:t>C</a:t>
                      </a:r>
                      <a:endParaRPr sz="1400"/>
                    </a:p>
                  </a:txBody>
                  <a:tcPr marT="34300" marB="34300" marR="68600" marL="68600"/>
                </a:tc>
                <a:tc>
                  <a:txBody>
                    <a:bodyPr/>
                    <a:lstStyle/>
                    <a:p>
                      <a:pPr indent="0" lvl="0" marL="0" marR="0" rtl="0" algn="l">
                        <a:spcBef>
                          <a:spcPts val="0"/>
                        </a:spcBef>
                        <a:spcAft>
                          <a:spcPts val="0"/>
                        </a:spcAft>
                        <a:buNone/>
                      </a:pPr>
                      <a:r>
                        <a:rPr lang="en" sz="1400"/>
                        <a:t>Gamma</a:t>
                      </a:r>
                      <a:endParaRPr sz="1400"/>
                    </a:p>
                  </a:txBody>
                  <a:tcPr marT="34300" marB="34300" marR="68600" marL="68600"/>
                </a:tc>
                <a:tc>
                  <a:txBody>
                    <a:bodyPr/>
                    <a:lstStyle/>
                    <a:p>
                      <a:pPr indent="0" lvl="0" marL="0" marR="0" rtl="0" algn="l">
                        <a:spcBef>
                          <a:spcPts val="0"/>
                        </a:spcBef>
                        <a:spcAft>
                          <a:spcPts val="0"/>
                        </a:spcAft>
                        <a:buNone/>
                      </a:pPr>
                      <a:r>
                        <a:rPr lang="en" sz="1400"/>
                        <a:t>Degree</a:t>
                      </a:r>
                      <a:endParaRPr sz="1400"/>
                    </a:p>
                  </a:txBody>
                  <a:tcPr marT="34300" marB="34300" marR="68600" marL="68600"/>
                </a:tc>
              </a:tr>
              <a:tr h="1051625">
                <a:tc>
                  <a:txBody>
                    <a:bodyPr/>
                    <a:lstStyle/>
                    <a:p>
                      <a:pPr indent="0" lvl="0" marL="0" marR="0" rtl="0" algn="l">
                        <a:spcBef>
                          <a:spcPts val="0"/>
                        </a:spcBef>
                        <a:spcAft>
                          <a:spcPts val="0"/>
                        </a:spcAft>
                        <a:buNone/>
                      </a:pPr>
                      <a:r>
                        <a:rPr lang="en" sz="1400"/>
                        <a:t>Linear</a:t>
                      </a:r>
                      <a:endParaRPr sz="1100"/>
                    </a:p>
                    <a:p>
                      <a:pPr indent="0" lvl="0" marL="0" marR="0" rtl="0" algn="l">
                        <a:spcBef>
                          <a:spcPts val="0"/>
                        </a:spcBef>
                        <a:spcAft>
                          <a:spcPts val="0"/>
                        </a:spcAft>
                        <a:buNone/>
                      </a:pPr>
                      <a:r>
                        <a:t/>
                      </a:r>
                      <a:endParaRPr sz="1400"/>
                    </a:p>
                  </a:txBody>
                  <a:tcPr marT="34300" marB="34300" marR="68600" marL="68600"/>
                </a:tc>
                <a:tc>
                  <a:txBody>
                    <a:bodyPr/>
                    <a:lstStyle/>
                    <a:p>
                      <a:pPr indent="0" lvl="0" marL="0" marR="0" rtl="0" algn="l">
                        <a:spcBef>
                          <a:spcPts val="0"/>
                        </a:spcBef>
                        <a:spcAft>
                          <a:spcPts val="0"/>
                        </a:spcAft>
                        <a:buNone/>
                      </a:pPr>
                      <a:r>
                        <a:rPr lang="en"/>
                        <a:t>10</a:t>
                      </a:r>
                      <a:r>
                        <a:rPr lang="en" sz="1400"/>
                        <a:t> values between 10</a:t>
                      </a:r>
                      <a:r>
                        <a:rPr baseline="30000" lang="en" sz="1400"/>
                        <a:t>-4 </a:t>
                      </a:r>
                      <a:r>
                        <a:rPr lang="en" sz="1400"/>
                        <a:t>and 10</a:t>
                      </a:r>
                      <a:r>
                        <a:rPr baseline="30000" lang="en" sz="1400"/>
                        <a:t>1</a:t>
                      </a:r>
                      <a:endParaRPr sz="1400"/>
                    </a:p>
                  </a:txBody>
                  <a:tcPr marT="34300" marB="34300" marR="68600" marL="68600"/>
                </a:tc>
                <a:tc>
                  <a:txBody>
                    <a:bodyPr/>
                    <a:lstStyle/>
                    <a:p>
                      <a:pPr indent="0" lvl="0" marL="0" marR="0" rtl="0" algn="l">
                        <a:spcBef>
                          <a:spcPts val="0"/>
                        </a:spcBef>
                        <a:spcAft>
                          <a:spcPts val="0"/>
                        </a:spcAft>
                        <a:buNone/>
                      </a:pPr>
                      <a:r>
                        <a:rPr lang="en"/>
                        <a:t>10</a:t>
                      </a:r>
                      <a:r>
                        <a:rPr lang="en" sz="1400"/>
                        <a:t> values between 10</a:t>
                      </a:r>
                      <a:r>
                        <a:rPr baseline="30000" lang="en" sz="1400"/>
                        <a:t>-2</a:t>
                      </a:r>
                      <a:r>
                        <a:rPr lang="en" sz="1400"/>
                        <a:t> and 10</a:t>
                      </a:r>
                      <a:r>
                        <a:rPr baseline="30000" lang="en" sz="1400"/>
                        <a:t>2</a:t>
                      </a:r>
                      <a:r>
                        <a:rPr lang="en" sz="1400"/>
                        <a:t> </a:t>
                      </a:r>
                      <a:endParaRPr baseline="30000" sz="1400"/>
                    </a:p>
                  </a:txBody>
                  <a:tcPr marT="34300" marB="34300" marR="68600" marL="68600"/>
                </a:tc>
                <a:tc>
                  <a:txBody>
                    <a:bodyPr/>
                    <a:lstStyle/>
                    <a:p>
                      <a:pPr indent="0" lvl="0" marL="0" marR="0" rtl="0" algn="l">
                        <a:spcBef>
                          <a:spcPts val="0"/>
                        </a:spcBef>
                        <a:spcAft>
                          <a:spcPts val="0"/>
                        </a:spcAft>
                        <a:buNone/>
                      </a:pPr>
                      <a:r>
                        <a:t/>
                      </a:r>
                      <a:endParaRPr sz="1400"/>
                    </a:p>
                  </a:txBody>
                  <a:tcPr marT="34300" marB="34300" marR="68600" marL="68600"/>
                </a:tc>
              </a:tr>
              <a:tr h="1120225">
                <a:tc>
                  <a:txBody>
                    <a:bodyPr/>
                    <a:lstStyle/>
                    <a:p>
                      <a:pPr indent="0" lvl="0" marL="0" marR="0" rtl="0" algn="l">
                        <a:spcBef>
                          <a:spcPts val="0"/>
                        </a:spcBef>
                        <a:spcAft>
                          <a:spcPts val="0"/>
                        </a:spcAft>
                        <a:buNone/>
                      </a:pPr>
                      <a:r>
                        <a:rPr lang="en" sz="1400"/>
                        <a:t>RBF</a:t>
                      </a:r>
                      <a:endParaRPr sz="1100"/>
                    </a:p>
                    <a:p>
                      <a:pPr indent="0" lvl="0" marL="0" marR="0" rtl="0" algn="l">
                        <a:spcBef>
                          <a:spcPts val="0"/>
                        </a:spcBef>
                        <a:spcAft>
                          <a:spcPts val="0"/>
                        </a:spcAft>
                        <a:buNone/>
                      </a:pPr>
                      <a:r>
                        <a:t/>
                      </a:r>
                      <a:endParaRPr sz="1400"/>
                    </a:p>
                  </a:txBody>
                  <a:tcPr marT="34300" marB="34300" marR="68600" marL="68600"/>
                </a:tc>
                <a:tc>
                  <a:txBody>
                    <a:bodyPr/>
                    <a:lstStyle/>
                    <a:p>
                      <a:pPr indent="0" lvl="0" marL="0" marR="0" rtl="0" algn="l">
                        <a:spcBef>
                          <a:spcPts val="0"/>
                        </a:spcBef>
                        <a:spcAft>
                          <a:spcPts val="0"/>
                        </a:spcAft>
                        <a:buNone/>
                      </a:pPr>
                      <a:r>
                        <a:rPr lang="en"/>
                        <a:t>10 </a:t>
                      </a:r>
                      <a:r>
                        <a:rPr lang="en" sz="1400"/>
                        <a:t>values between 10</a:t>
                      </a:r>
                      <a:r>
                        <a:rPr baseline="30000" lang="en" sz="1400"/>
                        <a:t>-4 </a:t>
                      </a:r>
                      <a:r>
                        <a:rPr lang="en" sz="1400"/>
                        <a:t>and 10</a:t>
                      </a:r>
                      <a:r>
                        <a:rPr baseline="30000" lang="en" sz="1400"/>
                        <a:t>1</a:t>
                      </a:r>
                      <a:endParaRPr sz="1400"/>
                    </a:p>
                    <a:p>
                      <a:pPr indent="0" lvl="0" marL="0" marR="0" rtl="0" algn="l">
                        <a:spcBef>
                          <a:spcPts val="0"/>
                        </a:spcBef>
                        <a:spcAft>
                          <a:spcPts val="0"/>
                        </a:spcAft>
                        <a:buNone/>
                      </a:pPr>
                      <a:r>
                        <a:t/>
                      </a:r>
                      <a:endParaRPr sz="1400"/>
                    </a:p>
                  </a:txBody>
                  <a:tcPr marT="34300" marB="34300" marR="68600" marL="68600"/>
                </a:tc>
                <a:tc>
                  <a:txBody>
                    <a:bodyPr/>
                    <a:lstStyle/>
                    <a:p>
                      <a:pPr indent="0" lvl="0" marL="0" marR="0" rtl="0" algn="l">
                        <a:spcBef>
                          <a:spcPts val="0"/>
                        </a:spcBef>
                        <a:spcAft>
                          <a:spcPts val="0"/>
                        </a:spcAft>
                        <a:buNone/>
                      </a:pPr>
                      <a:r>
                        <a:rPr lang="en"/>
                        <a:t>10</a:t>
                      </a:r>
                      <a:r>
                        <a:rPr lang="en" sz="1400"/>
                        <a:t> values between 10</a:t>
                      </a:r>
                      <a:r>
                        <a:rPr baseline="30000" lang="en" sz="1400"/>
                        <a:t>-2</a:t>
                      </a:r>
                      <a:r>
                        <a:rPr lang="en" sz="1400"/>
                        <a:t> and 10</a:t>
                      </a:r>
                      <a:r>
                        <a:rPr baseline="30000" lang="en" sz="1400"/>
                        <a:t>2</a:t>
                      </a:r>
                      <a:r>
                        <a:rPr lang="en" sz="1400"/>
                        <a:t> </a:t>
                      </a:r>
                      <a:endParaRPr baseline="30000" sz="1400"/>
                    </a:p>
                    <a:p>
                      <a:pPr indent="0" lvl="0" marL="0" marR="0" rtl="0" algn="l">
                        <a:spcBef>
                          <a:spcPts val="0"/>
                        </a:spcBef>
                        <a:spcAft>
                          <a:spcPts val="0"/>
                        </a:spcAft>
                        <a:buNone/>
                      </a:pPr>
                      <a:r>
                        <a:t/>
                      </a:r>
                      <a:endParaRPr sz="1400"/>
                    </a:p>
                  </a:txBody>
                  <a:tcPr marT="34300" marB="34300" marR="68600" marL="68600"/>
                </a:tc>
                <a:tc>
                  <a:txBody>
                    <a:bodyPr/>
                    <a:lstStyle/>
                    <a:p>
                      <a:pPr indent="0" lvl="0" marL="0" marR="0" rtl="0" algn="l">
                        <a:spcBef>
                          <a:spcPts val="0"/>
                        </a:spcBef>
                        <a:spcAft>
                          <a:spcPts val="0"/>
                        </a:spcAft>
                        <a:buNone/>
                      </a:pPr>
                      <a:r>
                        <a:t/>
                      </a:r>
                      <a:endParaRPr sz="1400"/>
                    </a:p>
                  </a:txBody>
                  <a:tcPr marT="34300" marB="34300" marR="68600" marL="68600"/>
                </a:tc>
              </a:tr>
              <a:tr h="1120225">
                <a:tc>
                  <a:txBody>
                    <a:bodyPr/>
                    <a:lstStyle/>
                    <a:p>
                      <a:pPr indent="0" lvl="0" marL="0" marR="0" rtl="0" algn="l">
                        <a:spcBef>
                          <a:spcPts val="0"/>
                        </a:spcBef>
                        <a:spcAft>
                          <a:spcPts val="0"/>
                        </a:spcAft>
                        <a:buNone/>
                      </a:pPr>
                      <a:r>
                        <a:rPr lang="en" sz="1400"/>
                        <a:t>Polynomial</a:t>
                      </a:r>
                      <a:endParaRPr sz="1100"/>
                    </a:p>
                    <a:p>
                      <a:pPr indent="0" lvl="0" marL="0" marR="0" rtl="0" algn="l">
                        <a:spcBef>
                          <a:spcPts val="0"/>
                        </a:spcBef>
                        <a:spcAft>
                          <a:spcPts val="0"/>
                        </a:spcAft>
                        <a:buNone/>
                      </a:pPr>
                      <a:r>
                        <a:t/>
                      </a:r>
                      <a:endParaRPr sz="1400"/>
                    </a:p>
                  </a:txBody>
                  <a:tcPr marT="34300" marB="34300" marR="68600" marL="68600"/>
                </a:tc>
                <a:tc>
                  <a:txBody>
                    <a:bodyPr/>
                    <a:lstStyle/>
                    <a:p>
                      <a:pPr indent="0" lvl="0" marL="0" marR="0" rtl="0" algn="l">
                        <a:spcBef>
                          <a:spcPts val="0"/>
                        </a:spcBef>
                        <a:spcAft>
                          <a:spcPts val="0"/>
                        </a:spcAft>
                        <a:buNone/>
                      </a:pPr>
                      <a:r>
                        <a:rPr lang="en"/>
                        <a:t>10</a:t>
                      </a:r>
                      <a:r>
                        <a:rPr lang="en" sz="1400"/>
                        <a:t> values between 10</a:t>
                      </a:r>
                      <a:r>
                        <a:rPr baseline="30000" lang="en" sz="1400"/>
                        <a:t>-4 </a:t>
                      </a:r>
                      <a:r>
                        <a:rPr lang="en" sz="1400"/>
                        <a:t>and 10</a:t>
                      </a:r>
                      <a:r>
                        <a:rPr baseline="30000" lang="en" sz="1400"/>
                        <a:t>1</a:t>
                      </a:r>
                      <a:endParaRPr sz="1400"/>
                    </a:p>
                    <a:p>
                      <a:pPr indent="0" lvl="0" marL="0" marR="0" rtl="0" algn="l">
                        <a:spcBef>
                          <a:spcPts val="0"/>
                        </a:spcBef>
                        <a:spcAft>
                          <a:spcPts val="0"/>
                        </a:spcAft>
                        <a:buNone/>
                      </a:pPr>
                      <a:r>
                        <a:t/>
                      </a:r>
                      <a:endParaRPr sz="1400"/>
                    </a:p>
                  </a:txBody>
                  <a:tcPr marT="34300" marB="34300" marR="68600" marL="68600"/>
                </a:tc>
                <a:tc>
                  <a:txBody>
                    <a:bodyPr/>
                    <a:lstStyle/>
                    <a:p>
                      <a:pPr indent="0" lvl="0" marL="0" marR="0" rtl="0" algn="l">
                        <a:spcBef>
                          <a:spcPts val="0"/>
                        </a:spcBef>
                        <a:spcAft>
                          <a:spcPts val="0"/>
                        </a:spcAft>
                        <a:buNone/>
                      </a:pPr>
                      <a:r>
                        <a:rPr lang="en" sz="1400"/>
                        <a:t> values between 10</a:t>
                      </a:r>
                      <a:r>
                        <a:rPr baseline="30000" lang="en" sz="1400"/>
                        <a:t>-2</a:t>
                      </a:r>
                      <a:r>
                        <a:rPr lang="en" sz="1400"/>
                        <a:t> and 10</a:t>
                      </a:r>
                      <a:r>
                        <a:rPr baseline="30000" lang="en" sz="1400"/>
                        <a:t>2</a:t>
                      </a:r>
                      <a:r>
                        <a:rPr lang="en" sz="1400"/>
                        <a:t> </a:t>
                      </a:r>
                      <a:endParaRPr baseline="30000" sz="1400"/>
                    </a:p>
                    <a:p>
                      <a:pPr indent="0" lvl="0" marL="0" marR="0" rtl="0" algn="l">
                        <a:spcBef>
                          <a:spcPts val="0"/>
                        </a:spcBef>
                        <a:spcAft>
                          <a:spcPts val="0"/>
                        </a:spcAft>
                        <a:buNone/>
                      </a:pPr>
                      <a:r>
                        <a:t/>
                      </a:r>
                      <a:endParaRPr sz="1400"/>
                    </a:p>
                  </a:txBody>
                  <a:tcPr marT="34300" marB="34300" marR="68600" marL="68600"/>
                </a:tc>
                <a:tc>
                  <a:txBody>
                    <a:bodyPr/>
                    <a:lstStyle/>
                    <a:p>
                      <a:pPr indent="0" lvl="0" marL="0" marR="0" rtl="0" algn="l">
                        <a:spcBef>
                          <a:spcPts val="0"/>
                        </a:spcBef>
                        <a:spcAft>
                          <a:spcPts val="0"/>
                        </a:spcAft>
                        <a:buNone/>
                      </a:pPr>
                      <a:r>
                        <a:rPr lang="en" sz="1400"/>
                        <a:t>2, 3</a:t>
                      </a:r>
                      <a:endParaRPr sz="1100"/>
                    </a:p>
                  </a:txBody>
                  <a:tcPr marT="34300" marB="34300" marR="68600" marL="68600"/>
                </a:tc>
              </a:tr>
            </a:tbl>
          </a:graphicData>
        </a:graphic>
      </p:graphicFrame>
      <p:sp>
        <p:nvSpPr>
          <p:cNvPr id="229" name="Google Shape;229;p36"/>
          <p:cNvSpPr txBox="1"/>
          <p:nvPr/>
        </p:nvSpPr>
        <p:spPr>
          <a:xfrm>
            <a:off x="530725" y="4825025"/>
            <a:ext cx="2089500" cy="24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Playfair Display"/>
                <a:ea typeface="Playfair Display"/>
                <a:cs typeface="Playfair Display"/>
                <a:sym typeface="Playfair Display"/>
              </a:rPr>
              <a:t>Table 1</a:t>
            </a:r>
            <a:endParaRPr b="1" sz="1100">
              <a:latin typeface="Playfair Display"/>
              <a:ea typeface="Playfair Display"/>
              <a:cs typeface="Playfair Display"/>
              <a:sym typeface="Playfair Displ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7"/>
          <p:cNvSpPr txBox="1"/>
          <p:nvPr>
            <p:ph type="title"/>
          </p:nvPr>
        </p:nvSpPr>
        <p:spPr>
          <a:xfrm>
            <a:off x="663050" y="597825"/>
            <a:ext cx="6332700" cy="7281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sz="2400">
                <a:latin typeface="Playfair Display"/>
                <a:ea typeface="Playfair Display"/>
                <a:cs typeface="Playfair Display"/>
                <a:sym typeface="Playfair Display"/>
              </a:rPr>
              <a:t>Confusion Matrix: Support Vector Machine</a:t>
            </a:r>
            <a:endParaRPr sz="2400">
              <a:latin typeface="Playfair Display"/>
              <a:ea typeface="Playfair Display"/>
              <a:cs typeface="Playfair Display"/>
              <a:sym typeface="Playfair Display"/>
            </a:endParaRPr>
          </a:p>
        </p:txBody>
      </p:sp>
      <p:pic>
        <p:nvPicPr>
          <p:cNvPr id="235" name="Google Shape;235;p37"/>
          <p:cNvPicPr preferRelativeResize="0"/>
          <p:nvPr/>
        </p:nvPicPr>
        <p:blipFill>
          <a:blip r:embed="rId3">
            <a:alphaModFix/>
          </a:blip>
          <a:stretch>
            <a:fillRect/>
          </a:stretch>
        </p:blipFill>
        <p:spPr>
          <a:xfrm>
            <a:off x="756325" y="1325925"/>
            <a:ext cx="5509000" cy="29502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8"/>
          <p:cNvSpPr txBox="1"/>
          <p:nvPr>
            <p:ph type="title"/>
          </p:nvPr>
        </p:nvSpPr>
        <p:spPr>
          <a:xfrm>
            <a:off x="812825" y="1136150"/>
            <a:ext cx="5636700" cy="5895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accent1"/>
              </a:buClr>
              <a:buSzPts val="2700"/>
              <a:buFont typeface="Trebuchet MS"/>
              <a:buNone/>
            </a:pPr>
            <a:r>
              <a:rPr lang="en" sz="2400">
                <a:latin typeface="Playfair Display"/>
                <a:ea typeface="Playfair Display"/>
                <a:cs typeface="Playfair Display"/>
                <a:sym typeface="Playfair Display"/>
              </a:rPr>
              <a:t>Results</a:t>
            </a:r>
            <a:r>
              <a:rPr lang="en" sz="2400">
                <a:latin typeface="Playfair Display"/>
                <a:ea typeface="Playfair Display"/>
                <a:cs typeface="Playfair Display"/>
                <a:sym typeface="Playfair Display"/>
              </a:rPr>
              <a:t>: Support Vector Machine </a:t>
            </a:r>
            <a:endParaRPr sz="2400">
              <a:latin typeface="Playfair Display"/>
              <a:ea typeface="Playfair Display"/>
              <a:cs typeface="Playfair Display"/>
              <a:sym typeface="Playfair Display"/>
            </a:endParaRPr>
          </a:p>
        </p:txBody>
      </p:sp>
      <p:sp>
        <p:nvSpPr>
          <p:cNvPr id="241" name="Google Shape;241;p38"/>
          <p:cNvSpPr txBox="1"/>
          <p:nvPr>
            <p:ph idx="1" type="body"/>
          </p:nvPr>
        </p:nvSpPr>
        <p:spPr>
          <a:xfrm>
            <a:off x="889025" y="1888625"/>
            <a:ext cx="5361000" cy="934200"/>
          </a:xfrm>
          <a:prstGeom prst="rect">
            <a:avLst/>
          </a:prstGeom>
          <a:noFill/>
          <a:ln>
            <a:noFill/>
          </a:ln>
        </p:spPr>
        <p:txBody>
          <a:bodyPr anchorCtr="0" anchor="t" bIns="34275" lIns="68575" spcFirstLastPara="1" rIns="68575" wrap="square" tIns="34275">
            <a:noAutofit/>
          </a:bodyPr>
          <a:lstStyle/>
          <a:p>
            <a:pPr indent="0" lvl="0" marL="0" rtl="0" algn="just">
              <a:spcBef>
                <a:spcPts val="0"/>
              </a:spcBef>
              <a:spcAft>
                <a:spcPts val="0"/>
              </a:spcAft>
              <a:buNone/>
            </a:pPr>
            <a:r>
              <a:rPr lang="en" sz="1100">
                <a:latin typeface="Playfair Display"/>
                <a:ea typeface="Playfair Display"/>
                <a:cs typeface="Playfair Display"/>
                <a:sym typeface="Playfair Display"/>
              </a:rPr>
              <a:t>After  implementing the Support Vector Machine using three different Kernels, and the hyperparameters </a:t>
            </a:r>
            <a:r>
              <a:rPr b="1" lang="en" sz="1100">
                <a:latin typeface="Playfair Display"/>
                <a:ea typeface="Playfair Display"/>
                <a:cs typeface="Playfair Display"/>
                <a:sym typeface="Playfair Display"/>
              </a:rPr>
              <a:t>C </a:t>
            </a:r>
            <a:r>
              <a:rPr lang="en" sz="1100">
                <a:latin typeface="Playfair Display"/>
                <a:ea typeface="Playfair Display"/>
                <a:cs typeface="Playfair Display"/>
                <a:sym typeface="Playfair Display"/>
              </a:rPr>
              <a:t>(inverse of regularization strength) and </a:t>
            </a:r>
            <a:r>
              <a:rPr b="1" lang="en" sz="1100">
                <a:latin typeface="Playfair Display"/>
                <a:ea typeface="Playfair Display"/>
                <a:cs typeface="Playfair Display"/>
                <a:sym typeface="Playfair Display"/>
              </a:rPr>
              <a:t>Gamma, </a:t>
            </a:r>
            <a:r>
              <a:rPr lang="en" sz="1100">
                <a:latin typeface="Playfair Display"/>
                <a:ea typeface="Playfair Display"/>
                <a:cs typeface="Playfair Display"/>
                <a:sym typeface="Playfair Display"/>
              </a:rPr>
              <a:t>t</a:t>
            </a:r>
            <a:r>
              <a:rPr lang="en" sz="1100">
                <a:latin typeface="Playfair Display"/>
                <a:ea typeface="Playfair Display"/>
                <a:cs typeface="Playfair Display"/>
                <a:sym typeface="Playfair Display"/>
              </a:rPr>
              <a:t>he model implemented with the rbf kernel showed the best results. The results are shown in </a:t>
            </a:r>
            <a:r>
              <a:rPr b="1" lang="en" sz="1100">
                <a:latin typeface="Playfair Display"/>
                <a:ea typeface="Playfair Display"/>
                <a:cs typeface="Playfair Display"/>
                <a:sym typeface="Playfair Display"/>
              </a:rPr>
              <a:t>Table 2</a:t>
            </a:r>
            <a:r>
              <a:rPr lang="en" sz="1100">
                <a:latin typeface="Playfair Display"/>
                <a:ea typeface="Playfair Display"/>
                <a:cs typeface="Playfair Display"/>
                <a:sym typeface="Playfair Display"/>
              </a:rPr>
              <a:t> below.</a:t>
            </a:r>
            <a:endParaRPr sz="1100">
              <a:latin typeface="Playfair Display"/>
              <a:ea typeface="Playfair Display"/>
              <a:cs typeface="Playfair Display"/>
              <a:sym typeface="Playfair Display"/>
            </a:endParaRPr>
          </a:p>
          <a:p>
            <a:pPr indent="0" lvl="0" marL="0" rtl="0" algn="just">
              <a:spcBef>
                <a:spcPts val="800"/>
              </a:spcBef>
              <a:spcAft>
                <a:spcPts val="0"/>
              </a:spcAft>
              <a:buSzPts val="1100"/>
              <a:buNone/>
            </a:pPr>
            <a:r>
              <a:t/>
            </a:r>
            <a:endParaRPr sz="1100">
              <a:latin typeface="Playfair Display"/>
              <a:ea typeface="Playfair Display"/>
              <a:cs typeface="Playfair Display"/>
              <a:sym typeface="Playfair Display"/>
            </a:endParaRPr>
          </a:p>
          <a:p>
            <a:pPr indent="0" lvl="0" marL="0" rtl="0" algn="just">
              <a:spcBef>
                <a:spcPts val="800"/>
              </a:spcBef>
              <a:spcAft>
                <a:spcPts val="0"/>
              </a:spcAft>
              <a:buSzPts val="1100"/>
              <a:buNone/>
            </a:pPr>
            <a:r>
              <a:t/>
            </a:r>
            <a:endParaRPr sz="1100">
              <a:latin typeface="Playfair Display"/>
              <a:ea typeface="Playfair Display"/>
              <a:cs typeface="Playfair Display"/>
              <a:sym typeface="Playfair Display"/>
            </a:endParaRPr>
          </a:p>
          <a:p>
            <a:pPr indent="0" lvl="0" marL="0" rtl="0" algn="just">
              <a:spcBef>
                <a:spcPts val="800"/>
              </a:spcBef>
              <a:spcAft>
                <a:spcPts val="0"/>
              </a:spcAft>
              <a:buSzPts val="1100"/>
              <a:buNone/>
            </a:pPr>
            <a:r>
              <a:t/>
            </a:r>
            <a:endParaRPr sz="1100">
              <a:latin typeface="Playfair Display"/>
              <a:ea typeface="Playfair Display"/>
              <a:cs typeface="Playfair Display"/>
              <a:sym typeface="Playfair Display"/>
            </a:endParaRPr>
          </a:p>
          <a:p>
            <a:pPr indent="0" lvl="0" marL="0" rtl="0" algn="just">
              <a:spcBef>
                <a:spcPts val="800"/>
              </a:spcBef>
              <a:spcAft>
                <a:spcPts val="0"/>
              </a:spcAft>
              <a:buSzPts val="1100"/>
              <a:buNone/>
            </a:pPr>
            <a:r>
              <a:t/>
            </a:r>
            <a:endParaRPr sz="1100">
              <a:latin typeface="Playfair Display"/>
              <a:ea typeface="Playfair Display"/>
              <a:cs typeface="Playfair Display"/>
              <a:sym typeface="Playfair Display"/>
            </a:endParaRPr>
          </a:p>
        </p:txBody>
      </p:sp>
      <p:graphicFrame>
        <p:nvGraphicFramePr>
          <p:cNvPr id="242" name="Google Shape;242;p38"/>
          <p:cNvGraphicFramePr/>
          <p:nvPr/>
        </p:nvGraphicFramePr>
        <p:xfrm>
          <a:off x="965226" y="3243341"/>
          <a:ext cx="3000000" cy="3000000"/>
        </p:xfrm>
        <a:graphic>
          <a:graphicData uri="http://schemas.openxmlformats.org/drawingml/2006/table">
            <a:tbl>
              <a:tblPr bandRow="1" firstRow="1">
                <a:noFill/>
                <a:tableStyleId>{43FE9775-E5AF-42F6-A410-D74C57A7BBAF}</a:tableStyleId>
              </a:tblPr>
              <a:tblGrid>
                <a:gridCol w="1072175"/>
                <a:gridCol w="1072175"/>
                <a:gridCol w="1072175"/>
                <a:gridCol w="1072175"/>
                <a:gridCol w="1072175"/>
              </a:tblGrid>
              <a:tr h="794950">
                <a:tc>
                  <a:txBody>
                    <a:bodyPr/>
                    <a:lstStyle/>
                    <a:p>
                      <a:pPr indent="0" lvl="0" marL="0" marR="0" rtl="0" algn="l">
                        <a:spcBef>
                          <a:spcPts val="0"/>
                        </a:spcBef>
                        <a:spcAft>
                          <a:spcPts val="0"/>
                        </a:spcAft>
                        <a:buNone/>
                      </a:pPr>
                      <a:r>
                        <a:rPr lang="en" sz="1400"/>
                        <a:t>Kernel</a:t>
                      </a:r>
                      <a:endParaRPr sz="1100"/>
                    </a:p>
                  </a:txBody>
                  <a:tcPr marT="34300" marB="34300" marR="68600" marL="68600"/>
                </a:tc>
                <a:tc>
                  <a:txBody>
                    <a:bodyPr/>
                    <a:lstStyle/>
                    <a:p>
                      <a:pPr indent="0" lvl="0" marL="0" marR="0" rtl="0" algn="l">
                        <a:spcBef>
                          <a:spcPts val="0"/>
                        </a:spcBef>
                        <a:spcAft>
                          <a:spcPts val="0"/>
                        </a:spcAft>
                        <a:buNone/>
                      </a:pPr>
                      <a:r>
                        <a:rPr lang="en" sz="1400"/>
                        <a:t>C</a:t>
                      </a:r>
                      <a:endParaRPr sz="1100"/>
                    </a:p>
                  </a:txBody>
                  <a:tcPr marT="34300" marB="34300" marR="68600" marL="68600"/>
                </a:tc>
                <a:tc>
                  <a:txBody>
                    <a:bodyPr/>
                    <a:lstStyle/>
                    <a:p>
                      <a:pPr indent="0" lvl="0" marL="0" marR="0" rtl="0" algn="l">
                        <a:spcBef>
                          <a:spcPts val="0"/>
                        </a:spcBef>
                        <a:spcAft>
                          <a:spcPts val="0"/>
                        </a:spcAft>
                        <a:buNone/>
                      </a:pPr>
                      <a:r>
                        <a:rPr lang="en" sz="1400"/>
                        <a:t>Gamma</a:t>
                      </a:r>
                      <a:endParaRPr sz="1100"/>
                    </a:p>
                  </a:txBody>
                  <a:tcPr marT="34300" marB="34300" marR="68600" marL="68600"/>
                </a:tc>
                <a:tc>
                  <a:txBody>
                    <a:bodyPr/>
                    <a:lstStyle/>
                    <a:p>
                      <a:pPr indent="0" lvl="0" marL="0" marR="0" rtl="0" algn="l">
                        <a:spcBef>
                          <a:spcPts val="0"/>
                        </a:spcBef>
                        <a:spcAft>
                          <a:spcPts val="0"/>
                        </a:spcAft>
                        <a:buNone/>
                      </a:pPr>
                      <a:r>
                        <a:rPr lang="en" sz="1400"/>
                        <a:t>Training Score</a:t>
                      </a:r>
                      <a:endParaRPr sz="1100"/>
                    </a:p>
                  </a:txBody>
                  <a:tcPr marT="34300" marB="34300" marR="68600" marL="68600"/>
                </a:tc>
                <a:tc>
                  <a:txBody>
                    <a:bodyPr/>
                    <a:lstStyle/>
                    <a:p>
                      <a:pPr indent="0" lvl="0" marL="0" marR="0" rtl="0" algn="l">
                        <a:spcBef>
                          <a:spcPts val="0"/>
                        </a:spcBef>
                        <a:spcAft>
                          <a:spcPts val="0"/>
                        </a:spcAft>
                        <a:buNone/>
                      </a:pPr>
                      <a:r>
                        <a:rPr lang="en" sz="1400"/>
                        <a:t>Test Score</a:t>
                      </a:r>
                      <a:endParaRPr sz="1100"/>
                    </a:p>
                  </a:txBody>
                  <a:tcPr marT="34300" marB="34300" marR="68600" marL="68600"/>
                </a:tc>
              </a:tr>
              <a:tr h="256125">
                <a:tc>
                  <a:txBody>
                    <a:bodyPr/>
                    <a:lstStyle/>
                    <a:p>
                      <a:pPr indent="0" lvl="0" marL="0" marR="0" rtl="0" algn="l">
                        <a:spcBef>
                          <a:spcPts val="0"/>
                        </a:spcBef>
                        <a:spcAft>
                          <a:spcPts val="0"/>
                        </a:spcAft>
                        <a:buNone/>
                      </a:pPr>
                      <a:r>
                        <a:rPr lang="en"/>
                        <a:t>RBF</a:t>
                      </a:r>
                      <a:endParaRPr/>
                    </a:p>
                  </a:txBody>
                  <a:tcPr marT="34300" marB="34300" marR="68600" marL="68600"/>
                </a:tc>
                <a:tc>
                  <a:txBody>
                    <a:bodyPr/>
                    <a:lstStyle/>
                    <a:p>
                      <a:pPr indent="0" lvl="0" marL="0" marR="0" rtl="0" algn="l">
                        <a:spcBef>
                          <a:spcPts val="0"/>
                        </a:spcBef>
                        <a:spcAft>
                          <a:spcPts val="0"/>
                        </a:spcAft>
                        <a:buNone/>
                      </a:pPr>
                      <a:r>
                        <a:rPr lang="en" sz="1400"/>
                        <a:t>1.0</a:t>
                      </a:r>
                      <a:endParaRPr sz="1100"/>
                    </a:p>
                  </a:txBody>
                  <a:tcPr marT="34300" marB="34300" marR="68600" marL="68600"/>
                </a:tc>
                <a:tc>
                  <a:txBody>
                    <a:bodyPr/>
                    <a:lstStyle/>
                    <a:p>
                      <a:pPr indent="0" lvl="0" marL="0" marR="0" rtl="0" algn="l">
                        <a:spcBef>
                          <a:spcPts val="0"/>
                        </a:spcBef>
                        <a:spcAft>
                          <a:spcPts val="0"/>
                        </a:spcAft>
                        <a:buNone/>
                      </a:pPr>
                      <a:r>
                        <a:rPr lang="en" sz="1400"/>
                        <a:t>0.01</a:t>
                      </a:r>
                      <a:endParaRPr sz="1100"/>
                    </a:p>
                  </a:txBody>
                  <a:tcPr marT="34300" marB="34300" marR="68600" marL="68600"/>
                </a:tc>
                <a:tc>
                  <a:txBody>
                    <a:bodyPr/>
                    <a:lstStyle/>
                    <a:p>
                      <a:pPr indent="0" lvl="0" marL="0" marR="0" rtl="0" algn="l">
                        <a:spcBef>
                          <a:spcPts val="0"/>
                        </a:spcBef>
                        <a:spcAft>
                          <a:spcPts val="0"/>
                        </a:spcAft>
                        <a:buNone/>
                      </a:pPr>
                      <a:r>
                        <a:rPr lang="en" sz="1400"/>
                        <a:t>74.0%</a:t>
                      </a:r>
                      <a:endParaRPr sz="1100"/>
                    </a:p>
                  </a:txBody>
                  <a:tcPr marT="34300" marB="34300" marR="68600" marL="68600"/>
                </a:tc>
                <a:tc>
                  <a:txBody>
                    <a:bodyPr/>
                    <a:lstStyle/>
                    <a:p>
                      <a:pPr indent="0" lvl="0" marL="0" marR="0" rtl="0" algn="l">
                        <a:spcBef>
                          <a:spcPts val="0"/>
                        </a:spcBef>
                        <a:spcAft>
                          <a:spcPts val="0"/>
                        </a:spcAft>
                        <a:buNone/>
                      </a:pPr>
                      <a:r>
                        <a:rPr lang="en" sz="1400"/>
                        <a:t>76.1%</a:t>
                      </a:r>
                      <a:endParaRPr sz="1100"/>
                    </a:p>
                  </a:txBody>
                  <a:tcPr marT="34300" marB="34300" marR="68600" marL="68600"/>
                </a:tc>
              </a:tr>
            </a:tbl>
          </a:graphicData>
        </a:graphic>
      </p:graphicFrame>
      <p:sp>
        <p:nvSpPr>
          <p:cNvPr id="243" name="Google Shape;243;p38"/>
          <p:cNvSpPr txBox="1"/>
          <p:nvPr/>
        </p:nvSpPr>
        <p:spPr>
          <a:xfrm>
            <a:off x="994550" y="4490525"/>
            <a:ext cx="823800" cy="31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Playfair Display"/>
                <a:ea typeface="Playfair Display"/>
                <a:cs typeface="Playfair Display"/>
                <a:sym typeface="Playfair Display"/>
              </a:rPr>
              <a:t>Table 2</a:t>
            </a:r>
            <a:endParaRPr b="1" sz="1100">
              <a:latin typeface="Playfair Display"/>
              <a:ea typeface="Playfair Display"/>
              <a:cs typeface="Playfair Display"/>
              <a:sym typeface="Playfair Display"/>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