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1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2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3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t a b l e S t y l e s . x m l "   T y p e = " h t t p : / / s c h e m a s . o p e n x m l f o r m a t s . o r g / o f f i c e D o c u m e n t / 2 0 0 6 / r e l a t i o n s h i p s / t a b l e S t y l e s " / > < R e l a t i o n s h i p   I d = " r I d 1 9 "   T a r g e t = " p r e s P r o p s . x m l "   T y p e = " h t t p : / / s c h e m a s . o p e n x m l f o r m a t s . o r g / o f f i c e D o c u m e n t / 2 0 0 6 / r e l a t i o n s h i p s / p r e s P r o p s " / > < R e l a t i o n s h i p   I d = " r I d 2 0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E E B 2 8 3 0 - 7 3 B F - 4 1 4 6 - B 9 1 3 - 3 A 1 8 5 2 A 9 6 7 2 6 } " > < a 1 6 : c r e a t i o n I d   x m l n s : a 1 6 = " h t t p : / / s c h e m a s . m i c r o s o f t . c o m / o f f i c e / d r a w i n g / 2 0 1 0 / m a i n "   i d = " { 8 A 0 F A 2 1 D - D E B 4 - 4 D 5 8 - A 0 9 C - 9 1 5 3 4 E 2 A E 0 0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2 4 0 0 0 "   y = " 1 1 2 2 3 6 3 " / > < a : e x t   c x = " 9 1 4 4 0 0 0 "   c y = " 2 3 8 7 6 0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6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D B B 7 2 5 2 E - 5 5 B 0 - 4 C 4 F - A 6 A D - 9 5 8 0 3 8 D 4 3 B 2 1 } " > < a 1 6 : c r e a t i o n I d   x m l n s : a 1 6 = " h t t p : / / s c h e m a s . m i c r o s o f t . c o m / o f f i c e / d r a w i n g / 2 0 1 0 / m a i n "   i d = " { A F A A 2 0 D 9 - F 6 5 A - 4 2 9 0 - 9 2 3 8 - 8 A B A B 8 0 0 C 3 4 D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5 2 4 0 0 0 "   y = " 3 6 0 2 0 3 8 " / > < a : e x t   c x = " 9 1 4 4 0 0 0 "   c y = " 1 6 5 5 7 6 2 " / > < / a : x f r m > < a : p r s t G e o m   p r s t = " r e c t " > < a : a v L s t / > < / a : p r s t G e o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  s z = " 2 4 0 0 " /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B 8 6 9 5 4 9 - 8 A 2 8 - 4 7 F E - B C F 1 - A 1 1 5 0 0 8 6 6 F 8 C } " > < a 1 6 : c r e a t i o n I d   x m l n s : a 1 6 = " h t t p : / / s c h e m a s . m i c r o s o f t . c o m / o f f i c e / d r a w i n g / 2 0 1 0 / m a i n "   i d = " { 7 5 E 1 C 6 3 0 - 6 1 7 9 - 4 F 2 A - A 2 2 B - B 1 1 7 3 5 E 8 3 C 3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2 A 8 E F 9 8 - B 0 9 7 - 4 8 F F - A B 6 4 - 9 7 F 6 3 3 2 1 7 6 0 7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8 7 B 0 D 9 C F - D 6 1 8 - 4 C A 2 - A 4 5 E - E 0 7 C E 6 F B 2 A 3 5 } " > < a 1 6 : c r e a t i o n I d   x m l n s : a 1 6 = " h t t p : / / s c h e m a s . m i c r o s o f t . c o m / o f f i c e / d r a w i n g / 2 0 1 0 / m a i n "   i d = " { 6 D 7 0 2 1 E 2 - 1 3 B 1 - 4 1 B 8 - B 5 9 B - 1 9 8 C C 8 7 9 1 F 1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9 C 3 C C 6 F - 0 2 7 A - 4 2 6 0 - A 9 2 2 - E A 7 7 4 8 1 F 1 D 3 3 } " > < a 1 6 : c r e a t i o n I d   x m l n s : a 1 6 = " h t t p : / / s c h e m a s . m i c r o s o f t . c o m / o f f i c e / d r a w i n g / 2 0 1 0 / m a i n "   i d = " { F 7 C 7 6 D 9 2 - 7 F 4 C - 4 F 0 7 - B 8 1 B - 0 5 5 2 4 1 3 C 3 0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3 5 C 8 A 3 C - 9 5 6 4 - 4 C 1 D - 9 C 0 7 - 0 2 3 B 3 5 F 2 E E D A } "   t y p e = " s l i d e n u m " / > < a : e n d P a r a R P r   d i r t y = " 0 "   l a n g = " e n - U S " / > < / a : p > < / p : t x B o d y > < / p : s p > < / p : s p T r e e > < p : e x t L s t > < p : e x t   u r i = " { 8 B 8 F 3 F 0 D - C 6 C 6 - 4 7 3 D - A 7 C 2 - 7 C 3 4 9 3 A B B 7 5 4 } " > < p 1 4 : c r e a t i o n I d   x m l n s : p 1 4 = " h t t p : / / s c h e m a s . m i c r o s o f t . c o m / o f f i c e / p o w e r p o i n t / 2 0 1 0 / m a i n "   v a l = " 1 6 4 5 0 0 3 2 8 4 2 1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C 3 9 5 9 2 6 - 3 2 1 2 - 4 E 0 2 - 8 E 1 F - 1 D D 0 E 7 0 8 8 8 D E } " > < a 1 6 : c r e a t i o n I d   x m l n s : a 1 6 = " h t t p : / / s c h e m a s . m i c r o s o f t . c o m / o f f i c e / d r a w i n g / 2 0 1 0 / m a i n "   i d = " { 1 8 6 9 1 9 E A - B 7 F 2 - 4 B 8 8 - B B A F - 9 3 8 C 7 4 B 1 A 9 A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C E 0 0 4 B A F - E D B 7 - 4 D 3 E - A B A 4 - F A D 4 8 1 C 1 B 5 D D } " > < a 1 6 : c r e a t i o n I d   x m l n s : a 1 6 = " h t t p : / / s c h e m a s . m i c r o s o f t . c o m / o f f i c e / d r a w i n g / 2 0 1 0 / m a i n "   i d = " { 9 9 5 B 7 5 4 9 - 0 1 0 7 - 4 D 8 0 - A C 7 2 - C C 5 1 D 0 3 9 2 B E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A 5 D 0 5 E 3 7 - E D 2 D - 4 3 9 9 - 8 3 1 5 - C B 5 7 8 1 E F 4 A F F } " > < a 1 6 : c r e a t i o n I d   x m l n s : a 1 6 = " h t t p : / / s c h e m a s . m i c r o s o f t . c o m / o f f i c e / d r a w i n g / 2 0 1 0 / m a i n "   i d = " { 2 A 6 2 A F A 4 - 3 B D 4 - 4 5 F E - A 6 4 8 - D B D 1 6 8 5 C 4 1 3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2 F 7 B 5 F B - 8 4 E 7 - 4 A C 1 - A 0 4 F - 8 D 4 B F 0 0 7 A 5 6 2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F 2 1 1 5 9 A - 4 0 D 0 - 4 7 7 6 - B F 6 5 - 2 7 E A 9 8 4 F 1 B C 4 } " > < a 1 6 : c r e a t i o n I d   x m l n s : a 1 6 = " h t t p : / / s c h e m a s . m i c r o s o f t . c o m / o f f i c e / d r a w i n g / 2 0 1 0 / m a i n "   i d = " { 7 F 4 9 F C 6 4 - 3 1 A D - 4 4 2 A - A A C C - C 4 E 3 C D A 7 B C 9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D 4 8 3 2 7 3 B - 3 C C 0 - 4 0 0 1 - A 2 4 0 - 2 0 B E A 0 8 9 3 F 6 D } " > < a 1 6 : c r e a t i o n I d   x m l n s : a 1 6 = " h t t p : / / s c h e m a s . m i c r o s o f t . c o m / o f f i c e / d r a w i n g / 2 0 1 0 / m a i n "   i d = " { E 1 0 E 3 B 1 4 - D 2 5 F - 4 4 9 1 - A 8 2 4 - 0 8 3 5 F D 0 C 4 4 A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7 1 C A 2 1 F - 5 8 8 9 - 4 E 0 D - B E 9 8 - 2 D 8 3 B 7 B E 2 9 5 8 } "   t y p e = " s l i d e n u m " / > < a : e n d P a r a R P r   d i r t y = " 0 "   l a n g = " e n - U S " / > < / a : p > < / p : t x B o d y > < / p : s p > < / p : s p T r e e > < p : e x t L s t > < p : e x t   u r i = " { B 0 1 2 D 2 F B - C 5 8 C - 4 A A F - 8 1 8 4 - 0 A C 1 5 F 4 0 4 E E E } " > < p 1 4 : c r e a t i o n I d   x m l n s : p 1 4 = " h t t p : / / s c h e m a s . m i c r o s o f t . c o m / o f f i c e / p o w e r p o i n t / 2 0 1 0 / m a i n "   v a l = " 1 6 4 5 0 0 3 2 8 4 2 4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2 A 9 0 2 A 6 3 - A 5 D E - 4 7 5 6 - B 8 A C - D A 3 0 3 1 2 C 9 2 9 F } " > < a 1 6 : c r e a t i o n I d   x m l n s : a 1 6 = " h t t p : / / s c h e m a s . m i c r o s o f t . c o m / o f f i c e / d r a w i n g / 2 0 1 0 / m a i n "   i d = " { C 1 4 1 1 2 2 3 - B A 1 B - 4 4 0 5 - A A 2 1 - 7 F 7 7 B 2 C B 0 C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2 4 9 0 0 "   y = " 3 6 5 1 2 5 " / > < a : e x t   c x = " 2 6 2 8 9 0 0 "   c y = " 5 8 1 1 8 3 8 " / > < / a : x f r m > < a : p r s t G e o m   p r s t = " r e c t " > < a : a v L s t / > < / a : p r s t G e o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3 9 0 E 2 9 8 E - F E 3 C - 4 4 A B - 8 4 2 1 - C A C 9 6 D C F E 7 E B } " > < a 1 6 : c r e a t i o n I d   x m l n s : a 1 6 = " h t t p : / / s c h e m a s . m i c r o s o f t . c o m / o f f i c e / d r a w i n g / 2 0 1 0 / m a i n "   i d = " { 7 5 2 B C C D 4 - 4 F B 8 - 4 1 D 9 - B 3 2 C - 9 0 2 D 6 C 4 9 0 9 B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3 6 5 1 2 5 " / > < a : e x t   c x = " 7 7 3 4 3 0 0 "   c y = " 5 8 1 1 8 3 8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D 8 7 7 E 7 D E - 3 A 0 E - 4 2 7 3 - A 4 F F - 0 A D 8 7 E B B C 7 B 1 } " > < a 1 6 : c r e a t i o n I d   x m l n s : a 1 6 = " h t t p : / / s c h e m a s . m i c r o s o f t . c o m / o f f i c e / d r a w i n g / 2 0 1 0 / m a i n "   i d = " { 2 6 C 9 9 D C 1 - A D 4 9 - 4 A 3 3 - B C C 4 - A C 6 F A 5 7 5 B 3 9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6 F F 1 6 1 3 5 - 1 2 0 6 - 4 0 3 3 - B 3 F 8 - C 5 B 8 6 1 9 C D F 6 5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7 7 D 7 B 6 8 - 6 F 8 1 - 4 6 6 F - 8 1 8 D - C 5 2 D 2 8 8 1 F 6 9 4 } " > < a 1 6 : c r e a t i o n I d   x m l n s : a 1 6 = " h t t p : / / s c h e m a s . m i c r o s o f t . c o m / o f f i c e / d r a w i n g / 2 0 1 0 / m a i n "   i d = " { 1 1 8 F C 9 3 7 - 7 7 9 5 - 4 6 F 5 - 9 3 B 1 - B 5 A E B 3 2 2 D 7 2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A 4 7 8 3 E 0 B - 7 7 5 2 - 4 3 E 4 - 8 9 5 7 - 3 2 D 0 E 7 6 9 6 3 C E } " > < a 1 6 : c r e a t i o n I d   x m l n s : a 1 6 = " h t t p : / / s c h e m a s . m i c r o s o f t . c o m / o f f i c e / d r a w i n g / 2 0 1 0 / m a i n "   i d = " { C 9 2 1 F 1 D 5 - 1 6 8 1 - 4 0 3 2 - A 6 8 9 - D B B C 5 E 7 F F A 8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B E D 1 5 8 2 - 5 2 1 9 - 4 0 4 7 - A 1 4 D - 8 8 4 F 4 D B 5 2 E 1 4 } "   t y p e = " s l i d e n u m " / > < a : e n d P a r a R P r   d i r t y = " 0 "   l a n g = " e n - U S " / > < / a : p > < / p : t x B o d y > < / p : s p > < / p : s p T r e e > < p : e x t L s t > < p : e x t   u r i = " { 9 F F 9 E 8 7 9 - B 5 7 C - 4 F F A - 9 A 5 A - E B 0 C D F F 8 2 6 D 5 } " > < p 1 4 : c r e a t i o n I d   x m l n s : p 1 4 = " h t t p : / / s c h e m a s . m i c r o s o f t . c o m / o f f i c e / p o w e r p o i n t / 2 0 1 0 / m a i n "   v a l = " 1 6 4 5 0 0 3 2 8 4 2 4 6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F 5 A 8 2 A 5 - 4 4 9 6 - 4 4 3 0 - 9 D 4 3 - 1 7 D D E E 2 C 7 3 B 2 } " > < a 1 6 : c r e a t i o n I d   x m l n s : a 1 6 = " h t t p : / / s c h e m a s . m i c r o s o f t . c o m / o f f i c e / d r a w i n g / 2 0 1 0 / m a i n "   i d = " { 5 B 7 2 F C 8 B - 9 C E 2 - 4 1 F 6 - A 7 E 4 - 6 8 6 D A 7 0 1 A C B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8 C 5 8 9 C C - 4 6 5 F - 4 E 5 D - 8 B A 2 - 6 E 5 D B F 0 E D F 8 3 } " > < a 1 6 : c r e a t i o n I d   x m l n s : a 1 6 = " h t t p : / / s c h e m a s . m i c r o s o f t . c o m / o f f i c e / d r a w i n g / 2 0 1 0 / m a i n "   i d = " { B 7 B 1 D 4 F 0 - 2 8 D C - 4 0 0 5 - A 9 F B - 4 7 7 7 D F 5 4 0 B 9 B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3 E 4 7 B 3 D 5 - 0 3 A 7 - 4 0 5 8 - 9 F 1 5 - C 8 F 5 C B 0 2 C B B 3 } " > < a 1 6 : c r e a t i o n I d   x m l n s : a 1 6 = " h t t p : / / s c h e m a s . m i c r o s o f t . c o m / o f f i c e / d r a w i n g / 2 0 1 0 / m a i n "   i d = " { 0 4 8 D 9 5 4 4 - 8 3 3 9 - 4 3 C 2 - B B 5 3 - F 1 E 7 A 4 6 B 2 7 8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B 3 6 F 3 8 E - C 1 B 3 - 4 7 7 7 - 9 2 3 D - E 8 5 1 1 7 5 A E 4 D A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2 0 3 E D A E 2 - 0 8 D F - 4 1 0 E - A 3 0 D - 4 9 8 B D E 7 0 8 B 9 E } " > < a 1 6 : c r e a t i o n I d   x m l n s : a 1 6 = " h t t p : / / s c h e m a s . m i c r o s o f t . c o m / o f f i c e / d r a w i n g / 2 0 1 0 / m a i n "   i d = " { C 2 0 9 6 6 D 8 - 8 5 C 5 - 4 5 B 0 - 8 0 B 4 - A A 5 6 2 6 4 2 A 3 0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1 7 2 D 7 D F 0 - 8 B 1 5 - 4 A 8 1 - A B 3 8 - 3 0 9 9 D 0 3 4 5 D 5 9 } " > < a 1 6 : c r e a t i o n I d   x m l n s : a 1 6 = " h t t p : / / s c h e m a s . m i c r o s o f t . c o m / o f f i c e / d r a w i n g / 2 0 1 0 / m a i n "   i d = " { C 0 5 6 3 F E 8 - 7 5 0 9 - 4 2 3 2 - 8 A 9 2 - 7 D 2 5 0 C 5 0 1 0 1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3 8 C F 3 5 C - B C 6 B - 4 4 F 5 - B D E B - C 8 0 C 3 1 8 5 6 2 5 2 } "   t y p e = " s l i d e n u m " / > < a : e n d P a r a R P r   d i r t y = " 0 "   l a n g = " e n - U S " / > < / a : p > < / p : t x B o d y > < / p : s p > < / p : s p T r e e > < p : e x t L s t > < p : e x t   u r i = " { 3 C E 2 8 A A 6 - B 9 7 B - 4 8 9 D - A 3 5 A - 0 6 2 9 C 2 1 C 5 1 F 8 } " > < p 1 4 : c r e a t i o n I d   x m l n s : p 1 4 = " h t t p : / / s c h e m a s . m i c r o s o f t . c o m / o f f i c e / p o w e r p o i n t / 2 0 1 0 / m a i n "   v a l = " 1 6 4 5 0 0 3 2 8 4 2 1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8 5 5 2 0 B D - 2 F 6 D - 4 7 B 7 - B 9 C 6 - 8 5 6 2 3 F 3 F E 1 A C } " > < a 1 6 : c r e a t i o n I d   x m l n s : a 1 6 = " h t t p : / / s c h e m a s . m i c r o s o f t . c o m / o f f i c e / d r a w i n g / 2 0 1 0 / m a i n "   i d = " { 4 D A E E E 2 F - 6 A 6 F - 4 3 5 0 - 9 5 F 9 - 4 7 6 0 3 F B 8 0 F 8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1 8 4 9 "   y = " 1 7 0 9 7 3 8 " / > < a : e x t   c x = " 1 0 5 1 5 6 0 0 "   c y = " 2 8 5 2 7 3 7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6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7 3 F 3 1 4 F 1 - E 9 8 9 - 4 6 B 9 - B 2 0 4 - 9 3 B 7 5 7 B 6 F F 6 0 } " > < a 1 6 : c r e a t i o n I d   x m l n s : a 1 6 = " h t t p : / / s c h e m a s . m i c r o s o f t . c o m / o f f i c e / d r a w i n g / 2 0 1 0 / m a i n "   i d = " { A 1 5 8 E E 4 5 - C C E F - 4 7 C 9 - 8 3 1 F - A D A C E F 7 1 D 3 E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1 8 4 9 "   y = " 4 5 8 9 4 6 3 " / > < a : e x t   c x = " 1 0 5 1 5 6 0 0 "   c y = " 1 5 0 0 1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2 4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B 0 2 4 C 3 9 - 2 9 1 A - 4 F 5 B - 9 D 7 C - 8 7 3 D 5 2 2 5 D 9 5 2 } " > < a 1 6 : c r e a t i o n I d   x m l n s : a 1 6 = " h t t p : / / s c h e m a s . m i c r o s o f t . c o m / o f f i c e / d r a w i n g / 2 0 1 0 / m a i n "   i d = " { B 9 6 9 E D D C - 5 9 8 2 - 4 9 3 E - 9 5 1 8 - 1 1 F 2 8 2 2 A 7 2 0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7 F 5 4 5 B 5 - E 5 C F - 4 1 A F - B D 6 9 - 2 7 5 0 8 4 B 3 E 5 D 0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8 A D A 7 7 2 - 2 3 6 6 - 4 9 E 3 - B C 3 9 - 3 C 5 6 C 9 D D 3 3 2 9 } " > < a 1 6 : c r e a t i o n I d   x m l n s : a 1 6 = " h t t p : / / s c h e m a s . m i c r o s o f t . c o m / o f f i c e / d r a w i n g / 2 0 1 0 / m a i n "   i d = " { 4 7 D E 0 1 1 0 - 8 A B 6 - 4 C 7 6 - 8 A 9 6 - C 4 7 0 7 8 9 F 8 5 7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E F 5 A 1 C 1 F - 4 1 8 0 - 4 8 B B - A 7 3 A - D 4 2 9 C 1 0 B 8 B 0 3 } " > < a 1 6 : c r e a t i o n I d   x m l n s : a 1 6 = " h t t p : / / s c h e m a s . m i c r o s o f t . c o m / o f f i c e / d r a w i n g / 2 0 1 0 / m a i n "   i d = " { B 2 F 9 3 F 2 D - F A 1 9 - 4 4 A A - 9 9 F 0 - 6 1 1 B 0 F D 4 E 0 6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0 D 1 A 7 9 4 - 4 C C E - 4 D 0 4 - 9 B 2 5 - 9 C 5 9 A 4 4 B B 7 2 8 } "   t y p e = " s l i d e n u m " / > < a : e n d P a r a R P r   d i r t y = " 0 "   l a n g = " e n - U S " / > < / a : p > < / p : t x B o d y > < / p : s p > < / p : s p T r e e > < p : e x t L s t > < p : e x t   u r i = " { F 4 9 B 0 E A 3 - F E E 0 - 4 C 4 4 - A 2 E 3 - E 9 0 9 A 8 5 6 D E 4 2 } " > < p 1 4 : c r e a t i o n I d   x m l n s : p 1 4 = " h t t p : / / s c h e m a s . m i c r o s o f t . c o m / o f f i c e / p o w e r p o i n t / 2 0 1 0 / m a i n "   v a l = " 1 6 4 5 0 0 3 2 8 4 2 2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4 2 A A 1 8 A - C B 9 0 - 4 9 B 8 - A A E A - 3 2 F 9 B B A 4 D D F 0 } " > < a 1 6 : c r e a t i o n I d   x m l n s : a 1 6 = " h t t p : / / s c h e m a s . m i c r o s o f t . c o m / o f f i c e / d r a w i n g / 2 0 1 0 / m a i n "   i d = " { C 5 2 3 4 1 5 B - D 8 C 6 - 4 3 2 D - B 5 7 B - 5 2 9 6 B A D 4 0 5 6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A C 1 F E 6 B D - 1 0 3 F - 4 F A 2 - A 3 E 6 - 5 B C F 5 6 C D 0 7 7 4 } " > < a 1 6 : c r e a t i o n I d   x m l n s : a 1 6 = " h t t p : / / s c h e m a s . m i c r o s o f t . c o m / o f f i c e / d r a w i n g / 2 0 1 0 / m a i n "   i d = " { A 9 7 9 C 8 A F - C 7 B 5 - 4 0 1 9 - B B 2 9 - 4 B 9 1 A F A 9 5 9 F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3 8 2 0 0 "   y = " 1 8 2 5 6 2 5 " / > < a : e x t   c x = " 5 1 8 1 6 0 0 "   c y = " 4 3 5 1 3 3 8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A A 1 9 0 E 4 1 - F 7 8 9 - 4 8 2 E - 8 4 4 D - 0 4 B 9 0 4 7 A 9 C 6 E } " > < a 1 6 : c r e a t i o n I d   x m l n s : a 1 6 = " h t t p : / / s c h e m a s . m i c r o s o f t . c o m / o f f i c e / d r a w i n g / 2 0 1 0 / m a i n "   i d = " { 2 9 B 2 2 F E 4 - A 8 8 C - 4 5 2 3 - 8 5 0 F - B 0 D 4 2 F 4 0 F 0 4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1 7 2 2 0 0 "   y = " 1 8 2 5 6 2 5 " / > < a : e x t   c x = " 5 1 8 1 6 0 0 "   c y = " 4 3 5 1 3 3 8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F C E E D E C 7 - B B F A - 4 4 0 A - 8 1 3 3 - 8 5 C 0 8 A 0 0 A 0 B 1 } " > < a 1 6 : c r e a t i o n I d   x m l n s : a 1 6 = " h t t p : / / s c h e m a s . m i c r o s o f t . c o m / o f f i c e / d r a w i n g / 2 0 1 0 / m a i n "   i d = " { E C C 9 7 1 0 9 - D 6 4 5 - 4 F 8 F - 8 3 4 3 - E 0 8 C A 3 7 2 6 9 E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1 5 B E 0 9 4 - 9 4 9 C - 4 6 7 B - 8 5 9 F - 1 A 0 B 8 2 E 5 0 0 0 9 } "   t y p e = " d a t e t i m e 1 " > < a : t > 2 / 1 6 / 2 0 2 2 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C 3 C 3 B 4 3 B - A E 7 5 - 4 3 0 9 - B 9 B A - 8 5 1 9 E C 9 F 6 7 E 2 } " > < a 1 6 : c r e a t i o n I d   x m l n s : a 1 6 = " h t t p : / / s c h e m a s . m i c r o s o f t . c o m / o f f i c e / d r a w i n g / 2 0 1 0 / m a i n "   i d = " { 5 C 0 E F 7 6 D - B 7 A 0 - 4 E 3 C - B 4 2 B - C 0 7 A 2 F 7 D D 2 6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6 8 9 1 1 5 9 E - 9 6 9 6 - 4 5 4 3 - B 4 4 E - D 9 0 2 2 4 C 5 3 7 2 D } " > < a 1 6 : c r e a t i o n I d   x m l n s : a 1 6 = " h t t p : / / s c h e m a s . m i c r o s o f t . c o m / o f f i c e / d r a w i n g / 2 0 1 0 / m a i n "   i d = " { 3 0 F B B 3 4 1 - F 2 7 8 - 4 B 9 6 - 9 F 4 0 - 6 8 3 3 1 4 A 4 C B E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E 2 A 1 8 D 3 - 4 A 1 1 - 4 9 8 9 - A 4 4 6 - 3 0 5 8 7 6 D 6 2 C B 6 } "   t y p e = " s l i d e n u m " / > < a : e n d P a r a R P r   d i r t y = " 0 "   l a n g = " e n - U S " / > < / a : p > < / p : t x B o d y > < / p : s p > < / p : s p T r e e > < p : e x t L s t > < p : e x t   u r i = " { F E E 1 0 F F 4 - F B C B - 4 7 7 1 - A 9 1 A - 4 9 5 8 E 8 2 1 5 7 5 1 } " > < p 1 4 : c r e a t i o n I d   x m l n s : p 1 4 = " h t t p : / / s c h e m a s . m i c r o s o f t . c o m / o f f i c e / p o w e r p o i n t / 2 0 1 0 / m a i n "   v a l = " 1 6 4 5 0 0 3 2 8 4 2 2 5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7 0 B E 0 F 3 - 9 5 E A - 4 2 7 0 - A 3 F 2 - 7 D D 5 0 3 C 8 D 6 1 4 } " > < a 1 6 : c r e a t i o n I d   x m l n s : a 1 6 = " h t t p : / / s c h e m a s . m i c r o s o f t . c o m / o f f i c e / d r a w i n g / 2 0 1 0 / m a i n "   i d = " { E A 4 D D 7 D F - 0 B 2 D - 4 B C 6 - B 7 5 D - 0 D 9 D A F A 3 1 7 C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3 6 5 1 2 5 " / > < a : e x t   c x = " 1 0 5 1 5 6 0 0 "   c y = " 1 3 2 5 5 6 3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7 8 E F C 1 F 4 - 7 0 0 2 - 4 D 9 5 - 9 1 9 4 - 5 3 6 B A 3 B 9 5 0 1 B } " > < a 1 6 : c r e a t i o n I d   x m l n s : a 1 6 = " h t t p : / / s c h e m a s . m i c r o s o f t . c o m / o f f i c e / d r a w i n g / 2 0 1 0 / m a i n "   i d = " { 0 3 5 0 6 5 C E - 0 9 7 E - 4 C F 4 - 8 3 C 1 - D 8 1 0 1 7 D 2 6 B A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9 7 8 8 "   y = " 1 6 8 1 1 6 3 " / > < a : e x t   c x = " 5 1 5 7 7 8 7 "   c y = " 8 2 3 9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E C 4 5 6 2 8 1 - D 6 8 3 - 4 B E C - B 1 7 9 - 3 D 2 3 A 5 3 3 F 1 0 5 } " > < a 1 6 : c r e a t i o n I d   x m l n s : a 1 6 = " h t t p : / / s c h e m a s . m i c r o s o f t . c o m / o f f i c e / d r a w i n g / 2 0 1 0 / m a i n "   i d = " { 4 5 4 F 1 1 0 B - 2 4 2 D - 4 4 0 C - A 8 A D - 2 8 D 2 B 7 7 7 9 7 E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3 9 7 8 8 "   y = " 2 5 0 5 0 7 5 " / > < a : e x t   c x = " 5 1 5 7 7 8 7 "   c y = " 3 6 8 4 5 8 8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0 8 1 7 B 8 5 0 - 9 8 5 C - 4 C B 0 - 8 2 F 2 - 3 E 0 D C D 3 6 9 0 B 8 } " > < a 1 6 : c r e a t i o n I d   x m l n s : a 1 6 = " h t t p : / / s c h e m a s . m i c r o s o f t . c o m / o f f i c e / d r a w i n g / 2 0 1 0 / m a i n "   i d = " { 2 3 7 9 3 D 6 0 - 0 6 E F - 4 5 B D - 8 D B 7 - C E 6 7 E D D 1 D 4 2 2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1 7 2 2 0 0 "   y = " 1 6 8 1 1 6 3 " / > < a : e x t   c x = " 5 1 8 3 1 8 7 "   c y = " 8 2 3 9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7 1 C C 5 2 1 C - 1 0 0 F - 4 8 7 5 - B 8 E C - 1 1 8 4 8 2 6 4 A F A 7 } " > < a 1 6 : c r e a t i o n I d   x m l n s : a 1 6 = " h t t p : / / s c h e m a s . m i c r o s o f t . c o m / o f f i c e / d r a w i n g / 2 0 1 0 / m a i n "   i d = " { D B A 7 F 8 1 0 - 3 B 4 9 - 4 F F 3 - 9 4 A 7 - C B C 2 A 8 9 C E 1 C 6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6 1 7 2 2 0 0 "   y = " 2 5 0 5 0 7 5 " / > < a : e x t   c x = " 5 1 8 3 1 8 7 "   c y = " 3 6 8 4 5 8 8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D 1 B D 0 4 0 C - A C A B - 4 4 2 6 - 8 A D F - 0 A 4 4 E D 2 6 B D 4 5 } " > < a 1 6 : c r e a t i o n I d   x m l n s : a 1 6 = " h t t p : / / s c h e m a s . m i c r o s o f t . c o m / o f f i c e / d r a w i n g / 2 0 1 0 / m a i n "   i d = " { F B 4 8 A 7 3 A - C 4 7 C - 4 7 5 E - B 0 3 1 - 1 5 A F 8 9 3 2 6 8 D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0 1 7 3 C 8 1 - 6 B A 4 - 4 4 8 9 - 8 A 1 A - 7 C 5 E E 2 D 4 B 4 3 6 } "   t y p e = " d a t e t i m e 1 " > < a : t > 2 / 1 6 / 2 0 2 2 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3 7 9 9 7 7 0 B - F 9 5 C - 4 5 6 6 - 9 6 3 E - A C F 5 F 4 5 D C F 7 D } " > < a 1 6 : c r e a t i o n I d   x m l n s : a 1 6 = " h t t p : / / s c h e m a s . m i c r o s o f t . c o m / o f f i c e / d r a w i n g / 2 0 1 0 / m a i n "   i d = " { 7 D 8 8 3 B C 7 - 3 F 9 D - 4 4 2 5 - 9 4 5 4 - 5 4 2 D 5 0 B 5 A 4 5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A 3 1 0 5 4 F E - 8 7 1 0 - 4 B C B - B 6 A 5 - 5 9 7 B 0 8 0 E F 5 E 8 } " > < a 1 6 : c r e a t i o n I d   x m l n s : a 1 6 = " h t t p : / / s c h e m a s . m i c r o s o f t . c o m / o f f i c e / d r a w i n g / 2 0 1 0 / m a i n "   i d = " { 2 0 9 C 3 D C 4 - E E 5 F - 4 7 6 8 - B 6 9 0 - 6 0 E 0 3 E 1 6 E 9 5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C E 4 D 7 E D - C C 9 3 - 4 B A 4 - B 1 B 9 - B A F F 0 B 1 C 0 5 9 C } "   t y p e = " s l i d e n u m " / > < a : e n d P a r a R P r   d i r t y = " 0 "   l a n g = " e n - U S " / > < / a : p > < / p : t x B o d y > < / p : s p > < / p : s p T r e e > < p : e x t L s t > < p : e x t   u r i = " { 9 C 2 4 0 8 7 E - B D 4 7 - 4 0 E 8 - B 1 9 0 - B D 6 5 9 D D 4 2 0 A 5 } " > < p 1 4 : c r e a t i o n I d   x m l n s : p 1 4 = " h t t p : / / s c h e m a s . m i c r o s o f t . c o m / o f f i c e / p o w e r p o i n t / 2 0 1 0 / m a i n "   v a l = " 1 6 4 5 0 0 3 2 8 4 2 2 8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0 C 9 B A 9 2 - C A 4 3 - 4 A 1 4 - A 4 E 3 - 0 1 5 6 0 E 6 0 F 9 6 A } " > < a 1 6 : c r e a t i o n I d   x m l n s : a 1 6 = " h t t p : / / s c h e m a s . m i c r o s o f t . c o m / o f f i c e / d r a w i n g / 2 0 1 0 / m a i n "   i d = " { F E 6 7 2 4 A 9 - 9 3 8 9 - 4 C 6 B - B E 1 7 - D 9 E F A F 1 0 C 6 C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E 8 C C A 5 1 5 - E 6 4 8 - 4 8 E 6 - A 3 F 6 - A F 7 4 4 3 9 3 4 0 5 8 } " > < a 1 6 : c r e a t i o n I d   x m l n s : a 1 6 = " h t t p : / / s c h e m a s . m i c r o s o f t . c o m / o f f i c e / d r a w i n g / 2 0 1 0 / m a i n "   i d = " { 4 3 A D F 8 3 4 - 6 8 3 F - 4 7 2 7 - A C B 7 - 0 5 9 6 D E 9 B 0 7 9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3 1 D 1 6 8 C 3 - B B 1 0 - 4 2 9 0 - B 5 A 2 - 7 D 3 B D 7 7 A 7 A 6 A } "   t y p e = " d a t e t i m e 1 " > < a : t > 2 / 1 6 / 2 0 2 2 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7 0 2 1 2 0 0 7 - 8 C 1 B - 4 A 4 1 - B 8 A 9 - 5 E 2 D 8 9 C 3 3 4 D D } " > < a 1 6 : c r e a t i o n I d   x m l n s : a 1 6 = " h t t p : / / s c h e m a s . m i c r o s o f t . c o m / o f f i c e / d r a w i n g / 2 0 1 0 / m a i n "   i d = " { 7 5 1 E 1 A A C - B 7 F 5 - 4 8 1 7 - B 6 E E - E A C 9 F 6 E 1 7 B D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B E 3 8 E 1 7 9 - F 1 C A - 4 4 F 3 - A 0 B 8 - 1 F 5 5 F 5 8 A 7 3 C 9 } " > < a 1 6 : c r e a t i o n I d   x m l n s : a 1 6 = " h t t p : / / s c h e m a s . m i c r o s o f t . c o m / o f f i c e / d r a w i n g / 2 0 1 0 / m a i n "   i d = " { D 5 E F 5 0 B 3 - C 9 5 E - 4 8 6 2 - 9 D 3 7 - 1 C B 0 F D 0 A 7 6 1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6 0 0 C A 3 5 - F 0 F 6 - 4 F 8 4 - 8 D B E - B 3 7 C 6 B 8 2 7 8 5 4 } "   t y p e = " s l i d e n u m " / > < a : e n d P a r a R P r   d i r t y = " 0 "   l a n g = " e n - U S " / > < / a : p > < / p : t x B o d y > < / p : s p > < / p : s p T r e e > < p : e x t L s t > < p : e x t   u r i = " { 5 D E 1 3 8 8 9 - 3 C 7 C - 4 5 2 4 - 9 B 7 B - 3 D A E 8 E 3 A 3 5 D E } " > < p 1 4 : c r e a t i o n I d   x m l n s : p 1 4 = " h t t p : / / s c h e m a s . m i c r o s o f t . c o m / o f f i c e / p o w e r p o i n t / 2 0 1 0 / m a i n "   v a l = " 1 6 4 5 0 0 3 2 8 4 2 3 2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5 9 F B D 8 5 F - C 2 D 9 - 4 A 2 E - 8 2 0 0 - 4 6 A 5 6 5 2 6 2 C 0 3 } " > < a 1 6 : c r e a t i o n I d   x m l n s : a 1 6 = " h t t p : / / s c h e m a s . m i c r o s o f t . c o m / o f f i c e / d r a w i n g / 2 0 1 0 / m a i n "   i d = " { 5 6 B E 0 9 1 B - 6 3 1 4 - 4 E E E - 9 9 9 4 - 1 A B A 7 5 6 7 6 C 6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8 E 2 E 6 D A - 2 C 2 2 - 4 A 7 5 - A E 7 1 - 4 7 9 7 F 5 5 2 B 3 7 2 } "   t y p e = " d a t e t i m e 1 " > < a : t > 2 / 1 6 / 2 0 2 2 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F 8 B 2 4 B 7 5 - 1 A 4 0 - 4 F 2 8 - A C 2 D - A A C C E A F 9 C E C 7 } " > < a 1 6 : c r e a t i o n I d   x m l n s : a 1 6 = " h t t p : / / s c h e m a s . m i c r o s o f t . c o m / o f f i c e / d r a w i n g / 2 0 1 0 / m a i n "   i d = " { 6 4 3 1 5 5 F 8 - 0 3 1 0 - 4 7 2 5 - 8 A F F - 9 F F 2 2 9 F D D 4 A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3 2 B 8 E 6 5 C - 5 A 5 A - 4 C 5 1 - A A 7 9 - 9 4 3 1 2 F 1 D 8 2 0 A } " > < a 1 6 : c r e a t i o n I d   x m l n s : a 1 6 = " h t t p : / / s c h e m a s . m i c r o s o f t . c o m / o f f i c e / d r a w i n g / 2 0 1 0 / m a i n "   i d = " { 7 1 1 4 F B D A - 8 8 8 8 - 4 C B A - A F 5 9 - A 7 6 4 A F 1 1 5 0 A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6 7 6 E 0 8 C - 3 5 1 8 - 4 8 7 D - B 9 0 B - 5 5 8 F A 6 8 9 7 1 8 5 } "   t y p e = " s l i d e n u m " / > < a : e n d P a r a R P r   d i r t y = " 0 "   l a n g = " e n - U S " / > < / a : p > < / p : t x B o d y > < / p : s p > < / p : s p T r e e > < p : e x t L s t > < p : e x t   u r i = " { 3 C C 8 1 9 5 3 - E A 7 E - 4 8 D 7 - 8 7 6 C - 2 B 7 6 0 B B B F C 6 1 } " > < p 1 4 : c r e a t i o n I d   x m l n s : p 1 4 = " h t t p : / / s c h e m a s . m i c r o s o f t . c o m / o f f i c e / p o w e r p o i n t / 2 0 1 0 / m a i n "   v a l = " 1 6 4 5 0 0 3 2 8 4 2 3 5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7 6 B D 3 3 B - D 9 A E - 4 4 6 E - B F B 6 - 1 4 7 B 9 6 B D 9 0 A A } " > < a 1 6 : c r e a t i o n I d   x m l n s : a 1 6 = " h t t p : / / s c h e m a s . m i c r o s o f t . c o m / o f f i c e / d r a w i n g / 2 0 1 0 / m a i n "   i d = " { C A 0 1 C F B A - 7 A 1 7 - 4 2 F 3 - 9 7 3 F - 1 2 4 8 F A 5 2 9 8 A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4 5 7 2 0 0 " / > < a : e x t   c x = " 3 9 3 2 2 3 7 "   c y = " 1 6 0 0 2 0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9 A A 6 4 1 6 - C 6 0 5 - 4 0 C 2 - A 0 2 0 - 2 E 7 8 C 3 4 D 3 6 D 5 } " > < a 1 6 : c r e a t i o n I d   x m l n s : a 1 6 = " h t t p : / / s c h e m a s . m i c r o s o f t . c o m / o f f i c e / d r a w i n g / 2 0 1 0 / m a i n "   i d = " { 2 E 3 4 8 0 2 E - F 0 0 7 - 4 E E 7 - 9 F 1 4 - F 4 A 7 E B 5 9 B E 0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1 8 3 1 8 7 "   y = " 9 8 7 4 2 5 " / > < a : e x t   c x = " 6 1 7 2 2 0 0 "   c y = " 4 8 7 3 6 2 5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3 2 0 0 " / > < / a : l v l 1 p P r > < a : l v l 2 p P r   l v l = " 1 " > < a : d e f R P r   d i r t y = " 0 "   l a n g = " e n - U S "   s z = " 2 8 0 0 " / > < / a : l v l 2 p P r > < a : l v l 3 p P r   l v l = " 2 " > < a : d e f R P r   d i r t y = " 0 "   l a n g = " e n - U S "   s z = " 2 4 0 0 " / > < / a : l v l 3 p P r > < a : l v l 4 p P r   l v l = " 3 " > < a : d e f R P r   d i r t y = " 0 "   l a n g = " e n - U S "   s z = " 2 0 0 0 " / > < / a : l v l 4 p P r > < a : l v l 5 p P r   l v l = " 4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8 C B 5 D 6 A 3 - 5 F 5 E - 4 D 7 F - A C B 9 - E 7 A C 0 2 B A F 7 6 B } " > < a 1 6 : c r e a t i o n I d   x m l n s : a 1 6 = " h t t p : / / s c h e m a s . m i c r o s o f t . c o m / o f f i c e / d r a w i n g / 2 0 1 0 / m a i n "   i d = " { B 1 0 E B 2 A A - C 0 3 F - 4 4 0 B - B 4 D 3 - 0 B 1 F F F E E 7 D B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3 9 7 8 8 "   y = " 2 0 5 7 4 0 0 " / > < a : e x t   c x = " 3 9 3 2 2 3 7 "   c y = " 3 8 1 1 5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6 4 6 9 F E 5 A - 2 B 6 A - 4 F 7 0 - B 7 3 B - 8 7 8 7 A 3 0 3 2 0 5 7 } " > < a 1 6 : c r e a t i o n I d   x m l n s : a 1 6 = " h t t p : / / s c h e m a s . m i c r o s o f t . c o m / o f f i c e / d r a w i n g / 2 0 1 0 / m a i n "   i d = " { 4 E 4 3 3 1 6 F - 5 7 C 5 - 4 8 6 C - 9 1 C 0 - 3 7 A 1 8 9 A 1 8 D 6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D E 2 5 C 3 E - C E 7 D - 4 B 8 C - B 4 8 A - 2 0 7 3 0 B F 1 2 A F E } "   t y p e = " d a t e t i m e 1 " > < a : t > 2 / 1 6 / 2 0 2 2 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7 F 7 C D C E D - C 7 5 0 - 4 2 2 3 - 9 8 9 D - 4 F D 5 F A D 1 1 3 5 6 } " > < a 1 6 : c r e a t i o n I d   x m l n s : a 1 6 = " h t t p : / / s c h e m a s . m i c r o s o f t . c o m / o f f i c e / d r a w i n g / 2 0 1 0 / m a i n "   i d = " { 1 B 2 F 3 7 C 7 - 2 E D 3 - 4 4 B 7 - A 1 C 6 - 1 B 9 0 9 9 4 9 3 D 3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9 9 7 B B 7 C B - 1 2 D 7 - 4 5 3 5 - 9 4 4 7 - 7 1 0 0 F D 4 9 5 5 B C } " > < a 1 6 : c r e a t i o n I d   x m l n s : a 1 6 = " h t t p : / / s c h e m a s . m i c r o s o f t . c o m / o f f i c e / d r a w i n g / 2 0 1 0 / m a i n "   i d = " { A 0 2 7 8 8 D 8 - C E D 7 - 4 7 3 4 - 9 4 B D - D B 9 6 B 8 4 2 D 2 8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0 7 A C 3 5 7 - 8 1 2 4 - 4 7 1 0 - B 1 6 3 - A A 0 B 4 F 5 7 C 4 8 A } "   t y p e = " s l i d e n u m " / > < a : e n d P a r a R P r   d i r t y = " 0 "   l a n g = " e n - U S " / > < / a : p > < / p : t x B o d y > < / p : s p > < / p : s p T r e e > < p : e x t L s t > < p : e x t   u r i = " { B 5 6 3 3 8 3 C - 4 F F 7 - 4 8 F 3 - 9 4 4 D - 5 7 0 2 0 6 3 D A 4 3 6 } " > < p 1 4 : c r e a t i o n I d   x m l n s : p 1 4 = " h t t p : / / s c h e m a s . m i c r o s o f t . c o m / o f f i c e / p o w e r p o i n t / 2 0 1 0 / m a i n "   v a l = " 1 6 4 5 0 0 3 2 8 4 2 3 7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F 4 6 6 8 B 5 - B 6 A C - 4 6 7 E - A 3 4 A - A B D 5 6 1 3 9 3 F 1 5 } " > < a 1 6 : c r e a t i o n I d   x m l n s : a 1 6 = " h t t p : / / s c h e m a s . m i c r o s o f t . c o m / o f f i c e / d r a w i n g / 2 0 1 0 / m a i n "   i d = " { B 4 B 6 1 B 4 F - 6 A B 2 - 4 D 4 C - A 7 0 4 - 5 5 A 1 6 B 9 A 9 E 7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4 5 7 2 0 0 " / > < a : e x t   c x = " 3 9 3 2 2 3 7 "   c y = " 1 6 0 0 2 0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F 7 E 2 5 3 F 5 - 9 3 5 0 - 4 3 1 D - A 3 3 6 - 2 D 7 B D 2 B A 6 7 4 1 } " > < a 1 6 : c r e a t i o n I d   x m l n s : a 1 6 = " h t t p : / / s c h e m a s . m i c r o s o f t . c o m / o f f i c e / d r a w i n g / 2 0 1 0 / m a i n "   i d = " { A 8 9 6 4 D 5 8 - C E A 9 - 4 2 3 5 - 8 9 B A - 7 E 2 1 0 5 B 5 F D 7 B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1 8 3 1 8 7 "   y = " 9 8 7 4 2 5 " / > < a : e x t   c x = " 6 1 7 2 2 0 0 "   c y = " 4 8 7 3 6 2 5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C B 9 D 9 9 8 0 - 3 0 F F - 4 6 4 7 - A A 3 4 - B 5 E E B 8 4 C F 3 C 7 } " > < a 1 6 : c r e a t i o n I d   x m l n s : a 1 6 = " h t t p : / / s c h e m a s . m i c r o s o f t . c o m / o f f i c e / d r a w i n g / 2 0 1 0 / m a i n "   i d = " { D 8 E F 5 C E 8 - D 4 5 0 - 4 6 6 6 - 8 A 1 F - D 4 C E D 7 6 B F 2 D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3 9 7 8 8 "   y = " 2 0 5 7 4 0 0 " / > < a : e x t   c x = " 3 9 3 2 2 3 7 "   c y = " 3 8 1 1 5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A D C 7 B 7 6 3 - 1 0 B 0 - 4 4 8 6 - A 2 D 1 - A 0 2 6 2 F 8 2 6 F D 0 } " > < a 1 6 : c r e a t i o n I d   x m l n s : a 1 6 = " h t t p : / / s c h e m a s . m i c r o s o f t . c o m / o f f i c e / d r a w i n g / 2 0 1 0 / m a i n "   i d = " { C E 1 F D A A D - 4 C 9 D - 4 E E 4 - 8 0 F 5 - C A 9 0 3 B D 9 B D 7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1 4 C 6 6 2 E A - F 8 1 6 - 4 1 4 6 - 9 4 F E - 9 A A 7 6 3 8 C F B A 8 } "   t y p e = " d a t e t i m e 1 " > < a : t > 2 / 1 6 / 2 0 2 2 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9 4 C D B C 6 A - 3 5 2 2 - 4 5 A 2 - 9 5 3 0 - 7 4 F 1 A 5 8 8 4 3 6 F } " > < a 1 6 : c r e a t i o n I d   x m l n s : a 1 6 = " h t t p : / / s c h e m a s . m i c r o s o f t . c o m / o f f i c e / d r a w i n g / 2 0 1 0 / m a i n "   i d = " { E 6 D B F 1 C 6 - E 3 2 4 - 4 9 6 3 - 8 4 7 B - C 3 9 5 7 6 F 2 6 3 7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C 9 3 2 9 D 2 1 - 0 0 D 9 - 4 7 9 1 - A 5 0 6 - 6 7 A C 4 7 C 3 A A 0 E } " > < a 1 6 : c r e a t i o n I d   x m l n s : a 1 6 = " h t t p : / / s c h e m a s . m i c r o s o f t . c o m / o f f i c e / d r a w i n g / 2 0 1 0 / m a i n "   i d = " { 5 4 C 7 A C C 2 - 7 D A 2 - 4 8 D 4 - 8 1 0 5 - D E 2 6 C 2 8 0 2 A F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0 A 3 5 F A 6 - 0 A 4 7 - 4 6 F F - A C B 6 - 1 E 8 A 3 5 3 D 1 7 6 A } "   t y p e = " s l i d e n u m " / > < a : e n d P a r a R P r   d i r t y = " 0 "   l a n g = " e n - U S " / > < / a : p > < / p : t x B o d y > < / p : s p > < / p : s p T r e e > < p : e x t L s t > < p : e x t   u r i = " { 0 8 8 8 9 3 4 5 - 1 2 6 6 - 4 D 6 D - B 4 0 1 - 0 7 C 9 0 1 3 3 A 0 2 8 } " > < p 1 4 : c r e a t i o n I d   x m l n s : p 1 4 = " h t t p : / / s c h e m a s . m i c r o s o f t . c o m / o f f i c e / p o w e r p o i n t / 2 0 1 0 / m a i n "   v a l = " 1 6 4 5 0 0 3 2 8 4 2 4 1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5 9 8 B D 3 1 B - F 3 B 7 - 4 0 C E - 8 C 0 6 - D 1 F 2 0 8 1 3 0 A 3 7 } " > < a 1 6 : c r e a t i o n I d   x m l n s : a 1 6 = " h t t p : / / s c h e m a s . m i c r o s o f t . c o m / o f f i c e / d r a w i n g / 2 0 1 0 / m a i n "   i d = " { 7 9 9 9 4 D 4 5 - B C 0 0 - 4 A 5 F - A 2 B 0 - 1 B 7 0 0 5 2 C 4 4 D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8 2 0 0 "   y = " 3 6 5 1 2 5 " / > < a : e x t   c x = " 1 0 5 1 5 6 0 0 "   c y = " 1 3 2 5 5 6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4 6 4 7 C C F E - 6 D E 3 - 4 C 3 2 - 9 0 6 0 - 9 D 4 B 5 2 9 3 B D 3 8 } " > < a 1 6 : c r e a t i o n I d   x m l n s : a 1 6 = " h t t p : / / s c h e m a s . m i c r o s o f t . c o m / o f f i c e / d r a w i n g / 2 0 1 0 / m a i n "   i d = " { 1 3 B 5 F 8 6 0 - E 5 C A - 4 E A A - A A F 4 - 0 1 5 9 5 4 6 5 3 B 9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1 8 2 5 6 2 5 " / > < a : e x t   c x = " 1 0 5 1 5 6 0 0 "   c y = " 4 3 5 1 3 3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B 3 B E 9 8 C F - A 1 6 1 - 4 C E 5 - 8 D B 1 - 0 8 4 A 1 E 3 9 7 1 7 8 } " > < a 1 6 : c r e a t i o n I d   x m l n s : a 1 6 = " h t t p : / / s c h e m a s . m i c r o s o f t . c o m / o f f i c e / d r a w i n g / 2 0 1 0 / m a i n "   i d = " { 8 3 D E 4 7 F 8 - F B 0 9 - 4 E 5 1 - A F 2 9 - 9 B E 0 7 C 1 C A 9 6 D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3 8 2 0 0 "   y = " 6 3 5 6 3 5 0 " / > < a : e x t   c x = " 2 7 4 3 2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5 4 4 E 9 7 2 E - A 4 D F - 4 0 C C - B B 4 4 - 3 F 1 B 9 9 A 2 7 E A F } "   t y p e = " d a t e t i m e 1 " > < a : t > 2 / 1 6 / 2 0 2 2 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8 6 F B F F 5 - F 2 1 9 - 4 3 7 2 - A 7 9 B - 8 F B 1 9 9 6 0 B 9 F 0 } " > < a 1 6 : c r e a t i o n I d   x m l n s : a 1 6 = " h t t p : / / s c h e m a s . m i c r o s o f t . c o m / o f f i c e / d r a w i n g / 2 0 1 0 / m a i n "   i d = " { E 3 5 A C 7 3 6 - 1 1 6 0 - 4 9 A E - 8 F 5 8 - 6 A 3 C 9 D 0 A B B 0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4 0 3 8 6 0 0 "   y = " 6 3 5 6 3 5 0 " / > < a : e x t   c x = " 4 1 1 4 8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D 4 9 F A 5 9 F - 3 7 5 5 - 4 6 8 B - 8 D 5 E - 3 C F 8 5 5 9 B A A C 1 } " > < a 1 6 : c r e a t i o n I d   x m l n s : a 1 6 = " h t t p : / / s c h e m a s . m i c r o s o f t . c o m / o f f i c e / d r a w i n g / 2 0 1 0 / m a i n "   i d = " { F 3 1 8 6 7 4 B - 7 A 2 C - 4 2 8 5 - 9 9 E 5 - 9 F B D B 3 D 6 0 9 A 5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8 6 1 0 6 0 0 "   y = " 6 3 5 6 3 5 0 " / > < a : e x t   c x = " 2 7 4 3 2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C 4 4 3 8 0 D 5 - B 0 A 7 - 4 9 7 E - B 2 F F - E B 3 6 C 7 A C D 7 7 C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t x S t y l e s > < p : t i t l e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9 0 0 0 0 " / > < / a : l n S p c > < a : s p c B e f > < a : s p c P t s   v a l = " 1 0 0 0 " / > < / a : s p c B e f > < a : b u F o n t   t y p e f a c e = " A r i a l " / > < a : b u C h a r   c h a r = " "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1 p P r > < a : l v l 2 p P r   a l g n = " l "   i n d e n t = " - 2 2 8 6 0 0 "   l v l = " 1 "   m a r L = " 6 8 5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4 "   T a r g e t = " . . / m e d i a / i m a g e 3 . p n g "   T y p e = " h t t p : / / s c h e m a s . o p e n x m l f o r m a t s . o r g / o f f i c e D o c u m e n t / 2 0 0 6 / r e l a t i o n s h i p s / i m a g e " / > < R e l a t i o n s h i p   I d = " r I d 5 "   T a r g e t = " . . / m e d i a / i m a g e 4 . p n g "   T y p e = " h t t p : / / s c h e m a s . o p e n x m l f o r m a t s . o r g / o f f i c e D o c u m e n t / 2 0 0 6 / r e l a t i o n s h i p s / i m a g e " / > < R e l a t i o n s h i p   I d = " r I d 6 "   T a r g e t = " . . / m e d i a / i m a g e 5 . p n g "   T y p e = " h t t p : / / s c h e m a s . o p e n x m l f o r m a t s . o r g / o f f i c e D o c u m e n t / 2 0 0 6 / r e l a t i o n s h i p s / i m a g e " / > < R e l a t i o n s h i p   I d = " r I d 7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h t t p s : / / w w w . g o o g l e . c o m / u r l ? s a = t & a m p ; r c t = j & a m p ; q = & a m p ; e s r c = s & a m p ; s o u r c e = w e b & a m p ; c d = & a m p ; c a d = r j a & a m p ; u a c t = 8 & a m p ; v e d = 2 a h U K E w i r 4 t f Q 8 o P 2 A h W K y 4 U K H Q Z 0 C M 0 Q F n o E C A Q Q A Q & a m p ; u r l = h t t p s % 3 A % 2 F % 2 F w w w . w 3 s c h o o l s . c o m % 2 F w h a t i s % 2 F & a m p ; u s g = A O v V a w 3 4 Y 8 B d T E o E N q l 8 C j E e y h x c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g o o g l e . c o m / u r l ? s a = t & a m p ; r c t = j & a m p ; q = & a m p ; e s r c = s & a m p ; s o u r c e = w e b & a m p ; c d = & a m p ; c a d = r j a & a m p ; u a c t = 8 & a m p ; v e d = 2 a h U K E w i N o e v D 8 o P 2 A h X F x o U K H U G T A N E Q F n o E C A U Q A Q & a m p ; u r l = h t t p s % 3 A % 2 F % 2 F d e v e l o p e r . m o z i l l a . o r g % 2 F e n - U S % 2 F d o c s % 2 F L e a r n & a m p ; u s g = A O v V a w 1 K v P F H u r U O 2 r b n I V V Q m q c P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0 9 E 6 0 1 A - 6 2 A D - 4 2 0 D - 9 8 3 F - D 4 1 8 1 B 5 7 E 8 C 8 } " > < a 1 6 : c r e a t i o n I d   x m l n s : a 1 6 = " h t t p : / / s c h e m a s . m i c r o s o f t . c o m / o f f i c e / d r a w i n g / 2 0 1 0 / m a i n "   i d = " { 1 D 4 6 3 C 8 E - 9 C 7 2 - 4 A C A - 8 3 4 B - 8 5 5 0 0 6 E E 8 1 5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6 3 8 8 0 7 "   y = " 4 0 5 0 2 0 " / > < a : e x t   c x = " 8 3 1 2 7 2 7 "   c y = " 1 7 0 4 1 1 6 " / > < / a : x f r m > < / p : s p P r > < p : t x B o d y > < a : b o d y P r   r t l C o l = " 0 "   v e r t = " h o r z " > < a : n o r m A u t o f i t / > < / a : b o d y P r > < a : l s t S t y l e / > < a : p > < a : p P r / > < a : r > < a : r P r   b = " 1 "   d i r t y = " 0 "   l a n g = " e n - U S "   s z = " 4 8 0 0 " > < a : l a t i n   t y p e f a c e = " H e l v e t i c a " / > < / a : r P r > < a : t > W e l c o m e   t o   t h e   W e b   D e v e l o p m e n t   B o o t   C a m p < / a : t > < / a : r > < a : e n d P a r a R P r   b = " 1 "   d i r t y = " 0 "   l a n g = " e n - U S "   s z = " 4 8 0 0 " > < a : l a t i n   t y p e f a c e = " H e l v e t i c a " / > < / a : e n d P a r a R P r > < / a : p > < / p : t x B o d y > < / p : s p > < p : s p > < p : n v S p P r > < p : c N v P r   i d = " 3 "   n a m e = " S u b t i t l e   2 " > < a : e x t L s t > < a : e x t   u r i = " { C 0 6 4 6 5 1 A - 8 1 D 6 - 4 4 9 B - 8 6 0 1 - D C 5 4 8 4 0 3 8 A 7 F } " > < a 1 6 : c r e a t i o n I d   x m l n s : a 1 6 = " h t t p : / / s c h e m a s . m i c r o s o f t . c o m / o f f i c e / d r a w i n g / 2 0 1 0 / m a i n "   i d = " { 3 3 B E F 7 F B - 6 F 1 8 - 4 6 C B - 8 D 6 6 - 2 D 2 9 0 5 D D 6 7 E C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2 9 7 9 6 "   y = " 2 3 1 4 4 9 8 " / > < a : e x t   c x = " 9 1 4 4 0 0 0 "   c y = " 3 2 0 1 0 4 " / > < / a : x f r m > < / p : s p P r > < p : t x B o d y > < a : b o d y P r   r t l C o l = " 0 "   v e r t = " h o r z " > < a : n o r m A u t o f i t   f o n t S c a l e = " 8 5 0 0 0 "   l n S p c R e d u c t i o n = " 2 0 0 0 0 " / > < / a : b o d y P r > < a : l s t S t y l e / > < a : p > < a : p P r / > < a : r > < a : r P r   d i r t y = " 0 "   i = " 1 "   l a n g = " e n - U S "   s p c = " 3 0 0 " > < a : l a t i n   t y p e f a c e = " H e l v e t i c a " / > < / a : r P r > < a : t > L e a r n   < / a : t > < / a : r > < a : r > < a : r P r   d i r t y = " 0 "   i = " 1 "   l a n g = " e n - U S "   s p c = " 3 0 0 " > < a : l a t i n   t y p e f a c e = " H e l v e t i c a " / > < / a : r P r > < a : t > t o   < / a : t > < / a : r > < a : r > < a : r P r   d i r t y = " 0 "   i = " 1 "   l a n g = " e n - U S "   s p c = " 3 0 0 " > < a : l a t i n   t y p e f a c e = " H e l v e t i c a " / > < / a : r P r > < a : t > C o d e   t h e   e a s y   w a y < / a : t > < / a : r > < a : e n d P a r a R P r   d i r t y = " 0 "   i = " 1 "   l a n g = " e n - U S "   s p c = " 3 0 0 " > < a : l a t i n   t y p e f a c e = " H e l v e t i c a " / > < / a : e n d P a r a R P r > < / a : p > < / p : t x B o d y > < / p : s p > < p : p i c > < p : n v P i c P r > < p : c N v P r   i d = " 4 "   n a m e = " P i c t u r e   3 " > < a : e x t L s t > < a : e x t   u r i = " { 0 B 0 D 2 F C 1 - 0 D D D - 4 8 A 2 - 9 B E 0 - 9 7 6 9 8 0 6 F 1 E 1 D } " > < a 1 6 : c r e a t i o n I d   x m l n s : a 1 6 = " h t t p : / / s c h e m a s . m i c r o s o f t . c o m / o f f i c e / d r a w i n g / 2 0 1 0 / m a i n "   i d = " { 8 A 5 B 9 0 F 3 - C A E 9 - 4 A 9 9 - B F 0 8 - 8 B 6 8 A 0 3 A F 6 4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4 8 7 2 0 9 9 "   c y = " 6 8 5 8 0 0 0 " / > < / a : x f r m > < a : p r s t G e o m   p r s t = " r e c t " > < a : a v L s t / > < / a : p r s t G e o m > < a : n o F i l l / > < / p : s p P r > < / p : p i c > < p : p i c > < p : n v P i c P r > < p : c N v P r   i d = " 5 "   n a m e = " P i c t u r e   4 " > < a : e x t L s t > < a : e x t   u r i = " { 9 B 7 E 3 F E 3 - D A A E - 4 C 9 E - B 1 D E - 5 D B D F D 2 7 7 D B C } " > < a 1 6 : c r e a t i o n I d   x m l n s : a 1 6 = " h t t p : / / s c h e m a s . m i c r o s o f t . c o m / o f f i c e / d r a w i n g / 2 0 1 0 / m a i n "   i d = " { 3 F 2 4 B 2 3 0 - A 5 5 9 - 4 1 6 E - 9 A A 5 - F B 4 6 D 3 B 0 2 D 1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3 6 3 1 1 4 1 "   y = " 3 1 2 9 3 8 9 " / > < a : e x t   c x = " 4 5 4 1 3 1 0 "   c y = " 3 2 3 3 8 2 4 " / > < / a : x f r m > < a : p r s t G e o m   p r s t = " r e c t " > < a : a v L s t / > < / a : p r s t G e o m > < a : n o F i l l / > < / p : s p P r > < / p : p i c > < p : p i c > < p : n v P i c P r > < p : c N v P r   i d = " 6 "   n a m e = " P i c t u r e   5 " > < a : e x t L s t > < a : e x t   u r i = " { 2 1 2 6 C 5 D C - A D F 8 - 4 1 2 3 - B A 4 C - 2 F 2 9 7 8 9 3 B 1 3 6 } " > < a 1 6 : c r e a t i o n I d   x m l n s : a 1 6 = " h t t p : / / s c h e m a s . m i c r o s o f t . c o m / o f f i c e / d r a w i n g / 2 0 1 0 / m a i n "   i d = " { 0 8 D B 6 2 A A - F 0 6 B - 4 5 3 E - 9 7 6 1 - 0 7 2 4 8 8 4 0 7 E 3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r o t = " 0 " > < a : o f f   x = " 1 0 4 7 8 5 7 "   y = " 7 1 4 4 1 5 " / > < a : e x t   c x = " 7 9 8 7 0 5 "   c y = " 1 4 9 6 0 5 1 " / > < / a : x f r m > < a : p r s t G e o m   p r s t = " r e c t " > < a : a v L s t / > < / a : p r s t G e o m > < a : n o F i l l / > < / p : s p P r > < / p : p i c > < p : p i c > < p : n v P i c P r > < p : c N v P r   i d = " 7 "   n a m e = " P i c t u r e   6 " > < a : e x t L s t > < a : e x t   u r i = " { 5 4 E 6 C E D B - 5 3 2 0 - 4 A 4 4 - A B C A - 6 3 9 1 E 6 B C A A 3 C } " > < a 1 6 : c r e a t i o n I d   x m l n s : a 1 6 = " h t t p : / / s c h e m a s . m i c r o s o f t . c o m / o f f i c e / d r a w i n g / 2 0 1 0 / m a i n "   i d = " { 8 4 7 0 0 D 1 9 - 5 D B 8 - 4 8 D 0 - B 6 2 D - F B 8 7 3 D 7 8 A 6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r o t = " 0 " > < a : o f f   x = " 9 6 1 4 3 9 5 "   y = " 8 6 3 7 3 2 " / > < a : e x t   c x = " 2 1 3 8 5 2 8 "   c y = " 1 1 9 7 4 1 6 " / > < / a : x f r m > < a : p r s t G e o m   p r s t = " r e c t " > < a : a v L s t / > < / a : p r s t G e o m > < a : n o F i l l / > < / p : s p P r > < / p : p i c > < p : p i c > < p : n v P i c P r > < p : c N v P r   i d = " 8 "   n a m e = " P i c t u r e   7 " > < a : e x t L s t > < a : e x t   u r i = " { 7 A 6 8 7 1 E 9 - 9 8 F 4 - 4 7 0 E - B A 9 2 - E 5 7 6 9 C 5 C E 6 8 4 } " > < a 1 6 : c r e a t i o n I d   x m l n s : a 1 6 = " h t t p : / / s c h e m a s . m i c r o s o f t . c o m / o f f i c e / d r a w i n g / 2 0 1 0 / m a i n "   i d = " { A 7 E B A 2 E D - 0 1 4 1 - 4 E 9 6 - B 8 B F - D 3 9 1 4 3 4 1 9 D 1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/ > < a : s t r e t c h > < a : f i l l R e c t / > < / a : s t r e t c h > < / p : b l i p F i l l > < p : s p P r > < a : x f r m   r o t = " 0 " > < a : o f f   x = " 1 0 3 6 3 2 6 9 "   y = " 5 1 8 0 9 2 3 " / > < a : e x t   c x = " 1 3 8 9 6 5 5 "   c y = " 1 1 8 2 2 9 0 " / > < / a : x f r m > < a : p r s t G e o m   p r s t = " r e c t " > < a : a v L s t / > < / a : p r s t G e o m > < a : n o F i l l / > < / p : s p P r > < / p : p i c > < p : p i c > < p : n v P i c P r > < p : c N v P r   i d = " 9 "   n a m e = " P i c t u r e   8 " > < a : e x t L s t > < a : e x t   u r i = " { A 9 1 0 A A 1 4 - 5 D 3 5 - 4 4 9 5 - 8 C A C - 1 B 1 7 1 0 8 5 7 1 1 C } " > < a 1 6 : c r e a t i o n I d   x m l n s : a 1 6 = " h t t p : / / s c h e m a s . m i c r o s o f t . c o m / o f f i c e / d r a w i n g / 2 0 1 0 / m a i n "   i d = " { D 3 6 C 4 5 2 5 - 8 6 7 1 - 4 6 C 8 - A 1 5 5 - F A 4 D D 6 C 5 9 8 4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/ > < a : s t r e t c h > < a : f i l l R e c t / > < / a : s t r e t c h > < / p : b l i p F i l l > < p : s p P r > < a : x f r m   r o t = " 0 " > < a : o f f   x = " 4 3 2 3 4 2 4 "   y = " 6 6 0 2 8 6 3 " / > < a : e x t   c x = " 7 4 2 9 5 0 0 "   c y = " 4 5 7 1 9 " / > < / a : x f r m > < a : p r s t G e o m   p r s t = " r e c t " > < a : a v L s t / > < / a : p r s t G e o m > < a : n o F i l l / > < / p : s p P r > < / p : p i c > < / p : s p T r e e > < p : e x t L s t > < p : e x t   u r i = " { 0 D 2 7 6 E 9 2 - 1 0 D 4 - 4 8 C 2 - B 9 D 6 - 7 A 0 4 6 9 C 7 C 1 8 C } " > < p 1 4 : c r e a t i o n I d   x m l n s : p 1 4 = " h t t p : / / s c h e m a s . m i c r o s o f t . c o m / o f f i c e / p o w e r p o i n t / 2 0 1 0 / m a i n "   v a l = " 1 6 4 5 0 0 3 2 8 4 2 5 3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4 F F 2 7 0 2 - 2 C 3 B - 4 D 8 0 - B 2 C E - 6 C 4 8 B A 2 C 1 C 1 3 } " > < a 1 6 : c r e a t i o n I d   x m l n s : a 1 6 = " h t t p : / / s c h e m a s . m i c r o s o f t . c o m / o f f i c e / d r a w i n g / 2 0 1 0 / m a i n "   i d = " { E 5 2 8 7 3 8 7 - 2 0 D 0 - 4 4 F 9 - 8 F E F - 4 2 2 7 A 1 0 A 8 3 A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 H T M L   T U T O R I A L 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9 9 8 A A 3 1 4 - 4 5 F E - 4 E 7 1 - B 9 E 8 - 5 0 A 5 F C 4 7 9 C E 9 } " > < a 1 6 : c r e a t i o n I d   x m l n s : a 1 6 = " h t t p : / / s c h e m a s . m i c r o s o f t . c o m / o f f i c e / d r a w i n g / 2 0 1 0 / m a i n "   i d = " { 3 1 B E A F D 3 - C 3 9 9 - 4 3 3 0 - B 6 D D - 8 E 2 3 F E B 9 D 0 3 6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F 8 D 9 D 9 E 5 - 9 1 0 E - 4 8 3 9 - 8 D 3 4 - E 0 7 9 4 5 4 8 5 5 9 C } " > < a 1 6 : c r e a t i o n I d   x m l n s : a 1 6 = " h t t p : / / s c h e m a s . m i c r o s o f t . c o m / o f f i c e / d r a w i n g / 2 0 1 0 / m a i n "   i d = " { 0 8 6 F 7 9 0 7 - A E 6 B - 4 E A 2 - 8 B 0 3 - 1 C A 0 3 B B C D E F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5 8 B 7 D 0 7 7 - 6 8 A B - 4 A 7 B - 9 A 5 D - 9 8 6 3 C D 5 0 9 1 4 D } " > < a 1 6 : c r e a t i o n I d   x m l n s : a 1 6 = " h t t p : / / s c h e m a s . m i c r o s o f t . c o m / o f f i c e / d r a w i n g / 2 0 1 0 / m a i n "   i d = " { A D C 8 6 3 C 4 - A 1 5 D - 4 8 9 8 - 8 3 1 9 - 0 7 9 6 D 5 D 9 1 0 5 4 } " / > < / a : e x t > < / a : e x t L s t > < / p : c N v P r > < p : c N v S p P r   t x B o x = " 1 " / > < p : n v P r / > < / p : n v S p P r > < p : s p P r > < a : x f r m   r o t = " 0 " > < a : o f f   x = " 1 8 0 9 7 5 0 "   y = " 2 0 3 0 1 4 4 " / > < a : e x t   c x = " 8 5 7 2 5 0 0 "   c y = " 5 8 4 7 7 5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a l g n = " c t r " / > < a : r > < a :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r P r > < a : t > A G E N D A < / a : t > < / a : r > < a : e n d P a r a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e n d P a r a R P r > < / a : p > < / p : t x B o d y > < / p : s p > < p : s p > < p : n v S p P r > < p : c N v P r   i d = " 6 "   n a m e = " T e x t B o x   6 " > < a : e x t L s t > < a : e x t   u r i = " { C 8 3 5 B 3 5 3 - B F A C - 4 1 F 1 - B F F 2 - 6 7 9 9 8 4 C 1 6 2 9 7 } " > < a 1 6 : c r e a t i o n I d   x m l n s : a 1 6 = " h t t p : / / s c h e m a s . m i c r o s o f t . c o m / o f f i c e / d r a w i n g / 2 0 1 0 / m a i n "   i d = " { 2 1 A 7 9 2 4 C - 7 8 B 6 - 4 3 0 1 - 9 D F 2 - 5 0 4 8 E 3 F 7 4 D 2 3 } " / > < / a : e x t > < / a : e x t L s t > < / p : c N v P r > < p : c N v S p P r   t x B o x = " 1 " / > < p : n v P r / > < / p : n v S p P r > < p : s p P r > < a : x f r m   r o t = " 0 " > < a : o f f   x = " 2 7 1 7 4 4 2 "   y = " 2 6 1 4 9 1 8 " / > < a : e x t   c x = " 7 6 6 4 8 0 8 "   c y = " 3 9 7 0 3 1 7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 I n t r o   t o   H T M L   a n d   H T M L   T a g s < / a : t > < / a : r > < / a : p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 L i s t s ,   P a r a g r a p h s   a n d   T e x t   S t y l i n g < / a : t > < / a : r > < / a : p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 D i s p l a y i n g   D a t a   w i t h   T a b l e s < / a : t > < / a : r > < / a : p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 H T M L   F o r m s ,   I m a g e s   a n d   I f r a m e < / a : t > < / a : r > < / a : p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 I n l i n e   C S S < / a : t > < / a : r > < / a : p > < a : p > < a : p P r   i n d e n t = " - 4 5 7 2 0 0 "   m a r L = " 4 5 7 2 0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8 0 0 " / > < a : t > H T M L   5 < / a : t > < / a : r > < a : e n d P a r a R P r   d i r t y = " 0 "   l a n g = " e n - U S "   s z = " 2 8 0 0 " / > < / a : p > < / p : t x B o d y > < / p : s p > < / p : s p T r e e > < p : e x t L s t > < p : e x t   u r i = " { F 6 F F E 9 8 F - C 5 4 6 - 4 C C 4 - A 6 A E - 3 0 5 4 2 8 5 8 2 7 1 E } " > < p 1 4 : c r e a t i o n I d   x m l n s : p 1 4 = " h t t p : / / s c h e m a s . m i c r o s o f t . c o m / o f f i c e / p o w e r p o i n t / 2 0 1 0 / m a i n "   v a l = " 1 6 4 5 0 0 3 2 8 4 2 7 9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B D 2 D 7 E E - 4 3 3 6 - 4 4 7 4 - B 8 5 F - 6 4 1 A 5 1 8 7 7 E 4 E } " > < a 1 6 : c r e a t i o n I d   x m l n s : a 1 6 = " h t t p : / / s c h e m a s . m i c r o s o f t . c o m / o f f i c e / d r a w i n g / 2 0 1 0 / m a i n "   i d = " { D A 3 6 B 6 4 2 - E 5 E B - 4 1 E 7 - 9 9 9 1 - 8 8 3 A 9 7 9 5 A C C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 H T M L   T U T O R I A L 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8 8 4 6 8 D 1 1 - 8 7 4 7 - 4 2 A B - 9 4 4 8 - 0 C 2 2 D 2 4 F D 6 5 3 } " > < a 1 6 : c r e a t i o n I d   x m l n s : a 1 6 = " h t t p : / / s c h e m a s . m i c r o s o f t . c o m / o f f i c e / d r a w i n g / 2 0 1 0 / m a i n "   i d = " { B F 9 B C A 0 B - B F F 8 - 4 B 5 C - B B C A - 1 D 1 0 F 1 D B B 6 1 B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D 9 9 3 9 F 0 8 - B F 2 0 - 4 1 6 5 - 9 9 5 7 - C 4 C 6 A D A F 5 0 B 3 } " > < a 1 6 : c r e a t i o n I d   x m l n s : a 1 6 = " h t t p : / / s c h e m a s . m i c r o s o f t . c o m / o f f i c e / d r a w i n g / 2 0 1 0 / m a i n "   i d = " { 3 B 5 5 3 3 2 B - C 7 5 0 - 4 8 A 0 - 8 E 2 9 - E E B 3 B 4 D F 6 C C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2 9 D 4 C B 6 7 - 0 0 E A - 4 C 2 3 - 9 7 3 6 - B 5 A 9 D C 7 F F 6 2 3 } " > < a 1 6 : c r e a t i o n I d   x m l n s : a 1 6 = " h t t p : / / s c h e m a s . m i c r o s o f t . c o m / o f f i c e / d r a w i n g / 2 0 1 0 / m a i n "   i d = " { D 1 5 5 5 1 3 0 - 7 B A 7 - 4 7 D 1 - B 7 9 0 - 1 6 2 C 9 F 1 5 2 5 0 8 } " / > < / a : e x t > < / a : e x t L s t > < / p : c N v P r > < p : c N v S p P r   t x B o x = " 1 " / > < p : n v P r / > < / p : n v S p P r > < p : s p P r > < a : x f r m   r o t = " 0 " > < a : o f f   x = " 1 8 0 9 7 5 0 "   y = " 2 0 3 0 1 4 4 " / > < a : e x t   c x = " 8 5 7 2 5 0 0 "   c y = " 5 8 4 7 7 5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a l g n = " c t r " / > < a : r > < a :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r P r > < a : t > H T M L   5   S E M A N T I C S < / a : t > < / a : r > < a : e n d P a r a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e n d P a r a R P r > < / a : p > < / p : t x B o d y > < / p : s p > < p : s p > < p : n v S p P r > < p : c N v P r   i d = " 6 "   n a m e = " T e x t B o x   6 " > < a : e x t L s t > < a : e x t   u r i = " { 9 E D 5 6 4 3 2 - C 9 C 2 - 4 1 9 0 - B 9 1 5 - A C 8 0 E 5 F 5 C 5 6 0 } " > < a 1 6 : c r e a t i o n I d   x m l n s : a 1 6 = " h t t p : / / s c h e m a s . m i c r o s o f t . c o m / o f f i c e / d r a w i n g / 2 0 1 0 / m a i n "   i d = " { C E 1 0 5 2 8 9 - 8 2 2 B - 4 E 3 F - A 7 4 8 - 6 E 5 8 F A 1 4 7 9 7 4 } " / > < / a : e x t > < / a : e x t L s t > < / p : c N v P r > < p : c N v S p P r   t x B o x = " 1 " / > < p : n v P r / > < / p : n v S p P r > < p : s p P r > < a : x f r m   r o t = " 0 " > < a : o f f   x = " 2 7 1 7 4 4 2 "   y = " 2 6 1 4 9 1 8 " / > < a : e x t   c x = " 7 6 6 4 8 0 8 "   c y = " 3 1 0 8 5 4 3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 H e a d e r 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e r r = " 1 "   l a n g = " e n - U S "   s z = " 2 8 0 0 " / > < a : t > N a v 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 S e c t i o n 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 M a i n 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 A s i d e 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 A r t i c l e 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 F o o t e r < / a : t > < / a : r > < a : e n d P a r a R P r   d i r t y = " 0 "   l a n g = " e n - U S "   s z = " 2 8 0 0 " / > < / a : p > < / p : t x B o d y > < / p : s p > < / p : s p T r e e > < p : e x t L s t > < p : e x t   u r i = " { 2 0 B 2 4 A 8 0 - 9 C 7 C - 4 B 3 6 - 9 4 F 9 - B 2 1 A B B 4 B 0 9 E A } " > < p 1 4 : c r e a t i o n I d   x m l n s : p 1 4 = " h t t p : / / s c h e m a s . m i c r o s o f t . c o m / o f f i c e / p o w e r p o i n t / 2 0 1 0 / m a i n "   v a l = " 1 6 4 5 0 0 3 2 8 4 2 8 2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E 8 1 F 1 F 4 - 3 D 1 0 - 4 C 6 4 - 8 C 8 D - 4 C 6 2 E 2 2 6 2 A 3 B } " > < a 1 6 : c r e a t i o n I d   x m l n s : a 1 6 = " h t t p : / / s c h e m a s . m i c r o s o f t . c o m / o f f i c e / d r a w i n g / 2 0 1 0 / m a i n "   i d = " { 7 6 7 6 C 0 9 6 - 8 0 C 2 - 4 6 6 0 - 8 9 A 4 - 4 F 0 F C 2 2 2 9 9 6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 H T M L   T U T O R I A L 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2 D 1 6 7 B 2 D - 0 F F A - 4 2 B 4 - 9 3 4 E - 8 A 1 8 0 2 7 1 B A 9 C } " > < a 1 6 : c r e a t i o n I d   x m l n s : a 1 6 = " h t t p : / / s c h e m a s . m i c r o s o f t . c o m / o f f i c e / d r a w i n g / 2 0 1 0 / m a i n "   i d = " { 1 1 B 4 0 3 9 7 - D 4 F 2 - 4 D 9 1 - A A 4 B - 8 8 2 E 2 E A 0 4 D 3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0 D 5 0 7 B 5 D - 1 9 8 4 - 4 8 F 4 - 8 C 2 0 - F 7 3 1 9 5 C 8 6 0 2 5 } " > < a 1 6 : c r e a t i o n I d   x m l n s : a 1 6 = " h t t p : / / s c h e m a s . m i c r o s o f t . c o m / o f f i c e / d r a w i n g / 2 0 1 0 / m a i n "   i d = " { 0 8 2 C 7 1 1 7 - D 3 4 6 - 4 7 3 6 - 8 3 C F - F 3 1 0 A A A 3 E 3 1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B 2 3 B 3 D B 1 - A 8 A 0 - 4 A E 4 - 8 D B B - 2 D 1 1 2 C 4 D C 0 5 3 } " > < a 1 6 : c r e a t i o n I d   x m l n s : a 1 6 = " h t t p : / / s c h e m a s . m i c r o s o f t . c o m / o f f i c e / d r a w i n g / 2 0 1 0 / m a i n "   i d = " { B D 0 E 2 4 1 D - 4 F F 9 - 4 E E 9 - A 5 2 9 - D 2 E D 6 2 0 1 1 3 6 1 } " / > < / a : e x t > < / a : e x t L s t > < / p : c N v P r > < p : c N v S p P r   t x B o x = " 1 " / > < p : n v P r / > < / p : n v S p P r > < p : s p P r > < a : x f r m   r o t = " 0 " > < a : o f f   x = " 1 8 0 9 7 5 0 "   y = " 2 0 3 0 1 4 4 " / > < a : e x t   c x = " 8 5 7 2 5 0 0 "   c y = " 5 8 4 7 7 5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a l g n = " c t r " / > < a : r > < a :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r P r > < a : t > R E S O U R C E S < / a : t > < / a : r > < a : e n d P a r a R P r   d i r t y = " 0 "   l a n g = " e n - U S "   s z = " 3 2 0 0 " > < a : e f f e c t L s t > < a : o u t e r S h d w   b l u r R a d = " 3 8 1 0 0 "   d i r = " 2 7 0 0 0 0 0 "   d i s t = " 3 8 1 0 0 " > < a : s r g b C l r   v a l = " 0 0 0 0 0 0 " > < a : a l p h a   v a l = " 4 3 1 3 7 " / > < / a : s r g b C l r > < / a : o u t e r S h d w > < / a : e f f e c t L s t > < / a : e n d P a r a R P r > < / a : p > < / p : t x B o d y > < / p : s p > < p : s p > < p : n v S p P r > < p : c N v P r   i d = " 6 "   n a m e = " T e x t B o x   6 " > < a : e x t L s t > < a : e x t   u r i = " { F 0 A A D 4 F 1 - 5 F 7 9 - 4 C 8 E - 8 1 E C - 8 8 5 8 0 4 9 D 0 F 3 A } " > < a 1 6 : c r e a t i o n I d   x m l n s : a 1 6 = " h t t p : / / s c h e m a s . m i c r o s o f t . c o m / o f f i c e / d r a w i n g / 2 0 1 0 / m a i n "   i d = " { 4 8 6 0 5 4 5 B - 0 2 3 9 - 4 F E 8 - B F 1 B - 3 5 8 7 E E 7 8 E C 2 4 } " / > < / a : e x t > < / a : e x t L s t > < / p : c N v P r > < p : c N v S p P r   t x B o x = " 1 " / > < p : n v P r / > < / p : n v S p P r > < p : s p P r > < a : x f r m   r o t = " 0 " > < a : o f f   x = " 1 7 0 7 2 7 0 "   y = " 3 0 9 1 1 3 4 " / > < a : e x t   c x = " 8 7 7 7 4 5 0 "   c y = " 1 7 9 7 9 0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 W 3 S < / a : t > < / a : r > < a : r > < a : r P r   d i r t y = " 0 "   l a n g = " e n - U S "   s z = " 2 8 0 0 " / > < a : t > C H O O L S < / a : t > < / a : r > < a : r > < a : r P r   d i r t y = " 0 "   l a n g = " e n - U S "   s z = " 2 8 0 0 " / > < a : t >   < / a : t > < / a : r > < a : r > < a : r P r   d i r t y = " 0 "   l a n g = " e n - U S "   s z = " 2 8 0 0 " / > < a : t > -   < / a : t > < / a : r > < a : r > < a : r P r   d i r t y = " 0 "   i = " 1 "   l a n g = " e n - U S "   s z = " 2 8 0 0 " > < a : s o l i d F i l l > < a : s c h e m e C l r   v a l = " a c c e n t 1 " > < a : l u m M o d   v a l = " 7 5 0 0 0 " / > < / a : s c h e m e C l r > < / a : s o l i d F i l l > < a : h l i n k C l i c k   r : i d = " r I d 4 " / > < / a : r P r > < a : t > w w w . w 3 s c h o o l s . c o m 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l a n g = " e n - U S "   s z = " 2 8 0 0 " / > < a : t > M o z i l l a   D e v e l o p e r s   -   < / a : t > < / a : r > < a : r > < a : r P r   d i r t y = " 0 "   i = " 1 "   l a n g = " e n - U S "   s z = " 2 8 0 0 " > < a : s o l i d F i l l > < a : s r g b C l r   v a l = " 2 e 7 5 b 6 " / > < / a : s o l i d F i l l > < a : h l i n k C l i c k   r : i d = " r I d 5 " / > < / a : r P r > < a : t > h t t p s : / / d e v e l o p e r . m o z i l l a . o r g / e n - U S / d o c s / L e a r n < / a : t > < / a : r > < / a : p > < a : p > < a : p P r   i n d e n t = " - 4 5 7 2 0 0 "   m a r L = " 4 5 7 2 0 0 " > < a : b u F o n t   t y p e f a c e = " W i n g d i n g s " / > < a : b u C h a r   c h a r = "�q " / > < / a : p P r > < a : r > < a : r P r   d i r t y = " 0 "   e r r = " 1 "   l a n g = " e n - U S "   s z = " 2 8 0 0 " / > < a : t > S o l o L e a r n < / a : t > < / a : r > < a : r > < a : r P r   d i r t y = " 0 "   l a n g = " e n - U S "   s z = " 2 8 0 0 " / > < a : t >   A p p l i c a t i o n   f o r   A n d r o i d   a n d   I O S < / a : t > < / a : r > < a : e n d P a r a R P r   d i r t y = " 0 "   l a n g = " e n - U S "   s z = " 2 8 0 0 " / > < / a : p > < / p : t x B o d y > < / p : s p > < / p : s p T r e e > < p : e x t L s t > < p : e x t   u r i = " { 6 6 B 5 B 8 5 0 - 9 E 7 0 - 4 8 9 9 - 9 1 3 C - 8 A 2 D 7 F 4 C D 8 D E } " > < p 1 4 : c r e a t i o n I d   x m l n s : p 1 4 = " h t t p : / / s c h e m a s . m i c r o s o f t . c o m / o f f i c e / p o w e r p o i n t / 2 0 1 0 / m a i n "   v a l = " 1 6 4 5 0 0 3 2 8 4 2 8 5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B C C C E 4 C - 1 3 5 3 - 4 7 9 0 - 9 E 4 2 - 2 A 4 A 1 D 1 0 F 1 B 6 } " > < a 1 6 : c r e a t i o n I d   x m l n s : a 1 6 = " h t t p : / / s c h e m a s . m i c r o s o f t . c o m / o f f i c e / d r a w i n g / 2 0 1 0 / m a i n "   i d = " { F 9 8 F 0 B D D - 3 B 2 3 - 4 2 2 6 - A 7 0 1 - D 1 F A C 7 2 5 F E A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8 2 0 0 "   y = " 2 9 3 7 6 6 7 " / > < a : e x t   c x = " 1 0 5 1 5 6 0 0 "   c y = " 1 3 2 5 5 6 3 " / > < / a : x f r m > < / p : s p P r > < p : t x B o d y > < a : b o d y P r   r t l C o l = " 0 "   v e r t = " h o r z " > < a : n o r m A u t o f i t / > < / a : b o d y P r > < a : l s t S t y l e / > < a : p > < a : p P r   a l g n = " c t r " / > < a : r > < a : r P r   d i r t y = " 0 "   l a n g = " e n - U S " > < a : l a t i n   t y p e f a c e = " H e l v e t i c a " / > < / a : r P r > < a : t > T H A N K S   F O R   C O M I N G < / a : t > < / a : r > < a : e n d P a r a R P r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5 9 D F 5 C 7 9 - D E 3 A - 4 A 8 F - 9 F 5 C - 1 6 2 D 7 9 0 E 2 5 B 4 } " > < a 1 6 : c r e a t i o n I d   x m l n s : a 1 6 = " h t t p : / / s c h e m a s . m i c r o s o f t . c o m / o f f i c e / d r a w i n g / 2 0 1 0 / m a i n "   i d = " { D 5 9 B 2 0 4 4 - 0 1 6 A - 4 7 0 B - B E 5 8 - 3 A 1 7 0 1 6 D 9 D E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7 2 7 A 7 1 C E - 1 9 9 5 - 4 C A F - B 0 A A - E F 8 8 2 1 4 B D C 4 B } " > < a 1 6 : c r e a t i o n I d   x m l n s : a 1 6 = " h t t p : / / s c h e m a s . m i c r o s o f t . c o m / o f f i c e / d r a w i n g / 2 0 1 0 / m a i n "   i d = " { 1 8 8 6 F 5 3 0 - C 6 7 4 - 4 9 6 6 - 8 7 C E - 2 8 7 A 8 5 5 6 4 D 6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5 1 1 8 6 5 6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i t l e   1 " > < a : e x t L s t > < a : e x t   u r i = " { F 5 F B C 8 9 5 - 6 6 E 3 - 4 A F 5 - A B D 0 - 9 7 E 7 2 3 9 3 3 D C 3 } " > < a 1 6 : c r e a t i o n I d   x m l n s : a 1 6 = " h t t p : / / s c h e m a s . m i c r o s o f t . c o m / o f f i c e / d r a w i n g / 2 0 1 0 / m a i n "   i d = " { B 1 D 0 3 3 7 A - F 7 B 3 - 4 6 6 3 - 9 B 2 0 - 8 5 D A B 2 5 D 0 2 8 3 } " / > < / a : e x t > < / a : e x t L s t > < / p : c N v P r > < p : c N v S p P r   t x B o x = " 1 " / > < p : n v P r / > < / p : n v S p P r > < p : s p P r > < a : x f r m   r o t = " 0 " > < a : o f f   x = " 8 3 8 2 0 0 "   y = " 4 9 8 0 8 5 1 " / > < a : e x t   c x = " 1 0 5 1 5 6 0 0 "   c y = " 1 3 2 5 5 6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a : l s t S t y l e > < a : p > < a : p P r   a l g n = " c t r " / > < a : r > < a : r P r   d i r t y = " 0 "   i = " 1 "   l a n g = " e n - U S "   s z = " 2 4 0 0 " > < a : l a t i n   t y p e f a c e = " H e l v e t i c a " / > < / a : r P r > < a : t > S E E   Y O U   A L L   N E X T   W E E K < / a : t > < / a : r > < a : e n d P a r a R P r   d i r t y = " 0 "   i = " 1 "   l a n g = " e n - U S "   s z = " 2 4 0 0 " > < a : l a t i n   t y p e f a c e = " H e l v e t i c a " / > < / a : e n d P a r a R P r > < / a : p > < / p : t x B o d y > < / p : s p > < / p : s p T r e e > < p : e x t L s t > < p : e x t   u r i = " { 4 D C 2 A 6 1 3 - 6 4 7 E - 4 8 9 9 - B D C F - 5 9 E 1 A 5 A E 3 3 E 3 } " > < p 1 4 : c r e a t i o n I d   x m l n s : p 1 4 = " h t t p : / / s c h e m a s . m i c r o s o f t . c o m / o f f i c e / p o w e r p o i n t / 2 0 1 0 / m a i n "   v a l = " 1 6 4 5 0 0 3 2 8 4 2 8 8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5 4 1 9 3 F C - 0 E 5 A - 4 1 9 9 - A A 4 B - 3 B F 5 A 6 C B 1 E 1 E } " > < a 1 6 : c r e a t i o n I d   x m l n s : a 1 6 = " h t t p : / / s c h e m a s . m i c r o s o f t . c o m / o f f i c e / d r a w i n g / 2 0 1 0 / m a i n "   i d = " { 8 8 5 A E 1 B D - C E 7 A - 4 A F D - 9 1 2 B - 7 6 5 8 8 B 7 1 2 0 7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 A B O U T   M E 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0 E 3 C B 2 F 0 - A 3 1 5 - 4 8 0 6 - 8 1 3 9 - 7 3 D 7 9 2 B 1 F B B 8 } " > < a 1 6 : c r e a t i o n I d   x m l n s : a 1 6 = " h t t p : / / s c h e m a s . m i c r o s o f t . c o m / o f f i c e / d r a w i n g / 2 0 1 0 / m a i n "   i d = " { 3 5 2 9 6 1 5 4 - F 4 7 D - 4 4 9 6 - B 4 1 7 - 6 F A B 1 0 6 8 A 5 F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C E 9 8 3 5 7 2 - 3 9 3 F - 4 C 6 4 - 8 F C 4 - A 3 7 3 1 B 6 0 5 C 7 6 } " > < a 1 6 : c r e a t i o n I d   x m l n s : a 1 6 = " h t t p : / / s c h e m a s . m i c r o s o f t . c o m / o f f i c e / d r a w i n g / 2 0 1 0 / m a i n "   i d = " { B 1 2 D 7 9 3 B - A 5 3 D - 4 3 C 7 - B 7 A F - E B 6 A C 0 2 4 9 B 0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5 " > < a : e x t L s t > < a : e x t   u r i = " { C 3 8 1 1 A F 1 - 5 3 F E - 4 9 2 F - B C 5 2 - 8 5 7 B 8 4 9 D 4 1 F E } " > < a 1 6 : c r e a t i o n I d   x m l n s : a 1 6 = " h t t p : / / s c h e m a s . m i c r o s o f t . c o m / o f f i c e / d r a w i n g / 2 0 1 0 / m a i n "   i d = " { 4 5 8 F C F 1 6 - 2 4 9 3 - 4 9 7 F - 9 A C D - F 0 2 7 2 5 6 4 0 A 3 C } " / > < / a : e x t > < / a : e x t L s t > < / p : c N v P r > < p : c N v S p P r   t x B o x = " 1 " / > < p : n v P r / > < / p : n v S p P r > < p : s p P r > < a : x f r m   r o t = " 0 " > < a : o f f   x = " 1 3 1 3 6 4 5 "   y = " 2 7 3 3 9 8 1 " / > < a : e x t   c x = " 5 8 3 4 1 3 0 "   c y = " 2 4 3 1 4 3 5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a l g n = " c t r " / > < a : r > < a : r P r   d i r t y = " 0 "   l a n g = " e n - U S "   s z = " 3 6 0 0 " > < a : s o l i d F i l l > < a : s r g b C l r   v a l = " 0 0 6 6 a 1 " / > < / a : s o l i d F i l l > < / a : r P r > < a : t > E M M A N U E L   B A S K - A I Y E D U N < / a : t > < / a : r > < / a : p > < a : p > < a : p P r   a l g n = " c t r " / > < a : r > < a : r P r   d i r t y = " 0 "   l a n g = " e n - U S "   s z = " 3 6 0 0 " > < a : s o l i d F i l l > < a : s r g b C l r   v a l = " 0 0 6 6 a 1 " / > < / a : s o l i d F i l l > < / a : r P r > < a : t / > < / a : r > < / a : p > < a : p > < a : p P r   a l g n = " c t r " / > < a : r > < a : r P r   d i r t y = " 0 "   i = " 1 "   l a n g = " e n - U S "   s z = " 2 0 0 0 " / > < a : t > E L E C T R I C A L   A N D   E L E C T R O N I C S   E N G I N E E R I N G   M A J O R < / a : t > < / a : r > < / a : p > < a : p > < a : p P r   a l g n = " c t r " / > < a : r > < a : r P r   b = " 1 "   d i r t y = " 0 "   i = " 1 "   l a n g = " e n - U S "   s z = " 2 4 0 0 " > < a : l a t i n   t y p e f a c e = " + m j - l t " / > < / a : r P r > < a : t > V I C E   C H A I R   < / a : t > < / a : r > < a : r > < a : r P r   d i r t y = " 0 "   i = " 1 "   l a n g = " e n - U S "   s z = " 2 4 0 0 " / > < a : t >    I E E E   S O C I E T Y ,   A U N < / a : t > < / a : r > < / a : p > < a : p > < a : p P r / > < a : r > < a : r P r   d i r t y = " 0 "   l a n g = " e n - U S "   s z = " 3 6 0 0 " / > < a : t / > < / a : r > < a : e n d P a r a R P r   d i r t y = " 0 "   l a n g = " e n - U S "   s z = " 3 6 0 0 " / > < / a : p > < / p : t x B o d y > < / p : s p > < / p : s p T r e e > < p : e x t L s t > < p : e x t   u r i = " { D E 9 E 8 1 7 0 - B C 3 D - 4 0 F 6 - 8 D 3 9 - 7 3 5 0 D F 2 1 F 1 C 3 } " > < p 1 4 : c r e a t i o n I d   x m l n s : p 1 4 = " h t t p : / / s c h e m a s . m i c r o s o f t . c o m / o f f i c e / p o w e r p o i n t / 2 0 1 0 / m a i n "   v a l = " 1 6 4 5 0 0 3 2 8 4 2 5 6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2 A A 1 B A A - A 5 1 7 - 4 F 5 C - A 8 F B - F 5 5 B B 5 D A 5 1 8 1 } " > < a 1 6 : c r e a t i o n I d   x m l n s : a 1 6 = " h t t p : / / s c h e m a s . m i c r o s o f t . c o m / o f f i c e / d r a w i n g / 2 0 1 0 / m a i n "   i d = " { 7 F B B 8 0 E 9 - 3 E B 5 - 4 4 0 E - B 8 1 3 - 4 4 1 A 1 8 A 1 C E 0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 A G E N D A 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1 3 1 3 9 9 5 4 - 7 8 9 5 - 4 4 D 5 - B A 3 9 - 6 B 4 7 7 4 8 A 9 2 A D } " > < a 1 6 : c r e a t i o n I d   x m l n s : a 1 6 = " h t t p : / / s c h e m a s . m i c r o s o f t . c o m / o f f i c e / d r a w i n g / 2 0 1 0 / m a i n "   i d = " { A C E C D 3 C F - 2 4 C 4 - 4 9 0 7 - B D C 1 - 5 3 B A A B E 8 4 B 8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0 B 1 C C 1 D 1 - F 9 5 D - 4 A 6 3 - 8 A 5 F - E 9 F 7 5 3 5 4 0 8 8 3 } " > < a 1 6 : c r e a t i o n I d   x m l n s : a 1 6 = " h t t p : / / s c h e m a s . m i c r o s o f t . c o m / o f f i c e / d r a w i n g / 2 0 1 0 / m a i n "   i d = " { B D 4 1 D 2 F B - C B D D - 4 E 4 0 - 9 0 1 E - D 1 2 7 4 3 5 5 4 9 F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0 6 A 8 B D 3 C - C 7 D 5 - 4 1 5 E - B 8 C 7 - 9 7 7 2 3 3 C C E 6 C 3 } " > < a 1 6 : c r e a t i o n I d   x m l n s : a 1 6 = " h t t p : / / s c h e m a s . m i c r o s o f t . c o m / o f f i c e / d r a w i n g / 2 0 1 0 / m a i n "   i d = " { 3 7 D 7 C 0 4 C - F 5 B 0 - 4 2 0 4 - 8 6 3 5 - D 7 7 A 9 4 0 2 6 0 A 2 } " / > < / a : e x t > < / a : e x t L s t > < / p : c N v P r > < p : c N v S p P r   t x B o x = " 1 " / > < p : n v P r / > < / p : n v S p P r > < p : s p P r > < a : x f r m   r o t = " 0 " > < a : o f f   x = " 2 3 8 1 2 5 0 "   y = " 2 3 6 4 9 9 4 " / > < a : e x t   c x = " 7 4 2 9 5 0 0 "   c y = " 4 1 8 5 7 6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 I n t r o   t o   t h e   W e b 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 I n t r o   t o   W e b   D e v e l o p m e n t  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 C a r e e r s   i n   W e b   D e v e l o p m e n t 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 H T M L   T u t o r i a l 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 C S S   T u t o r i a l 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 J a v a S c r i p t   T u t o r i a l < / a : t > < / a : r > < / a : p > < a : p > < a : p P r   a l g n = " l "   i n d e n t = " - 5 7 1 5 0 0 "   m a r L = " 5 7 1 5 0 0 " > < a : b u F o n t   t y p e f a c e = " W i n g d i n g s " / > < a : b u C h a r   c h a r = "�q " / > < / a : p P r > < a : r > < a : r P r   d i r t y = " 0 "   l a n g = " e n - U S "   s z = " 3 8 0 0 " / > < a : t > Y o u r   v e r y   o w n   p r o j e c t < / a : t > < / a : r > < a : e n d P a r a R P r   d i r t y = " 0 "   l a n g = " e n - U S "   s z = " 3 8 0 0 " / > < / a : p > < / p : t x B o d y > < / p : s p > < / p : s p T r e e > < p : e x t L s t > < p : e x t   u r i = " { 0 C F F 9 7 D 2 - 6 8 E 0 - 4 6 F D - B 1 0 3 - 4 D 7 7 B E 6 1 2 F 5 A } " > < p 1 4 : c r e a t i o n I d   x m l n s : p 1 4 = " h t t p : / / s c h e m a s . m i c r o s o f t . c o m / o f f i c e / p o w e r p o i n t / 2 0 1 0 / m a i n "   v a l = " 1 6 4 5 0 0 3 2 8 4 2 5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9 B 2 3 9 B 9 - 6 6 D A - 4 1 4 D - B 0 4 1 - D 5 6 6 0 D 9 A F 8 1 C } " > < a 1 6 : c r e a t i o n I d   x m l n s : a 1 6 = " h t t p : / / s c h e m a s . m i c r o s o f t . c o m / o f f i c e / d r a w i n g / 2 0 1 0 / m a i n "   i d = " { 7 0 C 8 E 4 5 1 - E D 5 E - 4 0 5 6 - 9 C C 8 - B 0 6 B B 9 3 9 3 3 6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 I N T R O   T O   T H E   W E B 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1 1 E D 8 E 8 1 - 4 8 5 4 - 4 9 7 4 - 9 1 C 2 - B 1 E F 2 0 2 5 8 F 9 0 } " > < a 1 6 : c r e a t i o n I d   x m l n s : a 1 6 = " h t t p : / / s c h e m a s . m i c r o s o f t . c o m / o f f i c e / d r a w i n g / 2 0 1 0 / m a i n "   i d = " { 7 F 5 8 C F A 8 - B 2 1 E - 4 E D 9 - 8 E 7 F - 3 F 2 7 C 8 A 1 9 A A E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1 F 4 7 F 9 1 3 - 4 D B C - 4 E A 1 - 8 4 A B - E 3 5 6 0 5 9 B 0 4 2 0 } " > < a 1 6 : c r e a t i o n I d   x m l n s : a 1 6 = " h t t p : / / s c h e m a s . m i c r o s o f t . c o m / o f f i c e / d r a w i n g / 2 0 1 0 / m a i n "   i d = " { F 7 2 E F 2 4 6 - D 2 0 D - 4 3 5 E - A D 0 4 - 4 9 B D B 5 7 2 D 8 1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7 B 8 7 C F 6 F - 4 5 C E - 4 4 0 6 - A 9 A A - D 4 0 A 4 4 3 0 5 9 D 1 } " > < a 1 6 : c r e a t i o n I d   x m l n s : a 1 6 = " h t t p : / / s c h e m a s . m i c r o s o f t . c o m / o f f i c e / d r a w i n g / 2 0 1 0 / m a i n "   i d = " { 3 1 7 3 3 0 D 9 - B 6 6 3 - 4 8 6 B - 8 D 6 D - 3 8 6 D 0 1 E 0 1 7 F B } " / > < / a : e x t > < / a : e x t L s t > < / p : c N v P r > < p : c N v S p P r   t x B o x = " 1 " / > < p : n v P r / > < / p : n v S p P r > < p : s p P r > < a : x f r m   r o t = " 0 " > < a : o f f   x = " 1 8 2 2 6 2 9 "   y = " 2 5 0 6 6 6 2 " / > < a : e x t   c x = " 8 5 7 2 5 0 0 "   c y = " 2 6 1 6 1 0 1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3 6 0 0 " / > < a : t > W h a t   i s   t h e   W e b ? < / a : t > < / a : r > < / a : p > < a : p > < a : p P r / > < a : r > < a : r P r   d i r t y = " 0 "   l a n g = " e n - U S "   s z = " 3 2 0 0 " / > < a : t > < / a : t > < / a : r > < a : r > < a : r P r   d i r t y = " 0 "   i = " 1 "   l a n g = " e n - U S "   s z = " 3 2 0 0 " / > < a : t > T h e   w e b   i s   a n   i n t e r c o n n e c t e d   s y s t e m   o f   p u b l i c   w e b   p a g e s   a c c e s s i b l e   t h r o u g h   t h e   i n t e r n e t . < / a : t > < / a : r > < / a : p > < a : p > < a : p P r / > < a : r > < a : r P r   d i r t y = " 0 "   l a n g = " e n - U S "   s z = " 3 2 0 0 " / > < a : t / > < / a : r > < a : e n d P a r a R P r   d i r t y = " 0 "   l a n g = " e n - U S "   s z = " 3 2 0 0 " / > < / a : p > < / p : t x B o d y > < / p : s p > < / p : s p T r e e > < p : e x t L s t > < p : e x t   u r i = " { 1 2 B 6 7 E B C - D E D 2 - 4 0 E D - 9 C 4 2 - C 0 3 B 8 5 4 4 8 7 D 8 } " > < p 1 4 : c r e a t i o n I d   x m l n s : p 1 4 = " h t t p : / / s c h e m a s . m i c r o s o f t . c o m / o f f i c e / p o w e r p o i n t / 2 0 1 0 / m a i n "   v a l = " 1 6 4 5 0 0 3 2 8 4 2 6 2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9 8 A 9 B 3 7 - C 0 6 1 - 4 8 0 8 - 9 8 9 5 - 2 3 A B A 8 2 0 7 0 1 E } " > < a 1 6 : c r e a t i o n I d   x m l n s : a 1 6 = " h t t p : / / s c h e m a s . m i c r o s o f t . c o m / o f f i c e / d r a w i n g / 2 0 1 0 / m a i n "   i d = " { 6 2 9 8 0 9 3 8 - 0 8 D E - 4 0 6 A - 9 B 4 8 - 7 A B 4 2 1 1 C 7 F A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 I N T R O   T O   T H E   W E B 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6 E B 0 4 8 0 F - F 2 0 7 - 4 3 9 3 - 8 6 5 9 - 4 D E 7 1 3 E E 6 B 4 C } " > < a 1 6 : c r e a t i o n I d   x m l n s : a 1 6 = " h t t p : / / s c h e m a s . m i c r o s o f t . c o m / o f f i c e / d r a w i n g / 2 0 1 0 / m a i n "   i d = " { 8 7 F 4 C A 2 3 - 0 C A 5 - 4 8 E F - 8 A 3 5 - 3 B 4 6 C 4 8 3 2 7 B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2 9 0 E 6 3 C 4 - F 4 3 F - 4 8 C 6 - 8 9 8 6 - E 6 1 E 8 1 D 9 5 5 0 9 } " > < a 1 6 : c r e a t i o n I d   x m l n s : a 1 6 = " h t t p : / / s c h e m a s . m i c r o s o f t . c o m / o f f i c e / d r a w i n g / 2 0 1 0 / m a i n "   i d = " { D A 8 4 8 9 C 9 - A 3 3 4 - 4 9 7 3 - 8 6 7 C - 4 3 1 2 4 5 A 5 6 7 4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3 6 0 2 6 0 A 1 - B 8 F 0 - 4 3 2 5 - A 9 6 2 - 6 D B 0 4 5 4 E F D 9 A } " > < a 1 6 : c r e a t i o n I d   x m l n s : a 1 6 = " h t t p : / / s c h e m a s . m i c r o s o f t . c o m / o f f i c e / d r a w i n g / 2 0 1 0 / m a i n "   i d = " { 6 8 1 A B 2 2 A - C A 7 4 - 4 0 7 0 - 9 F C 7 - E 0 0 8 2 F 6 2 4 E 2 C } " / > < / a : e x t > < / a : e x t L s t > < / p : c N v P r > < p : c N v S p P r   t x B o x = " 1 " / > < p : n v P r / > < / p : n v S p P r > < p : s p P r > < a : x f r m   r o t = " 0 " > < a : o f f   x = " 1 8 0 9 7 5 0 "   y = " 2 5 0 6 6 6 2 " / > < a : e x t   c x = " 8 5 7 2 5 0 0 "   c y = " 6 4 6 3 3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3 6 0 0 " / > < a : t > H o w   t h e   w e b   w o r k s < / a : t > < / a : r > < a : e n d P a r a R P r   d i r t y = " 0 "   l a n g = " e n - U S "   s z = " 3 6 0 0 " / > < / a : p > < / p : t x B o d y > < / p : s p > < p : p i c > < p : n v P i c P r > < p : c N v P r   i d = " 6 "   n a m e = " P i c t u r e   5 " > < a : e x t L s t > < a : e x t   u r i = " { 7 3 2 9 4 C 4 3 - 6 5 E B - 4 2 7 6 - B 2 9 9 - 7 E 9 9 E 6 C C 3 8 0 7 } " > < a 1 6 : c r e a t i o n I d   x m l n s : a 1 6 = " h t t p : / / s c h e m a s . m i c r o s o f t . c o m / o f f i c e / d r a w i n g / 2 0 1 0 / m a i n "   i d = " { 2 3 2 8 0 0 E 0 - 9 2 A 6 - 4 4 E 1 - 8 3 B A - B 8 6 8 D F F 4 0 3 5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r o t = " 0 " > < a : o f f   x = " 2 4 8 0 7 5 8 "   y = " 3 3 0 4 8 6 5 " / > < a : e x t   c x = " 7 2 3 0 4 8 4 "   c y = " 2 5 1 4 9 5 1 " / > < / a : x f r m > < a : p r s t G e o m   p r s t = " r e c t " > < a : a v L s t / > < / a : p r s t G e o m > < a : n o F i l l / > < / p : s p P r > < / p : p i c > < / p : s p T r e e > < p : e x t L s t > < p : e x t   u r i = " { C 9 E A E 6 7 3 - 2 7 B A - 4 D B E - 9 5 3 E - 6 9 0 9 5 9 0 9 9 B 3 2 } " > < p 1 4 : c r e a t i o n I d   x m l n s : p 1 4 = " h t t p : / / s c h e m a s . m i c r o s o f t . c o m / o f f i c e / p o w e r p o i n t / 2 0 1 0 / m a i n "   v a l = " 1 6 4 5 0 0 3 2 8 4 2 6 4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9 0 E 5 5 6 4 - 6 F B 8 - 4 7 5 C - B F D 8 - 7 4 8 A 5 6 7 B A D 0 D } " > < a 1 6 : c r e a t i o n I d   x m l n s : a 1 6 = " h t t p : / / s c h e m a s . m i c r o s o f t . c o m / o f f i c e / d r a w i n g / 2 0 1 0 / m a i n "   i d = " { 4 B 4 9 0 4 7 7 - C 0 0 5 - 4 D A 9 - A 5 F E - 7 3 2 8 7 8 F D C 7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 I N T R O   T O   W E B   D E V . 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5 9 F 4 E E 0 9 - C C 5 E - 4 F D C - 9 2 3 6 - F 1 E 8 9 A D F 9 D B D } " > < a 1 6 : c r e a t i o n I d   x m l n s : a 1 6 = " h t t p : / / s c h e m a s . m i c r o s o f t . c o m / o f f i c e / d r a w i n g / 2 0 1 0 / m a i n "   i d = " { 7 F D B 3 5 4 8 - 1 8 F 3 - 4 2 E 0 - 8 8 2 F - 8 0 B C 4 A 0 9 A A C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B C 0 3 1 3 8 3 - 8 2 5 D - 4 2 F 7 - B 9 4 9 - 2 7 5 3 1 8 2 E B D 9 7 } " > < a 1 6 : c r e a t i o n I d   x m l n s : a 1 6 = " h t t p : / / s c h e m a s . m i c r o s o f t . c o m / o f f i c e / d r a w i n g / 2 0 1 0 / m a i n "   i d = " { D C 4 4 0 1 0 0 - A 2 9 2 - 4 4 C B - A 0 D D - E 8 6 8 A 3 8 C C 5 5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E F A 6 0 D 2 6 - 6 0 1 7 - 4 5 7 5 - A 6 8 7 - 3 2 0 F A 4 0 2 7 A F A } " > < a 1 6 : c r e a t i o n I d   x m l n s : a 1 6 = " h t t p : / / s c h e m a s . m i c r o s o f t . c o m / o f f i c e / d r a w i n g / 2 0 1 0 / m a i n "   i d = " { D 2 C 7 C 0 1 9 - 8 3 4 4 - 4 4 F 0 - A 1 4 B - 3 9 5 8 9 F 9 E 4 7 D D } " / > < / a : e x t > < / a : e x t L s t > < / p : c N v P r > < p : c N v S p P r   t x B o x = " 1 " / > < p : n v P r / > < / p : n v S p P r > < p : s p P r > < a : x f r m   r o t = " 0 " > < a : o f f   x = " 1 8 2 2 6 2 9 "   y = " 2 5 0 6 6 6 2 " / > < a : e x t   c x = " 8 5 7 2 5 0 0 "   c y = " 2 0 3 1 3 2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> < a : l n S p c > < a : s p c P c t   v a l = " 1 5 0 0 0 0 " / > < / a : l n S p c > < / a : p P r > < a : r > < a : r P r   d i r t y = " 0 "   l a n g = " e n - U S "   s z = " 3 6 0 0 " / > < a : t > W h a t   i s   W e b   D e v e l o p m e n t ? < / a : t > < / a : r > < / a : p > < a : p > < a : p P r / > < a : r > < a : r P r   d i r t y = " 0 "   l a n g = " e n - U S " / > < a : t > < / a : t > < / a : r > < a : r > < a : r P r   d i r t y = " 0 "   i = " 1 "   l a n g = " e n - U S "   s z = " 2 4 0 0 " / > < a : t > W e b   d e v e l o p m e n t   i s   t h e   p r o c e s s   o f   c r e a t i n g ,   b u i l d i n g   a n d   m a i n t a i n i n g   w e b s i t e s   a n d   w e b p a g e s   f o r   t h e   w e b   a n d   t h e   i n t e r n e t   a s   a   w h o l e < / a : t > < / a : r > < a : e n d P a r a R P r   d i r t y = " 0 "   i = " 1 "   l a n g = " e n - U S "   s z = " 2 4 0 0 " / > < / a : p > < / p : t x B o d y > < / p : s p > < / p : s p T r e e > < p : e x t L s t > < p : e x t   u r i = " { D 1 9 B C D 3 8 - C B 7 3 - 4 5 B 1 - 8 D A E - 7 F 3 3 D 4 D 3 0 8 7 A } " > < p 1 4 : c r e a t i o n I d   x m l n s : p 1 4 = " h t t p : / / s c h e m a s . m i c r o s o f t . c o m / o f f i c e / p o w e r p o i n t / 2 0 1 0 / m a i n "   v a l = " 1 6 4 5 0 0 3 2 8 4 2 6 7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5 E F 9 5 9 E - 2 9 A B - 4 C 7 3 - B 4 3 2 - B A D 7 B 1 5 C 4 5 8 4 } " > < a 1 6 : c r e a t i o n I d   x m l n s : a 1 6 = " h t t p : / / s c h e m a s . m i c r o s o f t . c o m / o f f i c e / d r a w i n g / 2 0 1 0 / m a i n "   i d = " { A 4 5 5 A 4 A 0 - 5 F B 8 - 4 1 6 7 - B 2 C 8 - E 3 2 2 E 8 8 B 3 A F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 I N T R O   T O   W E B   D E V . 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7 3 F 6 4 E D F - 7 0 9 6 - 4 6 8 A - 9 C 6 A - F 0 2 D E 0 1 F 8 B 9 3 } " > < a 1 6 : c r e a t i o n I d   x m l n s : a 1 6 = " h t t p : / / s c h e m a s . m i c r o s o f t . c o m / o f f i c e / d r a w i n g / 2 0 1 0 / m a i n "   i d = " { 7 E 8 5 3 D 2 3 - 7 8 A 4 - 4 2 3 8 - B E 4 A - 7 F D 8 6 A A 8 3 F 5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3 0 5 C B 5 8 2 - B 9 3 9 - 4 7 8 9 - A 2 0 E - 3 3 F 5 D E E B 2 9 9 A } " > < a 1 6 : c r e a t i o n I d   x m l n s : a 1 6 = " h t t p : / / s c h e m a s . m i c r o s o f t . c o m / o f f i c e / d r a w i n g / 2 0 1 0 / m a i n "   i d = " { 3 2 D B A D A 7 - 7 D 8 8 - 4 E 4 8 - A 5 C A - B 9 9 2 3 7 6 B 7 A D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0 4 7 B 9 6 8 A - B 1 8 6 - 4 9 5 1 - 9 8 4 1 - 1 9 C F F E A 1 D B 3 C } " > < a 1 6 : c r e a t i o n I d   x m l n s : a 1 6 = " h t t p : / / s c h e m a s . m i c r o s o f t . c o m / o f f i c e / d r a w i n g / 2 0 1 0 / m a i n "   i d = " { E B F 7 B 5 1 A - 3 0 3 3 - 4 3 0 3 - 9 8 C F - 1 B F 0 9 B 2 1 2 C 6 B } " / > < / a : e x t > < / a : e x t L s t > < / p : c N v P r > < p : c N v S p P r   t x B o x = " 1 " / > < p : n v P r / > < / p : n v S p P r > < p : s p P r > < a : x f r m   r o t = " 0 " > < a : o f f   x = " 1 8 2 2 6 2 9 "   y = " 2 5 0 6 6 6 2 " / > < a : e x t   c x = " 8 5 7 2 5 0 0 "   c y = " 2 3 0 8 3 2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3 6 0 0 " / > < a : t > C l a s s i f i c a t i o n   o f   W e b   D e v e l o p m e n t 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/ > < a : t >   < / a : t > < / a : r > < a : r > < a : r P r   d i r t y = " 0 "   i = " 1 "   l a n g = " e n - U S "   s z = " 2 4 0 0 " / > < a : t > F r o n t - E n d   D e v e l o p m e n t 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/ > < a : t >   B a c k - E n d   D e v e l o p m e n t 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/ > < a : t >   F u l l - S t a c k   D e v e l o p m e n t < / a : t > < / a : r > < a : e n d P a r a R P r   d i r t y = " 0 "   i = " 1 "   l a n g = " e n - U S "   s z = " 2 4 0 0 " / > < / a : p > < / p : t x B o d y > < / p : s p > < / p : s p T r e e > < p : e x t L s t > < p : e x t   u r i = " { 2 4 F 6 C B 7 8 - 7 4 3 D - 4 6 3 D - 9 7 4 5 - C C B 9 1 D 6 F 5 1 8 A } " > < p 1 4 : c r e a t i o n I d   x m l n s : p 1 4 = " h t t p : / / s c h e m a s . m i c r o s o f t . c o m / o f f i c e / p o w e r p o i n t / 2 0 1 0 / m a i n "   v a l = " 1 6 4 5 0 0 3 2 8 4 2 6 9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2 6 B 7 5 0 2 - 6 1 6 D - 4 2 8 3 - 8 A 5 0 - A 1 6 4 0 3 9 F C 8 9 F } " > < a 1 6 : c r e a t i o n I d   x m l n s : a 1 6 = " h t t p : / / s c h e m a s . m i c r o s o f t . c o m / o f f i c e / d r a w i n g / 2 0 1 0 / m a i n "   i d = " { A 0 5 3 4 B 7 4 - 2 4 6 A - 4 9 8 D - B B A B - B 7 9 E 4 4 D 3 5 9 7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 I N T R O   T O   W E B   D E V . 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2 B 9 3 A 2 7 2 - 3 E 7 7 - 4 B 2 F - 8 0 F E - B C 5 7 1 6 B 7 2 C A 5 } " > < a 1 6 : c r e a t i o n I d   x m l n s : a 1 6 = " h t t p : / / s c h e m a s . m i c r o s o f t . c o m / o f f i c e / d r a w i n g / 2 0 1 0 / m a i n "   i d = " { 2 D F C 0 6 6 7 - D E 3 7 - 4 2 3 B - A 0 4 A - 3 1 0 0 8 A B 9 F D 0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6 5 D D A B C A - 9 7 0 E - 4 D B 7 - 9 9 0 E - C C 9 4 4 2 B 3 2 4 0 9 } " > < a 1 6 : c r e a t i o n I d   x m l n s : a 1 6 = " h t t p : / / s c h e m a s . m i c r o s o f t . c o m / o f f i c e / d r a w i n g / 2 0 1 0 / m a i n "   i d = " { C 2 1 A B 5 A 3 - 4 A 5 7 - 4 9 9 2 - 9 3 7 8 - 2 E 3 D 0 C 0 2 3 D 0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8 A 2 0 9 2 A 0 - 9 9 7 B - 4 9 8 F - B 3 9 8 - 1 D 6 2 3 E A 7 6 6 5 E } " > < a 1 6 : c r e a t i o n I d   x m l n s : a 1 6 = " h t t p : / / s c h e m a s . m i c r o s o f t . c o m / o f f i c e / d r a w i n g / 2 0 1 0 / m a i n "   i d = " { F B 9 7 4 5 5 1 - 9 F 1 5 - 4 F 5 D - B 6 E 8 - 6 A 7 1 3 C 3 7 D 5 9 C } " / > < / a : e x t > < / a : e x t L s t > < / p : c N v P r > < p : c N v S p P r   t x B o x = " 1 " / > < p : n v P r / > < / p : n v S p P r > < p : s p P r > < a : x f r m   r o t = " 0 " > < a : o f f   x = " 1 8 2 2 6 2 9 "   y = " 2 2 6 4 2 8 8 " / > < a : e x t   c x = " 8 5 7 2 5 0 0 "   c y = " 2 7 9 3 0 7 2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3 6 0 0 " / > < a : t > W h a t   i s   H T M L ,   C S S   a n d   J a v a S c r i p t ? 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> < a : s o l i d F i l l > < a : s r g b C l r   v a l = " f f 0 0 0 0 " / > < / a : s o l i d F i l l > < / a : r P r > < a : t >   < / a : t > < / a : r > < a : r > < a : r P r   b = " 1 "   d i r t y = " 0 "   l a n g = " e n - U S "   s z = " 2 4 0 0 " > < a : s o l i d F i l l > < a : s r g b C l r   v a l = " f f 0 0 0 0 " / > < / a : s o l i d F i l l > < a : l a t i n   t y p e f a c e = " + m j - l t " / > < / a : r P r > < a : t > H T M L   < / a : t > < / a : r > < a : r > < a : r P r   d i r t y = " 0 "   i = " 1 "   l a n g = " e n - U S "   s z = " 2 4 0 0 " / > < a : t >    S k e l e t o n   o f   t h e   W e b   P a g e 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> < a : s o l i d F i l l > < a : s r g b C l r   v a l = " 0 0 7 0 c 0 " / > < / a : s o l i d F i l l > < / a : r P r > < a : t >   < / a : t > < / a : r > < a : r > < a : r P r   b = " 1 "   d i r t y = " 0 "   l a n g = " e n - U S "   s z = " 2 4 0 0 " > < a : s o l i d F i l l > < a : s r g b C l r   v a l = " 0 0 7 0 c 0 " / > < / a : s o l i d F i l l > < a : l a t i n   t y p e f a c e = " + m j - l t " / > < / a : r P r > < a : t > C S S < / a : t > < / a : r > < a : r > < a : r P r   d i r t y = " 0 "   i = " 1 "   l a n g = " e n - U S "   s z = " 2 4 0 0 " > < a : s o l i d F i l l > < a : s r g b C l r   v a l = " 0 0 7 0 c 0 " / > < / a : s o l i d F i l l > < / a : r P r > < a : t >   < / a : t > < / a : r > < a : r > < a : r P r   d i r t y = " 0 "   i = " 1 "   l a n g = " e n - U S "   s z = " 2 4 0 0 " / > < a : t >    S k i n   a n d   B o d y   o f   t h e   W e b   P a g e 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i = " 1 "   l a n g = " e n - U S "   s z = " 2 4 0 0 " > < a : s o l i d F i l l > < a : s c h e m e C l r   v a l = " a c c e n t 4 " > < a : l u m M o d   v a l = " 7 5 0 0 0 " / > < / a : s c h e m e C l r > < / a : s o l i d F i l l > < / a : r P r > < a : t >   < / a : t > < / a : r > < a : r > < a : r P r   b = " 1 "   d i r t y = " 0 "   l a n g = " e n - U S "   s z = " 2 4 0 0 " > < a : s o l i d F i l l > < a : s c h e m e C l r   v a l = " a c c e n t 4 " > < a : l u m M o d   v a l = " 7 5 0 0 0 " / > < / a : s c h e m e C l r > < / a : s o l i d F i l l > < a : l a t i n   t y p e f a c e = " + m j - l t " / > < / a : r P r > < a : t > J a v a S c r i p t < / a : t > < / a : r > < a : r > < a : r P r   d i r t y = " 0 "   i = " 1 "   l a n g = " e n - U S "   s z = " 2 4 0 0 " > < a : s o l i d F i l l > < a : s c h e m e C l r   v a l = " a c c e n t 4 " > < a : l u m M o d   v a l = " 7 5 0 0 0 " / > < / a : s c h e m e C l r > < / a : s o l i d F i l l > < / a : r P r > < a : t >   < / a : t > < / a : r > < a : r > < a : r P r   d i r t y = " 0 "   i = " 1 "   l a n g = " e n - U S "   s z = " 2 4 0 0 " / > < a : t >    B r a i n   o f   t h e   W e b   P a g e < / a : t > < / a : r > < a : e n d P a r a R P r   d i r t y = " 0 "   i = " 1 "   l a n g = " e n - U S "   s z = " 2 4 0 0 " / > < / a : p > < / p : t x B o d y > < / p : s p > < p : p i c > < p : n v P i c P r > < p : c N v P r   i d = " 6 "   n a m e = " P i c t u r e   5 " > < a : e x t L s t > < a : e x t   u r i = " { C 4 4 9 B 3 9 0 - 7 D E C - 4 C 6 E - B 8 6 0 - 0 5 5 9 0 1 3 B F 4 E 7 } " > < a 1 6 : c r e a t i o n I d   x m l n s : a 1 6 = " h t t p : / / s c h e m a s . m i c r o s o f t . c o m / o f f i c e / d r a w i n g / 2 0 1 0 / m a i n "   i d = " { 7 C 2 3 5 F E 9 - 4 7 C B - 4 8 4 B - B F C 8 - 6 6 D 4 5 5 4 5 0 9 F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r o t = " 0 " > < a : o f f   x = " 6 1 0 8 8 7 8 "   y = " 4 9 5 6 6 5 5 " / > < a : e x t   c x = " 4 7 2 1 1 8 0 "   c y = " 1 8 3 9 0 8 8 " / > < / a : x f r m > < a : p r s t G e o m   p r s t = " r e c t " > < a : a v L s t / > < / a : p r s t G e o m > < a : n o F i l l / > < / p : s p P r > < / p : p i c > < p : s p > < p : n v S p P r > < p : c N v P r   i d = " 7 "   n a m e = " T e x t B o x   6 " > < a : e x t L s t > < a : e x t   u r i = " { D 3 A 4 2 9 8 2 - A 9 6 9 - 4 C 3 F - 9 C 8 8 - 8 D 1 C 6 0 D C D F 6 A } " > < a 1 6 : c r e a t i o n I d   x m l n s : a 1 6 = " h t t p : / / s c h e m a s . m i c r o s o f t . c o m / o f f i c e / d r a w i n g / 2 0 1 0 / m a i n "   i d = " { 0 F C 7 6 1 9 6 - 8 A 5 E - 4 8 6 E - 9 C 3 9 - 1 9 6 7 1 E 4 D 0 C 0 3 } " / > < / a : e x t > < / a : e x t L s t > < / p : c N v P r > < p : c N v S p P r   t x B o x = " 1 " / > < p : n v P r / > < / p : n v S p P r > < p : s p P r > < a : x f r m   r o t = " 0 " > < a : o f f   x = " 6 2 1 7 7 4 8 "   y = " 4 8 4 8 0 4 5 " / > < a : e x t   c x = " 1 0 4 5 9 3 5 "   c y = " 5 2 3 2 2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2 8 0 0 " > < a : l a t i n   t y p e f a c e = " + m j - l t " / > < / a : r P r > < a : t > H T M L < / a : t > < / a : r > < a : e n d P a r a R P r   b = " 1 "   d i r t y = " 0 "   l a n g = " e n - U S "   s z = " 2 8 0 0 " > < a : l a t i n   t y p e f a c e = " + m j - l t " / > < / a : e n d P a r a R P r > < / a : p > < / p : t x B o d y > < / p : s p > < p : s p > < p : n v S p P r > < p : c N v P r   i d = " 8 "   n a m e = " T e x t B o x   7 " > < a : e x t L s t > < a : e x t   u r i = " { 6 1 E 3 7 B 5 D - 5 2 3 1 - 4 A 2 4 - B 9 C B - D F 7 F 5 0 3 0 D 3 3 6 } " > < a 1 6 : c r e a t i o n I d   x m l n s : a 1 6 = " h t t p : / / s c h e m a s . m i c r o s o f t . c o m / o f f i c e / d r a w i n g / 2 0 1 0 / m a i n "   i d = " { D 5 5 1 4 1 0 2 - 5 F 2 4 - 4 E 8 5 - A 3 E 0 - 9 E A B F 2 2 B 6 5 4 E } " / > < / a : e x t > < / a : e x t L s t > < / p : c N v P r > < p : c N v S p P r   t x B o x = " 1 " / > < p : n v P r / > < / p : n v S p P r > < p : s p P r > < a : x f r m   r o t = " 0 " > < a : o f f   x = " 8 0 9 6 8 3 2 "   y = " 4 8 4 8 0 4 5 " / > < a : e x t   c x = " 1 0 4 5 9 3 5 "   c y = " 5 2 3 2 2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2 8 0 0 " > < a : l a t i n   t y p e f a c e = " + m j - l t " / > < / a : r P r > < a : t > C S S < / a : t > < / a : r > < a : e n d P a r a R P r   b = " 1 "   d i r t y = " 0 "   l a n g = " e n - U S "   s z = " 2 8 0 0 " > < a : l a t i n   t y p e f a c e = " + m j - l t " / > < / a : e n d P a r a R P r > < / a : p > < / p : t x B o d y > < / p : s p > < p : s p > < p : n v S p P r > < p : c N v P r   i d = " 9 "   n a m e = " T e x t B o x   8 " > < a : e x t L s t > < a : e x t   u r i = " { E 9 8 0 2 1 4 9 - 9 F 3 9 - 4 D 0 C - 9 6 9 4 - B 0 4 2 4 3 F 2 5 2 6 7 } " > < a 1 6 : c r e a t i o n I d   x m l n s : a 1 6 = " h t t p : / / s c h e m a s . m i c r o s o f t . c o m / o f f i c e / d r a w i n g / 2 0 1 0 / m a i n "   i d = " { 7 8 D A D E 6 B - B 4 0 5 - 4 0 A 7 - 8 2 5 A - B B 0 2 6 8 6 6 2 5 3 A } " / > < / a : e x t > < / a : e x t L s t > < / p : c N v P r > < p : c N v S p P r   t x B o x = " 1 " / > < p : n v P r / > < / p : n v S p P r > < p : s p P r > < a : x f r m   r o t = " 0 " > < a : o f f   x = " 9 3 5 2 0 1 8 "   y = " 4 8 3 9 0 3 2 " / > < a : e x t   c x = " 1 6 8 7 2 9 1 "   c y = " 5 2 3 2 2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2 8 0 0 " > < a : l a t i n   t y p e f a c e = " + m j - l t " / > < / a : r P r > < a : t > J a v a S c r i p t < / a : t > < / a : r > < a : e n d P a r a R P r   b = " 1 "   d i r t y = " 0 "   l a n g = " e n - U S "   s z = " 2 8 0 0 " > < a : l a t i n   t y p e f a c e = " + m j - l t " / > < / a : e n d P a r a R P r > < / a : p > < / p : t x B o d y > < / p : s p > < / p : s p T r e e > < p : e x t L s t > < p : e x t   u r i = " { 1 D 1 A 6 6 4 4 - 1 F 2 B - 4 6 D 9 - B A 0 1 - 6 8 8 B 3 3 0 C 5 5 6 8 } " > < p 1 4 : c r e a t i o n I d   x m l n s : p 1 4 = " h t t p : / / s c h e m a s . m i c r o s o f t . c o m / o f f i c e / p o w e r p o i n t / 2 0 1 0 / m a i n "   v a l = " 1 6 4 5 0 0 3 2 8 4 2 7 2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3 2 C C 8 3 3 - 5 5 D 3 - 4 1 8 8 - 9 3 E 9 - 7 7 6 7 B 5 F 6 E 8 C 0 } " > < a 1 6 : c r e a t i o n I d   x m l n s : a 1 6 = " h t t p : / / s c h e m a s . m i c r o s o f t . c o m / o f f i c e / d r a w i n g / 2 0 1 0 / m a i n "   i d = " { 0 2 A 2 B E D 0 - 6 0 5 0 - 4 8 4 B - B 0 2 E - 8 1 9 0 7 3 8 F F A 6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/ > < / a : b o d y P r > < a : l s t S t y l e / > < a : p > < a : p P r   a l g n = " c t r " / > < a : r > < a : r P r   b = " 1 "   d i r t y = " 0 "   l a n g = " e n - U S " > < a : l a t i n   t y p e f a c e = " H e l v e t i c a " / > < / a : r P r > < a : t > C A R E E R S   I N   W E B   D E V . < / a : t > < / a : r > < a : e n d P a r a R P r   b = " 1 "   d i r t y = " 0 "   l a n g = " e n - U S " > < a : l a t i n   t y p e f a c e = " H e l v e t i c a " / > < / a : e n d P a r a R P r > < / a : p > < / p : t x B o d y > < / p : s p > < p : p i c > < p : n v P i c P r > < p : c N v P r   i d = " 3 "   n a m e = " C o n t e n t   P l a c e h o l d e r   3 " > < a : e x t L s t > < a : e x t   u r i = " { C 6 5 C 1 8 8 3 - C 4 2 D - 4 6 1 E - B 2 C 4 - 2 3 C B 1 0 D C A 8 9 7 } " > < a 1 6 : c r e a t i o n I d   x m l n s : a 1 6 = " h t t p : / / s c h e m a s . m i c r o s o f t . c o m / o f f i c e / d r a w i n g / 2 0 1 0 / m a i n "   i d = " { B 7 B E B D 1 D - A A B D - 4 B B 7 - B 2 E 0 - 0 F 5 6 C 4 A F 5 5 0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0 "   y = " 2 5 0 6 6 6 2 " / > < a : e x t   c x = " 3 2 8 5 3 2 7 "   c y = " 4 3 5 1 3 3 8 " / > < / a : x f r m > < a : n o F i l l / > < / p : s p P r > < / p : p i c > < p : p i c > < p : n v P i c P r > < p : c N v P r   i d = " 4 "   n a m e = " P i c t u r e   4 " > < a : e x t L s t > < a : e x t   u r i = " { D C 7 B 8 B 5 4 - 9 7 C 3 - 4 7 D 7 - 8 D 9 4 - D 1 B E D A 6 1 F F 2 B } " > < a 1 6 : c r e a t i o n I d   x m l n s : a 1 6 = " h t t p : / / s c h e m a s . m i c r o s o f t . c o m / o f f i c e / d r a w i n g / 2 0 1 0 / m a i n "   i d = " { 9 6 3 8 0 9 9 5 - B E F 8 - 4 F C 0 - A 3 8 D - 2 7 4 4 B 0 9 F D 2 7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2 3 8 1 2 5 0 "   y = " 1 6 4 4 9 6 9 " / > < a : e x t   c x = " 7 4 2 9 5 0 0 "   c y = " 4 5 7 1 9 " / > < / a : x f r m > < a : p r s t G e o m   p r s t = " r e c t " > < a : a v L s t / > < / a : p r s t G e o m > < a : n o F i l l / > < / p : s p P r > < / p : p i c > < p : s p > < p : n v S p P r > < p : c N v P r   i d = " 5 "   n a m e = " T e x t B o x   2 " > < a : e x t L s t > < a : e x t   u r i = " { F C 3 C 2 3 A 2 - 1 6 0 F - 4 6 6 6 - 8 7 8 B - 7 C A C 9 5 6 C 5 3 C B } " > < a 1 6 : c r e a t i o n I d   x m l n s : a 1 6 = " h t t p : / / s c h e m a s . m i c r o s o f t . c o m / o f f i c e / d r a w i n g / 2 0 1 0 / m a i n "   i d = " { 1 4 4 F 9 4 8 F - 1 9 C F - 4 F 0 3 - B 9 1 8 - 1 C 1 9 5 4 7 A A 2 2 C } " / > < / a : e x t > < / a : e x t L s t > < / p : c N v P r > < p : c N v S p P r   t x B o x = " 1 " / > < p : n v P r / > < / p : n v S p P r > < p : s p P r > < a : x f r m   r o t = " 0 " > < a : o f f   x = " 1 8 0 9 7 5 0 "   y = " 2 5 0 6 6 6 2 " / > < a : e x t   c x = " 8 5 7 2 5 0 0 "   c y = " 4 1 5 4 9 8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2 4 0 0 " / > < a : t > T h e r e   a r e   m a n y   c a r e e r   o p t i o n s   i n   t h e   W e b   D e v e l o p m e n t   i n d u s t r y   h o w e v e r ,   t h e   f o l l o w i n g   a r e   t h e   m a j o r   o n e s : < / a : t > < / a : r > < / a : p > < a : p > < a : p P r / > < a : r > < a : r P r   d i r t y = " 0 "   l a n g = " e n - U S " / > < a : t /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 W e b   D e s i g n e r 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 F r o n t - E n d   D e v e l o p e r 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 B a c k - E n d   D e v e l o p e r 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 F u l l - S t a c k   D e v e l o p e r 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 C o n t e n t   D e v e l o p e r < / a : t > < / a : r > < / a : p > < a : p > < a : p P r   i n d e n t = " - 2 8 5 7 5 0 "   l v l = " 1 "   m a r L = " 7 4 2 9 5 0 " > < a : l n S p c > < a : s p c P c t   v a l = " 1 5 0 0 0 0 " / > < / a : l n S p c > < a : b u F o n t   t y p e f a c e = " W i n g d i n g s " / > < a : b u C h a r   c h a r = "�q " / > < / a : p P r > < a : r > < a : r P r   d i r t y = " 0 "   l a n g = " e n - U S "   s z = " 2 0 0 0 " / > < a : t > W e b   M a s t e r < / a : t > < / a : r > < / a : p > < a : p > < a : p P r   i n d e n t = " - 2 8 5 7 5 0 "   l v l = " 1 "   m a r L = " 7 4 2 9 5 0 " > < a : b u F o n t   t y p e f a c e = " W i n g d i n g s " / > < a : b u C h a r   c h a r = "�q "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E C B D E D 0 - 3 7 2 9 - 4 C 8 0 - 9 0 3 5 - A D A 3 D 9 7 C E 9 A 9 } " > < p 1 4 : c r e a t i o n I d   x m l n s : p 1 4 = " h t t p : / / s c h e m a s . m i c r o s o f t . c o m / o f f i c e / p o w e r p o i n t / 2 0 1 0 / m a i n "   v a l = " 1 6 4 5 0 0 3 2 8 4 2 7 6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4 4 5 4 6 a " / > < / a : d k 2 > < a : l t 2 > < a : s r g b C l r   v a l = " e 7 e 6 e 6 " / > < / a : l t 2 > < a : a c c e n t 1 > < a : s r g b C l r   v a l = " 5 b 9 b d 5 " / > < / a : a c c e n t 1 > < a : a c c e n t 2 > < a : s r g b C l r   v a l = " e d 7 d 3 1 " / > < / a : a c c e n t 2 > < a : a c c e n t 3 > < a : s r g b C l r   v a l = " a 5 a 5 a 5 " / > < / a : a c c e n t 3 > < a : a c c e n t 4 > < a : s r g b C l r   v a l = " f f c 0 0 0 " / > < / a : a c c e n t 4 > < a : a c c e n t 5 > < a : s r g b C l r   v a l = " 4 4 7 2 c 4 " / > < / a : a c c e n t 5 > < a : a c c e n t 6 > < a : s r g b C l r   v a l = " 7 0 a d 4 7 " / > < / a : a c c e n t 6 > < a : h l i n k > < a : s r g b C l r   v a l = " 0 5 6 3 c 1 " / > < / a : h l i n k > < a : f o l H l i n k > < a : s r g b C l r   v a l = " 9 5 4 f 7 2 " / > < / a : f o l H l i n k > < / a : c l r S c h e m e > < a : f o n t S c h e m e   n a m e = " O f f i c e " > < a : m a j o r F o n t > < a : l a t i n   t y p e f a c e = " C a l i b r i   L i g h t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4 4 5 4 6 a " / > < / a : d k 2 > < a : l t 2 > < a : s r g b C l r   v a l = " e 7 e 6 e 6 " / > < / a : l t 2 > < a : a c c e n t 1 > < a : s r g b C l r   v a l = " 5 b 9 b d 5 " / > < / a : a c c e n t 1 > < a : a c c e n t 2 > < a : s r g b C l r   v a l = " e d 7 d 3 1 " / > < / a : a c c e n t 2 > < a : a c c e n t 3 > < a : s r g b C l r   v a l = " a 5 a 5 a 5 " / > < / a : a c c e n t 3 > < a : a c c e n t 4 > < a : s r g b C l r   v a l = " f f c 0 0 0 " / > < / a : a c c e n t 4 > < a : a c c e n t 5 > < a : s r g b C l r   v a l = " 4 4 7 2 c 4 " / > < / a : a c c e n t 5 > < a : a c c e n t 6 > < a : s r g b C l r   v a l = " 7 0 a d 4 7 " / > < / a : a c c e n t 6 > < a : h l i n k > < a : s r g b C l r   v a l = " 0 5 6 3 c 1 " / > < / a : h l i n k > < a : f o l H l i n k > < a : s r g b C l r   v a l = " 9 5 4 f 7 2 " / > < / a : f o l H l i n k > < / a : c l r S c h e m e > < a : f o n t S c h e m e   n a m e = " O f f i c e " > < a : m a j o r F o n t > < a : l a t i n   t y p e f a c e = " C a l i b r i   L i g h t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 2 0 2 2 - 0 2 - 1 6 T 0 1 : 0 9 : 5 0 Z < / d c t e r m s : c r e a t e d > < d c t e r m s : m o d i f i e d   x m l n s : x s i = " h t t p : / / w w w . w 3 . o r g / 2 0 0 1 / X M L S c h e m a - i n s t a n c e "   x s i : t y p e = " d c t e r m s : W 3 C D T F " > 2 0 2 2 - 0 2 - 1 6 T 0 1 : 2 1 : 0 4 Z < / d c t e r m s : m o d i f i e d > < / c p : c o r e P r o p e r t i e s >
</file>