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Default Extension="jp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70" r:id="rId2"/>
    <p:sldId id="273" r:id="rId3"/>
    <p:sldId id="313" r:id="rId4"/>
    <p:sldId id="314" r:id="rId5"/>
    <p:sldId id="312" r:id="rId6"/>
    <p:sldId id="308" r:id="rId7"/>
    <p:sldId id="301" r:id="rId8"/>
    <p:sldId id="302" r:id="rId9"/>
    <p:sldId id="304" r:id="rId10"/>
    <p:sldId id="293" r:id="rId11"/>
    <p:sldId id="294" r:id="rId12"/>
    <p:sldId id="295" r:id="rId13"/>
    <p:sldId id="286" r:id="rId14"/>
    <p:sldId id="309" r:id="rId15"/>
    <p:sldId id="310" r:id="rId16"/>
    <p:sldId id="303" r:id="rId17"/>
    <p:sldId id="305" r:id="rId18"/>
    <p:sldId id="306" r:id="rId19"/>
    <p:sldId id="318" r:id="rId20"/>
    <p:sldId id="315" r:id="rId21"/>
    <p:sldId id="317" r:id="rId22"/>
    <p:sldId id="307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18B20-C259-482D-8512-D4448095C5DA}" type="doc">
      <dgm:prSet loTypeId="urn:microsoft.com/office/officeart/2005/8/layout/vList3#2" loCatId="picture" qsTypeId="urn:microsoft.com/office/officeart/2005/8/quickstyle/3d1" qsCatId="3D" csTypeId="urn:microsoft.com/office/officeart/2005/8/colors/accent0_3" csCatId="mainScheme" phldr="1"/>
      <dgm:spPr/>
    </dgm:pt>
    <dgm:pt modelId="{AC59759F-EBCE-4582-83B6-E33529DA1FE7}">
      <dgm:prSet phldrT="[Text]" custT="1"/>
      <dgm:spPr/>
      <dgm:t>
        <a:bodyPr/>
        <a:lstStyle/>
        <a:p>
          <a:r>
            <a:rPr lang="en-US" sz="2800" b="0" dirty="0" smtClean="0">
              <a:latin typeface="Rockwell" panose="02060603020205020403" pitchFamily="18" charset="0"/>
            </a:rPr>
            <a:t>More or less 100 train accidents occur in Bangladesh each year</a:t>
          </a:r>
          <a:endParaRPr lang="en-US" sz="2800" b="0" dirty="0">
            <a:latin typeface="Rockwell" panose="02060603020205020403" pitchFamily="18" charset="0"/>
          </a:endParaRPr>
        </a:p>
      </dgm:t>
    </dgm:pt>
    <dgm:pt modelId="{18033D35-03E5-4148-B524-2F465E502895}" type="parTrans" cxnId="{AEE9170A-B2A5-43A2-8243-6D1B63F53E10}">
      <dgm:prSet/>
      <dgm:spPr/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586F0176-5C80-4CCD-9C70-A103593E9A65}" type="sibTrans" cxnId="{AEE9170A-B2A5-43A2-8243-6D1B63F53E10}">
      <dgm:prSet/>
      <dgm:spPr/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9085B99D-AFE9-465C-96A0-707A99D03F65}">
      <dgm:prSet phldrT="[Text]" custT="1"/>
      <dgm:spPr/>
      <dgm:t>
        <a:bodyPr/>
        <a:lstStyle/>
        <a:p>
          <a:pPr rtl="0"/>
          <a:r>
            <a:rPr lang="en-US" sz="2800" b="0" smtClean="0">
              <a:latin typeface="Rockwell" panose="02060603020205020403" pitchFamily="18" charset="0"/>
            </a:rPr>
            <a:t>72% of these accidents are caused by human error</a:t>
          </a:r>
          <a:endParaRPr lang="en-US" sz="2800" b="0" dirty="0">
            <a:latin typeface="Rockwell" panose="02060603020205020403" pitchFamily="18" charset="0"/>
          </a:endParaRPr>
        </a:p>
      </dgm:t>
    </dgm:pt>
    <dgm:pt modelId="{3216FF9C-4C76-4317-A734-DF0EAE05F3C1}" type="parTrans" cxnId="{80C8D15A-E9D6-489F-A3AA-A2091C74F1AA}">
      <dgm:prSet/>
      <dgm:spPr/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37692FB-B4A6-45E3-9A69-7845B02498DA}" type="sibTrans" cxnId="{80C8D15A-E9D6-489F-A3AA-A2091C74F1AA}">
      <dgm:prSet/>
      <dgm:spPr/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EF0EBED-5B96-4610-A767-24ADDA4F84A4}">
      <dgm:prSet phldrT="[Text]" custT="1"/>
      <dgm:spPr/>
      <dgm:t>
        <a:bodyPr/>
        <a:lstStyle/>
        <a:p>
          <a:r>
            <a:rPr lang="en-US" sz="2800" b="0" smtClean="0">
              <a:latin typeface="Rockwell" panose="02060603020205020403" pitchFamily="18" charset="0"/>
            </a:rPr>
            <a:t>Technical failures also contribute to this problem</a:t>
          </a:r>
          <a:endParaRPr lang="en-US" sz="2800" b="0" dirty="0">
            <a:latin typeface="Rockwell" panose="02060603020205020403" pitchFamily="18" charset="0"/>
          </a:endParaRPr>
        </a:p>
      </dgm:t>
    </dgm:pt>
    <dgm:pt modelId="{25A3851D-019F-44E5-A7D2-66F6A5E18B7B}" type="parTrans" cxnId="{1D281B4F-8328-481C-A30B-0A08B714E7CA}">
      <dgm:prSet/>
      <dgm:spPr/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45EF3B27-0CEA-4275-889D-40F4CCBB5FDA}" type="sibTrans" cxnId="{1D281B4F-8328-481C-A30B-0A08B714E7CA}">
      <dgm:prSet/>
      <dgm:spPr/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06A0E33-88A3-4F42-AEE4-8F3BD2065F43}" type="pres">
      <dgm:prSet presAssocID="{32F18B20-C259-482D-8512-D4448095C5DA}" presName="linearFlow" presStyleCnt="0">
        <dgm:presLayoutVars>
          <dgm:dir/>
          <dgm:resizeHandles val="exact"/>
        </dgm:presLayoutVars>
      </dgm:prSet>
      <dgm:spPr/>
    </dgm:pt>
    <dgm:pt modelId="{81CB77B6-66F6-4DAB-9974-9F5DE098E196}" type="pres">
      <dgm:prSet presAssocID="{AC59759F-EBCE-4582-83B6-E33529DA1FE7}" presName="composite" presStyleCnt="0"/>
      <dgm:spPr/>
    </dgm:pt>
    <dgm:pt modelId="{910B232E-D85D-4770-A449-15E1017BD960}" type="pres">
      <dgm:prSet presAssocID="{AC59759F-EBCE-4582-83B6-E33529DA1FE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en-US"/>
        </a:p>
      </dgm:t>
    </dgm:pt>
    <dgm:pt modelId="{C88CA93C-2738-441A-BD81-62469855333E}" type="pres">
      <dgm:prSet presAssocID="{AC59759F-EBCE-4582-83B6-E33529DA1FE7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E49D7-73B4-4FD4-99CF-4BE626D8E524}" type="pres">
      <dgm:prSet presAssocID="{586F0176-5C80-4CCD-9C70-A103593E9A65}" presName="spacing" presStyleCnt="0"/>
      <dgm:spPr/>
    </dgm:pt>
    <dgm:pt modelId="{7C12DCA1-2F44-40AF-AD94-0C15866EF115}" type="pres">
      <dgm:prSet presAssocID="{9085B99D-AFE9-465C-96A0-707A99D03F65}" presName="composite" presStyleCnt="0"/>
      <dgm:spPr/>
    </dgm:pt>
    <dgm:pt modelId="{56AE6242-1D13-437D-B7D5-24A27CCE5FAE}" type="pres">
      <dgm:prSet presAssocID="{9085B99D-AFE9-465C-96A0-707A99D03F6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E688738F-2D58-40C8-901C-6893379DD39A}" type="pres">
      <dgm:prSet presAssocID="{9085B99D-AFE9-465C-96A0-707A99D03F6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F079A-7CB9-4EFC-9DED-0749FD124FB3}" type="pres">
      <dgm:prSet presAssocID="{337692FB-B4A6-45E3-9A69-7845B02498DA}" presName="spacing" presStyleCnt="0"/>
      <dgm:spPr/>
    </dgm:pt>
    <dgm:pt modelId="{3B6189EF-A6E6-4F14-98E6-0D8DB274CFFB}" type="pres">
      <dgm:prSet presAssocID="{EEF0EBED-5B96-4610-A767-24ADDA4F84A4}" presName="composite" presStyleCnt="0"/>
      <dgm:spPr/>
    </dgm:pt>
    <dgm:pt modelId="{FE9701BA-6FD4-4C5E-A4AB-22CBAE509AF6}" type="pres">
      <dgm:prSet presAssocID="{EEF0EBED-5B96-4610-A767-24ADDA4F84A4}" presName="imgShp" presStyleLbl="fgImgPlace1" presStyleIdx="2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2B31CCB8-156C-494F-86A4-FEC7AEF0C3CF}" type="pres">
      <dgm:prSet presAssocID="{EEF0EBED-5B96-4610-A767-24ADDA4F84A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BFB172-C3FF-496F-9073-A2B880D5682D}" type="presOf" srcId="{9085B99D-AFE9-465C-96A0-707A99D03F65}" destId="{E688738F-2D58-40C8-901C-6893379DD39A}" srcOrd="0" destOrd="0" presId="urn:microsoft.com/office/officeart/2005/8/layout/vList3#2"/>
    <dgm:cxn modelId="{328B0C80-AAA4-4671-A35B-5A432B3986A7}" type="presOf" srcId="{AC59759F-EBCE-4582-83B6-E33529DA1FE7}" destId="{C88CA93C-2738-441A-BD81-62469855333E}" srcOrd="0" destOrd="0" presId="urn:microsoft.com/office/officeart/2005/8/layout/vList3#2"/>
    <dgm:cxn modelId="{1D281B4F-8328-481C-A30B-0A08B714E7CA}" srcId="{32F18B20-C259-482D-8512-D4448095C5DA}" destId="{EEF0EBED-5B96-4610-A767-24ADDA4F84A4}" srcOrd="2" destOrd="0" parTransId="{25A3851D-019F-44E5-A7D2-66F6A5E18B7B}" sibTransId="{45EF3B27-0CEA-4275-889D-40F4CCBB5FDA}"/>
    <dgm:cxn modelId="{80C8D15A-E9D6-489F-A3AA-A2091C74F1AA}" srcId="{32F18B20-C259-482D-8512-D4448095C5DA}" destId="{9085B99D-AFE9-465C-96A0-707A99D03F65}" srcOrd="1" destOrd="0" parTransId="{3216FF9C-4C76-4317-A734-DF0EAE05F3C1}" sibTransId="{337692FB-B4A6-45E3-9A69-7845B02498DA}"/>
    <dgm:cxn modelId="{AEE9170A-B2A5-43A2-8243-6D1B63F53E10}" srcId="{32F18B20-C259-482D-8512-D4448095C5DA}" destId="{AC59759F-EBCE-4582-83B6-E33529DA1FE7}" srcOrd="0" destOrd="0" parTransId="{18033D35-03E5-4148-B524-2F465E502895}" sibTransId="{586F0176-5C80-4CCD-9C70-A103593E9A65}"/>
    <dgm:cxn modelId="{428231BB-8210-4AC4-A1AD-512C449D70D6}" type="presOf" srcId="{EEF0EBED-5B96-4610-A767-24ADDA4F84A4}" destId="{2B31CCB8-156C-494F-86A4-FEC7AEF0C3CF}" srcOrd="0" destOrd="0" presId="urn:microsoft.com/office/officeart/2005/8/layout/vList3#2"/>
    <dgm:cxn modelId="{8D43590E-6C02-48D3-BA56-10BC3776DFD9}" type="presOf" srcId="{32F18B20-C259-482D-8512-D4448095C5DA}" destId="{006A0E33-88A3-4F42-AEE4-8F3BD2065F43}" srcOrd="0" destOrd="0" presId="urn:microsoft.com/office/officeart/2005/8/layout/vList3#2"/>
    <dgm:cxn modelId="{CA6BF6E4-2CC3-4598-A7AF-463C8EFE25A1}" type="presParOf" srcId="{006A0E33-88A3-4F42-AEE4-8F3BD2065F43}" destId="{81CB77B6-66F6-4DAB-9974-9F5DE098E196}" srcOrd="0" destOrd="0" presId="urn:microsoft.com/office/officeart/2005/8/layout/vList3#2"/>
    <dgm:cxn modelId="{4E4388B2-712A-4EE5-9147-2C5FA3327A53}" type="presParOf" srcId="{81CB77B6-66F6-4DAB-9974-9F5DE098E196}" destId="{910B232E-D85D-4770-A449-15E1017BD960}" srcOrd="0" destOrd="0" presId="urn:microsoft.com/office/officeart/2005/8/layout/vList3#2"/>
    <dgm:cxn modelId="{51879A98-95B3-405F-93CA-576658A96C2D}" type="presParOf" srcId="{81CB77B6-66F6-4DAB-9974-9F5DE098E196}" destId="{C88CA93C-2738-441A-BD81-62469855333E}" srcOrd="1" destOrd="0" presId="urn:microsoft.com/office/officeart/2005/8/layout/vList3#2"/>
    <dgm:cxn modelId="{720BC93B-C0C9-4950-881F-A3B209DC7C81}" type="presParOf" srcId="{006A0E33-88A3-4F42-AEE4-8F3BD2065F43}" destId="{AAFE49D7-73B4-4FD4-99CF-4BE626D8E524}" srcOrd="1" destOrd="0" presId="urn:microsoft.com/office/officeart/2005/8/layout/vList3#2"/>
    <dgm:cxn modelId="{E70B9F59-A79C-43E6-9800-FA7D30ED2C86}" type="presParOf" srcId="{006A0E33-88A3-4F42-AEE4-8F3BD2065F43}" destId="{7C12DCA1-2F44-40AF-AD94-0C15866EF115}" srcOrd="2" destOrd="0" presId="urn:microsoft.com/office/officeart/2005/8/layout/vList3#2"/>
    <dgm:cxn modelId="{5D6B92BD-F5CF-4C5B-8D03-A259878F161D}" type="presParOf" srcId="{7C12DCA1-2F44-40AF-AD94-0C15866EF115}" destId="{56AE6242-1D13-437D-B7D5-24A27CCE5FAE}" srcOrd="0" destOrd="0" presId="urn:microsoft.com/office/officeart/2005/8/layout/vList3#2"/>
    <dgm:cxn modelId="{D0F0E1DB-692F-404E-A251-068F2A4EB8F7}" type="presParOf" srcId="{7C12DCA1-2F44-40AF-AD94-0C15866EF115}" destId="{E688738F-2D58-40C8-901C-6893379DD39A}" srcOrd="1" destOrd="0" presId="urn:microsoft.com/office/officeart/2005/8/layout/vList3#2"/>
    <dgm:cxn modelId="{F8FBE691-C4E4-4A9F-A3FE-B29BD6F1EAFB}" type="presParOf" srcId="{006A0E33-88A3-4F42-AEE4-8F3BD2065F43}" destId="{A95F079A-7CB9-4EFC-9DED-0749FD124FB3}" srcOrd="3" destOrd="0" presId="urn:microsoft.com/office/officeart/2005/8/layout/vList3#2"/>
    <dgm:cxn modelId="{8D91FEAA-6020-4DD0-88D3-EAA643AFB9BF}" type="presParOf" srcId="{006A0E33-88A3-4F42-AEE4-8F3BD2065F43}" destId="{3B6189EF-A6E6-4F14-98E6-0D8DB274CFFB}" srcOrd="4" destOrd="0" presId="urn:microsoft.com/office/officeart/2005/8/layout/vList3#2"/>
    <dgm:cxn modelId="{F4BE2CA6-BB59-494F-9182-06C985AD2A07}" type="presParOf" srcId="{3B6189EF-A6E6-4F14-98E6-0D8DB274CFFB}" destId="{FE9701BA-6FD4-4C5E-A4AB-22CBAE509AF6}" srcOrd="0" destOrd="0" presId="urn:microsoft.com/office/officeart/2005/8/layout/vList3#2"/>
    <dgm:cxn modelId="{68B59CBB-085A-4757-AB5B-0430A3CFA12A}" type="presParOf" srcId="{3B6189EF-A6E6-4F14-98E6-0D8DB274CFFB}" destId="{2B31CCB8-156C-494F-86A4-FEC7AEF0C3CF}" srcOrd="1" destOrd="0" presId="urn:microsoft.com/office/officeart/2005/8/layout/vList3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A5F9D-BC8E-427F-8F81-91DC6B58A2EA}" type="doc">
      <dgm:prSet loTypeId="urn:microsoft.com/office/officeart/2005/8/layout/radial5" loCatId="cycle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1F3C32-FD61-47BE-A5DA-ABB0241CE860}">
      <dgm:prSet phldrT="[Text]"/>
      <dgm:spPr/>
      <dgm:t>
        <a:bodyPr/>
        <a:lstStyle/>
        <a:p>
          <a:r>
            <a:rPr lang="en-US" b="0" dirty="0" smtClean="0">
              <a:latin typeface="Rockwell" panose="02060603020205020403" pitchFamily="18" charset="0"/>
            </a:rPr>
            <a:t>Key Problems</a:t>
          </a:r>
          <a:endParaRPr lang="en-US" b="0" dirty="0">
            <a:latin typeface="Rockwell" panose="02060603020205020403" pitchFamily="18" charset="0"/>
          </a:endParaRPr>
        </a:p>
      </dgm:t>
    </dgm:pt>
    <dgm:pt modelId="{B3EEC918-4849-4524-9FEC-6AFF5D044B6A}" type="parTrans" cxnId="{9636BD3C-A41E-4771-943B-CDD35F336ED5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752AA7E5-2CBF-45A4-8EB1-F220DD032A6A}" type="sibTrans" cxnId="{9636BD3C-A41E-4771-943B-CDD35F336ED5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5CD973D7-7193-42E0-9F37-E0FD544E0C49}">
      <dgm:prSet phldrT="[Text]" custT="1"/>
      <dgm:spPr/>
      <dgm:t>
        <a:bodyPr/>
        <a:lstStyle/>
        <a:p>
          <a:r>
            <a:rPr lang="en-US" sz="1500" b="0" dirty="0" smtClean="0">
              <a:latin typeface="Rockwell" panose="02060603020205020403" pitchFamily="18" charset="0"/>
            </a:rPr>
            <a:t>Human Dependency</a:t>
          </a:r>
          <a:endParaRPr lang="en-US" sz="1500" b="0" dirty="0">
            <a:latin typeface="Rockwell" panose="02060603020205020403" pitchFamily="18" charset="0"/>
          </a:endParaRPr>
        </a:p>
      </dgm:t>
    </dgm:pt>
    <dgm:pt modelId="{1C62E3BF-443D-49B1-949C-DBEE929D64A4}" type="parTrans" cxnId="{E585BAEB-9A08-48BB-A707-0ABEC964801D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6DE133B0-ED8C-475A-8523-F8E84418F0A7}" type="sibTrans" cxnId="{E585BAEB-9A08-48BB-A707-0ABEC964801D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4FEC7D00-A13D-4191-9D44-57EF0C413E26}">
      <dgm:prSet phldrT="[Text]" custT="1"/>
      <dgm:spPr/>
      <dgm:t>
        <a:bodyPr/>
        <a:lstStyle/>
        <a:p>
          <a:r>
            <a:rPr lang="en-US" sz="1600" b="0" dirty="0" smtClean="0">
              <a:latin typeface="Rockwell" panose="02060603020205020403" pitchFamily="18" charset="0"/>
            </a:rPr>
            <a:t>Shortage of Manpower</a:t>
          </a:r>
          <a:endParaRPr lang="en-US" sz="1600" b="0" dirty="0">
            <a:latin typeface="Rockwell" panose="02060603020205020403" pitchFamily="18" charset="0"/>
          </a:endParaRPr>
        </a:p>
      </dgm:t>
    </dgm:pt>
    <dgm:pt modelId="{9CB1B12B-D4EF-49AE-B6D9-4D39B8EEEFD4}" type="parTrans" cxnId="{3B5E0A2F-4FC8-455D-98AC-BC58F331BEB7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BBB326C0-2B37-4563-81B9-BB2782865BD0}" type="sibTrans" cxnId="{3B5E0A2F-4FC8-455D-98AC-BC58F331BEB7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8034C772-652C-4ACE-B69D-E09D6DBA5FB3}">
      <dgm:prSet phldrT="[Text]" custT="1"/>
      <dgm:spPr/>
      <dgm:t>
        <a:bodyPr/>
        <a:lstStyle/>
        <a:p>
          <a:r>
            <a:rPr lang="en-US" sz="1800" b="0" dirty="0" smtClean="0">
              <a:latin typeface="Rockwell" panose="02060603020205020403" pitchFamily="18" charset="0"/>
            </a:rPr>
            <a:t>Technical Problems</a:t>
          </a:r>
          <a:endParaRPr lang="en-US" sz="1800" b="0" dirty="0">
            <a:latin typeface="Rockwell" panose="02060603020205020403" pitchFamily="18" charset="0"/>
          </a:endParaRPr>
        </a:p>
      </dgm:t>
    </dgm:pt>
    <dgm:pt modelId="{AD889944-0B8A-4C47-9364-1D655EED4013}" type="parTrans" cxnId="{677620F4-435A-4322-99A0-8901493AC7DF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12BF14B8-61F5-4DE2-BE42-145945436AF5}" type="sibTrans" cxnId="{677620F4-435A-4322-99A0-8901493AC7DF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82DC6C33-E774-44A2-8BF0-C037AC0E006C}">
      <dgm:prSet phldrT="[Text]" custT="1"/>
      <dgm:spPr/>
      <dgm:t>
        <a:bodyPr/>
        <a:lstStyle/>
        <a:p>
          <a:r>
            <a:rPr lang="en-US" sz="1500" b="0" dirty="0" smtClean="0">
              <a:latin typeface="Rockwell" panose="02060603020205020403" pitchFamily="18" charset="0"/>
            </a:rPr>
            <a:t>Maintenance Problems</a:t>
          </a:r>
          <a:endParaRPr lang="en-US" sz="1500" b="0" dirty="0">
            <a:latin typeface="Rockwell" panose="02060603020205020403" pitchFamily="18" charset="0"/>
          </a:endParaRPr>
        </a:p>
      </dgm:t>
    </dgm:pt>
    <dgm:pt modelId="{2CCAED36-507F-4E2F-A35E-5C5F3C32C6C7}" type="parTrans" cxnId="{3187DFB8-F4BD-4D6C-88BC-2529F9456440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495D5D60-EABB-4247-A55B-24A6CF019AD3}" type="sibTrans" cxnId="{3187DFB8-F4BD-4D6C-88BC-2529F9456440}">
      <dgm:prSet/>
      <dgm:spPr/>
      <dgm:t>
        <a:bodyPr/>
        <a:lstStyle/>
        <a:p>
          <a:endParaRPr lang="en-US" b="0">
            <a:solidFill>
              <a:schemeClr val="accent3">
                <a:lumMod val="20000"/>
                <a:lumOff val="80000"/>
              </a:schemeClr>
            </a:solidFill>
            <a:latin typeface="Rockwell" panose="02060603020205020403" pitchFamily="18" charset="0"/>
          </a:endParaRPr>
        </a:p>
      </dgm:t>
    </dgm:pt>
    <dgm:pt modelId="{331580ED-31B6-405F-858E-04D76B99EEB2}" type="pres">
      <dgm:prSet presAssocID="{B21A5F9D-BC8E-427F-8F81-91DC6B58A2E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489F2-7886-4781-B3EF-8AA0C99BB319}" type="pres">
      <dgm:prSet presAssocID="{E31F3C32-FD61-47BE-A5DA-ABB0241CE860}" presName="centerShape" presStyleLbl="node0" presStyleIdx="0" presStyleCnt="1"/>
      <dgm:spPr/>
      <dgm:t>
        <a:bodyPr/>
        <a:lstStyle/>
        <a:p>
          <a:endParaRPr lang="en-US"/>
        </a:p>
      </dgm:t>
    </dgm:pt>
    <dgm:pt modelId="{4D4C0C25-F2A7-4B20-A9C7-09A86CCEF29D}" type="pres">
      <dgm:prSet presAssocID="{1C62E3BF-443D-49B1-949C-DBEE929D64A4}" presName="parTrans" presStyleLbl="sibTrans2D1" presStyleIdx="0" presStyleCnt="4"/>
      <dgm:spPr/>
      <dgm:t>
        <a:bodyPr/>
        <a:lstStyle/>
        <a:p>
          <a:endParaRPr lang="en-US"/>
        </a:p>
      </dgm:t>
    </dgm:pt>
    <dgm:pt modelId="{8651A1B6-2876-45E5-A546-216E30D1CE4D}" type="pres">
      <dgm:prSet presAssocID="{1C62E3BF-443D-49B1-949C-DBEE929D64A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9CBB982-F7B1-4204-A2FA-BA0997330212}" type="pres">
      <dgm:prSet presAssocID="{5CD973D7-7193-42E0-9F37-E0FD544E0C49}" presName="node" presStyleLbl="node1" presStyleIdx="0" presStyleCnt="4" custScaleX="106916" custScaleY="102533" custRadScaleRad="100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270BE-86D6-4693-A2E6-A83999489A03}" type="pres">
      <dgm:prSet presAssocID="{9CB1B12B-D4EF-49AE-B6D9-4D39B8EEEFD4}" presName="parTrans" presStyleLbl="sibTrans2D1" presStyleIdx="1" presStyleCnt="4"/>
      <dgm:spPr/>
      <dgm:t>
        <a:bodyPr/>
        <a:lstStyle/>
        <a:p>
          <a:endParaRPr lang="en-US"/>
        </a:p>
      </dgm:t>
    </dgm:pt>
    <dgm:pt modelId="{EAA5CA89-EB84-47A2-84E5-5BE101204D8A}" type="pres">
      <dgm:prSet presAssocID="{9CB1B12B-D4EF-49AE-B6D9-4D39B8EEEFD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83A930C-73C4-4FD4-93FC-B7A118B548BB}" type="pres">
      <dgm:prSet presAssocID="{4FEC7D00-A13D-4191-9D44-57EF0C413E26}" presName="node" presStyleLbl="node1" presStyleIdx="1" presStyleCnt="4" custRadScaleRad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5C22D-A54F-49E8-9B52-08A364F33B4A}" type="pres">
      <dgm:prSet presAssocID="{AD889944-0B8A-4C47-9364-1D655EED4013}" presName="parTrans" presStyleLbl="sibTrans2D1" presStyleIdx="2" presStyleCnt="4"/>
      <dgm:spPr/>
      <dgm:t>
        <a:bodyPr/>
        <a:lstStyle/>
        <a:p>
          <a:endParaRPr lang="en-US"/>
        </a:p>
      </dgm:t>
    </dgm:pt>
    <dgm:pt modelId="{F77CC3FE-3117-4193-AEDA-0AD08C17BF8B}" type="pres">
      <dgm:prSet presAssocID="{AD889944-0B8A-4C47-9364-1D655EED401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C42F247-C02F-425E-9EA6-235E8B9326D6}" type="pres">
      <dgm:prSet presAssocID="{8034C772-652C-4ACE-B69D-E09D6DBA5FB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33EDE-209F-4234-8689-C7D4F845E273}" type="pres">
      <dgm:prSet presAssocID="{2CCAED36-507F-4E2F-A35E-5C5F3C32C6C7}" presName="parTrans" presStyleLbl="sibTrans2D1" presStyleIdx="3" presStyleCnt="4"/>
      <dgm:spPr/>
      <dgm:t>
        <a:bodyPr/>
        <a:lstStyle/>
        <a:p>
          <a:endParaRPr lang="en-US"/>
        </a:p>
      </dgm:t>
    </dgm:pt>
    <dgm:pt modelId="{3AC783B5-8CB7-44D9-A300-A20D5DCB75C8}" type="pres">
      <dgm:prSet presAssocID="{2CCAED36-507F-4E2F-A35E-5C5F3C32C6C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A2A7AF2-BB85-4A19-B696-EFDFA58BE888}" type="pres">
      <dgm:prSet presAssocID="{82DC6C33-E774-44A2-8BF0-C037AC0E006C}" presName="node" presStyleLbl="node1" presStyleIdx="3" presStyleCnt="4" custScaleX="107293" custScaleY="104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F951B0-85A8-45B1-A647-C951AA1C4B4B}" type="presOf" srcId="{B21A5F9D-BC8E-427F-8F81-91DC6B58A2EA}" destId="{331580ED-31B6-405F-858E-04D76B99EEB2}" srcOrd="0" destOrd="0" presId="urn:microsoft.com/office/officeart/2005/8/layout/radial5"/>
    <dgm:cxn modelId="{BF837115-5287-4402-933F-E480BC535F5E}" type="presOf" srcId="{9CB1B12B-D4EF-49AE-B6D9-4D39B8EEEFD4}" destId="{766270BE-86D6-4693-A2E6-A83999489A03}" srcOrd="0" destOrd="0" presId="urn:microsoft.com/office/officeart/2005/8/layout/radial5"/>
    <dgm:cxn modelId="{138E4754-8D1D-4539-98F4-E754A89E15F0}" type="presOf" srcId="{2CCAED36-507F-4E2F-A35E-5C5F3C32C6C7}" destId="{4EC33EDE-209F-4234-8689-C7D4F845E273}" srcOrd="0" destOrd="0" presId="urn:microsoft.com/office/officeart/2005/8/layout/radial5"/>
    <dgm:cxn modelId="{669A6B6C-0258-4391-90C8-4F8AB7693FDC}" type="presOf" srcId="{AD889944-0B8A-4C47-9364-1D655EED4013}" destId="{F77CC3FE-3117-4193-AEDA-0AD08C17BF8B}" srcOrd="1" destOrd="0" presId="urn:microsoft.com/office/officeart/2005/8/layout/radial5"/>
    <dgm:cxn modelId="{02FA3C7C-1B4E-4EC0-B2BC-396F16141D99}" type="presOf" srcId="{5CD973D7-7193-42E0-9F37-E0FD544E0C49}" destId="{59CBB982-F7B1-4204-A2FA-BA0997330212}" srcOrd="0" destOrd="0" presId="urn:microsoft.com/office/officeart/2005/8/layout/radial5"/>
    <dgm:cxn modelId="{3187DFB8-F4BD-4D6C-88BC-2529F9456440}" srcId="{E31F3C32-FD61-47BE-A5DA-ABB0241CE860}" destId="{82DC6C33-E774-44A2-8BF0-C037AC0E006C}" srcOrd="3" destOrd="0" parTransId="{2CCAED36-507F-4E2F-A35E-5C5F3C32C6C7}" sibTransId="{495D5D60-EABB-4247-A55B-24A6CF019AD3}"/>
    <dgm:cxn modelId="{2AF67C96-8E27-47B4-8AB1-64D362956BE2}" type="presOf" srcId="{8034C772-652C-4ACE-B69D-E09D6DBA5FB3}" destId="{EC42F247-C02F-425E-9EA6-235E8B9326D6}" srcOrd="0" destOrd="0" presId="urn:microsoft.com/office/officeart/2005/8/layout/radial5"/>
    <dgm:cxn modelId="{6AB861B9-DDFF-404B-AB63-94D536A8F6AA}" type="presOf" srcId="{1C62E3BF-443D-49B1-949C-DBEE929D64A4}" destId="{4D4C0C25-F2A7-4B20-A9C7-09A86CCEF29D}" srcOrd="0" destOrd="0" presId="urn:microsoft.com/office/officeart/2005/8/layout/radial5"/>
    <dgm:cxn modelId="{52FC2878-C486-4E82-B5BB-E06DBC3A9B78}" type="presOf" srcId="{4FEC7D00-A13D-4191-9D44-57EF0C413E26}" destId="{A83A930C-73C4-4FD4-93FC-B7A118B548BB}" srcOrd="0" destOrd="0" presId="urn:microsoft.com/office/officeart/2005/8/layout/radial5"/>
    <dgm:cxn modelId="{A9BFC1B9-8955-411B-A0E3-C77391A00385}" type="presOf" srcId="{82DC6C33-E774-44A2-8BF0-C037AC0E006C}" destId="{3A2A7AF2-BB85-4A19-B696-EFDFA58BE888}" srcOrd="0" destOrd="0" presId="urn:microsoft.com/office/officeart/2005/8/layout/radial5"/>
    <dgm:cxn modelId="{8BE1325B-F8F8-4F23-9A30-8FF550E35071}" type="presOf" srcId="{E31F3C32-FD61-47BE-A5DA-ABB0241CE860}" destId="{3A2489F2-7886-4781-B3EF-8AA0C99BB319}" srcOrd="0" destOrd="0" presId="urn:microsoft.com/office/officeart/2005/8/layout/radial5"/>
    <dgm:cxn modelId="{A72D3FB1-81F3-4F30-A9E6-51345F78D7D6}" type="presOf" srcId="{9CB1B12B-D4EF-49AE-B6D9-4D39B8EEEFD4}" destId="{EAA5CA89-EB84-47A2-84E5-5BE101204D8A}" srcOrd="1" destOrd="0" presId="urn:microsoft.com/office/officeart/2005/8/layout/radial5"/>
    <dgm:cxn modelId="{23636E9B-A464-43A5-8E74-65948D98E324}" type="presOf" srcId="{1C62E3BF-443D-49B1-949C-DBEE929D64A4}" destId="{8651A1B6-2876-45E5-A546-216E30D1CE4D}" srcOrd="1" destOrd="0" presId="urn:microsoft.com/office/officeart/2005/8/layout/radial5"/>
    <dgm:cxn modelId="{677620F4-435A-4322-99A0-8901493AC7DF}" srcId="{E31F3C32-FD61-47BE-A5DA-ABB0241CE860}" destId="{8034C772-652C-4ACE-B69D-E09D6DBA5FB3}" srcOrd="2" destOrd="0" parTransId="{AD889944-0B8A-4C47-9364-1D655EED4013}" sibTransId="{12BF14B8-61F5-4DE2-BE42-145945436AF5}"/>
    <dgm:cxn modelId="{9636BD3C-A41E-4771-943B-CDD35F336ED5}" srcId="{B21A5F9D-BC8E-427F-8F81-91DC6B58A2EA}" destId="{E31F3C32-FD61-47BE-A5DA-ABB0241CE860}" srcOrd="0" destOrd="0" parTransId="{B3EEC918-4849-4524-9FEC-6AFF5D044B6A}" sibTransId="{752AA7E5-2CBF-45A4-8EB1-F220DD032A6A}"/>
    <dgm:cxn modelId="{898D0EF7-031F-447E-84EC-A71F3D361AE5}" type="presOf" srcId="{AD889944-0B8A-4C47-9364-1D655EED4013}" destId="{5AD5C22D-A54F-49E8-9B52-08A364F33B4A}" srcOrd="0" destOrd="0" presId="urn:microsoft.com/office/officeart/2005/8/layout/radial5"/>
    <dgm:cxn modelId="{888C9A1E-8884-4CE8-B76E-88D2B2D7CB26}" type="presOf" srcId="{2CCAED36-507F-4E2F-A35E-5C5F3C32C6C7}" destId="{3AC783B5-8CB7-44D9-A300-A20D5DCB75C8}" srcOrd="1" destOrd="0" presId="urn:microsoft.com/office/officeart/2005/8/layout/radial5"/>
    <dgm:cxn modelId="{E585BAEB-9A08-48BB-A707-0ABEC964801D}" srcId="{E31F3C32-FD61-47BE-A5DA-ABB0241CE860}" destId="{5CD973D7-7193-42E0-9F37-E0FD544E0C49}" srcOrd="0" destOrd="0" parTransId="{1C62E3BF-443D-49B1-949C-DBEE929D64A4}" sibTransId="{6DE133B0-ED8C-475A-8523-F8E84418F0A7}"/>
    <dgm:cxn modelId="{3B5E0A2F-4FC8-455D-98AC-BC58F331BEB7}" srcId="{E31F3C32-FD61-47BE-A5DA-ABB0241CE860}" destId="{4FEC7D00-A13D-4191-9D44-57EF0C413E26}" srcOrd="1" destOrd="0" parTransId="{9CB1B12B-D4EF-49AE-B6D9-4D39B8EEEFD4}" sibTransId="{BBB326C0-2B37-4563-81B9-BB2782865BD0}"/>
    <dgm:cxn modelId="{8B06B8C0-331F-44DA-9860-330732FB5352}" type="presParOf" srcId="{331580ED-31B6-405F-858E-04D76B99EEB2}" destId="{3A2489F2-7886-4781-B3EF-8AA0C99BB319}" srcOrd="0" destOrd="0" presId="urn:microsoft.com/office/officeart/2005/8/layout/radial5"/>
    <dgm:cxn modelId="{580B93BD-93B0-4FDD-A7A7-1E831617DF56}" type="presParOf" srcId="{331580ED-31B6-405F-858E-04D76B99EEB2}" destId="{4D4C0C25-F2A7-4B20-A9C7-09A86CCEF29D}" srcOrd="1" destOrd="0" presId="urn:microsoft.com/office/officeart/2005/8/layout/radial5"/>
    <dgm:cxn modelId="{FFABFC41-F4A2-43F0-8911-743FF10C5E0C}" type="presParOf" srcId="{4D4C0C25-F2A7-4B20-A9C7-09A86CCEF29D}" destId="{8651A1B6-2876-45E5-A546-216E30D1CE4D}" srcOrd="0" destOrd="0" presId="urn:microsoft.com/office/officeart/2005/8/layout/radial5"/>
    <dgm:cxn modelId="{18C7045F-86F4-48DF-A578-D2B98CFC5F0A}" type="presParOf" srcId="{331580ED-31B6-405F-858E-04D76B99EEB2}" destId="{59CBB982-F7B1-4204-A2FA-BA0997330212}" srcOrd="2" destOrd="0" presId="urn:microsoft.com/office/officeart/2005/8/layout/radial5"/>
    <dgm:cxn modelId="{EC41EDBE-9800-42B1-AC73-2B90C4B7CA46}" type="presParOf" srcId="{331580ED-31B6-405F-858E-04D76B99EEB2}" destId="{766270BE-86D6-4693-A2E6-A83999489A03}" srcOrd="3" destOrd="0" presId="urn:microsoft.com/office/officeart/2005/8/layout/radial5"/>
    <dgm:cxn modelId="{CF033C22-64C8-4790-85E2-466CA2F3269C}" type="presParOf" srcId="{766270BE-86D6-4693-A2E6-A83999489A03}" destId="{EAA5CA89-EB84-47A2-84E5-5BE101204D8A}" srcOrd="0" destOrd="0" presId="urn:microsoft.com/office/officeart/2005/8/layout/radial5"/>
    <dgm:cxn modelId="{E7E42B5D-4385-479F-9DA5-AC069CAB65F3}" type="presParOf" srcId="{331580ED-31B6-405F-858E-04D76B99EEB2}" destId="{A83A930C-73C4-4FD4-93FC-B7A118B548BB}" srcOrd="4" destOrd="0" presId="urn:microsoft.com/office/officeart/2005/8/layout/radial5"/>
    <dgm:cxn modelId="{A7F68614-2EA3-4790-ABE1-77A69C3006E9}" type="presParOf" srcId="{331580ED-31B6-405F-858E-04D76B99EEB2}" destId="{5AD5C22D-A54F-49E8-9B52-08A364F33B4A}" srcOrd="5" destOrd="0" presId="urn:microsoft.com/office/officeart/2005/8/layout/radial5"/>
    <dgm:cxn modelId="{7F358DFC-95B7-4960-9AD4-7B40BE0027DD}" type="presParOf" srcId="{5AD5C22D-A54F-49E8-9B52-08A364F33B4A}" destId="{F77CC3FE-3117-4193-AEDA-0AD08C17BF8B}" srcOrd="0" destOrd="0" presId="urn:microsoft.com/office/officeart/2005/8/layout/radial5"/>
    <dgm:cxn modelId="{B56B394C-FF80-4D46-A9D8-15B2E29BEE34}" type="presParOf" srcId="{331580ED-31B6-405F-858E-04D76B99EEB2}" destId="{EC42F247-C02F-425E-9EA6-235E8B9326D6}" srcOrd="6" destOrd="0" presId="urn:microsoft.com/office/officeart/2005/8/layout/radial5"/>
    <dgm:cxn modelId="{53AFD111-6F4B-41A3-AF6F-A7F112B52C96}" type="presParOf" srcId="{331580ED-31B6-405F-858E-04D76B99EEB2}" destId="{4EC33EDE-209F-4234-8689-C7D4F845E273}" srcOrd="7" destOrd="0" presId="urn:microsoft.com/office/officeart/2005/8/layout/radial5"/>
    <dgm:cxn modelId="{7D966EE3-5BCC-4B67-A8DB-30F1ED25470C}" type="presParOf" srcId="{4EC33EDE-209F-4234-8689-C7D4F845E273}" destId="{3AC783B5-8CB7-44D9-A300-A20D5DCB75C8}" srcOrd="0" destOrd="0" presId="urn:microsoft.com/office/officeart/2005/8/layout/radial5"/>
    <dgm:cxn modelId="{33A59FED-65BE-4BBC-9162-8FE80E5DE2A2}" type="presParOf" srcId="{331580ED-31B6-405F-858E-04D76B99EEB2}" destId="{3A2A7AF2-BB85-4A19-B696-EFDFA58BE888}" srcOrd="8" destOrd="0" presId="urn:microsoft.com/office/officeart/2005/8/layout/radial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9E31E-C024-4BCC-8BCE-2581A85D14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022DA-7780-44D3-82A5-B4DED3E15504}">
      <dgm:prSet phldrT="[Text]"/>
      <dgm:spPr>
        <a:solidFill>
          <a:schemeClr val="accent1">
            <a:lumMod val="50000"/>
          </a:schemeClr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GB" dirty="0" smtClean="0"/>
            <a:t>Microcontroller based system </a:t>
          </a:r>
          <a:endParaRPr lang="en-US" dirty="0"/>
        </a:p>
      </dgm:t>
    </dgm:pt>
    <dgm:pt modelId="{1769456C-30BC-47AF-B3FB-D08FD9F3B8AE}" type="parTrans" cxnId="{9B3176F0-AA6A-4FE5-A005-3FA70B22FC09}">
      <dgm:prSet/>
      <dgm:spPr/>
      <dgm:t>
        <a:bodyPr/>
        <a:lstStyle/>
        <a:p>
          <a:endParaRPr lang="en-US"/>
        </a:p>
      </dgm:t>
    </dgm:pt>
    <dgm:pt modelId="{F788AB3E-CE99-4C36-AD79-5981197D2F39}" type="sibTrans" cxnId="{9B3176F0-AA6A-4FE5-A005-3FA70B22FC09}">
      <dgm:prSet/>
      <dgm:spPr/>
      <dgm:t>
        <a:bodyPr/>
        <a:lstStyle/>
        <a:p>
          <a:endParaRPr lang="en-US"/>
        </a:p>
      </dgm:t>
    </dgm:pt>
    <dgm:pt modelId="{DE35E1DB-5699-4EF8-833B-CDF13800173E}">
      <dgm:prSet phldrT="[Text]"/>
      <dgm:spPr>
        <a:solidFill>
          <a:schemeClr val="accent1">
            <a:lumMod val="50000"/>
          </a:schemeClr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GB" dirty="0" smtClean="0"/>
            <a:t>Signalling using programmable RF module</a:t>
          </a:r>
          <a:endParaRPr lang="en-US" dirty="0"/>
        </a:p>
      </dgm:t>
    </dgm:pt>
    <dgm:pt modelId="{DD36B8BB-F845-400E-8BAF-76423EF62542}" type="parTrans" cxnId="{958DBD75-98B0-40BE-9049-C9435ACA8EE8}">
      <dgm:prSet/>
      <dgm:spPr/>
      <dgm:t>
        <a:bodyPr/>
        <a:lstStyle/>
        <a:p>
          <a:endParaRPr lang="en-US"/>
        </a:p>
      </dgm:t>
    </dgm:pt>
    <dgm:pt modelId="{DE67F3DF-029E-4558-A5E3-30FC7D3B393D}" type="sibTrans" cxnId="{958DBD75-98B0-40BE-9049-C9435ACA8EE8}">
      <dgm:prSet/>
      <dgm:spPr/>
      <dgm:t>
        <a:bodyPr/>
        <a:lstStyle/>
        <a:p>
          <a:endParaRPr lang="en-US"/>
        </a:p>
      </dgm:t>
    </dgm:pt>
    <dgm:pt modelId="{A73C9BA2-EEC2-4A7D-89B3-EBD0A01C6F74}">
      <dgm:prSet phldrT="[Text]"/>
      <dgm:spPr>
        <a:solidFill>
          <a:schemeClr val="accent1">
            <a:lumMod val="50000"/>
          </a:schemeClr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GB" dirty="0" smtClean="0"/>
            <a:t>Introducing </a:t>
          </a:r>
          <a:r>
            <a:rPr lang="en-GB" dirty="0" err="1" smtClean="0"/>
            <a:t>IoT</a:t>
          </a:r>
          <a:endParaRPr lang="en-US" dirty="0"/>
        </a:p>
      </dgm:t>
    </dgm:pt>
    <dgm:pt modelId="{0A5DE108-102C-4C91-9CBF-28B8DEF9F4BC}" type="parTrans" cxnId="{ACB731A4-6EDD-450F-9B6D-F5861D2EC41A}">
      <dgm:prSet/>
      <dgm:spPr/>
      <dgm:t>
        <a:bodyPr/>
        <a:lstStyle/>
        <a:p>
          <a:endParaRPr lang="en-US"/>
        </a:p>
      </dgm:t>
    </dgm:pt>
    <dgm:pt modelId="{093FD2D2-7190-4744-A9FF-60551B85933B}" type="sibTrans" cxnId="{ACB731A4-6EDD-450F-9B6D-F5861D2EC41A}">
      <dgm:prSet/>
      <dgm:spPr/>
      <dgm:t>
        <a:bodyPr/>
        <a:lstStyle/>
        <a:p>
          <a:endParaRPr lang="en-US"/>
        </a:p>
      </dgm:t>
    </dgm:pt>
    <dgm:pt modelId="{E5301183-A451-49F5-AF41-B084D6EC80AD}">
      <dgm:prSet phldrT="[Text]"/>
      <dgm:spPr>
        <a:solidFill>
          <a:schemeClr val="accent1">
            <a:lumMod val="50000"/>
          </a:schemeClr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GB" dirty="0" smtClean="0"/>
            <a:t>Robotics based Emergency Braking System</a:t>
          </a:r>
          <a:endParaRPr lang="en-US" dirty="0"/>
        </a:p>
      </dgm:t>
    </dgm:pt>
    <dgm:pt modelId="{89206711-AFFF-4932-A1EF-EE7FD364989F}" type="parTrans" cxnId="{0B532607-41A7-42AC-8E0D-BB2D37266493}">
      <dgm:prSet/>
      <dgm:spPr/>
      <dgm:t>
        <a:bodyPr/>
        <a:lstStyle/>
        <a:p>
          <a:endParaRPr lang="en-US"/>
        </a:p>
      </dgm:t>
    </dgm:pt>
    <dgm:pt modelId="{080BCF77-3AC6-40D5-9BBE-2B15EE497909}" type="sibTrans" cxnId="{0B532607-41A7-42AC-8E0D-BB2D37266493}">
      <dgm:prSet/>
      <dgm:spPr/>
      <dgm:t>
        <a:bodyPr/>
        <a:lstStyle/>
        <a:p>
          <a:endParaRPr lang="en-US"/>
        </a:p>
      </dgm:t>
    </dgm:pt>
    <dgm:pt modelId="{CB989A05-C239-41BD-80AE-92B86B7A10A7}" type="pres">
      <dgm:prSet presAssocID="{E1B9E31E-C024-4BCC-8BCE-2581A85D14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CFAA9-D63B-41DB-A2FF-34F7C531C550}" type="pres">
      <dgm:prSet presAssocID="{C66022DA-7780-44D3-82A5-B4DED3E15504}" presName="parentLin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473FDB0B-B7E1-4EB7-B436-1545CE8657A6}" type="pres">
      <dgm:prSet presAssocID="{C66022DA-7780-44D3-82A5-B4DED3E1550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A44DA1C-4913-43F3-9B66-5840882F2EA8}" type="pres">
      <dgm:prSet presAssocID="{C66022DA-7780-44D3-82A5-B4DED3E15504}" presName="parentText" presStyleLbl="node1" presStyleIdx="0" presStyleCnt="4" custLinFactNeighborX="-12736" custLinFactNeighborY="-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E7E02-CCD4-4933-974E-33FFF705C7BA}" type="pres">
      <dgm:prSet presAssocID="{C66022DA-7780-44D3-82A5-B4DED3E15504}" presName="negativeSpac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339F95AC-394B-409D-BBA6-D804ED5F0241}" type="pres">
      <dgm:prSet presAssocID="{C66022DA-7780-44D3-82A5-B4DED3E15504}" presName="childText" presStyleLbl="conFgAcc1" presStyleIdx="0" presStyleCnt="4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D3711491-D485-469C-9BD2-E57D11E8BA0D}" type="pres">
      <dgm:prSet presAssocID="{F788AB3E-CE99-4C36-AD79-5981197D2F39}" presName="spaceBetweenRectangle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06A11792-3583-4874-BB3F-3213B4EA82AC}" type="pres">
      <dgm:prSet presAssocID="{DE35E1DB-5699-4EF8-833B-CDF13800173E}" presName="parentLin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491C47DC-99E6-484C-A0F8-590829483487}" type="pres">
      <dgm:prSet presAssocID="{DE35E1DB-5699-4EF8-833B-CDF13800173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CFCB242-24B8-4E5B-A24A-3B2CBAA510E8}" type="pres">
      <dgm:prSet presAssocID="{DE35E1DB-5699-4EF8-833B-CDF13800173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9243C-5714-41DD-BEB0-EEDE0398DBD5}" type="pres">
      <dgm:prSet presAssocID="{DE35E1DB-5699-4EF8-833B-CDF13800173E}" presName="negativeSpac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76B82B5F-3586-4E3B-97CF-59220673A665}" type="pres">
      <dgm:prSet presAssocID="{DE35E1DB-5699-4EF8-833B-CDF13800173E}" presName="childText" presStyleLbl="conFgAcc1" presStyleIdx="1" presStyleCnt="4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A1754F8B-6025-4FF1-97B1-E06DC1E6F26A}" type="pres">
      <dgm:prSet presAssocID="{DE67F3DF-029E-4558-A5E3-30FC7D3B393D}" presName="spaceBetweenRectangle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C86DAEEA-9347-4EEF-B003-8DFE1C481CD5}" type="pres">
      <dgm:prSet presAssocID="{A73C9BA2-EEC2-4A7D-89B3-EBD0A01C6F74}" presName="parentLin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C6A60FC8-2635-439E-94F2-30CCAA988A76}" type="pres">
      <dgm:prSet presAssocID="{A73C9BA2-EEC2-4A7D-89B3-EBD0A01C6F7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D88CE49-9C2B-4072-B335-18D136C3DA9B}" type="pres">
      <dgm:prSet presAssocID="{A73C9BA2-EEC2-4A7D-89B3-EBD0A01C6F74}" presName="parentText" presStyleLbl="node1" presStyleIdx="2" presStyleCnt="4" custLinFactNeighborX="-4245" custLinFactNeighborY="-41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651D5-D19D-4517-A1A3-EB5008CD7DE4}" type="pres">
      <dgm:prSet presAssocID="{A73C9BA2-EEC2-4A7D-89B3-EBD0A01C6F74}" presName="negativeSpac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2149E28E-2022-4C31-BF14-B344D5A48FD9}" type="pres">
      <dgm:prSet presAssocID="{A73C9BA2-EEC2-4A7D-89B3-EBD0A01C6F74}" presName="childText" presStyleLbl="conFgAcc1" presStyleIdx="2" presStyleCnt="4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9319F84E-088E-4DE2-AA23-03EA79D55E84}" type="pres">
      <dgm:prSet presAssocID="{093FD2D2-7190-4744-A9FF-60551B85933B}" presName="spaceBetweenRectangle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64856E82-BDCA-4E32-B9DF-A88328358750}" type="pres">
      <dgm:prSet presAssocID="{E5301183-A451-49F5-AF41-B084D6EC80AD}" presName="parentLin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D8DC8193-7540-4C38-8D26-C02576B772C7}" type="pres">
      <dgm:prSet presAssocID="{E5301183-A451-49F5-AF41-B084D6EC80A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B610521-DF8E-4F8A-A705-FAF994DF1B28}" type="pres">
      <dgm:prSet presAssocID="{E5301183-A451-49F5-AF41-B084D6EC80A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2237F-5C53-423E-82B8-71C1D1D669A3}" type="pres">
      <dgm:prSet presAssocID="{E5301183-A451-49F5-AF41-B084D6EC80AD}" presName="negativeSpac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08CDF680-3FD1-4C50-9E68-CA7A1EF03B70}" type="pres">
      <dgm:prSet presAssocID="{E5301183-A451-49F5-AF41-B084D6EC80AD}" presName="childText" presStyleLbl="conFgAcc1" presStyleIdx="3" presStyleCnt="4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</dgm:ptLst>
  <dgm:cxnLst>
    <dgm:cxn modelId="{958DBD75-98B0-40BE-9049-C9435ACA8EE8}" srcId="{E1B9E31E-C024-4BCC-8BCE-2581A85D14D9}" destId="{DE35E1DB-5699-4EF8-833B-CDF13800173E}" srcOrd="1" destOrd="0" parTransId="{DD36B8BB-F845-400E-8BAF-76423EF62542}" sibTransId="{DE67F3DF-029E-4558-A5E3-30FC7D3B393D}"/>
    <dgm:cxn modelId="{573BC010-9C95-433A-A7DB-02A9E0CE0530}" type="presOf" srcId="{E5301183-A451-49F5-AF41-B084D6EC80AD}" destId="{BB610521-DF8E-4F8A-A705-FAF994DF1B28}" srcOrd="1" destOrd="0" presId="urn:microsoft.com/office/officeart/2005/8/layout/list1"/>
    <dgm:cxn modelId="{36F2EA9A-C510-4879-88EB-D16EB7A6E1D2}" type="presOf" srcId="{DE35E1DB-5699-4EF8-833B-CDF13800173E}" destId="{DCFCB242-24B8-4E5B-A24A-3B2CBAA510E8}" srcOrd="1" destOrd="0" presId="urn:microsoft.com/office/officeart/2005/8/layout/list1"/>
    <dgm:cxn modelId="{0B532607-41A7-42AC-8E0D-BB2D37266493}" srcId="{E1B9E31E-C024-4BCC-8BCE-2581A85D14D9}" destId="{E5301183-A451-49F5-AF41-B084D6EC80AD}" srcOrd="3" destOrd="0" parTransId="{89206711-AFFF-4932-A1EF-EE7FD364989F}" sibTransId="{080BCF77-3AC6-40D5-9BBE-2B15EE497909}"/>
    <dgm:cxn modelId="{9363BA7D-BED4-48E0-8884-151D57B6590D}" type="presOf" srcId="{DE35E1DB-5699-4EF8-833B-CDF13800173E}" destId="{491C47DC-99E6-484C-A0F8-590829483487}" srcOrd="0" destOrd="0" presId="urn:microsoft.com/office/officeart/2005/8/layout/list1"/>
    <dgm:cxn modelId="{ACB731A4-6EDD-450F-9B6D-F5861D2EC41A}" srcId="{E1B9E31E-C024-4BCC-8BCE-2581A85D14D9}" destId="{A73C9BA2-EEC2-4A7D-89B3-EBD0A01C6F74}" srcOrd="2" destOrd="0" parTransId="{0A5DE108-102C-4C91-9CBF-28B8DEF9F4BC}" sibTransId="{093FD2D2-7190-4744-A9FF-60551B85933B}"/>
    <dgm:cxn modelId="{9000E097-A7A5-4D53-AD63-F43A8E8B189B}" type="presOf" srcId="{C66022DA-7780-44D3-82A5-B4DED3E15504}" destId="{473FDB0B-B7E1-4EB7-B436-1545CE8657A6}" srcOrd="0" destOrd="0" presId="urn:microsoft.com/office/officeart/2005/8/layout/list1"/>
    <dgm:cxn modelId="{19700138-3FEB-4E51-8B7C-267EB1C6D25B}" type="presOf" srcId="{E1B9E31E-C024-4BCC-8BCE-2581A85D14D9}" destId="{CB989A05-C239-41BD-80AE-92B86B7A10A7}" srcOrd="0" destOrd="0" presId="urn:microsoft.com/office/officeart/2005/8/layout/list1"/>
    <dgm:cxn modelId="{411618E8-1C3A-452B-ADF0-E8B7892A845A}" type="presOf" srcId="{E5301183-A451-49F5-AF41-B084D6EC80AD}" destId="{D8DC8193-7540-4C38-8D26-C02576B772C7}" srcOrd="0" destOrd="0" presId="urn:microsoft.com/office/officeart/2005/8/layout/list1"/>
    <dgm:cxn modelId="{DE451918-55AA-4CF1-ABF6-BF4192036F38}" type="presOf" srcId="{C66022DA-7780-44D3-82A5-B4DED3E15504}" destId="{AA44DA1C-4913-43F3-9B66-5840882F2EA8}" srcOrd="1" destOrd="0" presId="urn:microsoft.com/office/officeart/2005/8/layout/list1"/>
    <dgm:cxn modelId="{9B3176F0-AA6A-4FE5-A005-3FA70B22FC09}" srcId="{E1B9E31E-C024-4BCC-8BCE-2581A85D14D9}" destId="{C66022DA-7780-44D3-82A5-B4DED3E15504}" srcOrd="0" destOrd="0" parTransId="{1769456C-30BC-47AF-B3FB-D08FD9F3B8AE}" sibTransId="{F788AB3E-CE99-4C36-AD79-5981197D2F39}"/>
    <dgm:cxn modelId="{4B0B6312-4C06-467B-B268-875FEA797830}" type="presOf" srcId="{A73C9BA2-EEC2-4A7D-89B3-EBD0A01C6F74}" destId="{C6A60FC8-2635-439E-94F2-30CCAA988A76}" srcOrd="0" destOrd="0" presId="urn:microsoft.com/office/officeart/2005/8/layout/list1"/>
    <dgm:cxn modelId="{9657E3E9-B987-4145-8310-ACB74A9F4B54}" type="presOf" srcId="{A73C9BA2-EEC2-4A7D-89B3-EBD0A01C6F74}" destId="{1D88CE49-9C2B-4072-B335-18D136C3DA9B}" srcOrd="1" destOrd="0" presId="urn:microsoft.com/office/officeart/2005/8/layout/list1"/>
    <dgm:cxn modelId="{45C9AB29-DB15-445D-B239-E45CDB2149D4}" type="presParOf" srcId="{CB989A05-C239-41BD-80AE-92B86B7A10A7}" destId="{313CFAA9-D63B-41DB-A2FF-34F7C531C550}" srcOrd="0" destOrd="0" presId="urn:microsoft.com/office/officeart/2005/8/layout/list1"/>
    <dgm:cxn modelId="{0A83FFB1-4F29-4CB0-9E39-B98EF4B9CEA7}" type="presParOf" srcId="{313CFAA9-D63B-41DB-A2FF-34F7C531C550}" destId="{473FDB0B-B7E1-4EB7-B436-1545CE8657A6}" srcOrd="0" destOrd="0" presId="urn:microsoft.com/office/officeart/2005/8/layout/list1"/>
    <dgm:cxn modelId="{C7F0F5F6-EC5A-4F8C-8505-E4AC14B4A5ED}" type="presParOf" srcId="{313CFAA9-D63B-41DB-A2FF-34F7C531C550}" destId="{AA44DA1C-4913-43F3-9B66-5840882F2EA8}" srcOrd="1" destOrd="0" presId="urn:microsoft.com/office/officeart/2005/8/layout/list1"/>
    <dgm:cxn modelId="{1821ACD9-A5FD-4276-BCB0-A2A4B261AE0D}" type="presParOf" srcId="{CB989A05-C239-41BD-80AE-92B86B7A10A7}" destId="{958E7E02-CCD4-4933-974E-33FFF705C7BA}" srcOrd="1" destOrd="0" presId="urn:microsoft.com/office/officeart/2005/8/layout/list1"/>
    <dgm:cxn modelId="{C72F6F25-A22D-49D4-80CB-8BE744659E75}" type="presParOf" srcId="{CB989A05-C239-41BD-80AE-92B86B7A10A7}" destId="{339F95AC-394B-409D-BBA6-D804ED5F0241}" srcOrd="2" destOrd="0" presId="urn:microsoft.com/office/officeart/2005/8/layout/list1"/>
    <dgm:cxn modelId="{83584B77-ADA1-45BA-A632-B96D4092A29F}" type="presParOf" srcId="{CB989A05-C239-41BD-80AE-92B86B7A10A7}" destId="{D3711491-D485-469C-9BD2-E57D11E8BA0D}" srcOrd="3" destOrd="0" presId="urn:microsoft.com/office/officeart/2005/8/layout/list1"/>
    <dgm:cxn modelId="{B38A6358-33E2-46B7-8FC2-A6B5A15EAE98}" type="presParOf" srcId="{CB989A05-C239-41BD-80AE-92B86B7A10A7}" destId="{06A11792-3583-4874-BB3F-3213B4EA82AC}" srcOrd="4" destOrd="0" presId="urn:microsoft.com/office/officeart/2005/8/layout/list1"/>
    <dgm:cxn modelId="{229A3525-770A-47D2-AF49-C1BB89518C7A}" type="presParOf" srcId="{06A11792-3583-4874-BB3F-3213B4EA82AC}" destId="{491C47DC-99E6-484C-A0F8-590829483487}" srcOrd="0" destOrd="0" presId="urn:microsoft.com/office/officeart/2005/8/layout/list1"/>
    <dgm:cxn modelId="{6D935489-93A6-4755-AC52-63CB98174F21}" type="presParOf" srcId="{06A11792-3583-4874-BB3F-3213B4EA82AC}" destId="{DCFCB242-24B8-4E5B-A24A-3B2CBAA510E8}" srcOrd="1" destOrd="0" presId="urn:microsoft.com/office/officeart/2005/8/layout/list1"/>
    <dgm:cxn modelId="{B80B12DA-ADA9-4F64-BEC1-E82B380D1DB1}" type="presParOf" srcId="{CB989A05-C239-41BD-80AE-92B86B7A10A7}" destId="{EDC9243C-5714-41DD-BEB0-EEDE0398DBD5}" srcOrd="5" destOrd="0" presId="urn:microsoft.com/office/officeart/2005/8/layout/list1"/>
    <dgm:cxn modelId="{F75850E2-207C-4E51-B313-E60CDC92FC41}" type="presParOf" srcId="{CB989A05-C239-41BD-80AE-92B86B7A10A7}" destId="{76B82B5F-3586-4E3B-97CF-59220673A665}" srcOrd="6" destOrd="0" presId="urn:microsoft.com/office/officeart/2005/8/layout/list1"/>
    <dgm:cxn modelId="{DF973A50-8B2A-4184-994F-A4213A834779}" type="presParOf" srcId="{CB989A05-C239-41BD-80AE-92B86B7A10A7}" destId="{A1754F8B-6025-4FF1-97B1-E06DC1E6F26A}" srcOrd="7" destOrd="0" presId="urn:microsoft.com/office/officeart/2005/8/layout/list1"/>
    <dgm:cxn modelId="{C5F35582-A54C-44EE-8FA2-B9F8DB448C4F}" type="presParOf" srcId="{CB989A05-C239-41BD-80AE-92B86B7A10A7}" destId="{C86DAEEA-9347-4EEF-B003-8DFE1C481CD5}" srcOrd="8" destOrd="0" presId="urn:microsoft.com/office/officeart/2005/8/layout/list1"/>
    <dgm:cxn modelId="{EB074F3D-7259-4F78-99C7-E7B3A0A119FA}" type="presParOf" srcId="{C86DAEEA-9347-4EEF-B003-8DFE1C481CD5}" destId="{C6A60FC8-2635-439E-94F2-30CCAA988A76}" srcOrd="0" destOrd="0" presId="urn:microsoft.com/office/officeart/2005/8/layout/list1"/>
    <dgm:cxn modelId="{D99FD350-8BFF-4BBA-B15B-B2B312A39324}" type="presParOf" srcId="{C86DAEEA-9347-4EEF-B003-8DFE1C481CD5}" destId="{1D88CE49-9C2B-4072-B335-18D136C3DA9B}" srcOrd="1" destOrd="0" presId="urn:microsoft.com/office/officeart/2005/8/layout/list1"/>
    <dgm:cxn modelId="{8CF08BA6-3C97-4ED0-A07B-356941D63419}" type="presParOf" srcId="{CB989A05-C239-41BD-80AE-92B86B7A10A7}" destId="{F07651D5-D19D-4517-A1A3-EB5008CD7DE4}" srcOrd="9" destOrd="0" presId="urn:microsoft.com/office/officeart/2005/8/layout/list1"/>
    <dgm:cxn modelId="{E2C825A1-1A74-4197-81AD-8D9A1F26A71E}" type="presParOf" srcId="{CB989A05-C239-41BD-80AE-92B86B7A10A7}" destId="{2149E28E-2022-4C31-BF14-B344D5A48FD9}" srcOrd="10" destOrd="0" presId="urn:microsoft.com/office/officeart/2005/8/layout/list1"/>
    <dgm:cxn modelId="{E95AFF2B-C3A3-4422-A5AB-B1BED9F69D0D}" type="presParOf" srcId="{CB989A05-C239-41BD-80AE-92B86B7A10A7}" destId="{9319F84E-088E-4DE2-AA23-03EA79D55E84}" srcOrd="11" destOrd="0" presId="urn:microsoft.com/office/officeart/2005/8/layout/list1"/>
    <dgm:cxn modelId="{701BB1C6-0170-4F65-BE9E-B6FA9533CBBD}" type="presParOf" srcId="{CB989A05-C239-41BD-80AE-92B86B7A10A7}" destId="{64856E82-BDCA-4E32-B9DF-A88328358750}" srcOrd="12" destOrd="0" presId="urn:microsoft.com/office/officeart/2005/8/layout/list1"/>
    <dgm:cxn modelId="{7522D658-6D42-457F-B71E-13FA9CFA3FB4}" type="presParOf" srcId="{64856E82-BDCA-4E32-B9DF-A88328358750}" destId="{D8DC8193-7540-4C38-8D26-C02576B772C7}" srcOrd="0" destOrd="0" presId="urn:microsoft.com/office/officeart/2005/8/layout/list1"/>
    <dgm:cxn modelId="{1C0A1EC6-34CB-42E0-A80F-3EDCE3CA2FBA}" type="presParOf" srcId="{64856E82-BDCA-4E32-B9DF-A88328358750}" destId="{BB610521-DF8E-4F8A-A705-FAF994DF1B28}" srcOrd="1" destOrd="0" presId="urn:microsoft.com/office/officeart/2005/8/layout/list1"/>
    <dgm:cxn modelId="{FEDE6C24-1DDB-4886-BB52-BBE38FCE30B3}" type="presParOf" srcId="{CB989A05-C239-41BD-80AE-92B86B7A10A7}" destId="{1382237F-5C53-423E-82B8-71C1D1D669A3}" srcOrd="13" destOrd="0" presId="urn:microsoft.com/office/officeart/2005/8/layout/list1"/>
    <dgm:cxn modelId="{647026D0-7ADE-4F40-93A9-F2E8F48FE3AA}" type="presParOf" srcId="{CB989A05-C239-41BD-80AE-92B86B7A10A7}" destId="{08CDF680-3FD1-4C50-9E68-CA7A1EF03B70}" srcOrd="14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DD547-3008-434F-ADBC-803ACB5751BD}" type="doc">
      <dgm:prSet loTypeId="urn:microsoft.com/office/officeart/2005/8/layout/vProcess5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0D3427C-E5FA-47A9-804E-43ADE75903F8}">
      <dgm:prSet phldrT="[Text]"/>
      <dgm:spPr>
        <a:gradFill flip="none" rotWithShape="0">
          <a:gsLst>
            <a:gs pos="0">
              <a:schemeClr val="accent5">
                <a:lumMod val="50000"/>
                <a:shade val="30000"/>
                <a:satMod val="115000"/>
              </a:schemeClr>
            </a:gs>
            <a:gs pos="50000">
              <a:schemeClr val="accent5">
                <a:lumMod val="50000"/>
                <a:shade val="67500"/>
                <a:satMod val="115000"/>
              </a:schemeClr>
            </a:gs>
            <a:gs pos="100000">
              <a:schemeClr val="accent5">
                <a:lumMod val="5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0" dirty="0" smtClean="0">
              <a:latin typeface="Rockwell" panose="02060603020205020403" pitchFamily="18" charset="0"/>
            </a:rPr>
            <a:t>Our solution is comprised of 2 levels</a:t>
          </a:r>
          <a:endParaRPr lang="en-US" b="0" dirty="0">
            <a:latin typeface="Rockwell" panose="02060603020205020403" pitchFamily="18" charset="0"/>
          </a:endParaRPr>
        </a:p>
      </dgm:t>
    </dgm:pt>
    <dgm:pt modelId="{C66EF332-E6ED-4FDD-B1C2-8E35A4859E26}" type="parTrans" cxnId="{6A33CC91-F9C9-451E-9826-36F523B9C9D3}">
      <dgm:prSet/>
      <dgm:spPr/>
      <dgm:t>
        <a:bodyPr/>
        <a:lstStyle/>
        <a:p>
          <a:endParaRPr lang="en-US" b="0">
            <a:latin typeface="Rockwell" panose="02060603020205020403" pitchFamily="18" charset="0"/>
          </a:endParaRPr>
        </a:p>
      </dgm:t>
    </dgm:pt>
    <dgm:pt modelId="{A0AB473F-EBCE-432F-9B22-2E091EB21044}" type="sibTrans" cxnId="{6A33CC91-F9C9-451E-9826-36F523B9C9D3}">
      <dgm:prSet/>
      <dgm:spPr/>
      <dgm:t>
        <a:bodyPr/>
        <a:lstStyle/>
        <a:p>
          <a:endParaRPr lang="en-US" b="0">
            <a:latin typeface="Rockwell" panose="02060603020205020403" pitchFamily="18" charset="0"/>
          </a:endParaRPr>
        </a:p>
      </dgm:t>
    </dgm:pt>
    <dgm:pt modelId="{D4ADE023-B68C-4BB1-A86A-5D1EC069D5E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0" dirty="0" smtClean="0">
              <a:latin typeface="Rockwell" panose="02060603020205020403" pitchFamily="18" charset="0"/>
            </a:rPr>
            <a:t>Level 1: Basic cab signaling system</a:t>
          </a:r>
          <a:endParaRPr lang="en-US" b="0" dirty="0">
            <a:latin typeface="Rockwell" panose="02060603020205020403" pitchFamily="18" charset="0"/>
          </a:endParaRPr>
        </a:p>
      </dgm:t>
    </dgm:pt>
    <dgm:pt modelId="{F952EAD0-BA88-445C-AFA5-7DCD32FCDB8F}" type="parTrans" cxnId="{0296B3DC-A772-489A-9298-A8EAB9CEDA5A}">
      <dgm:prSet/>
      <dgm:spPr/>
      <dgm:t>
        <a:bodyPr/>
        <a:lstStyle/>
        <a:p>
          <a:endParaRPr lang="en-US" b="0">
            <a:latin typeface="Rockwell" panose="02060603020205020403" pitchFamily="18" charset="0"/>
          </a:endParaRPr>
        </a:p>
      </dgm:t>
    </dgm:pt>
    <dgm:pt modelId="{89F2D6BD-2D18-4955-82B4-989DD3BF2405}" type="sibTrans" cxnId="{0296B3DC-A772-489A-9298-A8EAB9CEDA5A}">
      <dgm:prSet/>
      <dgm:spPr/>
      <dgm:t>
        <a:bodyPr/>
        <a:lstStyle/>
        <a:p>
          <a:endParaRPr lang="en-US" b="0">
            <a:latin typeface="Rockwell" panose="02060603020205020403" pitchFamily="18" charset="0"/>
          </a:endParaRPr>
        </a:p>
      </dgm:t>
    </dgm:pt>
    <dgm:pt modelId="{DC5D1395-B629-4978-913D-29159FA6BF05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0" dirty="0" smtClean="0">
              <a:latin typeface="Rockwell" panose="02060603020205020403" pitchFamily="18" charset="0"/>
            </a:rPr>
            <a:t>Level 2: Modified form of CBTC  </a:t>
          </a:r>
          <a:endParaRPr lang="en-US" b="0" dirty="0">
            <a:latin typeface="Rockwell" panose="02060603020205020403" pitchFamily="18" charset="0"/>
          </a:endParaRPr>
        </a:p>
      </dgm:t>
    </dgm:pt>
    <dgm:pt modelId="{93367D8A-104E-4470-83CC-15B310FC405C}" type="parTrans" cxnId="{653AE425-0031-4401-847C-AF821155A9A4}">
      <dgm:prSet/>
      <dgm:spPr/>
      <dgm:t>
        <a:bodyPr/>
        <a:lstStyle/>
        <a:p>
          <a:endParaRPr lang="en-US" b="0">
            <a:latin typeface="Rockwell" panose="02060603020205020403" pitchFamily="18" charset="0"/>
          </a:endParaRPr>
        </a:p>
      </dgm:t>
    </dgm:pt>
    <dgm:pt modelId="{DC59127D-FC12-4EB3-9D91-561CC7A67C04}" type="sibTrans" cxnId="{653AE425-0031-4401-847C-AF821155A9A4}">
      <dgm:prSet/>
      <dgm:spPr/>
      <dgm:t>
        <a:bodyPr/>
        <a:lstStyle/>
        <a:p>
          <a:endParaRPr lang="en-US" b="0">
            <a:latin typeface="Rockwell" panose="02060603020205020403" pitchFamily="18" charset="0"/>
          </a:endParaRPr>
        </a:p>
      </dgm:t>
    </dgm:pt>
    <dgm:pt modelId="{288AAE8D-3EF2-4709-8457-C4681039A858}" type="pres">
      <dgm:prSet presAssocID="{8EEDD547-3008-434F-ADBC-803ACB5751B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5C6699-F5C8-4CDB-94AD-9A6E95564020}" type="pres">
      <dgm:prSet presAssocID="{8EEDD547-3008-434F-ADBC-803ACB5751BD}" presName="dummyMaxCanvas" presStyleCnt="0">
        <dgm:presLayoutVars/>
      </dgm:prSet>
      <dgm:spPr/>
    </dgm:pt>
    <dgm:pt modelId="{9747860D-3249-4ED1-94D0-8CB2D6F3E085}" type="pres">
      <dgm:prSet presAssocID="{8EEDD547-3008-434F-ADBC-803ACB5751B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6348E-0E6C-432C-9323-14A38923A1E0}" type="pres">
      <dgm:prSet presAssocID="{8EEDD547-3008-434F-ADBC-803ACB5751B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A95A7-E132-4305-8E41-013ADB453768}" type="pres">
      <dgm:prSet presAssocID="{8EEDD547-3008-434F-ADBC-803ACB5751B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8C494-6485-4E5D-9939-36DEDC834A46}" type="pres">
      <dgm:prSet presAssocID="{8EEDD547-3008-434F-ADBC-803ACB5751B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CAF9F-5474-4B52-99AA-8B9C210D1A70}" type="pres">
      <dgm:prSet presAssocID="{8EEDD547-3008-434F-ADBC-803ACB5751B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422C1-FB69-43F9-9675-DF99DA246A72}" type="pres">
      <dgm:prSet presAssocID="{8EEDD547-3008-434F-ADBC-803ACB5751B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4DB8F-17AB-4C40-B9A8-E43F7477B00F}" type="pres">
      <dgm:prSet presAssocID="{8EEDD547-3008-434F-ADBC-803ACB5751B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B5CFA-48DA-4202-97B3-7973FDCD35E7}" type="pres">
      <dgm:prSet presAssocID="{8EEDD547-3008-434F-ADBC-803ACB5751B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E57B4D-DE25-4B6C-B67A-E1B45309429F}" type="presOf" srcId="{DC5D1395-B629-4978-913D-29159FA6BF05}" destId="{4D1B5CFA-48DA-4202-97B3-7973FDCD35E7}" srcOrd="1" destOrd="0" presId="urn:microsoft.com/office/officeart/2005/8/layout/vProcess5"/>
    <dgm:cxn modelId="{F27AB8ED-0D63-47C4-9F0F-1F1E9DB9F4A3}" type="presOf" srcId="{DC5D1395-B629-4978-913D-29159FA6BF05}" destId="{A91A95A7-E132-4305-8E41-013ADB453768}" srcOrd="0" destOrd="0" presId="urn:microsoft.com/office/officeart/2005/8/layout/vProcess5"/>
    <dgm:cxn modelId="{6A33CC91-F9C9-451E-9826-36F523B9C9D3}" srcId="{8EEDD547-3008-434F-ADBC-803ACB5751BD}" destId="{50D3427C-E5FA-47A9-804E-43ADE75903F8}" srcOrd="0" destOrd="0" parTransId="{C66EF332-E6ED-4FDD-B1C2-8E35A4859E26}" sibTransId="{A0AB473F-EBCE-432F-9B22-2E091EB21044}"/>
    <dgm:cxn modelId="{D5141F09-5A9F-408A-B457-D27C0E378C2B}" type="presOf" srcId="{A0AB473F-EBCE-432F-9B22-2E091EB21044}" destId="{E8B8C494-6485-4E5D-9939-36DEDC834A46}" srcOrd="0" destOrd="0" presId="urn:microsoft.com/office/officeart/2005/8/layout/vProcess5"/>
    <dgm:cxn modelId="{B04A8C24-65DA-49DF-8C0F-6B9C04265D83}" type="presOf" srcId="{D4ADE023-B68C-4BB1-A86A-5D1EC069D5EB}" destId="{D576348E-0E6C-432C-9323-14A38923A1E0}" srcOrd="0" destOrd="0" presId="urn:microsoft.com/office/officeart/2005/8/layout/vProcess5"/>
    <dgm:cxn modelId="{653AE425-0031-4401-847C-AF821155A9A4}" srcId="{8EEDD547-3008-434F-ADBC-803ACB5751BD}" destId="{DC5D1395-B629-4978-913D-29159FA6BF05}" srcOrd="2" destOrd="0" parTransId="{93367D8A-104E-4470-83CC-15B310FC405C}" sibTransId="{DC59127D-FC12-4EB3-9D91-561CC7A67C04}"/>
    <dgm:cxn modelId="{D2771F0C-BA2B-4841-83C0-A1047EC6077D}" type="presOf" srcId="{89F2D6BD-2D18-4955-82B4-989DD3BF2405}" destId="{B80CAF9F-5474-4B52-99AA-8B9C210D1A70}" srcOrd="0" destOrd="0" presId="urn:microsoft.com/office/officeart/2005/8/layout/vProcess5"/>
    <dgm:cxn modelId="{60828ABB-8272-4B93-8738-CD88A59B725C}" type="presOf" srcId="{8EEDD547-3008-434F-ADBC-803ACB5751BD}" destId="{288AAE8D-3EF2-4709-8457-C4681039A858}" srcOrd="0" destOrd="0" presId="urn:microsoft.com/office/officeart/2005/8/layout/vProcess5"/>
    <dgm:cxn modelId="{5F470B2E-09A4-49D2-B118-1995DBD026BA}" type="presOf" srcId="{50D3427C-E5FA-47A9-804E-43ADE75903F8}" destId="{9747860D-3249-4ED1-94D0-8CB2D6F3E085}" srcOrd="0" destOrd="0" presId="urn:microsoft.com/office/officeart/2005/8/layout/vProcess5"/>
    <dgm:cxn modelId="{8E44C346-7DBF-4103-88C9-D386A3492140}" type="presOf" srcId="{D4ADE023-B68C-4BB1-A86A-5D1EC069D5EB}" destId="{7974DB8F-17AB-4C40-B9A8-E43F7477B00F}" srcOrd="1" destOrd="0" presId="urn:microsoft.com/office/officeart/2005/8/layout/vProcess5"/>
    <dgm:cxn modelId="{0296B3DC-A772-489A-9298-A8EAB9CEDA5A}" srcId="{8EEDD547-3008-434F-ADBC-803ACB5751BD}" destId="{D4ADE023-B68C-4BB1-A86A-5D1EC069D5EB}" srcOrd="1" destOrd="0" parTransId="{F952EAD0-BA88-445C-AFA5-7DCD32FCDB8F}" sibTransId="{89F2D6BD-2D18-4955-82B4-989DD3BF2405}"/>
    <dgm:cxn modelId="{F1965E47-1188-4E25-B421-0FAAB5411646}" type="presOf" srcId="{50D3427C-E5FA-47A9-804E-43ADE75903F8}" destId="{376422C1-FB69-43F9-9675-DF99DA246A72}" srcOrd="1" destOrd="0" presId="urn:microsoft.com/office/officeart/2005/8/layout/vProcess5"/>
    <dgm:cxn modelId="{DF9DB886-C0EB-4BF1-8E53-EE3F36B61E06}" type="presParOf" srcId="{288AAE8D-3EF2-4709-8457-C4681039A858}" destId="{0F5C6699-F5C8-4CDB-94AD-9A6E95564020}" srcOrd="0" destOrd="0" presId="urn:microsoft.com/office/officeart/2005/8/layout/vProcess5"/>
    <dgm:cxn modelId="{BA59AE11-C80A-4869-B764-396BD5CE91AF}" type="presParOf" srcId="{288AAE8D-3EF2-4709-8457-C4681039A858}" destId="{9747860D-3249-4ED1-94D0-8CB2D6F3E085}" srcOrd="1" destOrd="0" presId="urn:microsoft.com/office/officeart/2005/8/layout/vProcess5"/>
    <dgm:cxn modelId="{AD274001-0629-4255-9625-A43749D0225B}" type="presParOf" srcId="{288AAE8D-3EF2-4709-8457-C4681039A858}" destId="{D576348E-0E6C-432C-9323-14A38923A1E0}" srcOrd="2" destOrd="0" presId="urn:microsoft.com/office/officeart/2005/8/layout/vProcess5"/>
    <dgm:cxn modelId="{0CD676B4-23EB-47E4-A615-03CA2CE00F97}" type="presParOf" srcId="{288AAE8D-3EF2-4709-8457-C4681039A858}" destId="{A91A95A7-E132-4305-8E41-013ADB453768}" srcOrd="3" destOrd="0" presId="urn:microsoft.com/office/officeart/2005/8/layout/vProcess5"/>
    <dgm:cxn modelId="{83F272B8-7334-4F3F-8BF7-88789D7837A2}" type="presParOf" srcId="{288AAE8D-3EF2-4709-8457-C4681039A858}" destId="{E8B8C494-6485-4E5D-9939-36DEDC834A46}" srcOrd="4" destOrd="0" presId="urn:microsoft.com/office/officeart/2005/8/layout/vProcess5"/>
    <dgm:cxn modelId="{F5F15BA7-01F8-488C-B4F8-828838B6D3EB}" type="presParOf" srcId="{288AAE8D-3EF2-4709-8457-C4681039A858}" destId="{B80CAF9F-5474-4B52-99AA-8B9C210D1A70}" srcOrd="5" destOrd="0" presId="urn:microsoft.com/office/officeart/2005/8/layout/vProcess5"/>
    <dgm:cxn modelId="{BAC13EBC-F3EF-4754-96CA-96C6EAA9CEF5}" type="presParOf" srcId="{288AAE8D-3EF2-4709-8457-C4681039A858}" destId="{376422C1-FB69-43F9-9675-DF99DA246A72}" srcOrd="6" destOrd="0" presId="urn:microsoft.com/office/officeart/2005/8/layout/vProcess5"/>
    <dgm:cxn modelId="{AA91B5B0-9497-477C-AD46-D8E47C050CE2}" type="presParOf" srcId="{288AAE8D-3EF2-4709-8457-C4681039A858}" destId="{7974DB8F-17AB-4C40-B9A8-E43F7477B00F}" srcOrd="7" destOrd="0" presId="urn:microsoft.com/office/officeart/2005/8/layout/vProcess5"/>
    <dgm:cxn modelId="{E1942DA6-51B2-4BEA-8E69-48C576E8838E}" type="presParOf" srcId="{288AAE8D-3EF2-4709-8457-C4681039A858}" destId="{4D1B5CFA-48DA-4202-97B3-7973FDCD35E7}" srcOrd="8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8E9EAC-2ECA-4E9F-B177-3A1950E03BA7}" type="doc">
      <dgm:prSet loTypeId="urn:microsoft.com/office/officeart/2011/layout/HexagonRadial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AB1050-DF27-4048-A64C-406CD9F9CFB5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b="1" dirty="0" smtClean="0"/>
            <a:t>Features</a:t>
          </a:r>
          <a:endParaRPr lang="en-US" sz="2400" b="1" dirty="0"/>
        </a:p>
      </dgm:t>
    </dgm:pt>
    <dgm:pt modelId="{B7810EF8-B946-426C-BEFC-404F7E3935AF}" type="parTrans" cxnId="{FC50A01B-A563-4FFF-9D08-E1E478879D5D}">
      <dgm:prSet/>
      <dgm:spPr/>
      <dgm:t>
        <a:bodyPr/>
        <a:lstStyle/>
        <a:p>
          <a:endParaRPr lang="en-US"/>
        </a:p>
      </dgm:t>
    </dgm:pt>
    <dgm:pt modelId="{C6558DAB-8ACD-4E12-959E-94BB91181E16}" type="sibTrans" cxnId="{FC50A01B-A563-4FFF-9D08-E1E478879D5D}">
      <dgm:prSet/>
      <dgm:spPr/>
      <dgm:t>
        <a:bodyPr/>
        <a:lstStyle/>
        <a:p>
          <a:endParaRPr lang="en-US"/>
        </a:p>
      </dgm:t>
    </dgm:pt>
    <dgm:pt modelId="{78795EFD-5E09-4E7C-9B50-AFD857F590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Rockwell" panose="02060603020205020403" pitchFamily="18" charset="0"/>
            </a:rPr>
            <a:t>On-board System</a:t>
          </a:r>
          <a:endParaRPr lang="en-US" dirty="0">
            <a:solidFill>
              <a:schemeClr val="tx1"/>
            </a:solidFill>
            <a:latin typeface="Rockwell" panose="02060603020205020403" pitchFamily="18" charset="0"/>
          </a:endParaRPr>
        </a:p>
      </dgm:t>
    </dgm:pt>
    <dgm:pt modelId="{26491702-4680-43C0-AC10-A6FE00B17855}" type="parTrans" cxnId="{4A15B747-4101-497B-A609-98D0C8B6D6A0}">
      <dgm:prSet/>
      <dgm:spPr/>
      <dgm:t>
        <a:bodyPr/>
        <a:lstStyle/>
        <a:p>
          <a:endParaRPr lang="en-US"/>
        </a:p>
      </dgm:t>
    </dgm:pt>
    <dgm:pt modelId="{138B45D4-6F0A-4D51-B675-BEB31925E65A}" type="sibTrans" cxnId="{4A15B747-4101-497B-A609-98D0C8B6D6A0}">
      <dgm:prSet/>
      <dgm:spPr/>
      <dgm:t>
        <a:bodyPr/>
        <a:lstStyle/>
        <a:p>
          <a:endParaRPr lang="en-US"/>
        </a:p>
      </dgm:t>
    </dgm:pt>
    <dgm:pt modelId="{342B7313-28F1-49EF-9217-D4B09B88971F}">
      <dgm:prSet phldrT="[Text]"/>
      <dgm:spPr/>
      <dgm:t>
        <a:bodyPr/>
        <a:lstStyle/>
        <a:p>
          <a:r>
            <a:rPr lang="en-US" dirty="0" smtClean="0">
              <a:latin typeface="Rockwell" panose="02060603020205020403" pitchFamily="18" charset="0"/>
            </a:rPr>
            <a:t>Easy to Implement</a:t>
          </a:r>
          <a:endParaRPr lang="en-US" dirty="0">
            <a:latin typeface="Rockwell" panose="02060603020205020403" pitchFamily="18" charset="0"/>
          </a:endParaRPr>
        </a:p>
      </dgm:t>
    </dgm:pt>
    <dgm:pt modelId="{6F95CDC9-A9BB-4224-9ABE-D0302167EE69}" type="parTrans" cxnId="{9B3DD529-74D3-43F3-ADCC-C757B636E538}">
      <dgm:prSet/>
      <dgm:spPr/>
      <dgm:t>
        <a:bodyPr/>
        <a:lstStyle/>
        <a:p>
          <a:endParaRPr lang="en-US"/>
        </a:p>
      </dgm:t>
    </dgm:pt>
    <dgm:pt modelId="{4D85F73D-9DEE-4949-B8FE-4FF1EA989BD3}" type="sibTrans" cxnId="{9B3DD529-74D3-43F3-ADCC-C757B636E538}">
      <dgm:prSet/>
      <dgm:spPr/>
      <dgm:t>
        <a:bodyPr/>
        <a:lstStyle/>
        <a:p>
          <a:endParaRPr lang="en-US"/>
        </a:p>
      </dgm:t>
    </dgm:pt>
    <dgm:pt modelId="{53173AE7-BD0F-4FAB-85D4-40A792D99B2A}">
      <dgm:prSet phldrT="[Text]"/>
      <dgm:spPr/>
      <dgm:t>
        <a:bodyPr/>
        <a:lstStyle/>
        <a:p>
          <a:r>
            <a:rPr lang="en-US" dirty="0" smtClean="0">
              <a:latin typeface="Rockwell" panose="02060603020205020403" pitchFamily="18" charset="0"/>
            </a:rPr>
            <a:t>3-Level Safety System</a:t>
          </a:r>
          <a:endParaRPr lang="en-US" dirty="0">
            <a:latin typeface="Rockwell" panose="02060603020205020403" pitchFamily="18" charset="0"/>
          </a:endParaRPr>
        </a:p>
      </dgm:t>
    </dgm:pt>
    <dgm:pt modelId="{BF827305-3437-4A3A-9958-D727D3627E09}" type="parTrans" cxnId="{43F49A4C-BFDE-4723-ABD1-66A57A0411B2}">
      <dgm:prSet/>
      <dgm:spPr/>
      <dgm:t>
        <a:bodyPr/>
        <a:lstStyle/>
        <a:p>
          <a:endParaRPr lang="en-US"/>
        </a:p>
      </dgm:t>
    </dgm:pt>
    <dgm:pt modelId="{D64AFAF2-95B0-4F86-94ED-727845F252FF}" type="sibTrans" cxnId="{43F49A4C-BFDE-4723-ABD1-66A57A0411B2}">
      <dgm:prSet/>
      <dgm:spPr/>
      <dgm:t>
        <a:bodyPr/>
        <a:lstStyle/>
        <a:p>
          <a:endParaRPr lang="en-US"/>
        </a:p>
      </dgm:t>
    </dgm:pt>
    <dgm:pt modelId="{B8D71A37-CAF5-47B2-B19D-B0A61FF7BCBE}">
      <dgm:prSet phldrT="[Text]"/>
      <dgm:spPr/>
      <dgm:t>
        <a:bodyPr/>
        <a:lstStyle/>
        <a:p>
          <a:r>
            <a:rPr lang="en-US" dirty="0" smtClean="0"/>
            <a:t>Predictive Maintenance System</a:t>
          </a:r>
          <a:endParaRPr lang="en-US" dirty="0"/>
        </a:p>
      </dgm:t>
    </dgm:pt>
    <dgm:pt modelId="{83E75C63-7624-4438-B17F-BA39D700EE52}" type="parTrans" cxnId="{3C4D1479-B6AE-46D3-A3AC-D2279BA5BF9B}">
      <dgm:prSet/>
      <dgm:spPr/>
      <dgm:t>
        <a:bodyPr/>
        <a:lstStyle/>
        <a:p>
          <a:endParaRPr lang="en-US"/>
        </a:p>
      </dgm:t>
    </dgm:pt>
    <dgm:pt modelId="{A1A8A26B-754A-4F05-9871-2105648A4455}" type="sibTrans" cxnId="{3C4D1479-B6AE-46D3-A3AC-D2279BA5BF9B}">
      <dgm:prSet/>
      <dgm:spPr/>
      <dgm:t>
        <a:bodyPr/>
        <a:lstStyle/>
        <a:p>
          <a:endParaRPr lang="en-US"/>
        </a:p>
      </dgm:t>
    </dgm:pt>
    <dgm:pt modelId="{DA47615D-D679-476B-8E6C-C9A6E76E4BB0}">
      <dgm:prSet phldrT="[Text]"/>
      <dgm:spPr/>
      <dgm:t>
        <a:bodyPr/>
        <a:lstStyle/>
        <a:p>
          <a:r>
            <a:rPr lang="en-US" dirty="0" smtClean="0"/>
            <a:t>Wireless System</a:t>
          </a:r>
          <a:endParaRPr lang="en-US" dirty="0"/>
        </a:p>
      </dgm:t>
    </dgm:pt>
    <dgm:pt modelId="{B323EBB7-27E9-4703-8AD1-6011E6B3F055}" type="parTrans" cxnId="{9DCBF9DB-851C-44A5-AA60-3091EDA833EE}">
      <dgm:prSet/>
      <dgm:spPr/>
      <dgm:t>
        <a:bodyPr/>
        <a:lstStyle/>
        <a:p>
          <a:endParaRPr lang="en-US"/>
        </a:p>
      </dgm:t>
    </dgm:pt>
    <dgm:pt modelId="{6FDC12DA-DB0A-4C78-B21C-6911369076A8}" type="sibTrans" cxnId="{9DCBF9DB-851C-44A5-AA60-3091EDA833EE}">
      <dgm:prSet/>
      <dgm:spPr/>
      <dgm:t>
        <a:bodyPr/>
        <a:lstStyle/>
        <a:p>
          <a:endParaRPr lang="en-US"/>
        </a:p>
      </dgm:t>
    </dgm:pt>
    <dgm:pt modelId="{8485D3F1-421A-4444-A165-E9D3173E4D74}">
      <dgm:prSet phldrT="[Text]"/>
      <dgm:spPr/>
      <dgm:t>
        <a:bodyPr/>
        <a:lstStyle/>
        <a:p>
          <a:r>
            <a:rPr lang="en-US" dirty="0" smtClean="0">
              <a:latin typeface="Rockwell" panose="02060603020205020403" pitchFamily="18" charset="0"/>
            </a:rPr>
            <a:t>2 way communication</a:t>
          </a:r>
          <a:endParaRPr lang="en-US" dirty="0">
            <a:latin typeface="Rockwell" panose="02060603020205020403" pitchFamily="18" charset="0"/>
          </a:endParaRPr>
        </a:p>
      </dgm:t>
    </dgm:pt>
    <dgm:pt modelId="{370195D7-C998-4F34-8849-81E43313189C}" type="parTrans" cxnId="{191CC820-0818-4478-801D-C65EDB40B1C2}">
      <dgm:prSet/>
      <dgm:spPr/>
      <dgm:t>
        <a:bodyPr/>
        <a:lstStyle/>
        <a:p>
          <a:endParaRPr lang="en-US"/>
        </a:p>
      </dgm:t>
    </dgm:pt>
    <dgm:pt modelId="{178B380D-8606-4F1E-A397-A218E4518909}" type="sibTrans" cxnId="{191CC820-0818-4478-801D-C65EDB40B1C2}">
      <dgm:prSet/>
      <dgm:spPr/>
      <dgm:t>
        <a:bodyPr/>
        <a:lstStyle/>
        <a:p>
          <a:endParaRPr lang="en-US"/>
        </a:p>
      </dgm:t>
    </dgm:pt>
    <dgm:pt modelId="{CB9DAAFC-13EB-4A88-8E3B-C28D93B471AF}" type="pres">
      <dgm:prSet presAssocID="{928E9EAC-2ECA-4E9F-B177-3A1950E03BA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71E2F22-8D10-4B49-8EBE-9C8D703DB017}" type="pres">
      <dgm:prSet presAssocID="{ACAB1050-DF27-4048-A64C-406CD9F9CFB5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AC302913-180A-4298-AF00-43407FDF2584}" type="pres">
      <dgm:prSet presAssocID="{78795EFD-5E09-4E7C-9B50-AFD857F590A5}" presName="Accent1" presStyleCnt="0"/>
      <dgm:spPr/>
    </dgm:pt>
    <dgm:pt modelId="{AB1FE846-42FC-43E0-94F6-C03848E97B30}" type="pres">
      <dgm:prSet presAssocID="{78795EFD-5E09-4E7C-9B50-AFD857F590A5}" presName="Accent" presStyleLbl="bgShp" presStyleIdx="0" presStyleCnt="6"/>
      <dgm:spPr/>
    </dgm:pt>
    <dgm:pt modelId="{741F3CBB-A0FF-4C5F-BC5A-FE6DA9430415}" type="pres">
      <dgm:prSet presAssocID="{78795EFD-5E09-4E7C-9B50-AFD857F590A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BE740-A392-45D0-9422-E7F6C434C70B}" type="pres">
      <dgm:prSet presAssocID="{342B7313-28F1-49EF-9217-D4B09B88971F}" presName="Accent2" presStyleCnt="0"/>
      <dgm:spPr/>
    </dgm:pt>
    <dgm:pt modelId="{F811B596-DDD8-4A33-8C6F-F496BCC550DB}" type="pres">
      <dgm:prSet presAssocID="{342B7313-28F1-49EF-9217-D4B09B88971F}" presName="Accent" presStyleLbl="bgShp" presStyleIdx="1" presStyleCnt="6"/>
      <dgm:spPr/>
    </dgm:pt>
    <dgm:pt modelId="{1C10E861-CDDC-40B8-9231-78F7267D4F27}" type="pres">
      <dgm:prSet presAssocID="{342B7313-28F1-49EF-9217-D4B09B88971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5ECB2-3EC0-4EC4-851B-CC20FFFEBC72}" type="pres">
      <dgm:prSet presAssocID="{53173AE7-BD0F-4FAB-85D4-40A792D99B2A}" presName="Accent3" presStyleCnt="0"/>
      <dgm:spPr/>
    </dgm:pt>
    <dgm:pt modelId="{EDCB4983-D913-476F-9F58-6B4F3B6CF3AB}" type="pres">
      <dgm:prSet presAssocID="{53173AE7-BD0F-4FAB-85D4-40A792D99B2A}" presName="Accent" presStyleLbl="bgShp" presStyleIdx="2" presStyleCnt="6"/>
      <dgm:spPr/>
    </dgm:pt>
    <dgm:pt modelId="{37D6128C-7D61-4941-9F75-1A8A163EEC3F}" type="pres">
      <dgm:prSet presAssocID="{53173AE7-BD0F-4FAB-85D4-40A792D99B2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34D90-6707-4656-A813-EEE92C678B02}" type="pres">
      <dgm:prSet presAssocID="{B8D71A37-CAF5-47B2-B19D-B0A61FF7BCBE}" presName="Accent4" presStyleCnt="0"/>
      <dgm:spPr/>
    </dgm:pt>
    <dgm:pt modelId="{BDEFDFC7-11EF-4664-B4AE-9E5E551FA48D}" type="pres">
      <dgm:prSet presAssocID="{B8D71A37-CAF5-47B2-B19D-B0A61FF7BCBE}" presName="Accent" presStyleLbl="bgShp" presStyleIdx="3" presStyleCnt="6"/>
      <dgm:spPr/>
    </dgm:pt>
    <dgm:pt modelId="{3FB8A2E0-A447-4555-9244-FE9A9710B6AD}" type="pres">
      <dgm:prSet presAssocID="{B8D71A37-CAF5-47B2-B19D-B0A61FF7BCB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08F63-5B6B-46D1-9DB2-F7422D46C386}" type="pres">
      <dgm:prSet presAssocID="{DA47615D-D679-476B-8E6C-C9A6E76E4BB0}" presName="Accent5" presStyleCnt="0"/>
      <dgm:spPr/>
    </dgm:pt>
    <dgm:pt modelId="{E34B6F01-D532-4481-A45A-5D2051468D1F}" type="pres">
      <dgm:prSet presAssocID="{DA47615D-D679-476B-8E6C-C9A6E76E4BB0}" presName="Accent" presStyleLbl="bgShp" presStyleIdx="4" presStyleCnt="6"/>
      <dgm:spPr/>
    </dgm:pt>
    <dgm:pt modelId="{8314A20E-AB88-4A62-AFDD-C3C81594508B}" type="pres">
      <dgm:prSet presAssocID="{DA47615D-D679-476B-8E6C-C9A6E76E4BB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43AEA-698C-49AD-A515-EE86D85B3CF0}" type="pres">
      <dgm:prSet presAssocID="{8485D3F1-421A-4444-A165-E9D3173E4D74}" presName="Accent6" presStyleCnt="0"/>
      <dgm:spPr/>
    </dgm:pt>
    <dgm:pt modelId="{DDB28DA3-8560-4ADA-903C-21FDE91CF0BD}" type="pres">
      <dgm:prSet presAssocID="{8485D3F1-421A-4444-A165-E9D3173E4D74}" presName="Accent" presStyleLbl="bgShp" presStyleIdx="5" presStyleCnt="6"/>
      <dgm:spPr/>
    </dgm:pt>
    <dgm:pt modelId="{2874A91B-5085-4593-B76F-5BB04DF10CD4}" type="pres">
      <dgm:prSet presAssocID="{8485D3F1-421A-4444-A165-E9D3173E4D7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35A0B-4027-4D3C-A1CE-9A5EC5508F47}" type="presOf" srcId="{928E9EAC-2ECA-4E9F-B177-3A1950E03BA7}" destId="{CB9DAAFC-13EB-4A88-8E3B-C28D93B471AF}" srcOrd="0" destOrd="0" presId="urn:microsoft.com/office/officeart/2011/layout/HexagonRadial"/>
    <dgm:cxn modelId="{3C4D1479-B6AE-46D3-A3AC-D2279BA5BF9B}" srcId="{ACAB1050-DF27-4048-A64C-406CD9F9CFB5}" destId="{B8D71A37-CAF5-47B2-B19D-B0A61FF7BCBE}" srcOrd="3" destOrd="0" parTransId="{83E75C63-7624-4438-B17F-BA39D700EE52}" sibTransId="{A1A8A26B-754A-4F05-9871-2105648A4455}"/>
    <dgm:cxn modelId="{DD954357-AC73-4B91-B701-96961EF6B6CC}" type="presOf" srcId="{53173AE7-BD0F-4FAB-85D4-40A792D99B2A}" destId="{37D6128C-7D61-4941-9F75-1A8A163EEC3F}" srcOrd="0" destOrd="0" presId="urn:microsoft.com/office/officeart/2011/layout/HexagonRadial"/>
    <dgm:cxn modelId="{FC50A01B-A563-4FFF-9D08-E1E478879D5D}" srcId="{928E9EAC-2ECA-4E9F-B177-3A1950E03BA7}" destId="{ACAB1050-DF27-4048-A64C-406CD9F9CFB5}" srcOrd="0" destOrd="0" parTransId="{B7810EF8-B946-426C-BEFC-404F7E3935AF}" sibTransId="{C6558DAB-8ACD-4E12-959E-94BB91181E16}"/>
    <dgm:cxn modelId="{8AC6635B-EE5D-40BA-9D96-7102F63CAD3C}" type="presOf" srcId="{8485D3F1-421A-4444-A165-E9D3173E4D74}" destId="{2874A91B-5085-4593-B76F-5BB04DF10CD4}" srcOrd="0" destOrd="0" presId="urn:microsoft.com/office/officeart/2011/layout/HexagonRadial"/>
    <dgm:cxn modelId="{7C1B9CC8-8FD6-423A-A8A7-12CC232C38BE}" type="presOf" srcId="{DA47615D-D679-476B-8E6C-C9A6E76E4BB0}" destId="{8314A20E-AB88-4A62-AFDD-C3C81594508B}" srcOrd="0" destOrd="0" presId="urn:microsoft.com/office/officeart/2011/layout/HexagonRadial"/>
    <dgm:cxn modelId="{9B3DD529-74D3-43F3-ADCC-C757B636E538}" srcId="{ACAB1050-DF27-4048-A64C-406CD9F9CFB5}" destId="{342B7313-28F1-49EF-9217-D4B09B88971F}" srcOrd="1" destOrd="0" parTransId="{6F95CDC9-A9BB-4224-9ABE-D0302167EE69}" sibTransId="{4D85F73D-9DEE-4949-B8FE-4FF1EA989BD3}"/>
    <dgm:cxn modelId="{D9AFC9C1-0A1A-4AC0-8E4C-24541E8DF6B6}" type="presOf" srcId="{B8D71A37-CAF5-47B2-B19D-B0A61FF7BCBE}" destId="{3FB8A2E0-A447-4555-9244-FE9A9710B6AD}" srcOrd="0" destOrd="0" presId="urn:microsoft.com/office/officeart/2011/layout/HexagonRadial"/>
    <dgm:cxn modelId="{4A15B747-4101-497B-A609-98D0C8B6D6A0}" srcId="{ACAB1050-DF27-4048-A64C-406CD9F9CFB5}" destId="{78795EFD-5E09-4E7C-9B50-AFD857F590A5}" srcOrd="0" destOrd="0" parTransId="{26491702-4680-43C0-AC10-A6FE00B17855}" sibTransId="{138B45D4-6F0A-4D51-B675-BEB31925E65A}"/>
    <dgm:cxn modelId="{9DCBF9DB-851C-44A5-AA60-3091EDA833EE}" srcId="{ACAB1050-DF27-4048-A64C-406CD9F9CFB5}" destId="{DA47615D-D679-476B-8E6C-C9A6E76E4BB0}" srcOrd="4" destOrd="0" parTransId="{B323EBB7-27E9-4703-8AD1-6011E6B3F055}" sibTransId="{6FDC12DA-DB0A-4C78-B21C-6911369076A8}"/>
    <dgm:cxn modelId="{3410E4E8-679E-4165-9576-9031716CF790}" type="presOf" srcId="{342B7313-28F1-49EF-9217-D4B09B88971F}" destId="{1C10E861-CDDC-40B8-9231-78F7267D4F27}" srcOrd="0" destOrd="0" presId="urn:microsoft.com/office/officeart/2011/layout/HexagonRadial"/>
    <dgm:cxn modelId="{191CC820-0818-4478-801D-C65EDB40B1C2}" srcId="{ACAB1050-DF27-4048-A64C-406CD9F9CFB5}" destId="{8485D3F1-421A-4444-A165-E9D3173E4D74}" srcOrd="5" destOrd="0" parTransId="{370195D7-C998-4F34-8849-81E43313189C}" sibTransId="{178B380D-8606-4F1E-A397-A218E4518909}"/>
    <dgm:cxn modelId="{43F49A4C-BFDE-4723-ABD1-66A57A0411B2}" srcId="{ACAB1050-DF27-4048-A64C-406CD9F9CFB5}" destId="{53173AE7-BD0F-4FAB-85D4-40A792D99B2A}" srcOrd="2" destOrd="0" parTransId="{BF827305-3437-4A3A-9958-D727D3627E09}" sibTransId="{D64AFAF2-95B0-4F86-94ED-727845F252FF}"/>
    <dgm:cxn modelId="{4FE05E96-1AE5-4660-A84E-EB6CA0747389}" type="presOf" srcId="{ACAB1050-DF27-4048-A64C-406CD9F9CFB5}" destId="{A71E2F22-8D10-4B49-8EBE-9C8D703DB017}" srcOrd="0" destOrd="0" presId="urn:microsoft.com/office/officeart/2011/layout/HexagonRadial"/>
    <dgm:cxn modelId="{74069E67-CC85-4BA8-887E-1045299C10A3}" type="presOf" srcId="{78795EFD-5E09-4E7C-9B50-AFD857F590A5}" destId="{741F3CBB-A0FF-4C5F-BC5A-FE6DA9430415}" srcOrd="0" destOrd="0" presId="urn:microsoft.com/office/officeart/2011/layout/HexagonRadial"/>
    <dgm:cxn modelId="{D1D9121D-F66B-4A52-8C59-4F93E9D551AA}" type="presParOf" srcId="{CB9DAAFC-13EB-4A88-8E3B-C28D93B471AF}" destId="{A71E2F22-8D10-4B49-8EBE-9C8D703DB017}" srcOrd="0" destOrd="0" presId="urn:microsoft.com/office/officeart/2011/layout/HexagonRadial"/>
    <dgm:cxn modelId="{7BA02632-EAE1-40F2-B5BA-A3137CFAA3A9}" type="presParOf" srcId="{CB9DAAFC-13EB-4A88-8E3B-C28D93B471AF}" destId="{AC302913-180A-4298-AF00-43407FDF2584}" srcOrd="1" destOrd="0" presId="urn:microsoft.com/office/officeart/2011/layout/HexagonRadial"/>
    <dgm:cxn modelId="{A2279A06-5414-4C5B-A594-A9C36BBF5468}" type="presParOf" srcId="{AC302913-180A-4298-AF00-43407FDF2584}" destId="{AB1FE846-42FC-43E0-94F6-C03848E97B30}" srcOrd="0" destOrd="0" presId="urn:microsoft.com/office/officeart/2011/layout/HexagonRadial"/>
    <dgm:cxn modelId="{4E7D0F5C-7844-4B32-9BAF-1A2C98A92FE9}" type="presParOf" srcId="{CB9DAAFC-13EB-4A88-8E3B-C28D93B471AF}" destId="{741F3CBB-A0FF-4C5F-BC5A-FE6DA9430415}" srcOrd="2" destOrd="0" presId="urn:microsoft.com/office/officeart/2011/layout/HexagonRadial"/>
    <dgm:cxn modelId="{05B49F10-D2F6-4B2B-BCC1-30929808310E}" type="presParOf" srcId="{CB9DAAFC-13EB-4A88-8E3B-C28D93B471AF}" destId="{76FBE740-A392-45D0-9422-E7F6C434C70B}" srcOrd="3" destOrd="0" presId="urn:microsoft.com/office/officeart/2011/layout/HexagonRadial"/>
    <dgm:cxn modelId="{6023A164-1ADF-418D-AE4F-9659D7689476}" type="presParOf" srcId="{76FBE740-A392-45D0-9422-E7F6C434C70B}" destId="{F811B596-DDD8-4A33-8C6F-F496BCC550DB}" srcOrd="0" destOrd="0" presId="urn:microsoft.com/office/officeart/2011/layout/HexagonRadial"/>
    <dgm:cxn modelId="{A68DF298-A0EC-4141-B9AD-AD258AA60232}" type="presParOf" srcId="{CB9DAAFC-13EB-4A88-8E3B-C28D93B471AF}" destId="{1C10E861-CDDC-40B8-9231-78F7267D4F27}" srcOrd="4" destOrd="0" presId="urn:microsoft.com/office/officeart/2011/layout/HexagonRadial"/>
    <dgm:cxn modelId="{0B01D1AC-10A1-407F-B9EB-65DA1B3A4D9B}" type="presParOf" srcId="{CB9DAAFC-13EB-4A88-8E3B-C28D93B471AF}" destId="{2435ECB2-3EC0-4EC4-851B-CC20FFFEBC72}" srcOrd="5" destOrd="0" presId="urn:microsoft.com/office/officeart/2011/layout/HexagonRadial"/>
    <dgm:cxn modelId="{D0F6454F-6F01-459A-980A-24D61371B1F8}" type="presParOf" srcId="{2435ECB2-3EC0-4EC4-851B-CC20FFFEBC72}" destId="{EDCB4983-D913-476F-9F58-6B4F3B6CF3AB}" srcOrd="0" destOrd="0" presId="urn:microsoft.com/office/officeart/2011/layout/HexagonRadial"/>
    <dgm:cxn modelId="{6E5FE496-B818-42C5-B06D-373A8509FA45}" type="presParOf" srcId="{CB9DAAFC-13EB-4A88-8E3B-C28D93B471AF}" destId="{37D6128C-7D61-4941-9F75-1A8A163EEC3F}" srcOrd="6" destOrd="0" presId="urn:microsoft.com/office/officeart/2011/layout/HexagonRadial"/>
    <dgm:cxn modelId="{D0AFB069-67A4-44BE-BD83-E03BA9DAC345}" type="presParOf" srcId="{CB9DAAFC-13EB-4A88-8E3B-C28D93B471AF}" destId="{69A34D90-6707-4656-A813-EEE92C678B02}" srcOrd="7" destOrd="0" presId="urn:microsoft.com/office/officeart/2011/layout/HexagonRadial"/>
    <dgm:cxn modelId="{7D74FFD0-40EA-41E3-AB13-F7C1E6F7650B}" type="presParOf" srcId="{69A34D90-6707-4656-A813-EEE92C678B02}" destId="{BDEFDFC7-11EF-4664-B4AE-9E5E551FA48D}" srcOrd="0" destOrd="0" presId="urn:microsoft.com/office/officeart/2011/layout/HexagonRadial"/>
    <dgm:cxn modelId="{E4F594BF-4608-48B5-A2AC-6218670E2393}" type="presParOf" srcId="{CB9DAAFC-13EB-4A88-8E3B-C28D93B471AF}" destId="{3FB8A2E0-A447-4555-9244-FE9A9710B6AD}" srcOrd="8" destOrd="0" presId="urn:microsoft.com/office/officeart/2011/layout/HexagonRadial"/>
    <dgm:cxn modelId="{1C0218C3-F94D-439E-81A6-4AB4CB0628E7}" type="presParOf" srcId="{CB9DAAFC-13EB-4A88-8E3B-C28D93B471AF}" destId="{0FE08F63-5B6B-46D1-9DB2-F7422D46C386}" srcOrd="9" destOrd="0" presId="urn:microsoft.com/office/officeart/2011/layout/HexagonRadial"/>
    <dgm:cxn modelId="{17C83340-CF04-42A2-8FEA-05AE29644404}" type="presParOf" srcId="{0FE08F63-5B6B-46D1-9DB2-F7422D46C386}" destId="{E34B6F01-D532-4481-A45A-5D2051468D1F}" srcOrd="0" destOrd="0" presId="urn:microsoft.com/office/officeart/2011/layout/HexagonRadial"/>
    <dgm:cxn modelId="{86285106-D4DD-414D-BE34-A1B5627D7337}" type="presParOf" srcId="{CB9DAAFC-13EB-4A88-8E3B-C28D93B471AF}" destId="{8314A20E-AB88-4A62-AFDD-C3C81594508B}" srcOrd="10" destOrd="0" presId="urn:microsoft.com/office/officeart/2011/layout/HexagonRadial"/>
    <dgm:cxn modelId="{01AB3C19-7A58-4DF8-8945-7B33D4CB27F1}" type="presParOf" srcId="{CB9DAAFC-13EB-4A88-8E3B-C28D93B471AF}" destId="{4DA43AEA-698C-49AD-A515-EE86D85B3CF0}" srcOrd="11" destOrd="0" presId="urn:microsoft.com/office/officeart/2011/layout/HexagonRadial"/>
    <dgm:cxn modelId="{3928B8C2-9266-415F-90EA-4F057BBB5F36}" type="presParOf" srcId="{4DA43AEA-698C-49AD-A515-EE86D85B3CF0}" destId="{DDB28DA3-8560-4ADA-903C-21FDE91CF0BD}" srcOrd="0" destOrd="0" presId="urn:microsoft.com/office/officeart/2011/layout/HexagonRadial"/>
    <dgm:cxn modelId="{FBE81D5B-3167-4561-98DF-4084C9373304}" type="presParOf" srcId="{CB9DAAFC-13EB-4A88-8E3B-C28D93B471AF}" destId="{2874A91B-5085-4593-B76F-5BB04DF10CD4}" srcOrd="12" destOrd="0" presId="urn:microsoft.com/office/officeart/2011/layout/HexagonRadial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898E54-76F2-48C8-83FA-13325188FC54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EB570CBF-F91D-4F11-B792-72E8A9130E0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Detection of connection failure</a:t>
          </a:r>
          <a:endParaRPr lang="en-US" dirty="0"/>
        </a:p>
      </dgm:t>
    </dgm:pt>
    <dgm:pt modelId="{017FC528-CB15-4FA5-A59D-2AB1AA21FF88}" type="parTrans" cxnId="{546C5C3C-A237-4936-91B4-1AFCA3DC31A6}">
      <dgm:prSet/>
      <dgm:spPr/>
      <dgm:t>
        <a:bodyPr/>
        <a:lstStyle/>
        <a:p>
          <a:endParaRPr lang="en-US"/>
        </a:p>
      </dgm:t>
    </dgm:pt>
    <dgm:pt modelId="{E948D65A-D03B-4979-B025-0D8F05C7E8E2}" type="sibTrans" cxnId="{546C5C3C-A237-4936-91B4-1AFCA3DC31A6}">
      <dgm:prSet/>
      <dgm:spPr/>
      <dgm:t>
        <a:bodyPr/>
        <a:lstStyle/>
        <a:p>
          <a:endParaRPr lang="en-US"/>
        </a:p>
      </dgm:t>
    </dgm:pt>
    <dgm:pt modelId="{814A471A-D3DF-4D91-9FDD-26375A429F97}">
      <dgm:prSet phldrT="[Text]"/>
      <dgm:spPr/>
      <dgm:t>
        <a:bodyPr/>
        <a:lstStyle/>
        <a:p>
          <a:r>
            <a:rPr lang="en-US" dirty="0" smtClean="0"/>
            <a:t>Alarming the </a:t>
          </a:r>
          <a:r>
            <a:rPr lang="en-US" dirty="0" smtClean="0"/>
            <a:t>Loco Master</a:t>
          </a:r>
          <a:r>
            <a:rPr lang="en-US" dirty="0" smtClean="0"/>
            <a:t>, </a:t>
          </a:r>
          <a:r>
            <a:rPr lang="en-US" dirty="0" smtClean="0"/>
            <a:t>Guard </a:t>
          </a:r>
          <a:r>
            <a:rPr lang="en-US" dirty="0" smtClean="0"/>
            <a:t>and </a:t>
          </a:r>
          <a:r>
            <a:rPr lang="en-US" dirty="0" smtClean="0"/>
            <a:t>Station Master</a:t>
          </a:r>
          <a:endParaRPr lang="en-US" dirty="0"/>
        </a:p>
      </dgm:t>
    </dgm:pt>
    <dgm:pt modelId="{EE48F1FE-5E4B-4045-8949-282991384062}" type="parTrans" cxnId="{0CCE81B6-6AB4-41E9-975A-F89740BAA8FB}">
      <dgm:prSet/>
      <dgm:spPr/>
      <dgm:t>
        <a:bodyPr/>
        <a:lstStyle/>
        <a:p>
          <a:endParaRPr lang="en-US"/>
        </a:p>
      </dgm:t>
    </dgm:pt>
    <dgm:pt modelId="{7FA049FE-4142-4E04-95ED-77E93E79F0ED}" type="sibTrans" cxnId="{0CCE81B6-6AB4-41E9-975A-F89740BAA8FB}">
      <dgm:prSet/>
      <dgm:spPr/>
      <dgm:t>
        <a:bodyPr/>
        <a:lstStyle/>
        <a:p>
          <a:endParaRPr lang="en-US"/>
        </a:p>
      </dgm:t>
    </dgm:pt>
    <dgm:pt modelId="{2EFFF725-5F90-4BE7-9F28-213802CAF62F}">
      <dgm:prSet phldrT="[Text]"/>
      <dgm:spPr/>
      <dgm:t>
        <a:bodyPr/>
        <a:lstStyle/>
        <a:p>
          <a:r>
            <a:rPr lang="en-US" dirty="0" smtClean="0"/>
            <a:t>Manual Overwrite</a:t>
          </a:r>
          <a:endParaRPr lang="en-US" dirty="0"/>
        </a:p>
      </dgm:t>
    </dgm:pt>
    <dgm:pt modelId="{80AF219F-072F-4DB3-8C64-3A5DD4409B35}" type="parTrans" cxnId="{C600314C-E43A-4969-A105-F03C1333261C}">
      <dgm:prSet/>
      <dgm:spPr/>
      <dgm:t>
        <a:bodyPr/>
        <a:lstStyle/>
        <a:p>
          <a:endParaRPr lang="en-US"/>
        </a:p>
      </dgm:t>
    </dgm:pt>
    <dgm:pt modelId="{E26CB351-2C78-4E39-92C8-3D9725B2E820}" type="sibTrans" cxnId="{C600314C-E43A-4969-A105-F03C1333261C}">
      <dgm:prSet/>
      <dgm:spPr/>
      <dgm:t>
        <a:bodyPr/>
        <a:lstStyle/>
        <a:p>
          <a:endParaRPr lang="en-US"/>
        </a:p>
      </dgm:t>
    </dgm:pt>
    <dgm:pt modelId="{501668A2-87A2-43F0-BB71-DC2BCB5B29D7}" type="pres">
      <dgm:prSet presAssocID="{59898E54-76F2-48C8-83FA-13325188FC54}" presName="Name0" presStyleCnt="0">
        <dgm:presLayoutVars>
          <dgm:dir/>
          <dgm:resizeHandles val="exact"/>
        </dgm:presLayoutVars>
      </dgm:prSet>
      <dgm:spPr/>
    </dgm:pt>
    <dgm:pt modelId="{A4642EC9-0EB6-467F-A293-EACFADDF9C0D}" type="pres">
      <dgm:prSet presAssocID="{EB570CBF-F91D-4F11-B792-72E8A9130E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F6846-0F98-42B3-92C0-76609937430C}" type="pres">
      <dgm:prSet presAssocID="{E948D65A-D03B-4979-B025-0D8F05C7E8E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FD0E8AA-C2F7-425D-A0F5-30420B6A6216}" type="pres">
      <dgm:prSet presAssocID="{E948D65A-D03B-4979-B025-0D8F05C7E8E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B39B6F5-25FD-4E1E-A7F5-E2E95C125118}" type="pres">
      <dgm:prSet presAssocID="{814A471A-D3DF-4D91-9FDD-26375A429F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B274E-3495-4EE8-9E68-B7670710654A}" type="pres">
      <dgm:prSet presAssocID="{7FA049FE-4142-4E04-95ED-77E93E79F0E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AC0B873-199F-4874-91C1-1D93B21A1B11}" type="pres">
      <dgm:prSet presAssocID="{7FA049FE-4142-4E04-95ED-77E93E79F0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7D9AD2B-0E2B-4567-AAAC-CBC8113417E4}" type="pres">
      <dgm:prSet presAssocID="{2EFFF725-5F90-4BE7-9F28-213802CAF6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0DC7F-0ED0-40DE-AB6C-1B5863E4369E}" type="presOf" srcId="{EB570CBF-F91D-4F11-B792-72E8A9130E08}" destId="{A4642EC9-0EB6-467F-A293-EACFADDF9C0D}" srcOrd="0" destOrd="0" presId="urn:microsoft.com/office/officeart/2005/8/layout/process1"/>
    <dgm:cxn modelId="{C600314C-E43A-4969-A105-F03C1333261C}" srcId="{59898E54-76F2-48C8-83FA-13325188FC54}" destId="{2EFFF725-5F90-4BE7-9F28-213802CAF62F}" srcOrd="2" destOrd="0" parTransId="{80AF219F-072F-4DB3-8C64-3A5DD4409B35}" sibTransId="{E26CB351-2C78-4E39-92C8-3D9725B2E820}"/>
    <dgm:cxn modelId="{10637147-A3A7-49F9-93F3-F59F879B04CC}" type="presOf" srcId="{2EFFF725-5F90-4BE7-9F28-213802CAF62F}" destId="{C7D9AD2B-0E2B-4567-AAAC-CBC8113417E4}" srcOrd="0" destOrd="0" presId="urn:microsoft.com/office/officeart/2005/8/layout/process1"/>
    <dgm:cxn modelId="{0CCE81B6-6AB4-41E9-975A-F89740BAA8FB}" srcId="{59898E54-76F2-48C8-83FA-13325188FC54}" destId="{814A471A-D3DF-4D91-9FDD-26375A429F97}" srcOrd="1" destOrd="0" parTransId="{EE48F1FE-5E4B-4045-8949-282991384062}" sibTransId="{7FA049FE-4142-4E04-95ED-77E93E79F0ED}"/>
    <dgm:cxn modelId="{0AFD4697-EFA7-4BA0-82BC-07C5311DA662}" type="presOf" srcId="{59898E54-76F2-48C8-83FA-13325188FC54}" destId="{501668A2-87A2-43F0-BB71-DC2BCB5B29D7}" srcOrd="0" destOrd="0" presId="urn:microsoft.com/office/officeart/2005/8/layout/process1"/>
    <dgm:cxn modelId="{546C5C3C-A237-4936-91B4-1AFCA3DC31A6}" srcId="{59898E54-76F2-48C8-83FA-13325188FC54}" destId="{EB570CBF-F91D-4F11-B792-72E8A9130E08}" srcOrd="0" destOrd="0" parTransId="{017FC528-CB15-4FA5-A59D-2AB1AA21FF88}" sibTransId="{E948D65A-D03B-4979-B025-0D8F05C7E8E2}"/>
    <dgm:cxn modelId="{182ED5AD-8E6C-4579-AB1A-F0F161797B0D}" type="presOf" srcId="{814A471A-D3DF-4D91-9FDD-26375A429F97}" destId="{2B39B6F5-25FD-4E1E-A7F5-E2E95C125118}" srcOrd="0" destOrd="0" presId="urn:microsoft.com/office/officeart/2005/8/layout/process1"/>
    <dgm:cxn modelId="{A3322796-2688-4EEA-94D1-BC918325A1F4}" type="presOf" srcId="{E948D65A-D03B-4979-B025-0D8F05C7E8E2}" destId="{BFD0E8AA-C2F7-425D-A0F5-30420B6A6216}" srcOrd="1" destOrd="0" presId="urn:microsoft.com/office/officeart/2005/8/layout/process1"/>
    <dgm:cxn modelId="{2D497E3F-6B1A-45FA-97E6-18CC117B1FD7}" type="presOf" srcId="{E948D65A-D03B-4979-B025-0D8F05C7E8E2}" destId="{B71F6846-0F98-42B3-92C0-76609937430C}" srcOrd="0" destOrd="0" presId="urn:microsoft.com/office/officeart/2005/8/layout/process1"/>
    <dgm:cxn modelId="{3C650774-A4F9-4962-AA42-674397E2E350}" type="presOf" srcId="{7FA049FE-4142-4E04-95ED-77E93E79F0ED}" destId="{8AC0B873-199F-4874-91C1-1D93B21A1B11}" srcOrd="1" destOrd="0" presId="urn:microsoft.com/office/officeart/2005/8/layout/process1"/>
    <dgm:cxn modelId="{6F340AA1-0118-45B0-851D-F07D9ABE27F1}" type="presOf" srcId="{7FA049FE-4142-4E04-95ED-77E93E79F0ED}" destId="{5DCB274E-3495-4EE8-9E68-B7670710654A}" srcOrd="0" destOrd="0" presId="urn:microsoft.com/office/officeart/2005/8/layout/process1"/>
    <dgm:cxn modelId="{B4720709-307A-457E-98C2-8F943F6EDBC6}" type="presParOf" srcId="{501668A2-87A2-43F0-BB71-DC2BCB5B29D7}" destId="{A4642EC9-0EB6-467F-A293-EACFADDF9C0D}" srcOrd="0" destOrd="0" presId="urn:microsoft.com/office/officeart/2005/8/layout/process1"/>
    <dgm:cxn modelId="{BBB30FA8-3860-4E81-A860-AE7CC36643EB}" type="presParOf" srcId="{501668A2-87A2-43F0-BB71-DC2BCB5B29D7}" destId="{B71F6846-0F98-42B3-92C0-76609937430C}" srcOrd="1" destOrd="0" presId="urn:microsoft.com/office/officeart/2005/8/layout/process1"/>
    <dgm:cxn modelId="{A092AE52-177D-4005-BAEC-7EAE805A2228}" type="presParOf" srcId="{B71F6846-0F98-42B3-92C0-76609937430C}" destId="{BFD0E8AA-C2F7-425D-A0F5-30420B6A6216}" srcOrd="0" destOrd="0" presId="urn:microsoft.com/office/officeart/2005/8/layout/process1"/>
    <dgm:cxn modelId="{F2781276-B9F2-4DB0-9FCC-22DE2CD7643B}" type="presParOf" srcId="{501668A2-87A2-43F0-BB71-DC2BCB5B29D7}" destId="{2B39B6F5-25FD-4E1E-A7F5-E2E95C125118}" srcOrd="2" destOrd="0" presId="urn:microsoft.com/office/officeart/2005/8/layout/process1"/>
    <dgm:cxn modelId="{A24A3A87-3204-4437-B41D-5919B6117E15}" type="presParOf" srcId="{501668A2-87A2-43F0-BB71-DC2BCB5B29D7}" destId="{5DCB274E-3495-4EE8-9E68-B7670710654A}" srcOrd="3" destOrd="0" presId="urn:microsoft.com/office/officeart/2005/8/layout/process1"/>
    <dgm:cxn modelId="{BB6563CA-16C0-4403-9DDC-FFD6B5844981}" type="presParOf" srcId="{5DCB274E-3495-4EE8-9E68-B7670710654A}" destId="{8AC0B873-199F-4874-91C1-1D93B21A1B11}" srcOrd="0" destOrd="0" presId="urn:microsoft.com/office/officeart/2005/8/layout/process1"/>
    <dgm:cxn modelId="{4A2ED394-4CAF-4254-BB76-02367ED60534}" type="presParOf" srcId="{501668A2-87A2-43F0-BB71-DC2BCB5B29D7}" destId="{C7D9AD2B-0E2B-4567-AAAC-CBC8113417E4}" srcOrd="4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316DC4-DB05-4C0B-9325-DABADB8FE493}" type="doc">
      <dgm:prSet loTypeId="urn:microsoft.com/office/officeart/2005/8/layout/process2" loCatId="process" qsTypeId="urn:microsoft.com/office/officeart/2005/8/quickstyle/3d4" qsCatId="3D" csTypeId="urn:microsoft.com/office/officeart/2005/8/colors/colorful3" csCatId="colorful" phldr="1"/>
      <dgm:spPr/>
    </dgm:pt>
    <dgm:pt modelId="{5A3B0EAF-E629-4D72-8E72-6DF8F5D9E0F5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smtClean="0">
              <a:latin typeface="Rockwell" panose="02060603020205020403" pitchFamily="18" charset="0"/>
            </a:rPr>
            <a:t>Alarm the Locomaster</a:t>
          </a:r>
          <a:endParaRPr lang="en-US" sz="2400" dirty="0">
            <a:latin typeface="Rockwell" panose="02060603020205020403" pitchFamily="18" charset="0"/>
          </a:endParaRPr>
        </a:p>
      </dgm:t>
    </dgm:pt>
    <dgm:pt modelId="{065E0538-F7B6-4AF7-9851-26DA1924CF13}" type="parTrans" cxnId="{7FCF1560-686A-48C2-AB2A-1CF78E92F067}">
      <dgm:prSet/>
      <dgm:spPr/>
      <dgm:t>
        <a:bodyPr/>
        <a:lstStyle/>
        <a:p>
          <a:endParaRPr lang="en-US"/>
        </a:p>
      </dgm:t>
    </dgm:pt>
    <dgm:pt modelId="{17E148D0-A0CB-42C1-A821-4A7E8F5B5FCC}" type="sibTrans" cxnId="{7FCF1560-686A-48C2-AB2A-1CF78E92F067}">
      <dgm:prSet/>
      <dgm:spPr/>
      <dgm:t>
        <a:bodyPr/>
        <a:lstStyle/>
        <a:p>
          <a:endParaRPr lang="en-US"/>
        </a:p>
      </dgm:t>
    </dgm:pt>
    <dgm:pt modelId="{4A590EC2-E66F-4EB4-A1E3-ECF7C0434BD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Rockwell" panose="02060603020205020403" pitchFamily="18" charset="0"/>
            </a:rPr>
            <a:t>Alarm the Guard</a:t>
          </a:r>
          <a:endParaRPr lang="en-US" dirty="0">
            <a:latin typeface="Rockwell" panose="02060603020205020403" pitchFamily="18" charset="0"/>
          </a:endParaRPr>
        </a:p>
      </dgm:t>
    </dgm:pt>
    <dgm:pt modelId="{7CBB1ADF-1D4C-43D5-A2DE-EABC86B65370}" type="parTrans" cxnId="{61F10C25-C98B-4A40-98D5-5E784280C2B5}">
      <dgm:prSet/>
      <dgm:spPr/>
      <dgm:t>
        <a:bodyPr/>
        <a:lstStyle/>
        <a:p>
          <a:endParaRPr lang="en-US"/>
        </a:p>
      </dgm:t>
    </dgm:pt>
    <dgm:pt modelId="{1DED80AC-FDC2-4AFA-9D00-821D6C13774E}" type="sibTrans" cxnId="{61F10C25-C98B-4A40-98D5-5E784280C2B5}">
      <dgm:prSet/>
      <dgm:spPr/>
      <dgm:t>
        <a:bodyPr/>
        <a:lstStyle/>
        <a:p>
          <a:endParaRPr lang="en-US"/>
        </a:p>
      </dgm:t>
    </dgm:pt>
    <dgm:pt modelId="{3F6E6B84-4BE7-4212-9EFC-DA3C50ECA97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Rockwell" panose="02060603020205020403" pitchFamily="18" charset="0"/>
            </a:rPr>
            <a:t>Send signal to onboard guard system</a:t>
          </a:r>
          <a:endParaRPr lang="en-US" dirty="0">
            <a:latin typeface="Rockwell" panose="02060603020205020403" pitchFamily="18" charset="0"/>
          </a:endParaRPr>
        </a:p>
      </dgm:t>
    </dgm:pt>
    <dgm:pt modelId="{5B1C4833-391C-4EB4-9623-54121514658B}" type="parTrans" cxnId="{AF2DDBBD-01AD-48B9-A7AB-F236D479992B}">
      <dgm:prSet/>
      <dgm:spPr/>
      <dgm:t>
        <a:bodyPr/>
        <a:lstStyle/>
        <a:p>
          <a:endParaRPr lang="en-US"/>
        </a:p>
      </dgm:t>
    </dgm:pt>
    <dgm:pt modelId="{34F7455C-3C6F-4B71-96C3-D98A2ACE0313}" type="sibTrans" cxnId="{AF2DDBBD-01AD-48B9-A7AB-F236D479992B}">
      <dgm:prSet/>
      <dgm:spPr/>
      <dgm:t>
        <a:bodyPr/>
        <a:lstStyle/>
        <a:p>
          <a:endParaRPr lang="en-US"/>
        </a:p>
      </dgm:t>
    </dgm:pt>
    <dgm:pt modelId="{BF715CA4-8C81-4CF1-B122-98CFBB54AF66}" type="pres">
      <dgm:prSet presAssocID="{55316DC4-DB05-4C0B-9325-DABADB8FE493}" presName="linearFlow" presStyleCnt="0">
        <dgm:presLayoutVars>
          <dgm:resizeHandles val="exact"/>
        </dgm:presLayoutVars>
      </dgm:prSet>
      <dgm:spPr/>
    </dgm:pt>
    <dgm:pt modelId="{0ADDAE55-EF68-4651-9B8C-2E54657745A5}" type="pres">
      <dgm:prSet presAssocID="{5A3B0EAF-E629-4D72-8E72-6DF8F5D9E0F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698EB-09DF-4063-BDAC-217B91337539}" type="pres">
      <dgm:prSet presAssocID="{17E148D0-A0CB-42C1-A821-4A7E8F5B5FC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735E26-37A1-408C-AF5C-AC8E573FDD1D}" type="pres">
      <dgm:prSet presAssocID="{17E148D0-A0CB-42C1-A821-4A7E8F5B5FC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D55698C-E124-4204-B60E-26A9322E5823}" type="pres">
      <dgm:prSet presAssocID="{4A590EC2-E66F-4EB4-A1E3-ECF7C0434B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42C0C-F382-4296-8B63-8013B9F91AEA}" type="pres">
      <dgm:prSet presAssocID="{1DED80AC-FDC2-4AFA-9D00-821D6C13774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166C419-A32C-4D1A-BA55-6FBD2881967C}" type="pres">
      <dgm:prSet presAssocID="{1DED80AC-FDC2-4AFA-9D00-821D6C13774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182379C-6874-416A-96A5-6568E41551F8}" type="pres">
      <dgm:prSet presAssocID="{3F6E6B84-4BE7-4212-9EFC-DA3C50ECA97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CF1560-686A-48C2-AB2A-1CF78E92F067}" srcId="{55316DC4-DB05-4C0B-9325-DABADB8FE493}" destId="{5A3B0EAF-E629-4D72-8E72-6DF8F5D9E0F5}" srcOrd="0" destOrd="0" parTransId="{065E0538-F7B6-4AF7-9851-26DA1924CF13}" sibTransId="{17E148D0-A0CB-42C1-A821-4A7E8F5B5FCC}"/>
    <dgm:cxn modelId="{9819E121-BCBB-44AD-9B02-0C87145862FE}" type="presOf" srcId="{55316DC4-DB05-4C0B-9325-DABADB8FE493}" destId="{BF715CA4-8C81-4CF1-B122-98CFBB54AF66}" srcOrd="0" destOrd="0" presId="urn:microsoft.com/office/officeart/2005/8/layout/process2"/>
    <dgm:cxn modelId="{99A565DF-1699-487C-86A8-0966F561621A}" type="presOf" srcId="{4A590EC2-E66F-4EB4-A1E3-ECF7C0434BD1}" destId="{8D55698C-E124-4204-B60E-26A9322E5823}" srcOrd="0" destOrd="0" presId="urn:microsoft.com/office/officeart/2005/8/layout/process2"/>
    <dgm:cxn modelId="{D00C610D-5398-4167-BFC1-353E1E0127AE}" type="presOf" srcId="{1DED80AC-FDC2-4AFA-9D00-821D6C13774E}" destId="{B166C419-A32C-4D1A-BA55-6FBD2881967C}" srcOrd="1" destOrd="0" presId="urn:microsoft.com/office/officeart/2005/8/layout/process2"/>
    <dgm:cxn modelId="{57C3570A-4634-4E39-80D1-00419D6E83FF}" type="presOf" srcId="{17E148D0-A0CB-42C1-A821-4A7E8F5B5FCC}" destId="{8E1698EB-09DF-4063-BDAC-217B91337539}" srcOrd="0" destOrd="0" presId="urn:microsoft.com/office/officeart/2005/8/layout/process2"/>
    <dgm:cxn modelId="{61F10C25-C98B-4A40-98D5-5E784280C2B5}" srcId="{55316DC4-DB05-4C0B-9325-DABADB8FE493}" destId="{4A590EC2-E66F-4EB4-A1E3-ECF7C0434BD1}" srcOrd="1" destOrd="0" parTransId="{7CBB1ADF-1D4C-43D5-A2DE-EABC86B65370}" sibTransId="{1DED80AC-FDC2-4AFA-9D00-821D6C13774E}"/>
    <dgm:cxn modelId="{B86D0EB9-49F7-45DA-9355-08C0B1FD59B6}" type="presOf" srcId="{1DED80AC-FDC2-4AFA-9D00-821D6C13774E}" destId="{71542C0C-F382-4296-8B63-8013B9F91AEA}" srcOrd="0" destOrd="0" presId="urn:microsoft.com/office/officeart/2005/8/layout/process2"/>
    <dgm:cxn modelId="{DB5A136E-1EB3-460D-9D95-9AD1D850B9E9}" type="presOf" srcId="{3F6E6B84-4BE7-4212-9EFC-DA3C50ECA97E}" destId="{C182379C-6874-416A-96A5-6568E41551F8}" srcOrd="0" destOrd="0" presId="urn:microsoft.com/office/officeart/2005/8/layout/process2"/>
    <dgm:cxn modelId="{AF2DDBBD-01AD-48B9-A7AB-F236D479992B}" srcId="{55316DC4-DB05-4C0B-9325-DABADB8FE493}" destId="{3F6E6B84-4BE7-4212-9EFC-DA3C50ECA97E}" srcOrd="2" destOrd="0" parTransId="{5B1C4833-391C-4EB4-9623-54121514658B}" sibTransId="{34F7455C-3C6F-4B71-96C3-D98A2ACE0313}"/>
    <dgm:cxn modelId="{1ED7EED9-4ABD-428A-962E-D4CADF616638}" type="presOf" srcId="{5A3B0EAF-E629-4D72-8E72-6DF8F5D9E0F5}" destId="{0ADDAE55-EF68-4651-9B8C-2E54657745A5}" srcOrd="0" destOrd="0" presId="urn:microsoft.com/office/officeart/2005/8/layout/process2"/>
    <dgm:cxn modelId="{EC8411B9-7F64-41F3-B6A1-75A27AA3B703}" type="presOf" srcId="{17E148D0-A0CB-42C1-A821-4A7E8F5B5FCC}" destId="{E2735E26-37A1-408C-AF5C-AC8E573FDD1D}" srcOrd="1" destOrd="0" presId="urn:microsoft.com/office/officeart/2005/8/layout/process2"/>
    <dgm:cxn modelId="{99008413-C04B-4DA3-9FC0-AAA400FDF945}" type="presParOf" srcId="{BF715CA4-8C81-4CF1-B122-98CFBB54AF66}" destId="{0ADDAE55-EF68-4651-9B8C-2E54657745A5}" srcOrd="0" destOrd="0" presId="urn:microsoft.com/office/officeart/2005/8/layout/process2"/>
    <dgm:cxn modelId="{EB18D4F8-D1D1-4C40-A1F1-AB7F543C9134}" type="presParOf" srcId="{BF715CA4-8C81-4CF1-B122-98CFBB54AF66}" destId="{8E1698EB-09DF-4063-BDAC-217B91337539}" srcOrd="1" destOrd="0" presId="urn:microsoft.com/office/officeart/2005/8/layout/process2"/>
    <dgm:cxn modelId="{EE110A31-A436-4C0A-878A-CBC73C34CEA8}" type="presParOf" srcId="{8E1698EB-09DF-4063-BDAC-217B91337539}" destId="{E2735E26-37A1-408C-AF5C-AC8E573FDD1D}" srcOrd="0" destOrd="0" presId="urn:microsoft.com/office/officeart/2005/8/layout/process2"/>
    <dgm:cxn modelId="{4B11820F-C8F8-4283-81AD-A10BE02DD46F}" type="presParOf" srcId="{BF715CA4-8C81-4CF1-B122-98CFBB54AF66}" destId="{8D55698C-E124-4204-B60E-26A9322E5823}" srcOrd="2" destOrd="0" presId="urn:microsoft.com/office/officeart/2005/8/layout/process2"/>
    <dgm:cxn modelId="{04EDFD7B-07CB-497A-BC52-27667BD9304E}" type="presParOf" srcId="{BF715CA4-8C81-4CF1-B122-98CFBB54AF66}" destId="{71542C0C-F382-4296-8B63-8013B9F91AEA}" srcOrd="3" destOrd="0" presId="urn:microsoft.com/office/officeart/2005/8/layout/process2"/>
    <dgm:cxn modelId="{2835BF87-6C3C-440A-B467-54B10D4D2F92}" type="presParOf" srcId="{71542C0C-F382-4296-8B63-8013B9F91AEA}" destId="{B166C419-A32C-4D1A-BA55-6FBD2881967C}" srcOrd="0" destOrd="0" presId="urn:microsoft.com/office/officeart/2005/8/layout/process2"/>
    <dgm:cxn modelId="{2B4B1E25-7966-4042-AE07-D203CCCB06A6}" type="presParOf" srcId="{BF715CA4-8C81-4CF1-B122-98CFBB54AF66}" destId="{C182379C-6874-416A-96A5-6568E41551F8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C07246-85F5-4D73-97E9-381E51884804}" type="doc">
      <dgm:prSet loTypeId="urn:microsoft.com/office/officeart/2005/8/layout/radial1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CA390D-A09B-48D9-B367-7FC547A1EF5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Rockwell" pitchFamily="18" charset="0"/>
            </a:rPr>
            <a:t>Added Key Features</a:t>
          </a:r>
          <a:endParaRPr lang="en-US" dirty="0">
            <a:solidFill>
              <a:schemeClr val="tx1"/>
            </a:solidFill>
            <a:latin typeface="Rockwell" pitchFamily="18" charset="0"/>
          </a:endParaRPr>
        </a:p>
      </dgm:t>
    </dgm:pt>
    <dgm:pt modelId="{7C5C491D-A0E5-4A87-8DAC-4D49CC974702}" type="parTrans" cxnId="{73759155-08DD-4FB6-BF2C-01327AF7E6F3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8E348187-AB0F-4BBF-990E-C973A21975E9}" type="sibTrans" cxnId="{73759155-08DD-4FB6-BF2C-01327AF7E6F3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A19C0D70-2C96-42B8-8F14-915C700A913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Rockwell" pitchFamily="18" charset="0"/>
            </a:rPr>
            <a:t>Live location and Speed share</a:t>
          </a:r>
          <a:endParaRPr lang="en-US" dirty="0">
            <a:solidFill>
              <a:schemeClr val="tx1"/>
            </a:solidFill>
            <a:latin typeface="Rockwell" pitchFamily="18" charset="0"/>
          </a:endParaRPr>
        </a:p>
      </dgm:t>
    </dgm:pt>
    <dgm:pt modelId="{50C44839-812C-4176-974C-050E78DB4F6C}" type="parTrans" cxnId="{6749B308-29DD-4197-A453-B5D10B97351B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095578C0-A8B5-4F91-9E0E-1290E5824C25}" type="sibTrans" cxnId="{6749B308-29DD-4197-A453-B5D10B97351B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62E3B432-6CE8-4437-9830-184BBFEFAB9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Rockwell" pitchFamily="18" charset="0"/>
            </a:rPr>
            <a:t>Dynamic Maximum Allowable Speed Display</a:t>
          </a:r>
          <a:endParaRPr lang="en-US" dirty="0">
            <a:solidFill>
              <a:schemeClr val="tx1"/>
            </a:solidFill>
            <a:latin typeface="Rockwell" pitchFamily="18" charset="0"/>
          </a:endParaRPr>
        </a:p>
      </dgm:t>
    </dgm:pt>
    <dgm:pt modelId="{A98C38B4-EB4B-44A1-99C6-9E266C41EE85}" type="parTrans" cxnId="{DE3AF371-6C08-4AED-80C3-7E886E92223C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713557FE-77A5-4F94-B4F1-4BFFE59445F5}" type="sibTrans" cxnId="{DE3AF371-6C08-4AED-80C3-7E886E92223C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C8B36034-CF9E-4AB0-8701-1ED8109BA0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Rockwell" pitchFamily="18" charset="0"/>
            </a:rPr>
            <a:t>Live Train Forecasting </a:t>
          </a:r>
          <a:endParaRPr lang="en-US" dirty="0">
            <a:solidFill>
              <a:schemeClr val="tx1"/>
            </a:solidFill>
            <a:latin typeface="Rockwell" pitchFamily="18" charset="0"/>
          </a:endParaRPr>
        </a:p>
      </dgm:t>
    </dgm:pt>
    <dgm:pt modelId="{68EE1CE8-AE2D-4033-813D-CF4320CC3638}" type="parTrans" cxnId="{EEBC8A3D-DFD2-42D7-9DFB-163F36CB0A5D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FED77E56-877F-44DE-84E1-20773C063478}" type="sibTrans" cxnId="{EEBC8A3D-DFD2-42D7-9DFB-163F36CB0A5D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A8A7EB3B-6349-490B-844C-7BD0DCC35C8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Rockwell" pitchFamily="18" charset="0"/>
            </a:rPr>
            <a:t>Dynamic Information about ahead track</a:t>
          </a:r>
          <a:endParaRPr lang="en-US" dirty="0">
            <a:solidFill>
              <a:schemeClr val="tx1"/>
            </a:solidFill>
            <a:latin typeface="Rockwell" pitchFamily="18" charset="0"/>
          </a:endParaRPr>
        </a:p>
      </dgm:t>
    </dgm:pt>
    <dgm:pt modelId="{04EE51BD-EFA7-4CA6-A1CA-72AF086438F6}" type="parTrans" cxnId="{5D1828DB-C8A3-4370-B1FA-4FF2FBD11BFC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8CC7BDB8-74B7-46D2-8BB0-102C73E30AAE}" type="sibTrans" cxnId="{5D1828DB-C8A3-4370-B1FA-4FF2FBD11BFC}">
      <dgm:prSet/>
      <dgm:spPr/>
      <dgm:t>
        <a:bodyPr/>
        <a:lstStyle/>
        <a:p>
          <a:endParaRPr lang="en-US">
            <a:solidFill>
              <a:schemeClr val="tx1"/>
            </a:solidFill>
            <a:latin typeface="Rockwell" pitchFamily="18" charset="0"/>
          </a:endParaRPr>
        </a:p>
      </dgm:t>
    </dgm:pt>
    <dgm:pt modelId="{994DB56F-2394-4211-8F48-15B932B2E6E8}" type="pres">
      <dgm:prSet presAssocID="{FBC07246-85F5-4D73-97E9-381E5188480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2299F-440C-45EA-8292-A52EE32D38D3}" type="pres">
      <dgm:prSet presAssocID="{59CA390D-A09B-48D9-B367-7FC547A1EF54}" presName="centerShape" presStyleLbl="node0" presStyleIdx="0" presStyleCnt="1"/>
      <dgm:spPr/>
      <dgm:t>
        <a:bodyPr/>
        <a:lstStyle/>
        <a:p>
          <a:endParaRPr lang="en-US"/>
        </a:p>
      </dgm:t>
    </dgm:pt>
    <dgm:pt modelId="{68167798-CEF2-4434-AA9D-2C7BC2885209}" type="pres">
      <dgm:prSet presAssocID="{50C44839-812C-4176-974C-050E78DB4F6C}" presName="Name9" presStyleLbl="parChTrans1D2" presStyleIdx="0" presStyleCnt="4"/>
      <dgm:spPr/>
      <dgm:t>
        <a:bodyPr/>
        <a:lstStyle/>
        <a:p>
          <a:endParaRPr lang="en-US"/>
        </a:p>
      </dgm:t>
    </dgm:pt>
    <dgm:pt modelId="{B73AD697-FA2A-408C-87A9-FA3583C427BF}" type="pres">
      <dgm:prSet presAssocID="{50C44839-812C-4176-974C-050E78DB4F6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6AD6AFE6-DEE9-4EE4-8480-0923C899A157}" type="pres">
      <dgm:prSet presAssocID="{A19C0D70-2C96-42B8-8F14-915C700A913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D5AFB-A16D-4D0A-95D2-AC971AF2DE1D}" type="pres">
      <dgm:prSet presAssocID="{A98C38B4-EB4B-44A1-99C6-9E266C41EE85}" presName="Name9" presStyleLbl="parChTrans1D2" presStyleIdx="1" presStyleCnt="4"/>
      <dgm:spPr/>
      <dgm:t>
        <a:bodyPr/>
        <a:lstStyle/>
        <a:p>
          <a:endParaRPr lang="en-US"/>
        </a:p>
      </dgm:t>
    </dgm:pt>
    <dgm:pt modelId="{066433D7-9465-426A-AC8A-9809F45CA762}" type="pres">
      <dgm:prSet presAssocID="{A98C38B4-EB4B-44A1-99C6-9E266C41EE8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E6BABB1-CDA3-48D0-8ECA-78AE33F16E3B}" type="pres">
      <dgm:prSet presAssocID="{62E3B432-6CE8-4437-9830-184BBFEFAB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2D1C3-7FA5-4020-9C77-B6D6B838CA3E}" type="pres">
      <dgm:prSet presAssocID="{68EE1CE8-AE2D-4033-813D-CF4320CC3638}" presName="Name9" presStyleLbl="parChTrans1D2" presStyleIdx="2" presStyleCnt="4"/>
      <dgm:spPr/>
      <dgm:t>
        <a:bodyPr/>
        <a:lstStyle/>
        <a:p>
          <a:endParaRPr lang="en-US"/>
        </a:p>
      </dgm:t>
    </dgm:pt>
    <dgm:pt modelId="{8C59A6E4-E634-4BA7-9051-6A62D1E04485}" type="pres">
      <dgm:prSet presAssocID="{68EE1CE8-AE2D-4033-813D-CF4320CC363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86C20965-865F-43C0-8D41-DEC77C924B83}" type="pres">
      <dgm:prSet presAssocID="{C8B36034-CF9E-4AB0-8701-1ED8109BA0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4CAC0-CCBF-4E52-81F0-E0CFB809E608}" type="pres">
      <dgm:prSet presAssocID="{04EE51BD-EFA7-4CA6-A1CA-72AF086438F6}" presName="Name9" presStyleLbl="parChTrans1D2" presStyleIdx="3" presStyleCnt="4"/>
      <dgm:spPr/>
      <dgm:t>
        <a:bodyPr/>
        <a:lstStyle/>
        <a:p>
          <a:endParaRPr lang="en-US"/>
        </a:p>
      </dgm:t>
    </dgm:pt>
    <dgm:pt modelId="{0A4F0F3B-B78A-482E-86E5-F61152E3A06C}" type="pres">
      <dgm:prSet presAssocID="{04EE51BD-EFA7-4CA6-A1CA-72AF086438F6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C532519-2475-4E30-9504-0E45A832F579}" type="pres">
      <dgm:prSet presAssocID="{A8A7EB3B-6349-490B-844C-7BD0DCC35C8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9B308-29DD-4197-A453-B5D10B97351B}" srcId="{59CA390D-A09B-48D9-B367-7FC547A1EF54}" destId="{A19C0D70-2C96-42B8-8F14-915C700A9136}" srcOrd="0" destOrd="0" parTransId="{50C44839-812C-4176-974C-050E78DB4F6C}" sibTransId="{095578C0-A8B5-4F91-9E0E-1290E5824C25}"/>
    <dgm:cxn modelId="{1052F12C-36FE-4DD4-B926-48DB4112C8AB}" type="presOf" srcId="{68EE1CE8-AE2D-4033-813D-CF4320CC3638}" destId="{8C59A6E4-E634-4BA7-9051-6A62D1E04485}" srcOrd="1" destOrd="0" presId="urn:microsoft.com/office/officeart/2005/8/layout/radial1"/>
    <dgm:cxn modelId="{DE3AF371-6C08-4AED-80C3-7E886E92223C}" srcId="{59CA390D-A09B-48D9-B367-7FC547A1EF54}" destId="{62E3B432-6CE8-4437-9830-184BBFEFAB9D}" srcOrd="1" destOrd="0" parTransId="{A98C38B4-EB4B-44A1-99C6-9E266C41EE85}" sibTransId="{713557FE-77A5-4F94-B4F1-4BFFE59445F5}"/>
    <dgm:cxn modelId="{B10A328F-8292-4304-9B83-DBA91656372E}" type="presOf" srcId="{50C44839-812C-4176-974C-050E78DB4F6C}" destId="{B73AD697-FA2A-408C-87A9-FA3583C427BF}" srcOrd="1" destOrd="0" presId="urn:microsoft.com/office/officeart/2005/8/layout/radial1"/>
    <dgm:cxn modelId="{6FDB291F-5AB0-450D-9231-892B0A2B2C9B}" type="presOf" srcId="{A98C38B4-EB4B-44A1-99C6-9E266C41EE85}" destId="{FC6D5AFB-A16D-4D0A-95D2-AC971AF2DE1D}" srcOrd="0" destOrd="0" presId="urn:microsoft.com/office/officeart/2005/8/layout/radial1"/>
    <dgm:cxn modelId="{7DD93720-5880-470E-A238-400C22990A67}" type="presOf" srcId="{62E3B432-6CE8-4437-9830-184BBFEFAB9D}" destId="{6E6BABB1-CDA3-48D0-8ECA-78AE33F16E3B}" srcOrd="0" destOrd="0" presId="urn:microsoft.com/office/officeart/2005/8/layout/radial1"/>
    <dgm:cxn modelId="{1F8D82E7-BD23-4097-AB51-655CAE3A6687}" type="presOf" srcId="{A8A7EB3B-6349-490B-844C-7BD0DCC35C87}" destId="{8C532519-2475-4E30-9504-0E45A832F579}" srcOrd="0" destOrd="0" presId="urn:microsoft.com/office/officeart/2005/8/layout/radial1"/>
    <dgm:cxn modelId="{82F9584D-95BC-4354-8A4D-60EDA6CF1E81}" type="presOf" srcId="{04EE51BD-EFA7-4CA6-A1CA-72AF086438F6}" destId="{0A4F0F3B-B78A-482E-86E5-F61152E3A06C}" srcOrd="1" destOrd="0" presId="urn:microsoft.com/office/officeart/2005/8/layout/radial1"/>
    <dgm:cxn modelId="{BDF15ACA-13E9-400A-8520-5F7E31DC93CC}" type="presOf" srcId="{FBC07246-85F5-4D73-97E9-381E51884804}" destId="{994DB56F-2394-4211-8F48-15B932B2E6E8}" srcOrd="0" destOrd="0" presId="urn:microsoft.com/office/officeart/2005/8/layout/radial1"/>
    <dgm:cxn modelId="{39BE3126-6E8D-4CDD-AD95-7C8F59C5563F}" type="presOf" srcId="{04EE51BD-EFA7-4CA6-A1CA-72AF086438F6}" destId="{3DA4CAC0-CCBF-4E52-81F0-E0CFB809E608}" srcOrd="0" destOrd="0" presId="urn:microsoft.com/office/officeart/2005/8/layout/radial1"/>
    <dgm:cxn modelId="{EEBC8A3D-DFD2-42D7-9DFB-163F36CB0A5D}" srcId="{59CA390D-A09B-48D9-B367-7FC547A1EF54}" destId="{C8B36034-CF9E-4AB0-8701-1ED8109BA068}" srcOrd="2" destOrd="0" parTransId="{68EE1CE8-AE2D-4033-813D-CF4320CC3638}" sibTransId="{FED77E56-877F-44DE-84E1-20773C063478}"/>
    <dgm:cxn modelId="{5B31E2DF-80F2-4DB0-9EBE-DE1CF61DE899}" type="presOf" srcId="{A98C38B4-EB4B-44A1-99C6-9E266C41EE85}" destId="{066433D7-9465-426A-AC8A-9809F45CA762}" srcOrd="1" destOrd="0" presId="urn:microsoft.com/office/officeart/2005/8/layout/radial1"/>
    <dgm:cxn modelId="{D2B0ECC6-8FD8-45FF-B719-7FBA74843912}" type="presOf" srcId="{A19C0D70-2C96-42B8-8F14-915C700A9136}" destId="{6AD6AFE6-DEE9-4EE4-8480-0923C899A157}" srcOrd="0" destOrd="0" presId="urn:microsoft.com/office/officeart/2005/8/layout/radial1"/>
    <dgm:cxn modelId="{7245FE9F-4241-48BA-BC0E-D76C59856A4B}" type="presOf" srcId="{59CA390D-A09B-48D9-B367-7FC547A1EF54}" destId="{4C92299F-440C-45EA-8292-A52EE32D38D3}" srcOrd="0" destOrd="0" presId="urn:microsoft.com/office/officeart/2005/8/layout/radial1"/>
    <dgm:cxn modelId="{73759155-08DD-4FB6-BF2C-01327AF7E6F3}" srcId="{FBC07246-85F5-4D73-97E9-381E51884804}" destId="{59CA390D-A09B-48D9-B367-7FC547A1EF54}" srcOrd="0" destOrd="0" parTransId="{7C5C491D-A0E5-4A87-8DAC-4D49CC974702}" sibTransId="{8E348187-AB0F-4BBF-990E-C973A21975E9}"/>
    <dgm:cxn modelId="{82603E1D-1A75-47C4-8730-5BB5E65CD717}" type="presOf" srcId="{50C44839-812C-4176-974C-050E78DB4F6C}" destId="{68167798-CEF2-4434-AA9D-2C7BC2885209}" srcOrd="0" destOrd="0" presId="urn:microsoft.com/office/officeart/2005/8/layout/radial1"/>
    <dgm:cxn modelId="{C251805C-2111-4847-B7E4-AD6CACD2611B}" type="presOf" srcId="{C8B36034-CF9E-4AB0-8701-1ED8109BA068}" destId="{86C20965-865F-43C0-8D41-DEC77C924B83}" srcOrd="0" destOrd="0" presId="urn:microsoft.com/office/officeart/2005/8/layout/radial1"/>
    <dgm:cxn modelId="{CEED8DA3-5552-4252-88CE-F30909B68926}" type="presOf" srcId="{68EE1CE8-AE2D-4033-813D-CF4320CC3638}" destId="{5E82D1C3-7FA5-4020-9C77-B6D6B838CA3E}" srcOrd="0" destOrd="0" presId="urn:microsoft.com/office/officeart/2005/8/layout/radial1"/>
    <dgm:cxn modelId="{5D1828DB-C8A3-4370-B1FA-4FF2FBD11BFC}" srcId="{59CA390D-A09B-48D9-B367-7FC547A1EF54}" destId="{A8A7EB3B-6349-490B-844C-7BD0DCC35C87}" srcOrd="3" destOrd="0" parTransId="{04EE51BD-EFA7-4CA6-A1CA-72AF086438F6}" sibTransId="{8CC7BDB8-74B7-46D2-8BB0-102C73E30AAE}"/>
    <dgm:cxn modelId="{B65576A0-CDE1-448C-A246-A75ABC1854CD}" type="presParOf" srcId="{994DB56F-2394-4211-8F48-15B932B2E6E8}" destId="{4C92299F-440C-45EA-8292-A52EE32D38D3}" srcOrd="0" destOrd="0" presId="urn:microsoft.com/office/officeart/2005/8/layout/radial1"/>
    <dgm:cxn modelId="{7391B0A0-23B4-43D2-8ED4-A21A00F88CA7}" type="presParOf" srcId="{994DB56F-2394-4211-8F48-15B932B2E6E8}" destId="{68167798-CEF2-4434-AA9D-2C7BC2885209}" srcOrd="1" destOrd="0" presId="urn:microsoft.com/office/officeart/2005/8/layout/radial1"/>
    <dgm:cxn modelId="{6F9CFF73-FC4D-47E8-8F2B-1D4C2E704CB7}" type="presParOf" srcId="{68167798-CEF2-4434-AA9D-2C7BC2885209}" destId="{B73AD697-FA2A-408C-87A9-FA3583C427BF}" srcOrd="0" destOrd="0" presId="urn:microsoft.com/office/officeart/2005/8/layout/radial1"/>
    <dgm:cxn modelId="{A2DDEEEB-EE0E-41D5-B630-E99F6DD6695C}" type="presParOf" srcId="{994DB56F-2394-4211-8F48-15B932B2E6E8}" destId="{6AD6AFE6-DEE9-4EE4-8480-0923C899A157}" srcOrd="2" destOrd="0" presId="urn:microsoft.com/office/officeart/2005/8/layout/radial1"/>
    <dgm:cxn modelId="{1E9AC4DE-5524-409C-AE46-0EDC40813BD6}" type="presParOf" srcId="{994DB56F-2394-4211-8F48-15B932B2E6E8}" destId="{FC6D5AFB-A16D-4D0A-95D2-AC971AF2DE1D}" srcOrd="3" destOrd="0" presId="urn:microsoft.com/office/officeart/2005/8/layout/radial1"/>
    <dgm:cxn modelId="{84ABC7B5-193F-43C5-AE25-3204D12E779E}" type="presParOf" srcId="{FC6D5AFB-A16D-4D0A-95D2-AC971AF2DE1D}" destId="{066433D7-9465-426A-AC8A-9809F45CA762}" srcOrd="0" destOrd="0" presId="urn:microsoft.com/office/officeart/2005/8/layout/radial1"/>
    <dgm:cxn modelId="{34BFF869-E9E7-4E2D-ACE4-11CF867D2679}" type="presParOf" srcId="{994DB56F-2394-4211-8F48-15B932B2E6E8}" destId="{6E6BABB1-CDA3-48D0-8ECA-78AE33F16E3B}" srcOrd="4" destOrd="0" presId="urn:microsoft.com/office/officeart/2005/8/layout/radial1"/>
    <dgm:cxn modelId="{241A23AF-6FF5-4E52-A26F-46B610F190E8}" type="presParOf" srcId="{994DB56F-2394-4211-8F48-15B932B2E6E8}" destId="{5E82D1C3-7FA5-4020-9C77-B6D6B838CA3E}" srcOrd="5" destOrd="0" presId="urn:microsoft.com/office/officeart/2005/8/layout/radial1"/>
    <dgm:cxn modelId="{00B1EAED-E82E-4568-94C7-9DBFEB809BD3}" type="presParOf" srcId="{5E82D1C3-7FA5-4020-9C77-B6D6B838CA3E}" destId="{8C59A6E4-E634-4BA7-9051-6A62D1E04485}" srcOrd="0" destOrd="0" presId="urn:microsoft.com/office/officeart/2005/8/layout/radial1"/>
    <dgm:cxn modelId="{2C91C16E-FB16-4F7A-9F3B-483FADA214EF}" type="presParOf" srcId="{994DB56F-2394-4211-8F48-15B932B2E6E8}" destId="{86C20965-865F-43C0-8D41-DEC77C924B83}" srcOrd="6" destOrd="0" presId="urn:microsoft.com/office/officeart/2005/8/layout/radial1"/>
    <dgm:cxn modelId="{B937F9EC-9D29-4F59-9E83-4CB5C6769887}" type="presParOf" srcId="{994DB56F-2394-4211-8F48-15B932B2E6E8}" destId="{3DA4CAC0-CCBF-4E52-81F0-E0CFB809E608}" srcOrd="7" destOrd="0" presId="urn:microsoft.com/office/officeart/2005/8/layout/radial1"/>
    <dgm:cxn modelId="{F9A42E9F-3A8E-4DF6-B7DD-9C370CDEA7F6}" type="presParOf" srcId="{3DA4CAC0-CCBF-4E52-81F0-E0CFB809E608}" destId="{0A4F0F3B-B78A-482E-86E5-F61152E3A06C}" srcOrd="0" destOrd="0" presId="urn:microsoft.com/office/officeart/2005/8/layout/radial1"/>
    <dgm:cxn modelId="{5F91CC61-D564-4E50-8896-393BB56B4F2D}" type="presParOf" srcId="{994DB56F-2394-4211-8F48-15B932B2E6E8}" destId="{8C532519-2475-4E30-9504-0E45A832F579}" srcOrd="8" destOrd="0" presId="urn:microsoft.com/office/officeart/2005/8/layout/radial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10A47C-E51D-4E5E-A052-43994DA179A9}" type="doc">
      <dgm:prSet loTypeId="urn:microsoft.com/office/officeart/2005/8/layout/hProcess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0C135-E5AD-46AC-BFDC-B3AE081552C9}">
      <dgm:prSet phldrT="[Text]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baseline="0" dirty="0" smtClean="0"/>
            <a:t>BDT 20K</a:t>
          </a:r>
          <a:endParaRPr lang="en-US" dirty="0"/>
        </a:p>
      </dgm:t>
    </dgm:pt>
    <dgm:pt modelId="{2FA83D15-9773-48FF-9E10-35571A024071}" type="parTrans" cxnId="{4696E4D7-9802-4C29-BA46-60F0DE86AA8C}">
      <dgm:prSet/>
      <dgm:spPr/>
      <dgm:t>
        <a:bodyPr/>
        <a:lstStyle/>
        <a:p>
          <a:endParaRPr lang="en-US"/>
        </a:p>
      </dgm:t>
    </dgm:pt>
    <dgm:pt modelId="{8EA93E57-80D7-4A3D-B7F0-9E11953EEC6D}" type="sibTrans" cxnId="{4696E4D7-9802-4C29-BA46-60F0DE86AA8C}">
      <dgm:prSet/>
      <dgm:spPr/>
      <dgm:t>
        <a:bodyPr/>
        <a:lstStyle/>
        <a:p>
          <a:endParaRPr lang="en-US"/>
        </a:p>
      </dgm:t>
    </dgm:pt>
    <dgm:pt modelId="{FE0AB094-66E5-4358-A767-65351F453159}">
      <dgm:prSet phldrT="[Text]"/>
      <dgm:spPr>
        <a:solidFill>
          <a:schemeClr val="accent1">
            <a:lumMod val="50000"/>
          </a:schemeClr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 smtClean="0"/>
            <a:t>Station System</a:t>
          </a:r>
          <a:endParaRPr lang="en-US" dirty="0"/>
        </a:p>
      </dgm:t>
    </dgm:pt>
    <dgm:pt modelId="{3D3451D9-034C-4867-B23F-061AEF37FA1B}" type="parTrans" cxnId="{6617E23C-FC32-4754-8621-F6BB0AF57DE1}">
      <dgm:prSet/>
      <dgm:spPr/>
      <dgm:t>
        <a:bodyPr/>
        <a:lstStyle/>
        <a:p>
          <a:endParaRPr lang="en-US"/>
        </a:p>
      </dgm:t>
    </dgm:pt>
    <dgm:pt modelId="{92800360-0ECD-4188-B5DD-E5F3AF8973F1}" type="sibTrans" cxnId="{6617E23C-FC32-4754-8621-F6BB0AF57DE1}">
      <dgm:prSet/>
      <dgm:spPr/>
      <dgm:t>
        <a:bodyPr/>
        <a:lstStyle/>
        <a:p>
          <a:endParaRPr lang="en-US"/>
        </a:p>
      </dgm:t>
    </dgm:pt>
    <dgm:pt modelId="{2B83BBE3-4189-4BB5-9BAB-A60F72E08CCA}">
      <dgm:prSet phldrT="[Text]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 smtClean="0"/>
            <a:t>BDT 15K</a:t>
          </a:r>
          <a:endParaRPr lang="en-US" dirty="0"/>
        </a:p>
      </dgm:t>
    </dgm:pt>
    <dgm:pt modelId="{D9EE42CE-9027-4510-A9B5-511C1C4D3F01}" type="parTrans" cxnId="{93617685-AB6E-495D-BE2D-41BBD1E33A45}">
      <dgm:prSet/>
      <dgm:spPr/>
      <dgm:t>
        <a:bodyPr/>
        <a:lstStyle/>
        <a:p>
          <a:endParaRPr lang="en-US"/>
        </a:p>
      </dgm:t>
    </dgm:pt>
    <dgm:pt modelId="{3944850E-B614-42E5-88D0-2C1FD2B8CBD6}" type="sibTrans" cxnId="{93617685-AB6E-495D-BE2D-41BBD1E33A45}">
      <dgm:prSet/>
      <dgm:spPr/>
      <dgm:t>
        <a:bodyPr/>
        <a:lstStyle/>
        <a:p>
          <a:endParaRPr lang="en-US"/>
        </a:p>
      </dgm:t>
    </dgm:pt>
    <dgm:pt modelId="{C7F67D82-AC8F-4EBE-8D82-53D331A3D928}">
      <dgm:prSet phldrT="[Text]"/>
      <dgm:spPr>
        <a:solidFill>
          <a:schemeClr val="accent1">
            <a:lumMod val="50000"/>
          </a:schemeClr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 smtClean="0"/>
            <a:t>Total</a:t>
          </a:r>
          <a:endParaRPr lang="en-US" dirty="0"/>
        </a:p>
      </dgm:t>
    </dgm:pt>
    <dgm:pt modelId="{EF691091-FF4A-4EA6-8ACD-D1F35ACD4C84}" type="parTrans" cxnId="{2EDE6934-B3B5-4A23-BE90-E6513B814695}">
      <dgm:prSet/>
      <dgm:spPr/>
      <dgm:t>
        <a:bodyPr/>
        <a:lstStyle/>
        <a:p>
          <a:endParaRPr lang="en-US"/>
        </a:p>
      </dgm:t>
    </dgm:pt>
    <dgm:pt modelId="{6ED02B97-EBFC-4890-8AC4-1412126CFC38}" type="sibTrans" cxnId="{2EDE6934-B3B5-4A23-BE90-E6513B814695}">
      <dgm:prSet/>
      <dgm:spPr/>
      <dgm:t>
        <a:bodyPr/>
        <a:lstStyle/>
        <a:p>
          <a:endParaRPr lang="en-US"/>
        </a:p>
      </dgm:t>
    </dgm:pt>
    <dgm:pt modelId="{46C998B7-5E44-4E9D-BFC7-7B855C622F62}">
      <dgm:prSet phldrT="[Text]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BDT </a:t>
          </a:r>
          <a:r>
            <a:rPr lang="en-US" dirty="0" smtClean="0"/>
            <a:t>35K</a:t>
          </a:r>
          <a:endParaRPr lang="en-US" dirty="0"/>
        </a:p>
      </dgm:t>
    </dgm:pt>
    <dgm:pt modelId="{D7F92B4C-BFE7-4E01-A902-D9F4E433E7F8}" type="parTrans" cxnId="{2CDE68CB-CE72-4EF7-8A7A-0F757FCF2A0D}">
      <dgm:prSet/>
      <dgm:spPr/>
      <dgm:t>
        <a:bodyPr/>
        <a:lstStyle/>
        <a:p>
          <a:endParaRPr lang="en-US"/>
        </a:p>
      </dgm:t>
    </dgm:pt>
    <dgm:pt modelId="{533CAEF2-46C5-45D9-8898-2704240955D5}" type="sibTrans" cxnId="{2CDE68CB-CE72-4EF7-8A7A-0F757FCF2A0D}">
      <dgm:prSet/>
      <dgm:spPr/>
      <dgm:t>
        <a:bodyPr/>
        <a:lstStyle/>
        <a:p>
          <a:endParaRPr lang="en-US"/>
        </a:p>
      </dgm:t>
    </dgm:pt>
    <dgm:pt modelId="{30E91D23-14FB-480A-91CE-D6A5B918AB11}">
      <dgm:prSet phldrT="[Text]" custT="1"/>
      <dgm:spPr>
        <a:solidFill>
          <a:schemeClr val="accent1">
            <a:lumMod val="50000"/>
          </a:schemeClr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sz="1800" dirty="0" smtClean="0"/>
            <a:t>Cab</a:t>
          </a:r>
          <a:r>
            <a:rPr lang="en-US" sz="1800" baseline="0" dirty="0" smtClean="0"/>
            <a:t> Device</a:t>
          </a:r>
          <a:endParaRPr lang="en-US" sz="1800" dirty="0"/>
        </a:p>
      </dgm:t>
    </dgm:pt>
    <dgm:pt modelId="{ED08F334-A9EF-43DC-894D-3BF8EFBF4B15}" type="sibTrans" cxnId="{197C230D-9B99-4D81-BB5A-ADF77B7D285A}">
      <dgm:prSet/>
      <dgm:spPr/>
      <dgm:t>
        <a:bodyPr/>
        <a:lstStyle/>
        <a:p>
          <a:endParaRPr lang="en-US"/>
        </a:p>
      </dgm:t>
    </dgm:pt>
    <dgm:pt modelId="{EC90CCF7-F9F7-44E1-A71A-AE075087D21B}" type="parTrans" cxnId="{197C230D-9B99-4D81-BB5A-ADF77B7D285A}">
      <dgm:prSet/>
      <dgm:spPr/>
      <dgm:t>
        <a:bodyPr/>
        <a:lstStyle/>
        <a:p>
          <a:endParaRPr lang="en-US"/>
        </a:p>
      </dgm:t>
    </dgm:pt>
    <dgm:pt modelId="{2B6DD006-7EA9-4918-AB71-F0AAE7054073}" type="pres">
      <dgm:prSet presAssocID="{D710A47C-E51D-4E5E-A052-43994DA179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3762AC-34B2-4098-9E8E-15AA9440FDE9}" type="pres">
      <dgm:prSet presAssocID="{30E91D23-14FB-480A-91CE-D6A5B918AB11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D57766DD-36F6-4CF2-9950-183BD5F96F25}" type="pres">
      <dgm:prSet presAssocID="{30E91D23-14FB-480A-91CE-D6A5B918AB11}" presName="bgRect" presStyleLbl="node1" presStyleIdx="0" presStyleCnt="3"/>
      <dgm:spPr/>
      <dgm:t>
        <a:bodyPr/>
        <a:lstStyle/>
        <a:p>
          <a:endParaRPr lang="en-US"/>
        </a:p>
      </dgm:t>
    </dgm:pt>
    <dgm:pt modelId="{9E51DB80-B8A0-477B-8EE9-5F7067B0F67A}" type="pres">
      <dgm:prSet presAssocID="{30E91D23-14FB-480A-91CE-D6A5B918AB1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A2475-D30A-4131-BB82-600D5E424E69}" type="pres">
      <dgm:prSet presAssocID="{30E91D23-14FB-480A-91CE-D6A5B918AB1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432D5-F9D8-43D4-9F52-D28C385C9E52}" type="pres">
      <dgm:prSet presAssocID="{ED08F334-A9EF-43DC-894D-3BF8EFBF4B15}" presName="hSp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FE05E9BE-2750-4890-917A-39505A3EB937}" type="pres">
      <dgm:prSet presAssocID="{ED08F334-A9EF-43DC-894D-3BF8EFBF4B15}" presName="vProcSp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5E7566E2-21AB-4D33-B049-A43F1F949D4D}" type="pres">
      <dgm:prSet presAssocID="{ED08F334-A9EF-43DC-894D-3BF8EFBF4B15}" presName="vSp1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0C0C70BD-49E7-4456-B03C-3A03AEEEB79A}" type="pres">
      <dgm:prSet presAssocID="{ED08F334-A9EF-43DC-894D-3BF8EFBF4B15}" presName="simulatedConn" presStyleLbl="solidFgAcc1" presStyleIdx="0" presStyleCnt="2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57DA8DE6-C4E6-4F24-A8B9-CF08A0868E3E}" type="pres">
      <dgm:prSet presAssocID="{ED08F334-A9EF-43DC-894D-3BF8EFBF4B15}" presName="vSp2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B8290802-36DE-4E9B-A040-2A7C5B2979A2}" type="pres">
      <dgm:prSet presAssocID="{ED08F334-A9EF-43DC-894D-3BF8EFBF4B15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675673D8-2369-4107-BE46-BB10F2CD4131}" type="pres">
      <dgm:prSet presAssocID="{FE0AB094-66E5-4358-A767-65351F453159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99859EF4-6DCD-4D2A-AB0E-F67E324CAAD1}" type="pres">
      <dgm:prSet presAssocID="{FE0AB094-66E5-4358-A767-65351F453159}" presName="bgRect" presStyleLbl="node1" presStyleIdx="1" presStyleCnt="3"/>
      <dgm:spPr/>
      <dgm:t>
        <a:bodyPr/>
        <a:lstStyle/>
        <a:p>
          <a:endParaRPr lang="en-US"/>
        </a:p>
      </dgm:t>
    </dgm:pt>
    <dgm:pt modelId="{E4FCB2FA-E4FF-4E7D-9CA2-29FCA4720BAD}" type="pres">
      <dgm:prSet presAssocID="{FE0AB094-66E5-4358-A767-65351F453159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697B0-0AF6-474C-87A6-DB1C0604ECC8}" type="pres">
      <dgm:prSet presAssocID="{FE0AB094-66E5-4358-A767-65351F45315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8749D-3B47-4F7F-82EB-EFD60DB4F350}" type="pres">
      <dgm:prSet presAssocID="{92800360-0ECD-4188-B5DD-E5F3AF8973F1}" presName="hSp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80E2A104-102C-4AAD-9B50-92265BA22602}" type="pres">
      <dgm:prSet presAssocID="{92800360-0ECD-4188-B5DD-E5F3AF8973F1}" presName="vProcSp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254C983F-D4BA-45F0-9547-7166B1B61922}" type="pres">
      <dgm:prSet presAssocID="{92800360-0ECD-4188-B5DD-E5F3AF8973F1}" presName="vSp1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31B07361-7175-4ACF-8AA2-CD09729D1863}" type="pres">
      <dgm:prSet presAssocID="{92800360-0ECD-4188-B5DD-E5F3AF8973F1}" presName="simulatedConn" presStyleLbl="solidFgAcc1" presStyleIdx="1" presStyleCnt="2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C1A37429-945F-4550-87BB-DA59A0554DC7}" type="pres">
      <dgm:prSet presAssocID="{92800360-0ECD-4188-B5DD-E5F3AF8973F1}" presName="vSp2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D335DFE6-0E73-4322-9454-92AAC3FC6B02}" type="pres">
      <dgm:prSet presAssocID="{92800360-0ECD-4188-B5DD-E5F3AF8973F1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9411E859-CEB1-4E91-8461-4E9FD85DFE01}" type="pres">
      <dgm:prSet presAssocID="{C7F67D82-AC8F-4EBE-8D82-53D331A3D928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36C745BF-863D-4D8F-8AA3-EDDBA88EEE72}" type="pres">
      <dgm:prSet presAssocID="{C7F67D82-AC8F-4EBE-8D82-53D331A3D928}" presName="bgRect" presStyleLbl="node1" presStyleIdx="2" presStyleCnt="3" custScaleX="89503" custLinFactNeighborX="-454" custLinFactNeighborY="-537"/>
      <dgm:spPr/>
      <dgm:t>
        <a:bodyPr/>
        <a:lstStyle/>
        <a:p>
          <a:endParaRPr lang="en-US"/>
        </a:p>
      </dgm:t>
    </dgm:pt>
    <dgm:pt modelId="{96E870F4-7FAF-44E7-BC06-A129B8AEF5FF}" type="pres">
      <dgm:prSet presAssocID="{C7F67D82-AC8F-4EBE-8D82-53D331A3D92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3F4E2-8B9D-461D-8FF4-F3503EE52BCB}" type="pres">
      <dgm:prSet presAssocID="{C7F67D82-AC8F-4EBE-8D82-53D331A3D92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6E4D7-9802-4C29-BA46-60F0DE86AA8C}" srcId="{30E91D23-14FB-480A-91CE-D6A5B918AB11}" destId="{EC20C135-E5AD-46AC-BFDC-B3AE081552C9}" srcOrd="0" destOrd="0" parTransId="{2FA83D15-9773-48FF-9E10-35571A024071}" sibTransId="{8EA93E57-80D7-4A3D-B7F0-9E11953EEC6D}"/>
    <dgm:cxn modelId="{197C230D-9B99-4D81-BB5A-ADF77B7D285A}" srcId="{D710A47C-E51D-4E5E-A052-43994DA179A9}" destId="{30E91D23-14FB-480A-91CE-D6A5B918AB11}" srcOrd="0" destOrd="0" parTransId="{EC90CCF7-F9F7-44E1-A71A-AE075087D21B}" sibTransId="{ED08F334-A9EF-43DC-894D-3BF8EFBF4B15}"/>
    <dgm:cxn modelId="{2EDE6934-B3B5-4A23-BE90-E6513B814695}" srcId="{D710A47C-E51D-4E5E-A052-43994DA179A9}" destId="{C7F67D82-AC8F-4EBE-8D82-53D331A3D928}" srcOrd="2" destOrd="0" parTransId="{EF691091-FF4A-4EA6-8ACD-D1F35ACD4C84}" sibTransId="{6ED02B97-EBFC-4890-8AC4-1412126CFC38}"/>
    <dgm:cxn modelId="{029C6687-4A01-4A31-B85B-70838D6C6AD0}" type="presOf" srcId="{EC20C135-E5AD-46AC-BFDC-B3AE081552C9}" destId="{36FA2475-D30A-4131-BB82-600D5E424E69}" srcOrd="0" destOrd="0" presId="urn:microsoft.com/office/officeart/2005/8/layout/hProcess7#1"/>
    <dgm:cxn modelId="{6203187E-60D2-421E-BF28-6E0C5672C359}" type="presOf" srcId="{30E91D23-14FB-480A-91CE-D6A5B918AB11}" destId="{9E51DB80-B8A0-477B-8EE9-5F7067B0F67A}" srcOrd="1" destOrd="0" presId="urn:microsoft.com/office/officeart/2005/8/layout/hProcess7#1"/>
    <dgm:cxn modelId="{F39F3697-571D-4230-B594-403D94DB815C}" type="presOf" srcId="{D710A47C-E51D-4E5E-A052-43994DA179A9}" destId="{2B6DD006-7EA9-4918-AB71-F0AAE7054073}" srcOrd="0" destOrd="0" presId="urn:microsoft.com/office/officeart/2005/8/layout/hProcess7#1"/>
    <dgm:cxn modelId="{6617E23C-FC32-4754-8621-F6BB0AF57DE1}" srcId="{D710A47C-E51D-4E5E-A052-43994DA179A9}" destId="{FE0AB094-66E5-4358-A767-65351F453159}" srcOrd="1" destOrd="0" parTransId="{3D3451D9-034C-4867-B23F-061AEF37FA1B}" sibTransId="{92800360-0ECD-4188-B5DD-E5F3AF8973F1}"/>
    <dgm:cxn modelId="{F834A84F-C68D-4D80-AAA4-1B3BCC685696}" type="presOf" srcId="{30E91D23-14FB-480A-91CE-D6A5B918AB11}" destId="{D57766DD-36F6-4CF2-9950-183BD5F96F25}" srcOrd="0" destOrd="0" presId="urn:microsoft.com/office/officeart/2005/8/layout/hProcess7#1"/>
    <dgm:cxn modelId="{87127378-43D1-49F4-A23B-9BC3685DD95F}" type="presOf" srcId="{FE0AB094-66E5-4358-A767-65351F453159}" destId="{E4FCB2FA-E4FF-4E7D-9CA2-29FCA4720BAD}" srcOrd="1" destOrd="0" presId="urn:microsoft.com/office/officeart/2005/8/layout/hProcess7#1"/>
    <dgm:cxn modelId="{B2787926-3A65-40DF-854A-808866426979}" type="presOf" srcId="{C7F67D82-AC8F-4EBE-8D82-53D331A3D928}" destId="{36C745BF-863D-4D8F-8AA3-EDDBA88EEE72}" srcOrd="0" destOrd="0" presId="urn:microsoft.com/office/officeart/2005/8/layout/hProcess7#1"/>
    <dgm:cxn modelId="{68DF3225-66F4-4797-870C-45E72F8A2A37}" type="presOf" srcId="{FE0AB094-66E5-4358-A767-65351F453159}" destId="{99859EF4-6DCD-4D2A-AB0E-F67E324CAAD1}" srcOrd="0" destOrd="0" presId="urn:microsoft.com/office/officeart/2005/8/layout/hProcess7#1"/>
    <dgm:cxn modelId="{37801F64-3CBB-427F-A260-23A05AA977F3}" type="presOf" srcId="{2B83BBE3-4189-4BB5-9BAB-A60F72E08CCA}" destId="{44D697B0-0AF6-474C-87A6-DB1C0604ECC8}" srcOrd="0" destOrd="0" presId="urn:microsoft.com/office/officeart/2005/8/layout/hProcess7#1"/>
    <dgm:cxn modelId="{3C99832F-2727-4AF0-AB1A-79223FE2B9B9}" type="presOf" srcId="{46C998B7-5E44-4E9D-BFC7-7B855C622F62}" destId="{BCC3F4E2-8B9D-461D-8FF4-F3503EE52BCB}" srcOrd="0" destOrd="0" presId="urn:microsoft.com/office/officeart/2005/8/layout/hProcess7#1"/>
    <dgm:cxn modelId="{F7C8213D-39C7-4B4B-991E-3FD9C82FB720}" type="presOf" srcId="{C7F67D82-AC8F-4EBE-8D82-53D331A3D928}" destId="{96E870F4-7FAF-44E7-BC06-A129B8AEF5FF}" srcOrd="1" destOrd="0" presId="urn:microsoft.com/office/officeart/2005/8/layout/hProcess7#1"/>
    <dgm:cxn modelId="{2CDE68CB-CE72-4EF7-8A7A-0F757FCF2A0D}" srcId="{C7F67D82-AC8F-4EBE-8D82-53D331A3D928}" destId="{46C998B7-5E44-4E9D-BFC7-7B855C622F62}" srcOrd="0" destOrd="0" parTransId="{D7F92B4C-BFE7-4E01-A902-D9F4E433E7F8}" sibTransId="{533CAEF2-46C5-45D9-8898-2704240955D5}"/>
    <dgm:cxn modelId="{93617685-AB6E-495D-BE2D-41BBD1E33A45}" srcId="{FE0AB094-66E5-4358-A767-65351F453159}" destId="{2B83BBE3-4189-4BB5-9BAB-A60F72E08CCA}" srcOrd="0" destOrd="0" parTransId="{D9EE42CE-9027-4510-A9B5-511C1C4D3F01}" sibTransId="{3944850E-B614-42E5-88D0-2C1FD2B8CBD6}"/>
    <dgm:cxn modelId="{F9EDE81D-CB81-40D8-9B4C-1D795220D37E}" type="presParOf" srcId="{2B6DD006-7EA9-4918-AB71-F0AAE7054073}" destId="{EB3762AC-34B2-4098-9E8E-15AA9440FDE9}" srcOrd="0" destOrd="0" presId="urn:microsoft.com/office/officeart/2005/8/layout/hProcess7#1"/>
    <dgm:cxn modelId="{6ADA7F8F-A723-450C-AA08-89A9E34C0286}" type="presParOf" srcId="{EB3762AC-34B2-4098-9E8E-15AA9440FDE9}" destId="{D57766DD-36F6-4CF2-9950-183BD5F96F25}" srcOrd="0" destOrd="0" presId="urn:microsoft.com/office/officeart/2005/8/layout/hProcess7#1"/>
    <dgm:cxn modelId="{DE2AEFCE-26E3-4AF2-90D5-CA8EF0AF9728}" type="presParOf" srcId="{EB3762AC-34B2-4098-9E8E-15AA9440FDE9}" destId="{9E51DB80-B8A0-477B-8EE9-5F7067B0F67A}" srcOrd="1" destOrd="0" presId="urn:microsoft.com/office/officeart/2005/8/layout/hProcess7#1"/>
    <dgm:cxn modelId="{9526C312-83E9-425A-A54E-F77432E81DCE}" type="presParOf" srcId="{EB3762AC-34B2-4098-9E8E-15AA9440FDE9}" destId="{36FA2475-D30A-4131-BB82-600D5E424E69}" srcOrd="2" destOrd="0" presId="urn:microsoft.com/office/officeart/2005/8/layout/hProcess7#1"/>
    <dgm:cxn modelId="{6317A0F7-AC8C-4CB3-B81A-B4F8172C0ED7}" type="presParOf" srcId="{2B6DD006-7EA9-4918-AB71-F0AAE7054073}" destId="{C4D432D5-F9D8-43D4-9F52-D28C385C9E52}" srcOrd="1" destOrd="0" presId="urn:microsoft.com/office/officeart/2005/8/layout/hProcess7#1"/>
    <dgm:cxn modelId="{E232A552-D6A3-42AC-8A92-860ED0593241}" type="presParOf" srcId="{2B6DD006-7EA9-4918-AB71-F0AAE7054073}" destId="{FE05E9BE-2750-4890-917A-39505A3EB937}" srcOrd="2" destOrd="0" presId="urn:microsoft.com/office/officeart/2005/8/layout/hProcess7#1"/>
    <dgm:cxn modelId="{60126251-0110-4C85-AC68-D101B612338B}" type="presParOf" srcId="{FE05E9BE-2750-4890-917A-39505A3EB937}" destId="{5E7566E2-21AB-4D33-B049-A43F1F949D4D}" srcOrd="0" destOrd="0" presId="urn:microsoft.com/office/officeart/2005/8/layout/hProcess7#1"/>
    <dgm:cxn modelId="{59B86C7F-E6EE-4EB5-A4EB-CB4CF87CE2C5}" type="presParOf" srcId="{FE05E9BE-2750-4890-917A-39505A3EB937}" destId="{0C0C70BD-49E7-4456-B03C-3A03AEEEB79A}" srcOrd="1" destOrd="0" presId="urn:microsoft.com/office/officeart/2005/8/layout/hProcess7#1"/>
    <dgm:cxn modelId="{EC50E15E-9E11-4396-9FD6-93D74F3B1589}" type="presParOf" srcId="{FE05E9BE-2750-4890-917A-39505A3EB937}" destId="{57DA8DE6-C4E6-4F24-A8B9-CF08A0868E3E}" srcOrd="2" destOrd="0" presId="urn:microsoft.com/office/officeart/2005/8/layout/hProcess7#1"/>
    <dgm:cxn modelId="{6AAA9FEE-C3DE-47E0-A13B-D05A318155FB}" type="presParOf" srcId="{2B6DD006-7EA9-4918-AB71-F0AAE7054073}" destId="{B8290802-36DE-4E9B-A040-2A7C5B2979A2}" srcOrd="3" destOrd="0" presId="urn:microsoft.com/office/officeart/2005/8/layout/hProcess7#1"/>
    <dgm:cxn modelId="{D254161D-ED2D-4116-B6E1-3D16D91574EE}" type="presParOf" srcId="{2B6DD006-7EA9-4918-AB71-F0AAE7054073}" destId="{675673D8-2369-4107-BE46-BB10F2CD4131}" srcOrd="4" destOrd="0" presId="urn:microsoft.com/office/officeart/2005/8/layout/hProcess7#1"/>
    <dgm:cxn modelId="{8352E745-BD0D-4B32-8E4A-F598874AFDC9}" type="presParOf" srcId="{675673D8-2369-4107-BE46-BB10F2CD4131}" destId="{99859EF4-6DCD-4D2A-AB0E-F67E324CAAD1}" srcOrd="0" destOrd="0" presId="urn:microsoft.com/office/officeart/2005/8/layout/hProcess7#1"/>
    <dgm:cxn modelId="{E77CA581-B71C-4933-AC81-5797A1E2EE70}" type="presParOf" srcId="{675673D8-2369-4107-BE46-BB10F2CD4131}" destId="{E4FCB2FA-E4FF-4E7D-9CA2-29FCA4720BAD}" srcOrd="1" destOrd="0" presId="urn:microsoft.com/office/officeart/2005/8/layout/hProcess7#1"/>
    <dgm:cxn modelId="{6895BD8A-B55F-44EC-A075-2006F3444781}" type="presParOf" srcId="{675673D8-2369-4107-BE46-BB10F2CD4131}" destId="{44D697B0-0AF6-474C-87A6-DB1C0604ECC8}" srcOrd="2" destOrd="0" presId="urn:microsoft.com/office/officeart/2005/8/layout/hProcess7#1"/>
    <dgm:cxn modelId="{80DA7FA7-51DE-419D-90B3-9BEEF6592CA2}" type="presParOf" srcId="{2B6DD006-7EA9-4918-AB71-F0AAE7054073}" destId="{12D8749D-3B47-4F7F-82EB-EFD60DB4F350}" srcOrd="5" destOrd="0" presId="urn:microsoft.com/office/officeart/2005/8/layout/hProcess7#1"/>
    <dgm:cxn modelId="{770F2316-BEA6-44AA-B023-FE4511A48287}" type="presParOf" srcId="{2B6DD006-7EA9-4918-AB71-F0AAE7054073}" destId="{80E2A104-102C-4AAD-9B50-92265BA22602}" srcOrd="6" destOrd="0" presId="urn:microsoft.com/office/officeart/2005/8/layout/hProcess7#1"/>
    <dgm:cxn modelId="{D07D36A7-8C07-481B-9ABA-BCFB9E8A1220}" type="presParOf" srcId="{80E2A104-102C-4AAD-9B50-92265BA22602}" destId="{254C983F-D4BA-45F0-9547-7166B1B61922}" srcOrd="0" destOrd="0" presId="urn:microsoft.com/office/officeart/2005/8/layout/hProcess7#1"/>
    <dgm:cxn modelId="{2F315D51-DAED-46F0-A5EE-6A8F3B3723B0}" type="presParOf" srcId="{80E2A104-102C-4AAD-9B50-92265BA22602}" destId="{31B07361-7175-4ACF-8AA2-CD09729D1863}" srcOrd="1" destOrd="0" presId="urn:microsoft.com/office/officeart/2005/8/layout/hProcess7#1"/>
    <dgm:cxn modelId="{7E9D0347-F26F-426D-A488-565B72EF7790}" type="presParOf" srcId="{80E2A104-102C-4AAD-9B50-92265BA22602}" destId="{C1A37429-945F-4550-87BB-DA59A0554DC7}" srcOrd="2" destOrd="0" presId="urn:microsoft.com/office/officeart/2005/8/layout/hProcess7#1"/>
    <dgm:cxn modelId="{ED7539AE-2430-4C97-8BCC-33588F676B43}" type="presParOf" srcId="{2B6DD006-7EA9-4918-AB71-F0AAE7054073}" destId="{D335DFE6-0E73-4322-9454-92AAC3FC6B02}" srcOrd="7" destOrd="0" presId="urn:microsoft.com/office/officeart/2005/8/layout/hProcess7#1"/>
    <dgm:cxn modelId="{4C3CF3F4-7D4D-489A-B679-3DFF7CE3F0C5}" type="presParOf" srcId="{2B6DD006-7EA9-4918-AB71-F0AAE7054073}" destId="{9411E859-CEB1-4E91-8461-4E9FD85DFE01}" srcOrd="8" destOrd="0" presId="urn:microsoft.com/office/officeart/2005/8/layout/hProcess7#1"/>
    <dgm:cxn modelId="{E1DC33CF-FEE6-4779-8D07-ABAD767FD80D}" type="presParOf" srcId="{9411E859-CEB1-4E91-8461-4E9FD85DFE01}" destId="{36C745BF-863D-4D8F-8AA3-EDDBA88EEE72}" srcOrd="0" destOrd="0" presId="urn:microsoft.com/office/officeart/2005/8/layout/hProcess7#1"/>
    <dgm:cxn modelId="{2EE12D16-451C-4A17-B9EC-F957B1FD8EE6}" type="presParOf" srcId="{9411E859-CEB1-4E91-8461-4E9FD85DFE01}" destId="{96E870F4-7FAF-44E7-BC06-A129B8AEF5FF}" srcOrd="1" destOrd="0" presId="urn:microsoft.com/office/officeart/2005/8/layout/hProcess7#1"/>
    <dgm:cxn modelId="{D04DFFFF-8988-4F6E-8A06-E344FB18488F}" type="presParOf" srcId="{9411E859-CEB1-4E91-8461-4E9FD85DFE01}" destId="{BCC3F4E2-8B9D-461D-8FF4-F3503EE52BCB}" srcOrd="2" destOrd="0" presId="urn:microsoft.com/office/officeart/2005/8/layout/hProcess7#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CA93C-2738-441A-BD81-62469855333E}">
      <dsp:nvSpPr>
        <dsp:cNvPr id="0" name=""/>
        <dsp:cNvSpPr/>
      </dsp:nvSpPr>
      <dsp:spPr>
        <a:xfrm rot="10800000">
          <a:off x="1688451" y="4554"/>
          <a:ext cx="5268061" cy="14461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0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Rockwell" panose="02060603020205020403" pitchFamily="18" charset="0"/>
            </a:rPr>
            <a:t>More or less 100 train accidents occur in Bangladesh each year</a:t>
          </a:r>
          <a:endParaRPr lang="en-US" sz="2800" b="0" kern="1200" dirty="0">
            <a:latin typeface="Rockwell" panose="02060603020205020403" pitchFamily="18" charset="0"/>
          </a:endParaRPr>
        </a:p>
      </dsp:txBody>
      <dsp:txXfrm rot="10800000">
        <a:off x="2049984" y="4554"/>
        <a:ext cx="4906528" cy="1446133"/>
      </dsp:txXfrm>
    </dsp:sp>
    <dsp:sp modelId="{910B232E-D85D-4770-A449-15E1017BD960}">
      <dsp:nvSpPr>
        <dsp:cNvPr id="0" name=""/>
        <dsp:cNvSpPr/>
      </dsp:nvSpPr>
      <dsp:spPr>
        <a:xfrm>
          <a:off x="965384" y="4554"/>
          <a:ext cx="1446133" cy="14461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688738F-2D58-40C8-901C-6893379DD39A}">
      <dsp:nvSpPr>
        <dsp:cNvPr id="0" name=""/>
        <dsp:cNvSpPr/>
      </dsp:nvSpPr>
      <dsp:spPr>
        <a:xfrm rot="10800000">
          <a:off x="1688451" y="1882368"/>
          <a:ext cx="5268061" cy="14461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04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>
              <a:latin typeface="Rockwell" panose="02060603020205020403" pitchFamily="18" charset="0"/>
            </a:rPr>
            <a:t>72% of these accidents are caused by human error</a:t>
          </a:r>
          <a:endParaRPr lang="en-US" sz="2800" b="0" kern="1200" dirty="0">
            <a:latin typeface="Rockwell" panose="02060603020205020403" pitchFamily="18" charset="0"/>
          </a:endParaRPr>
        </a:p>
      </dsp:txBody>
      <dsp:txXfrm rot="10800000">
        <a:off x="2049984" y="1882368"/>
        <a:ext cx="4906528" cy="1446133"/>
      </dsp:txXfrm>
    </dsp:sp>
    <dsp:sp modelId="{56AE6242-1D13-437D-B7D5-24A27CCE5FAE}">
      <dsp:nvSpPr>
        <dsp:cNvPr id="0" name=""/>
        <dsp:cNvSpPr/>
      </dsp:nvSpPr>
      <dsp:spPr>
        <a:xfrm>
          <a:off x="965384" y="1882368"/>
          <a:ext cx="1446133" cy="14461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B31CCB8-156C-494F-86A4-FEC7AEF0C3CF}">
      <dsp:nvSpPr>
        <dsp:cNvPr id="0" name=""/>
        <dsp:cNvSpPr/>
      </dsp:nvSpPr>
      <dsp:spPr>
        <a:xfrm rot="10800000">
          <a:off x="1688451" y="3760183"/>
          <a:ext cx="5268061" cy="144613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0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>
              <a:latin typeface="Rockwell" panose="02060603020205020403" pitchFamily="18" charset="0"/>
            </a:rPr>
            <a:t>Technical failures also contribute to this problem</a:t>
          </a:r>
          <a:endParaRPr lang="en-US" sz="2800" b="0" kern="1200" dirty="0">
            <a:latin typeface="Rockwell" panose="02060603020205020403" pitchFamily="18" charset="0"/>
          </a:endParaRPr>
        </a:p>
      </dsp:txBody>
      <dsp:txXfrm rot="10800000">
        <a:off x="2049984" y="3760183"/>
        <a:ext cx="4906528" cy="1446133"/>
      </dsp:txXfrm>
    </dsp:sp>
    <dsp:sp modelId="{FE9701BA-6FD4-4C5E-A4AB-22CBAE509AF6}">
      <dsp:nvSpPr>
        <dsp:cNvPr id="0" name=""/>
        <dsp:cNvSpPr/>
      </dsp:nvSpPr>
      <dsp:spPr>
        <a:xfrm>
          <a:off x="965384" y="3760183"/>
          <a:ext cx="1446133" cy="1446133"/>
        </a:xfrm>
        <a:prstGeom prst="ellipse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42EC9-0EB6-467F-A293-EACFADDF9C0D}">
      <dsp:nvSpPr>
        <dsp:cNvPr id="0" name=""/>
        <dsp:cNvSpPr/>
      </dsp:nvSpPr>
      <dsp:spPr>
        <a:xfrm>
          <a:off x="10019" y="364362"/>
          <a:ext cx="2994600" cy="179676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Detection of connection failure</a:t>
          </a:r>
          <a:endParaRPr lang="en-US" sz="2500" kern="1200" dirty="0"/>
        </a:p>
      </dsp:txBody>
      <dsp:txXfrm>
        <a:off x="62644" y="416987"/>
        <a:ext cx="2889350" cy="1691510"/>
      </dsp:txXfrm>
    </dsp:sp>
    <dsp:sp modelId="{B71F6846-0F98-42B3-92C0-76609937430C}">
      <dsp:nvSpPr>
        <dsp:cNvPr id="0" name=""/>
        <dsp:cNvSpPr/>
      </dsp:nvSpPr>
      <dsp:spPr>
        <a:xfrm>
          <a:off x="3304079" y="891412"/>
          <a:ext cx="634855" cy="742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304079" y="1039944"/>
        <a:ext cx="444399" cy="445596"/>
      </dsp:txXfrm>
    </dsp:sp>
    <dsp:sp modelId="{2B39B6F5-25FD-4E1E-A7F5-E2E95C125118}">
      <dsp:nvSpPr>
        <dsp:cNvPr id="0" name=""/>
        <dsp:cNvSpPr/>
      </dsp:nvSpPr>
      <dsp:spPr>
        <a:xfrm>
          <a:off x="4202460" y="364362"/>
          <a:ext cx="2994600" cy="179676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Alarming the </a:t>
          </a:r>
          <a:r>
            <a:rPr lang="en-US" sz="2500" kern="1200" dirty="0" err="1" smtClean="0"/>
            <a:t>locomaster</a:t>
          </a:r>
          <a:r>
            <a:rPr lang="en-US" sz="2500" kern="1200" dirty="0" smtClean="0"/>
            <a:t>, guard and station master</a:t>
          </a:r>
          <a:endParaRPr lang="en-US" sz="2500" kern="1200" dirty="0"/>
        </a:p>
      </dsp:txBody>
      <dsp:txXfrm>
        <a:off x="4255085" y="416987"/>
        <a:ext cx="2889350" cy="1691510"/>
      </dsp:txXfrm>
    </dsp:sp>
    <dsp:sp modelId="{5DCB274E-3495-4EE8-9E68-B7670710654A}">
      <dsp:nvSpPr>
        <dsp:cNvPr id="0" name=""/>
        <dsp:cNvSpPr/>
      </dsp:nvSpPr>
      <dsp:spPr>
        <a:xfrm>
          <a:off x="7496520" y="891412"/>
          <a:ext cx="634855" cy="742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496520" y="1039944"/>
        <a:ext cx="444399" cy="445596"/>
      </dsp:txXfrm>
    </dsp:sp>
    <dsp:sp modelId="{C7D9AD2B-0E2B-4567-AAAC-CBC8113417E4}">
      <dsp:nvSpPr>
        <dsp:cNvPr id="0" name=""/>
        <dsp:cNvSpPr/>
      </dsp:nvSpPr>
      <dsp:spPr>
        <a:xfrm>
          <a:off x="8394901" y="364362"/>
          <a:ext cx="2994600" cy="179676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Manual Overwrite</a:t>
          </a:r>
          <a:endParaRPr lang="en-US" sz="2500" kern="1200" dirty="0"/>
        </a:p>
      </dsp:txBody>
      <dsp:txXfrm>
        <a:off x="8447526" y="416987"/>
        <a:ext cx="2889350" cy="16915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DAE55-EF68-4651-9B8C-2E54657745A5}">
      <dsp:nvSpPr>
        <dsp:cNvPr id="0" name=""/>
        <dsp:cNvSpPr/>
      </dsp:nvSpPr>
      <dsp:spPr>
        <a:xfrm>
          <a:off x="2801031" y="0"/>
          <a:ext cx="2371524" cy="131751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Rockwell" panose="02060603020205020403" pitchFamily="18" charset="0"/>
            </a:rPr>
            <a:t>Alarm the Locomaster</a:t>
          </a:r>
          <a:endParaRPr lang="en-US" sz="2400" kern="1200" dirty="0">
            <a:latin typeface="Rockwell" panose="02060603020205020403" pitchFamily="18" charset="0"/>
          </a:endParaRPr>
        </a:p>
      </dsp:txBody>
      <dsp:txXfrm>
        <a:off x="2839620" y="38589"/>
        <a:ext cx="2294346" cy="1240335"/>
      </dsp:txXfrm>
    </dsp:sp>
    <dsp:sp modelId="{8E1698EB-09DF-4063-BDAC-217B91337539}">
      <dsp:nvSpPr>
        <dsp:cNvPr id="0" name=""/>
        <dsp:cNvSpPr/>
      </dsp:nvSpPr>
      <dsp:spPr>
        <a:xfrm rot="5400000">
          <a:off x="3739760" y="1350451"/>
          <a:ext cx="494067" cy="592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3808929" y="1399858"/>
        <a:ext cx="355729" cy="345847"/>
      </dsp:txXfrm>
    </dsp:sp>
    <dsp:sp modelId="{8D55698C-E124-4204-B60E-26A9322E5823}">
      <dsp:nvSpPr>
        <dsp:cNvPr id="0" name=""/>
        <dsp:cNvSpPr/>
      </dsp:nvSpPr>
      <dsp:spPr>
        <a:xfrm>
          <a:off x="2801031" y="1976270"/>
          <a:ext cx="2371524" cy="131751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Rockwell" panose="02060603020205020403" pitchFamily="18" charset="0"/>
            </a:rPr>
            <a:t>Alarm the Guard</a:t>
          </a:r>
          <a:endParaRPr lang="en-US" sz="2500" kern="1200" dirty="0">
            <a:latin typeface="Rockwell" panose="02060603020205020403" pitchFamily="18" charset="0"/>
          </a:endParaRPr>
        </a:p>
      </dsp:txBody>
      <dsp:txXfrm>
        <a:off x="2839620" y="2014859"/>
        <a:ext cx="2294346" cy="1240335"/>
      </dsp:txXfrm>
    </dsp:sp>
    <dsp:sp modelId="{71542C0C-F382-4296-8B63-8013B9F91AEA}">
      <dsp:nvSpPr>
        <dsp:cNvPr id="0" name=""/>
        <dsp:cNvSpPr/>
      </dsp:nvSpPr>
      <dsp:spPr>
        <a:xfrm rot="5400000">
          <a:off x="3739760" y="3326722"/>
          <a:ext cx="494067" cy="592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3808929" y="3376129"/>
        <a:ext cx="355729" cy="345847"/>
      </dsp:txXfrm>
    </dsp:sp>
    <dsp:sp modelId="{C182379C-6874-416A-96A5-6568E41551F8}">
      <dsp:nvSpPr>
        <dsp:cNvPr id="0" name=""/>
        <dsp:cNvSpPr/>
      </dsp:nvSpPr>
      <dsp:spPr>
        <a:xfrm>
          <a:off x="2801031" y="3952541"/>
          <a:ext cx="2371524" cy="13175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Rockwell" panose="02060603020205020403" pitchFamily="18" charset="0"/>
            </a:rPr>
            <a:t>Apply Emergency Brake</a:t>
          </a:r>
          <a:endParaRPr lang="en-US" sz="2500" kern="1200" dirty="0">
            <a:latin typeface="Rockwell" panose="02060603020205020403" pitchFamily="18" charset="0"/>
          </a:endParaRPr>
        </a:p>
      </dsp:txBody>
      <dsp:txXfrm>
        <a:off x="2839620" y="3991130"/>
        <a:ext cx="2294346" cy="124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d841e398d_2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7d841e398d_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7d841e398d_8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7d841e398d_8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7d841e398d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1" name="Google Shape;621;g7d841e398d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43875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d841e398d_8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0" name="Google Shape;710;g7d841e398d_8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4472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d841e398d_8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7d841e398d_8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6544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034B9D-3963-4749-81DF-B3F2D48D6CCE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8D2-B71A-4839-973A-0EBCB675B738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C7A-F8DA-421E-B7CF-A9C9C294FD9F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C3B9-CE70-470F-A572-614038FE21D8}" type="datetime1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6B30-EA13-469C-BB68-3200E31911CB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1FF4-A8C9-41C9-BEE0-1AEFBD5CD290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AF6A-0D44-4B00-9522-A9F4C962442F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BCAC-9320-480A-AC92-39572C6FC271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602F-BCC1-4255-8FFA-10DC6E5A738D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9752-D288-42E8-B2DF-7AD00EA978A7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7155-4FFE-46D4-A4E9-EA937E4B7EA2}" type="datetime1">
              <a:rPr lang="en-US" smtClean="0"/>
              <a:pPr/>
              <a:t>2/29/2020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E638707F-72ED-4852-8F14-F4917E31E224}" type="datetime1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E1F35E-9892-4FEF-BD72-1351948704E9}"/>
              </a:ext>
            </a:extLst>
          </p:cNvPr>
          <p:cNvSpPr txBox="1"/>
          <p:nvPr/>
        </p:nvSpPr>
        <p:spPr>
          <a:xfrm>
            <a:off x="512911" y="1799124"/>
            <a:ext cx="1135325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latin typeface="+mj-lt"/>
              </a:rPr>
              <a:t>Communication Based Rail Traffic Control with Cab Signaling </a:t>
            </a:r>
            <a:endParaRPr lang="en-US" sz="5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7CFD82-E86B-4261-9469-377E92B8D299}"/>
              </a:ext>
            </a:extLst>
          </p:cNvPr>
          <p:cNvSpPr txBox="1"/>
          <p:nvPr/>
        </p:nvSpPr>
        <p:spPr>
          <a:xfrm>
            <a:off x="1388262" y="4123637"/>
            <a:ext cx="895612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Team Name: Team Cygnus</a:t>
            </a:r>
          </a:p>
          <a:p>
            <a:endParaRPr lang="en-US" sz="2400" dirty="0" smtClean="0">
              <a:latin typeface="Rockwell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Team Members: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Aminul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Haque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Chowdhury</a:t>
            </a:r>
          </a:p>
          <a:p>
            <a:r>
              <a:rPr lang="en-US" sz="2400" dirty="0">
                <a:latin typeface="Rockwell" pitchFamily="18" charset="0"/>
                <a:ea typeface="Cambria" panose="02040503050406030204" pitchFamily="18" charset="0"/>
              </a:rPr>
              <a:t>	 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               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Sriman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Bidhan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Baray</a:t>
            </a:r>
            <a:endParaRPr lang="en-US" sz="2400" dirty="0" smtClean="0">
              <a:latin typeface="Rockwell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Rockwell" pitchFamily="18" charset="0"/>
                <a:ea typeface="Cambria" panose="02040503050406030204" pitchFamily="18" charset="0"/>
              </a:rPr>
              <a:t>	 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               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Shahamat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Mustavi</a:t>
            </a:r>
            <a:r>
              <a:rPr lang="en-US" sz="2400" dirty="0" smtClean="0">
                <a:latin typeface="Rockwell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Rockwell" pitchFamily="18" charset="0"/>
                <a:ea typeface="Cambria" panose="02040503050406030204" pitchFamily="18" charset="0"/>
              </a:rPr>
              <a:t>Tasin</a:t>
            </a:r>
            <a:endParaRPr lang="en-US" sz="2400" dirty="0">
              <a:latin typeface="Rockwell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7417"/>
            <a:ext cx="10972800" cy="1600200"/>
          </a:xfrm>
        </p:spPr>
        <p:txBody>
          <a:bodyPr/>
          <a:lstStyle/>
          <a:p>
            <a:r>
              <a:rPr lang="en-US" dirty="0" smtClean="0"/>
              <a:t>Error Check: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85873004"/>
              </p:ext>
            </p:extLst>
          </p:nvPr>
        </p:nvGraphicFramePr>
        <p:xfrm>
          <a:off x="340224" y="4145282"/>
          <a:ext cx="11399521" cy="252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31810" y="1854935"/>
            <a:ext cx="9592018" cy="2279333"/>
            <a:chOff x="966648" y="4251962"/>
            <a:chExt cx="9592018" cy="2279333"/>
          </a:xfrm>
        </p:grpSpPr>
        <p:pic>
          <p:nvPicPr>
            <p:cNvPr id="1026" name="Picture 2" descr="Image result for braking curve of trai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504" y="4251962"/>
              <a:ext cx="3946162" cy="22793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ight Arrow 6"/>
            <p:cNvSpPr/>
            <p:nvPr/>
          </p:nvSpPr>
          <p:spPr>
            <a:xfrm>
              <a:off x="966648" y="4460423"/>
              <a:ext cx="5547360" cy="186241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Braking Curve is updated at specific intervals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58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36617"/>
          </a:xfrm>
        </p:spPr>
        <p:txBody>
          <a:bodyPr/>
          <a:lstStyle/>
          <a:p>
            <a:r>
              <a:rPr lang="en-US" dirty="0" smtClean="0"/>
              <a:t>Detection of Connection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66207" y="1605371"/>
            <a:ext cx="10859585" cy="4798423"/>
            <a:chOff x="1193078" y="1454331"/>
            <a:chExt cx="10859585" cy="4798423"/>
          </a:xfrm>
        </p:grpSpPr>
        <p:sp>
          <p:nvSpPr>
            <p:cNvPr id="5" name="Flowchart: Process 4"/>
            <p:cNvSpPr/>
            <p:nvPr/>
          </p:nvSpPr>
          <p:spPr>
            <a:xfrm>
              <a:off x="3753394" y="1454331"/>
              <a:ext cx="5547360" cy="1036320"/>
            </a:xfrm>
            <a:prstGeom prst="flowChartProcess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train will check for signals at specific intervals and update the braking curve accordingly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072742" y="3100251"/>
              <a:ext cx="2908663" cy="1863635"/>
            </a:xfrm>
            <a:prstGeom prst="flowChartDecisio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 there any signal?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8821783" y="4711337"/>
              <a:ext cx="3230880" cy="1541417"/>
            </a:xfrm>
            <a:prstGeom prst="flowChartProcess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Warn the </a:t>
              </a:r>
              <a:r>
                <a:rPr lang="en-US" dirty="0" err="1" smtClean="0"/>
                <a:t>locomaster</a:t>
              </a:r>
              <a:r>
                <a:rPr lang="en-US" dirty="0" smtClean="0"/>
                <a:t> and the station master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1193078" y="4711337"/>
              <a:ext cx="3039286" cy="1480454"/>
            </a:xfrm>
            <a:prstGeom prst="flowChartProcess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the braking curve</a:t>
              </a:r>
            </a:p>
          </p:txBody>
        </p:sp>
        <p:cxnSp>
          <p:nvCxnSpPr>
            <p:cNvPr id="12" name="Elbow Connector 11"/>
            <p:cNvCxnSpPr>
              <a:stCxn id="8" idx="3"/>
              <a:endCxn id="9" idx="0"/>
            </p:cNvCxnSpPr>
            <p:nvPr/>
          </p:nvCxnSpPr>
          <p:spPr>
            <a:xfrm>
              <a:off x="7981405" y="4032069"/>
              <a:ext cx="2455818" cy="6792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1"/>
              <a:endCxn id="10" idx="0"/>
            </p:cNvCxnSpPr>
            <p:nvPr/>
          </p:nvCxnSpPr>
          <p:spPr>
            <a:xfrm rot="10800000" flipV="1">
              <a:off x="2712722" y="4032069"/>
              <a:ext cx="2360021" cy="6792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8" idx="0"/>
            </p:cNvCxnSpPr>
            <p:nvPr/>
          </p:nvCxnSpPr>
          <p:spPr>
            <a:xfrm>
              <a:off x="6527074" y="2490651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658225" y="358140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19672" y="3581400"/>
              <a:ext cx="77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6304178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3371"/>
          </a:xfrm>
        </p:spPr>
        <p:txBody>
          <a:bodyPr/>
          <a:lstStyle/>
          <a:p>
            <a:r>
              <a:rPr lang="en-US" dirty="0" smtClean="0"/>
              <a:t>Detection of Connection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00314" y="1645921"/>
            <a:ext cx="11338561" cy="4614725"/>
            <a:chOff x="400314" y="1645921"/>
            <a:chExt cx="11338561" cy="4614725"/>
          </a:xfrm>
        </p:grpSpPr>
        <p:sp>
          <p:nvSpPr>
            <p:cNvPr id="5" name="Flowchart: Process 4"/>
            <p:cNvSpPr/>
            <p:nvPr/>
          </p:nvSpPr>
          <p:spPr>
            <a:xfrm>
              <a:off x="2786736" y="1645921"/>
              <a:ext cx="6723017" cy="1001486"/>
            </a:xfrm>
            <a:prstGeom prst="flowChartProcess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Loco master’s </a:t>
              </a:r>
              <a:r>
                <a:rPr lang="en-US" dirty="0" smtClean="0"/>
                <a:t>Transceiver will communicate with Guard’s Transceiver 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0314" y="3238772"/>
              <a:ext cx="11338561" cy="3021874"/>
              <a:chOff x="557892" y="3238772"/>
              <a:chExt cx="11338561" cy="3021874"/>
            </a:xfrm>
          </p:grpSpPr>
          <p:sp>
            <p:nvSpPr>
              <p:cNvPr id="6" name="Flowchart: Decision 5"/>
              <p:cNvSpPr/>
              <p:nvPr/>
            </p:nvSpPr>
            <p:spPr>
              <a:xfrm>
                <a:off x="4916532" y="3238772"/>
                <a:ext cx="2778035" cy="1968137"/>
              </a:xfrm>
              <a:prstGeom prst="flowChartDecisio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 the connection okay?</a:t>
                </a:r>
              </a:p>
            </p:txBody>
          </p:sp>
          <p:sp>
            <p:nvSpPr>
              <p:cNvPr id="7" name="Flowchart: Process 6"/>
              <p:cNvSpPr/>
              <p:nvPr/>
            </p:nvSpPr>
            <p:spPr>
              <a:xfrm>
                <a:off x="8787493" y="4910818"/>
                <a:ext cx="3108960" cy="1349828"/>
              </a:xfrm>
              <a:prstGeom prst="flowChartProcess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Warn the 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ocomaster</a:t>
                </a:r>
                <a:r>
                  <a:rPr lang="en-US" dirty="0" smtClean="0"/>
                  <a:t> and the Guard </a:t>
                </a:r>
              </a:p>
            </p:txBody>
          </p:sp>
          <p:sp>
            <p:nvSpPr>
              <p:cNvPr id="8" name="Flowchart: Process 7"/>
              <p:cNvSpPr/>
              <p:nvPr/>
            </p:nvSpPr>
            <p:spPr>
              <a:xfrm>
                <a:off x="557892" y="4910818"/>
                <a:ext cx="3265714" cy="1349828"/>
              </a:xfrm>
              <a:prstGeom prst="flowChartProcess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Check again in 5 seconds</a:t>
                </a:r>
              </a:p>
            </p:txBody>
          </p:sp>
          <p:cxnSp>
            <p:nvCxnSpPr>
              <p:cNvPr id="10" name="Elbow Connector 9"/>
              <p:cNvCxnSpPr>
                <a:stCxn id="6" idx="3"/>
                <a:endCxn id="7" idx="0"/>
              </p:cNvCxnSpPr>
              <p:nvPr/>
            </p:nvCxnSpPr>
            <p:spPr>
              <a:xfrm>
                <a:off x="7694567" y="4222841"/>
                <a:ext cx="2647406" cy="68797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1"/>
                <a:endCxn id="8" idx="0"/>
              </p:cNvCxnSpPr>
              <p:nvPr/>
            </p:nvCxnSpPr>
            <p:spPr>
              <a:xfrm rot="10800000" flipV="1">
                <a:off x="2190750" y="4222840"/>
                <a:ext cx="2725783" cy="68797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 flipH="1">
              <a:off x="6147972" y="2647407"/>
              <a:ext cx="273" cy="591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848051" y="370522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58038" y="3705225"/>
            <a:ext cx="85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7759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2634034753"/>
              </p:ext>
            </p:extLst>
          </p:nvPr>
        </p:nvGraphicFramePr>
        <p:xfrm>
          <a:off x="1910642" y="1217831"/>
          <a:ext cx="7973588" cy="527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77743" y="387256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Garamond" panose="02020404030301010803" pitchFamily="18" charset="0"/>
              </a:rPr>
              <a:t>What if the signal is overlooked?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408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Elbow Connector 31"/>
          <p:cNvCxnSpPr>
            <a:stCxn id="8" idx="3"/>
            <a:endCxn id="19" idx="3"/>
          </p:cNvCxnSpPr>
          <p:nvPr/>
        </p:nvCxnSpPr>
        <p:spPr>
          <a:xfrm flipH="1">
            <a:off x="6659018" y="3300963"/>
            <a:ext cx="556498" cy="2611367"/>
          </a:xfrm>
          <a:prstGeom prst="bentConnector3">
            <a:avLst>
              <a:gd name="adj1" fmla="val -41078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1"/>
          <p:cNvGrpSpPr/>
          <p:nvPr/>
        </p:nvGrpSpPr>
        <p:grpSpPr>
          <a:xfrm>
            <a:off x="3899138" y="1488056"/>
            <a:ext cx="5943602" cy="4826480"/>
            <a:chOff x="2758065" y="1600200"/>
            <a:chExt cx="3414135" cy="4114800"/>
          </a:xfrm>
        </p:grpSpPr>
        <p:grpSp>
          <p:nvGrpSpPr>
            <p:cNvPr id="3" name="Google Shape;585;p76"/>
            <p:cNvGrpSpPr/>
            <p:nvPr/>
          </p:nvGrpSpPr>
          <p:grpSpPr>
            <a:xfrm>
              <a:off x="2758065" y="1600200"/>
              <a:ext cx="1905000" cy="3124200"/>
              <a:chOff x="4279567" y="1611203"/>
              <a:chExt cx="2700863" cy="2606962"/>
            </a:xfrm>
          </p:grpSpPr>
          <p:sp>
            <p:nvSpPr>
              <p:cNvPr id="8" name="Google Shape;587;p76"/>
              <p:cNvSpPr/>
              <p:nvPr/>
            </p:nvSpPr>
            <p:spPr>
              <a:xfrm>
                <a:off x="4279567" y="2437801"/>
                <a:ext cx="2700863" cy="92620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lvl="0" algn="ctr"/>
                <a:r>
                  <a:rPr lang="en-GB" sz="1350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Microcontroller Unit(MCU)</a:t>
                </a:r>
              </a:p>
            </p:txBody>
          </p:sp>
          <p:sp>
            <p:nvSpPr>
              <p:cNvPr id="10" name="Google Shape;589;p76"/>
              <p:cNvSpPr/>
              <p:nvPr/>
            </p:nvSpPr>
            <p:spPr>
              <a:xfrm>
                <a:off x="4611188" y="1611203"/>
                <a:ext cx="2024064" cy="635844"/>
              </a:xfrm>
              <a:prstGeom prst="snip1Rect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RF Transceiver 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0;p76"/>
              <p:cNvSpPr/>
              <p:nvPr/>
            </p:nvSpPr>
            <p:spPr>
              <a:xfrm>
                <a:off x="4568546" y="3582321"/>
                <a:ext cx="2132098" cy="6358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Alarm System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590;p76"/>
            <p:cNvSpPr/>
            <p:nvPr/>
          </p:nvSpPr>
          <p:spPr>
            <a:xfrm>
              <a:off x="3200400" y="5029200"/>
              <a:ext cx="114300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52400" h="50800" prst="softRound"/>
              <a:bevelB w="152400" h="50800" prst="softRound"/>
            </a:sp3d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 dirty="0" smtClean="0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Automated Hand Brake</a:t>
              </a:r>
              <a:endParaRPr sz="1200" b="1" i="0" u="none" strike="noStrike" cap="none">
                <a:solidFill>
                  <a:schemeClr val="bg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3810000"/>
              <a:ext cx="121920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  <a:bevelB w="152400" h="50800" prst="softRound"/>
            </a:sp3d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chemeClr val="tx2">
                      <a:lumMod val="50000"/>
                    </a:schemeClr>
                  </a:solidFill>
                  <a:latin typeface="Rockwell" pitchFamily="18" charset="0"/>
                </a:rPr>
                <a:t>If no response from guard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733245" y="533401"/>
            <a:ext cx="1119708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250" dirty="0" smtClean="0">
                <a:solidFill>
                  <a:schemeClr val="accent1">
                    <a:lumMod val="50000"/>
                  </a:schemeClr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On board System Block Design for Guard(Level-1)</a:t>
            </a:r>
          </a:p>
        </p:txBody>
      </p:sp>
      <p:cxnSp>
        <p:nvCxnSpPr>
          <p:cNvPr id="16" name="Straight Arrow Connector 15"/>
          <p:cNvCxnSpPr>
            <a:stCxn id="10" idx="1"/>
            <a:endCxn id="8" idx="0"/>
          </p:cNvCxnSpPr>
          <p:nvPr/>
        </p:nvCxnSpPr>
        <p:spPr>
          <a:xfrm rot="16200000" flipH="1">
            <a:off x="5419096" y="2511755"/>
            <a:ext cx="268139" cy="83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1" idx="0"/>
          </p:cNvCxnSpPr>
          <p:nvPr/>
        </p:nvCxnSpPr>
        <p:spPr>
          <a:xfrm rot="16200000" flipH="1">
            <a:off x="5406712" y="4102554"/>
            <a:ext cx="306875" cy="5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2138969" y="1324155"/>
            <a:ext cx="7812630" cy="4996133"/>
            <a:chOff x="2164848" y="1073989"/>
            <a:chExt cx="7812630" cy="4996133"/>
          </a:xfrm>
        </p:grpSpPr>
        <p:grpSp>
          <p:nvGrpSpPr>
            <p:cNvPr id="4" name="Group 11"/>
            <p:cNvGrpSpPr/>
            <p:nvPr/>
          </p:nvGrpSpPr>
          <p:grpSpPr>
            <a:xfrm>
              <a:off x="2164848" y="1073989"/>
              <a:ext cx="7812630" cy="3799936"/>
              <a:chOff x="1791582" y="1600201"/>
              <a:chExt cx="4487746" cy="3239623"/>
            </a:xfrm>
          </p:grpSpPr>
          <p:grpSp>
            <p:nvGrpSpPr>
              <p:cNvPr id="10" name="Google Shape;585;p76"/>
              <p:cNvGrpSpPr/>
              <p:nvPr/>
            </p:nvGrpSpPr>
            <p:grpSpPr>
              <a:xfrm>
                <a:off x="2743200" y="1600201"/>
                <a:ext cx="3536128" cy="2100576"/>
                <a:chOff x="4258492" y="1611203"/>
                <a:chExt cx="5013436" cy="1752807"/>
              </a:xfrm>
            </p:grpSpPr>
            <p:sp>
              <p:nvSpPr>
                <p:cNvPr id="7" name="Google Shape;587;p76"/>
                <p:cNvSpPr/>
                <p:nvPr/>
              </p:nvSpPr>
              <p:spPr>
                <a:xfrm>
                  <a:off x="4258492" y="2437801"/>
                  <a:ext cx="2700863" cy="92620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1764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52400" h="50800" prst="softRound"/>
                  <a:bevelB w="152400" h="50800" prst="softRound"/>
                </a:sp3d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lvl="0" algn="ctr"/>
                  <a:r>
                    <a:rPr lang="en-GB" sz="1350" dirty="0" smtClean="0">
                      <a:solidFill>
                        <a:schemeClr val="bg1"/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Emergency detected  </a:t>
                  </a:r>
                </a:p>
              </p:txBody>
            </p:sp>
            <p:sp>
              <p:nvSpPr>
                <p:cNvPr id="8" name="Google Shape;589;p76"/>
                <p:cNvSpPr/>
                <p:nvPr/>
              </p:nvSpPr>
              <p:spPr>
                <a:xfrm>
                  <a:off x="4597138" y="1611203"/>
                  <a:ext cx="2024064" cy="635844"/>
                </a:xfrm>
                <a:prstGeom prst="snip1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  <a:bevelB w="152400" h="50800" prst="softRound"/>
                </a:sp3d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b="1" dirty="0" smtClean="0">
                      <a:solidFill>
                        <a:schemeClr val="bg1"/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MCU</a:t>
                  </a:r>
                  <a:endParaRPr sz="1200" b="1" i="0" u="none" strike="noStrike" cap="none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" name="Google Shape;590;p76"/>
                <p:cNvSpPr/>
                <p:nvPr/>
              </p:nvSpPr>
              <p:spPr>
                <a:xfrm>
                  <a:off x="7139830" y="2588155"/>
                  <a:ext cx="2132098" cy="63584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  <a:bevelB w="152400" h="50800" prst="softRound"/>
                </a:sp3d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b="1" i="0" u="none" strike="noStrike" cap="none" dirty="0" smtClean="0">
                      <a:solidFill>
                        <a:schemeClr val="bg1"/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Trigger Alarm</a:t>
                  </a:r>
                  <a:endParaRPr sz="1200" b="1" i="0" u="none" strike="noStrike" cap="none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" name="Google Shape;590;p76"/>
              <p:cNvSpPr/>
              <p:nvPr/>
            </p:nvSpPr>
            <p:spPr>
              <a:xfrm>
                <a:off x="3215266" y="4154024"/>
                <a:ext cx="1143000" cy="6858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Trigger automated brake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91582" y="3868829"/>
                <a:ext cx="1219200" cy="46166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</a:rPr>
                  <a:t>If no response from guard</a:t>
                </a:r>
                <a:endParaRPr lang="en-US" sz="1200" dirty="0">
                  <a:solidFill>
                    <a:schemeClr val="tx2">
                      <a:lumMod val="50000"/>
                    </a:schemeClr>
                  </a:solidFill>
                  <a:latin typeface="Rockwell" pitchFamily="18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5" idx="1"/>
            </p:cNvCxnSpPr>
            <p:nvPr/>
          </p:nvCxnSpPr>
          <p:spPr>
            <a:xfrm rot="10800000">
              <a:off x="4140682" y="3510953"/>
              <a:ext cx="502631" cy="960767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590;p76"/>
            <p:cNvSpPr/>
            <p:nvPr/>
          </p:nvSpPr>
          <p:spPr>
            <a:xfrm>
              <a:off x="4666317" y="5265709"/>
              <a:ext cx="1989827" cy="804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52400" h="50800" prst="softRound"/>
              <a:bevelB w="152400" h="50800" prst="softRound"/>
            </a:sp3d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 smtClean="0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Speed dependent robotics system using Servo Motor</a:t>
              </a:r>
              <a:endParaRPr sz="1200" b="1" i="0" u="none" strike="noStrike" cap="none">
                <a:solidFill>
                  <a:schemeClr val="bg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Straight Arrow Connector 15"/>
            <p:cNvCxnSpPr>
              <a:stCxn id="8" idx="1"/>
              <a:endCxn id="7" idx="0"/>
            </p:cNvCxnSpPr>
            <p:nvPr/>
          </p:nvCxnSpPr>
          <p:spPr>
            <a:xfrm rot="5400000">
              <a:off x="5345773" y="2101700"/>
              <a:ext cx="268138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  <a:endCxn id="9" idx="1"/>
            </p:cNvCxnSpPr>
            <p:nvPr/>
          </p:nvCxnSpPr>
          <p:spPr>
            <a:xfrm>
              <a:off x="7137879" y="2886897"/>
              <a:ext cx="221605" cy="7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2"/>
              <a:endCxn id="15" idx="0"/>
            </p:cNvCxnSpPr>
            <p:nvPr/>
          </p:nvCxnSpPr>
          <p:spPr>
            <a:xfrm rot="16200000" flipH="1">
              <a:off x="5453836" y="5058314"/>
              <a:ext cx="391784" cy="230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-215660" y="294099"/>
            <a:ext cx="117836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Automatic Braking System </a:t>
            </a:r>
          </a:p>
          <a:p>
            <a:pPr lvl="0"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Introducing robotics</a:t>
            </a:r>
          </a:p>
        </p:txBody>
      </p:sp>
    </p:spTree>
    <p:extLst>
      <p:ext uri="{BB962C8B-B14F-4D97-AF65-F5344CB8AC3E}">
        <p14:creationId xmlns="" xmlns:p14="http://schemas.microsoft.com/office/powerpoint/2010/main" val="97728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13378" y="2030083"/>
            <a:ext cx="7389747" cy="3766868"/>
            <a:chOff x="2513378" y="2030083"/>
            <a:chExt cx="6699591" cy="3124200"/>
          </a:xfrm>
        </p:grpSpPr>
        <p:grpSp>
          <p:nvGrpSpPr>
            <p:cNvPr id="2" name="Group 2"/>
            <p:cNvGrpSpPr/>
            <p:nvPr/>
          </p:nvGrpSpPr>
          <p:grpSpPr>
            <a:xfrm>
              <a:off x="2513378" y="2030083"/>
              <a:ext cx="6699591" cy="3124200"/>
              <a:chOff x="2991966" y="1600201"/>
              <a:chExt cx="3891176" cy="3307975"/>
            </a:xfrm>
          </p:grpSpPr>
          <p:grpSp>
            <p:nvGrpSpPr>
              <p:cNvPr id="3" name="Google Shape;585;p76"/>
              <p:cNvGrpSpPr/>
              <p:nvPr/>
            </p:nvGrpSpPr>
            <p:grpSpPr>
              <a:xfrm>
                <a:off x="2991966" y="1600201"/>
                <a:ext cx="3891176" cy="3307975"/>
                <a:chOff x="4611187" y="1611203"/>
                <a:chExt cx="5516816" cy="2760310"/>
              </a:xfrm>
            </p:grpSpPr>
            <p:sp>
              <p:nvSpPr>
                <p:cNvPr id="7" name="Google Shape;587;p76"/>
                <p:cNvSpPr/>
                <p:nvPr/>
              </p:nvSpPr>
              <p:spPr>
                <a:xfrm>
                  <a:off x="8347435" y="3630942"/>
                  <a:ext cx="1780568" cy="7405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1764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52400" h="50800" prst="softRound"/>
                  <a:bevelB w="152400" h="50800" prst="softRound"/>
                </a:sp3d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lvl="0" algn="ctr"/>
                  <a:r>
                    <a:rPr lang="en-GB" sz="1600" dirty="0" smtClean="0">
                      <a:solidFill>
                        <a:schemeClr val="bg1"/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Station  System</a:t>
                  </a:r>
                </a:p>
              </p:txBody>
            </p:sp>
            <p:sp>
              <p:nvSpPr>
                <p:cNvPr id="8" name="Google Shape;589;p76"/>
                <p:cNvSpPr/>
                <p:nvPr/>
              </p:nvSpPr>
              <p:spPr>
                <a:xfrm>
                  <a:off x="4611187" y="1611203"/>
                  <a:ext cx="2024064" cy="673247"/>
                </a:xfrm>
                <a:prstGeom prst="snip1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  <a:bevelB w="152400" h="50800" prst="softRound"/>
                </a:sp3d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600" b="1" i="0" u="none" strike="noStrike" cap="none" dirty="0" smtClean="0">
                      <a:solidFill>
                        <a:schemeClr val="bg1"/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Loco Master’s On Board System </a:t>
                  </a:r>
                  <a:endParaRPr sz="1600" b="1" i="0" u="none" strike="noStrike" cap="none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" name="Google Shape;590;p76"/>
                <p:cNvSpPr/>
                <p:nvPr/>
              </p:nvSpPr>
              <p:spPr>
                <a:xfrm>
                  <a:off x="4666259" y="3630943"/>
                  <a:ext cx="1924251" cy="72186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  <a:bevelB w="152400" h="50800" prst="softRound"/>
                </a:sp3d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600" b="1" dirty="0" smtClean="0">
                      <a:solidFill>
                        <a:schemeClr val="bg1"/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On Board system for Guard</a:t>
                  </a:r>
                  <a:endParaRPr sz="1600" b="1" i="0" u="none" strike="noStrike" cap="none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" name="Google Shape;590;p76"/>
              <p:cNvSpPr/>
              <p:nvPr/>
            </p:nvSpPr>
            <p:spPr>
              <a:xfrm>
                <a:off x="5568245" y="1600201"/>
                <a:ext cx="1298222" cy="8068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Wayside signalling system</a:t>
                </a:r>
                <a:endParaRPr sz="16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652;p79"/>
            <p:cNvSpPr/>
            <p:nvPr/>
          </p:nvSpPr>
          <p:spPr>
            <a:xfrm>
              <a:off x="4322792" y="2994804"/>
              <a:ext cx="2600699" cy="1143000"/>
            </a:xfrm>
            <a:prstGeom prst="cloud">
              <a:avLst/>
            </a:prstGeom>
            <a:solidFill>
              <a:schemeClr val="lt1"/>
            </a:soli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GB" sz="1400" b="1" dirty="0" smtClean="0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Server</a:t>
              </a:r>
              <a:endParaRPr lang="en-GB" sz="1400" b="1" dirty="0">
                <a:solidFill>
                  <a:srgbClr val="44546A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6599208" y="2948831"/>
            <a:ext cx="2039520" cy="5276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771736" y="4028536"/>
            <a:ext cx="1938858" cy="7577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</p:cNvCxnSpPr>
          <p:nvPr/>
        </p:nvCxnSpPr>
        <p:spPr>
          <a:xfrm rot="5400000" flipH="1" flipV="1">
            <a:off x="4112478" y="3843726"/>
            <a:ext cx="706035" cy="11791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</p:cNvCxnSpPr>
          <p:nvPr/>
        </p:nvCxnSpPr>
        <p:spPr>
          <a:xfrm rot="16200000" flipH="1">
            <a:off x="4155096" y="2662725"/>
            <a:ext cx="605251" cy="11774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381000"/>
            <a:ext cx="120167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3200" b="1" dirty="0" smtClean="0">
                <a:solidFill>
                  <a:srgbClr val="44546A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Upgrade from Level-1 to Level-2</a:t>
            </a:r>
          </a:p>
          <a:p>
            <a:pPr lvl="0" algn="ctr"/>
            <a:r>
              <a:rPr lang="en-GB" sz="2250" dirty="0" smtClean="0">
                <a:solidFill>
                  <a:srgbClr val="44546A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Introducing </a:t>
            </a:r>
            <a:r>
              <a:rPr lang="en-GB" sz="2250" dirty="0" err="1" smtClean="0">
                <a:solidFill>
                  <a:srgbClr val="44546A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IoT</a:t>
            </a:r>
            <a:endParaRPr lang="en-GB" sz="2250" dirty="0" smtClean="0">
              <a:solidFill>
                <a:srgbClr val="44546A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  <a:p>
            <a:pPr lvl="0" algn="ctr"/>
            <a:endParaRPr lang="en-US" sz="2250" b="1" dirty="0">
              <a:solidFill>
                <a:srgbClr val="44546A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8"/>
          <p:cNvSpPr txBox="1"/>
          <p:nvPr/>
        </p:nvSpPr>
        <p:spPr>
          <a:xfrm>
            <a:off x="2190221" y="92579"/>
            <a:ext cx="7811559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3000"/>
            </a:pPr>
            <a:r>
              <a:rPr lang="en-GB" sz="4000" b="1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Smart </a:t>
            </a:r>
            <a:r>
              <a:rPr lang="en-GB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On-board System</a:t>
            </a:r>
            <a:endParaRPr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000000"/>
              </a:buClr>
              <a:buSzPts val="3000"/>
            </a:pPr>
            <a:endParaRPr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000000"/>
              </a:buClr>
              <a:buSzPts val="3000"/>
            </a:pPr>
            <a:endParaRPr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4193774092"/>
              </p:ext>
            </p:extLst>
          </p:nvPr>
        </p:nvGraphicFramePr>
        <p:xfrm>
          <a:off x="2032000" y="13316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173176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12;p80"/>
          <p:cNvGrpSpPr/>
          <p:nvPr/>
        </p:nvGrpSpPr>
        <p:grpSpPr>
          <a:xfrm>
            <a:off x="5907771" y="1607533"/>
            <a:ext cx="6084088" cy="5198507"/>
            <a:chOff x="1543118" y="378"/>
            <a:chExt cx="3936317" cy="4408173"/>
          </a:xfrm>
        </p:grpSpPr>
        <p:sp>
          <p:nvSpPr>
            <p:cNvPr id="713" name="Google Shape;713;p80"/>
            <p:cNvSpPr/>
            <p:nvPr/>
          </p:nvSpPr>
          <p:spPr>
            <a:xfrm>
              <a:off x="2849935" y="1543123"/>
              <a:ext cx="1322700" cy="1322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latin typeface="Rockwell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0"/>
            <p:cNvSpPr txBox="1"/>
            <p:nvPr/>
          </p:nvSpPr>
          <p:spPr>
            <a:xfrm>
              <a:off x="2914503" y="1607691"/>
              <a:ext cx="1193400" cy="11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800"/>
              </a:pPr>
              <a:r>
                <a:rPr lang="en-GB" sz="2400">
                  <a:latin typeface="Rockwell" pitchFamily="18" charset="0"/>
                  <a:ea typeface="Calibri"/>
                  <a:cs typeface="Calibri"/>
                  <a:sym typeface="Calibri"/>
                </a:rPr>
                <a:t>Key Features</a:t>
              </a:r>
              <a:endParaRPr sz="2400"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80"/>
            <p:cNvSpPr/>
            <p:nvPr/>
          </p:nvSpPr>
          <p:spPr>
            <a:xfrm rot="-5400000">
              <a:off x="3182923" y="1214773"/>
              <a:ext cx="6567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716" name="Google Shape;716;p80"/>
            <p:cNvSpPr/>
            <p:nvPr/>
          </p:nvSpPr>
          <p:spPr>
            <a:xfrm>
              <a:off x="3068177" y="378"/>
              <a:ext cx="886200" cy="886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4F947"/>
                </a:gs>
                <a:gs pos="50000">
                  <a:srgbClr val="C3FF00"/>
                </a:gs>
                <a:gs pos="100000">
                  <a:srgbClr val="B1E3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latin typeface="Rockwell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0"/>
            <p:cNvSpPr txBox="1"/>
            <p:nvPr/>
          </p:nvSpPr>
          <p:spPr>
            <a:xfrm>
              <a:off x="3111437" y="43638"/>
              <a:ext cx="799800" cy="7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00" tIns="33000" rIns="33000" bIns="33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000"/>
              </a:pPr>
              <a:r>
                <a:rPr lang="en-GB" sz="1333" b="1">
                  <a:latin typeface="Rockwell" pitchFamily="18" charset="0"/>
                  <a:ea typeface="Calibri"/>
                  <a:cs typeface="Calibri"/>
                  <a:sym typeface="Calibri"/>
                </a:rPr>
                <a:t>Live location map of all trains</a:t>
              </a:r>
              <a:endParaRPr sz="1333" b="1"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80"/>
            <p:cNvSpPr/>
            <p:nvPr/>
          </p:nvSpPr>
          <p:spPr>
            <a:xfrm rot="-1799181">
              <a:off x="4140112" y="1701288"/>
              <a:ext cx="485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719" name="Google Shape;719;p80"/>
            <p:cNvSpPr/>
            <p:nvPr/>
          </p:nvSpPr>
          <p:spPr>
            <a:xfrm>
              <a:off x="4593235" y="880872"/>
              <a:ext cx="886200" cy="886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7EF49"/>
                </a:gs>
                <a:gs pos="50000">
                  <a:srgbClr val="4CF509"/>
                </a:gs>
                <a:gs pos="100000">
                  <a:srgbClr val="3DE2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latin typeface="Rockwell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0"/>
            <p:cNvSpPr txBox="1"/>
            <p:nvPr/>
          </p:nvSpPr>
          <p:spPr>
            <a:xfrm>
              <a:off x="4636495" y="924132"/>
              <a:ext cx="799800" cy="7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00" tIns="33000" rIns="33000" bIns="33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000"/>
              </a:pPr>
              <a:r>
                <a:rPr lang="en-GB" sz="1333" b="1">
                  <a:latin typeface="Rockwell" pitchFamily="18" charset="0"/>
                  <a:ea typeface="Calibri"/>
                  <a:cs typeface="Calibri"/>
                  <a:sym typeface="Calibri"/>
                </a:rPr>
                <a:t>Fast wireless communication across the train network</a:t>
              </a:r>
              <a:endParaRPr sz="1333" b="1"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80"/>
            <p:cNvSpPr/>
            <p:nvPr/>
          </p:nvSpPr>
          <p:spPr>
            <a:xfrm rot="1799181">
              <a:off x="4140112" y="2707636"/>
              <a:ext cx="485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722" name="Google Shape;722;p80"/>
            <p:cNvSpPr/>
            <p:nvPr/>
          </p:nvSpPr>
          <p:spPr>
            <a:xfrm>
              <a:off x="4593235" y="2641858"/>
              <a:ext cx="886200" cy="886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DE560"/>
                </a:gs>
                <a:gs pos="50000">
                  <a:srgbClr val="16EA3F"/>
                </a:gs>
                <a:gs pos="100000">
                  <a:srgbClr val="08D9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latin typeface="Rockwell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0"/>
            <p:cNvSpPr txBox="1"/>
            <p:nvPr/>
          </p:nvSpPr>
          <p:spPr>
            <a:xfrm>
              <a:off x="4636495" y="2685118"/>
              <a:ext cx="799800" cy="7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00" tIns="33000" rIns="33000" bIns="33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000"/>
              </a:pPr>
              <a:r>
                <a:rPr lang="en-GB" sz="1333" b="1" dirty="0" smtClean="0">
                  <a:latin typeface="Rockwell" pitchFamily="18" charset="0"/>
                  <a:ea typeface="Calibri"/>
                  <a:cs typeface="Calibri"/>
                  <a:sym typeface="Calibri"/>
                </a:rPr>
                <a:t>Optimized </a:t>
              </a:r>
              <a:r>
                <a:rPr lang="en-GB" sz="1333" b="1" dirty="0">
                  <a:latin typeface="Rockwell" pitchFamily="18" charset="0"/>
                  <a:ea typeface="Calibri"/>
                  <a:cs typeface="Calibri"/>
                  <a:sym typeface="Calibri"/>
                </a:rPr>
                <a:t>train traffic control</a:t>
              </a:r>
              <a:endParaRPr sz="1333" b="1"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80"/>
            <p:cNvSpPr/>
            <p:nvPr/>
          </p:nvSpPr>
          <p:spPr>
            <a:xfrm rot="5400000">
              <a:off x="3182923" y="3194150"/>
              <a:ext cx="6567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725" name="Google Shape;725;p80"/>
            <p:cNvSpPr/>
            <p:nvPr/>
          </p:nvSpPr>
          <p:spPr>
            <a:xfrm>
              <a:off x="3068177" y="3522351"/>
              <a:ext cx="886200" cy="886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DCA8"/>
                </a:gs>
                <a:gs pos="50000">
                  <a:srgbClr val="23DFA0"/>
                </a:gs>
                <a:gs pos="100000">
                  <a:srgbClr val="14CE9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latin typeface="Rockwell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0"/>
            <p:cNvSpPr txBox="1"/>
            <p:nvPr/>
          </p:nvSpPr>
          <p:spPr>
            <a:xfrm>
              <a:off x="3111437" y="3565611"/>
              <a:ext cx="799800" cy="7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000" tIns="33000" rIns="33000" bIns="33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000"/>
              </a:pPr>
              <a:r>
                <a:rPr lang="en-GB" sz="1333" b="1">
                  <a:latin typeface="Rockwell" pitchFamily="18" charset="0"/>
                  <a:ea typeface="Calibri"/>
                  <a:cs typeface="Calibri"/>
                  <a:sym typeface="Calibri"/>
                </a:rPr>
                <a:t>Maximums safe speed calculation for each train</a:t>
              </a:r>
              <a:endParaRPr sz="1333" b="1"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0"/>
            <p:cNvSpPr/>
            <p:nvPr/>
          </p:nvSpPr>
          <p:spPr>
            <a:xfrm rot="9000819">
              <a:off x="2396835" y="2707636"/>
              <a:ext cx="485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728" name="Google Shape;728;p80"/>
            <p:cNvSpPr/>
            <p:nvPr/>
          </p:nvSpPr>
          <p:spPr>
            <a:xfrm>
              <a:off x="1543118" y="2641858"/>
              <a:ext cx="886200" cy="886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7BCD3"/>
                </a:gs>
                <a:gs pos="50000">
                  <a:srgbClr val="2EBAD5"/>
                </a:gs>
                <a:gs pos="100000">
                  <a:srgbClr val="20A9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latin typeface="Rockwell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0"/>
            <p:cNvSpPr txBox="1"/>
            <p:nvPr/>
          </p:nvSpPr>
          <p:spPr>
            <a:xfrm>
              <a:off x="1586378" y="2685118"/>
              <a:ext cx="799800" cy="7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7" tIns="22867" rIns="22867" bIns="22867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000"/>
              </a:pPr>
              <a:r>
                <a:rPr lang="en-GB" sz="1333" b="1">
                  <a:latin typeface="Rockwell" pitchFamily="18" charset="0"/>
                  <a:ea typeface="Calibri"/>
                  <a:cs typeface="Calibri"/>
                  <a:sym typeface="Calibri"/>
                </a:rPr>
                <a:t>Anti-collision auto routing</a:t>
              </a:r>
              <a:endParaRPr sz="1333" b="1"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80"/>
            <p:cNvSpPr/>
            <p:nvPr/>
          </p:nvSpPr>
          <p:spPr>
            <a:xfrm rot="-9000819">
              <a:off x="2396835" y="1701288"/>
              <a:ext cx="485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731" name="Google Shape;731;p80"/>
            <p:cNvSpPr/>
            <p:nvPr/>
          </p:nvSpPr>
          <p:spPr>
            <a:xfrm>
              <a:off x="1543118" y="880872"/>
              <a:ext cx="886200" cy="886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E80C9"/>
                </a:gs>
                <a:gs pos="50000">
                  <a:srgbClr val="3B6FC9"/>
                </a:gs>
                <a:gs pos="100000">
                  <a:srgbClr val="2E5FB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latin typeface="Rockwell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0"/>
            <p:cNvSpPr txBox="1"/>
            <p:nvPr/>
          </p:nvSpPr>
          <p:spPr>
            <a:xfrm>
              <a:off x="1586378" y="924132"/>
              <a:ext cx="799800" cy="7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67" tIns="30467" rIns="30467" bIns="30467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1000"/>
              </a:pPr>
              <a:r>
                <a:rPr lang="en-GB" sz="1333" b="1" dirty="0">
                  <a:latin typeface="Rockwell" pitchFamily="18" charset="0"/>
                  <a:ea typeface="Calibri"/>
                  <a:cs typeface="Calibri"/>
                  <a:sym typeface="Calibri"/>
                </a:rPr>
                <a:t>Interlinked track</a:t>
              </a:r>
              <a:endParaRPr sz="1333" b="1"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ts val="1000"/>
              </a:pPr>
              <a:r>
                <a:rPr lang="en-GB" sz="1333" b="1" dirty="0">
                  <a:latin typeface="Rockwell" pitchFamily="18" charset="0"/>
                  <a:ea typeface="Calibri"/>
                  <a:cs typeface="Calibri"/>
                  <a:sym typeface="Calibri"/>
                </a:rPr>
                <a:t>Switching decision to stations </a:t>
              </a:r>
              <a:endParaRPr sz="1333" b="1"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80"/>
          <p:cNvSpPr txBox="1"/>
          <p:nvPr/>
        </p:nvSpPr>
        <p:spPr>
          <a:xfrm>
            <a:off x="1195333" y="1607533"/>
            <a:ext cx="4298800" cy="1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3000"/>
            </a:pPr>
            <a:r>
              <a:rPr lang="en-GB" sz="4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Central Control System</a:t>
            </a:r>
            <a:endParaRPr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000000"/>
              </a:buClr>
              <a:buSzPts val="3000"/>
            </a:pPr>
            <a:endParaRPr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000000"/>
              </a:buClr>
              <a:buSzPts val="3000"/>
            </a:pPr>
            <a:endParaRPr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80"/>
          <p:cNvSpPr txBox="1"/>
          <p:nvPr/>
        </p:nvSpPr>
        <p:spPr>
          <a:xfrm>
            <a:off x="1095733" y="2973700"/>
            <a:ext cx="4466321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8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Wireless communication between train and control system reducing setup cost and difficulties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8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Dividing rail network into regions to reduce server complexity and increasing speed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8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Safe maximum speed for each train increasing overall efficiency of rail system 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8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Optimized decision to stations and safety check of rail switches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4426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9635" y="409302"/>
            <a:ext cx="731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Budget </a:t>
            </a:r>
            <a:endParaRPr lang="en-US" sz="36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937655718"/>
              </p:ext>
            </p:extLst>
          </p:nvPr>
        </p:nvGraphicFramePr>
        <p:xfrm>
          <a:off x="2075542" y="2034659"/>
          <a:ext cx="6894287" cy="1622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1416" y="1055633"/>
            <a:ext cx="921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Estimated Cost up to </a:t>
            </a:r>
            <a:r>
              <a:rPr lang="en-US" sz="2400" b="1" dirty="0"/>
              <a:t>L</a:t>
            </a:r>
            <a:r>
              <a:rPr lang="en-US" sz="2400" b="1" dirty="0" smtClean="0"/>
              <a:t>evel-1 per Station and Locomotive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41416" y="3978496"/>
            <a:ext cx="921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Estimated for Level-2  </a:t>
            </a:r>
            <a:endParaRPr lang="en-US" sz="2400" b="1" dirty="0"/>
          </a:p>
        </p:txBody>
      </p:sp>
      <p:grpSp>
        <p:nvGrpSpPr>
          <p:cNvPr id="8" name="Group 14"/>
          <p:cNvGrpSpPr/>
          <p:nvPr/>
        </p:nvGrpSpPr>
        <p:grpSpPr>
          <a:xfrm>
            <a:off x="2524614" y="4873049"/>
            <a:ext cx="1672790" cy="1622941"/>
            <a:chOff x="449593" y="0"/>
            <a:chExt cx="1672790" cy="1622941"/>
          </a:xfrm>
        </p:grpSpPr>
        <p:sp>
          <p:nvSpPr>
            <p:cNvPr id="30" name="Rectangle 29"/>
            <p:cNvSpPr/>
            <p:nvPr/>
          </p:nvSpPr>
          <p:spPr>
            <a:xfrm>
              <a:off x="449593" y="0"/>
              <a:ext cx="1672790" cy="162294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449593" y="0"/>
              <a:ext cx="1672790" cy="16229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13157" rIns="0" bIns="0" numCol="1" spcCol="1270" anchor="t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baseline="0" dirty="0" smtClean="0"/>
                <a:t>BDT </a:t>
              </a:r>
              <a:r>
                <a:rPr lang="en-US" sz="3300" dirty="0" smtClean="0"/>
                <a:t>35</a:t>
              </a:r>
              <a:r>
                <a:rPr lang="en-US" sz="3300" kern="1200" baseline="0" dirty="0" smtClean="0"/>
                <a:t>K</a:t>
              </a:r>
              <a:endParaRPr lang="en-US" sz="3300" kern="1200" dirty="0"/>
            </a:p>
          </p:txBody>
        </p:sp>
      </p:grpSp>
      <p:sp>
        <p:nvSpPr>
          <p:cNvPr id="17" name="Flowchart: Extract 16"/>
          <p:cNvSpPr/>
          <p:nvPr/>
        </p:nvSpPr>
        <p:spPr>
          <a:xfrm rot="5400000">
            <a:off x="4291418" y="6096423"/>
            <a:ext cx="238590" cy="336803"/>
          </a:xfrm>
          <a:prstGeom prst="flowChartExtra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17"/>
          <p:cNvGrpSpPr/>
          <p:nvPr/>
        </p:nvGrpSpPr>
        <p:grpSpPr>
          <a:xfrm>
            <a:off x="4848557" y="4873049"/>
            <a:ext cx="1672790" cy="1622941"/>
            <a:chOff x="2773536" y="0"/>
            <a:chExt cx="1672790" cy="1622941"/>
          </a:xfrm>
        </p:grpSpPr>
        <p:sp>
          <p:nvSpPr>
            <p:cNvPr id="26" name="Rectangle 25"/>
            <p:cNvSpPr/>
            <p:nvPr/>
          </p:nvSpPr>
          <p:spPr>
            <a:xfrm>
              <a:off x="2773536" y="0"/>
              <a:ext cx="1672790" cy="162294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2773536" y="0"/>
              <a:ext cx="1672790" cy="16229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13157" rIns="0" bIns="0" numCol="1" spcCol="1270" anchor="t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smtClean="0"/>
                <a:t>BDT 15K</a:t>
              </a:r>
              <a:endParaRPr lang="en-US" sz="3300" kern="1200" dirty="0"/>
            </a:p>
          </p:txBody>
        </p:sp>
      </p:grpSp>
      <p:sp>
        <p:nvSpPr>
          <p:cNvPr id="20" name="Flowchart: Extract 19"/>
          <p:cNvSpPr/>
          <p:nvPr/>
        </p:nvSpPr>
        <p:spPr>
          <a:xfrm rot="5400000">
            <a:off x="6615361" y="6096423"/>
            <a:ext cx="238590" cy="336803"/>
          </a:xfrm>
          <a:prstGeom prst="flowChartExtra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20"/>
          <p:cNvGrpSpPr/>
          <p:nvPr/>
        </p:nvGrpSpPr>
        <p:grpSpPr>
          <a:xfrm>
            <a:off x="7172501" y="4873049"/>
            <a:ext cx="1672790" cy="1622941"/>
            <a:chOff x="5097480" y="0"/>
            <a:chExt cx="1672790" cy="1622941"/>
          </a:xfrm>
        </p:grpSpPr>
        <p:sp>
          <p:nvSpPr>
            <p:cNvPr id="22" name="Rectangle 21"/>
            <p:cNvSpPr/>
            <p:nvPr/>
          </p:nvSpPr>
          <p:spPr>
            <a:xfrm>
              <a:off x="5097480" y="0"/>
              <a:ext cx="1672790" cy="162294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5097480" y="0"/>
              <a:ext cx="1672790" cy="16229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13157" rIns="0" bIns="0" numCol="1" spcCol="1270" anchor="t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smtClean="0"/>
                <a:t>BDT 135K</a:t>
              </a:r>
            </a:p>
          </p:txBody>
        </p:sp>
      </p:grpSp>
      <p:grpSp>
        <p:nvGrpSpPr>
          <p:cNvPr id="14" name="Group 37"/>
          <p:cNvGrpSpPr/>
          <p:nvPr/>
        </p:nvGrpSpPr>
        <p:grpSpPr>
          <a:xfrm>
            <a:off x="4893464" y="2222193"/>
            <a:ext cx="2201719" cy="2018277"/>
            <a:chOff x="4568551" y="-395336"/>
            <a:chExt cx="2201719" cy="2018277"/>
          </a:xfrm>
        </p:grpSpPr>
        <p:sp>
          <p:nvSpPr>
            <p:cNvPr id="39" name="Rectangle 38"/>
            <p:cNvSpPr/>
            <p:nvPr/>
          </p:nvSpPr>
          <p:spPr>
            <a:xfrm>
              <a:off x="5097480" y="0"/>
              <a:ext cx="1672790" cy="162294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4568551" y="-395336"/>
              <a:ext cx="1672790" cy="16229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13157" rIns="0" bIns="0" numCol="1" spcCol="1270" anchor="t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kern="1200" dirty="0" smtClean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89278" y="4769531"/>
            <a:ext cx="9310429" cy="1622942"/>
            <a:chOff x="2049662" y="4873048"/>
            <a:chExt cx="9310429" cy="1622942"/>
          </a:xfrm>
        </p:grpSpPr>
        <p:grpSp>
          <p:nvGrpSpPr>
            <p:cNvPr id="11" name="Group 18"/>
            <p:cNvGrpSpPr/>
            <p:nvPr/>
          </p:nvGrpSpPr>
          <p:grpSpPr>
            <a:xfrm>
              <a:off x="6723429" y="4873049"/>
              <a:ext cx="2245357" cy="1622941"/>
              <a:chOff x="4648408" y="0"/>
              <a:chExt cx="2245357" cy="162294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48409" y="0"/>
                <a:ext cx="2245356" cy="1622941"/>
              </a:xfrm>
              <a:prstGeom prst="roundRect">
                <a:avLst>
                  <a:gd name="adj" fmla="val 5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Rounded Rectangle 13"/>
              <p:cNvSpPr txBox="1"/>
              <p:nvPr/>
            </p:nvSpPr>
            <p:spPr>
              <a:xfrm rot="16200000">
                <a:off x="4207538" y="440870"/>
                <a:ext cx="1330811" cy="449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51435" rIns="66675" bIns="0" numCol="1" spcCol="1270" anchor="t" anchorCtr="0">
                <a:noAutofit/>
              </a:bodyPr>
              <a:lstStyle/>
              <a:p>
                <a:pPr lvl="0" algn="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dirty="0" smtClean="0"/>
                  <a:t>Central Server </a:t>
                </a:r>
                <a:endParaRPr lang="en-US" sz="1500" kern="1200" dirty="0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>
              <a:off x="9114734" y="4873048"/>
              <a:ext cx="2245357" cy="1622941"/>
              <a:chOff x="4648408" y="0"/>
              <a:chExt cx="2245357" cy="162294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648409" y="0"/>
                <a:ext cx="2245356" cy="1622941"/>
              </a:xfrm>
              <a:prstGeom prst="roundRect">
                <a:avLst>
                  <a:gd name="adj" fmla="val 5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ounded Rectangle 4"/>
              <p:cNvSpPr txBox="1"/>
              <p:nvPr/>
            </p:nvSpPr>
            <p:spPr>
              <a:xfrm rot="16200000">
                <a:off x="4207538" y="440870"/>
                <a:ext cx="1330811" cy="449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51435" rIns="66675" bIns="0" numCol="1" spcCol="1270" anchor="t" anchorCtr="0">
                <a:noAutofit/>
              </a:bodyPr>
              <a:lstStyle/>
              <a:p>
                <a:pPr lvl="0" algn="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kern="1200" dirty="0" smtClean="0"/>
                  <a:t>Total</a:t>
                </a:r>
                <a:endParaRPr lang="en-US" sz="1500" kern="1200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417857" y="4873048"/>
              <a:ext cx="1889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BDT  185K</a:t>
              </a:r>
              <a:endPara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5" name="Group 13"/>
            <p:cNvGrpSpPr/>
            <p:nvPr/>
          </p:nvGrpSpPr>
          <p:grpSpPr>
            <a:xfrm>
              <a:off x="2049662" y="4873049"/>
              <a:ext cx="2245356" cy="1622941"/>
              <a:chOff x="521" y="0"/>
              <a:chExt cx="2245356" cy="162294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521" y="0"/>
                <a:ext cx="2245356" cy="1622941"/>
              </a:xfrm>
              <a:prstGeom prst="roundRect">
                <a:avLst>
                  <a:gd name="adj" fmla="val 5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Rounded Rectangle 4"/>
              <p:cNvSpPr txBox="1"/>
              <p:nvPr/>
            </p:nvSpPr>
            <p:spPr>
              <a:xfrm rot="16200000">
                <a:off x="-440348" y="440870"/>
                <a:ext cx="1330811" cy="449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61722" rIns="80010" bIns="0" numCol="1" spcCol="1270" anchor="t" anchorCtr="0">
                <a:noAutofit/>
              </a:bodyPr>
              <a:lstStyle/>
              <a:p>
                <a:pPr lvl="0" algn="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Cab</a:t>
                </a:r>
                <a:r>
                  <a:rPr lang="en-US" sz="1800" kern="1200" baseline="0" dirty="0" smtClean="0"/>
                  <a:t> Device</a:t>
                </a:r>
                <a:endParaRPr lang="en-US" sz="1800" kern="1200" dirty="0"/>
              </a:p>
            </p:txBody>
          </p:sp>
        </p:grpSp>
        <p:grpSp>
          <p:nvGrpSpPr>
            <p:cNvPr id="38" name="Group 14"/>
            <p:cNvGrpSpPr/>
            <p:nvPr/>
          </p:nvGrpSpPr>
          <p:grpSpPr>
            <a:xfrm>
              <a:off x="2498734" y="4873049"/>
              <a:ext cx="1672790" cy="1622941"/>
              <a:chOff x="449593" y="0"/>
              <a:chExt cx="1672790" cy="16229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49593" y="0"/>
                <a:ext cx="1672790" cy="1622941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TextBox 44"/>
              <p:cNvSpPr txBox="1"/>
              <p:nvPr/>
            </p:nvSpPr>
            <p:spPr>
              <a:xfrm>
                <a:off x="449593" y="0"/>
                <a:ext cx="1672790" cy="16229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113157" rIns="0" bIns="0" numCol="1" spcCol="1270" anchor="t" anchorCtr="0">
                <a:noAutofit/>
              </a:bodyPr>
              <a:lstStyle/>
              <a:p>
                <a:pPr lvl="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300" kern="1200" baseline="0" dirty="0" smtClean="0"/>
                  <a:t>BDT </a:t>
                </a:r>
                <a:r>
                  <a:rPr lang="en-US" sz="3300" dirty="0" smtClean="0"/>
                  <a:t>35</a:t>
                </a:r>
                <a:r>
                  <a:rPr lang="en-US" sz="3300" kern="1200" baseline="0" dirty="0" smtClean="0"/>
                  <a:t>K</a:t>
                </a:r>
                <a:endParaRPr lang="en-US" sz="3300" kern="1200" dirty="0"/>
              </a:p>
            </p:txBody>
          </p:sp>
        </p:grpSp>
        <p:grpSp>
          <p:nvGrpSpPr>
            <p:cNvPr id="46" name="Group 15"/>
            <p:cNvGrpSpPr/>
            <p:nvPr/>
          </p:nvGrpSpPr>
          <p:grpSpPr>
            <a:xfrm>
              <a:off x="4373606" y="4873049"/>
              <a:ext cx="2245356" cy="1622941"/>
              <a:chOff x="2324465" y="0"/>
              <a:chExt cx="2245356" cy="1622941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324465" y="0"/>
                <a:ext cx="2245356" cy="1622941"/>
              </a:xfrm>
              <a:prstGeom prst="roundRect">
                <a:avLst>
                  <a:gd name="adj" fmla="val 5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ounded Rectangle 8"/>
              <p:cNvSpPr txBox="1"/>
              <p:nvPr/>
            </p:nvSpPr>
            <p:spPr>
              <a:xfrm rot="16200000">
                <a:off x="1883595" y="440870"/>
                <a:ext cx="1330811" cy="449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51435" rIns="66675" bIns="0" numCol="1" spcCol="1270" anchor="t" anchorCtr="0">
                <a:noAutofit/>
              </a:bodyPr>
              <a:lstStyle/>
              <a:p>
                <a:pPr lvl="0" algn="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kern="1200" dirty="0" smtClean="0"/>
                  <a:t>Station System</a:t>
                </a:r>
                <a:endParaRPr lang="en-US" sz="1500" kern="1200" dirty="0"/>
              </a:p>
            </p:txBody>
          </p:sp>
        </p:grpSp>
        <p:grpSp>
          <p:nvGrpSpPr>
            <p:cNvPr id="49" name="Group 17"/>
            <p:cNvGrpSpPr/>
            <p:nvPr/>
          </p:nvGrpSpPr>
          <p:grpSpPr>
            <a:xfrm>
              <a:off x="4822677" y="4873049"/>
              <a:ext cx="1672790" cy="1622941"/>
              <a:chOff x="2773536" y="0"/>
              <a:chExt cx="1672790" cy="162294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773536" y="0"/>
                <a:ext cx="1672790" cy="1622941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TextBox 50"/>
              <p:cNvSpPr txBox="1"/>
              <p:nvPr/>
            </p:nvSpPr>
            <p:spPr>
              <a:xfrm>
                <a:off x="2773536" y="0"/>
                <a:ext cx="1672790" cy="16229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113157" rIns="0" bIns="0" numCol="1" spcCol="1270" anchor="t" anchorCtr="0">
                <a:noAutofit/>
              </a:bodyPr>
              <a:lstStyle/>
              <a:p>
                <a:pPr lvl="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300" kern="1200" dirty="0" smtClean="0"/>
                  <a:t>BDT 15K</a:t>
                </a:r>
                <a:endParaRPr lang="en-US" sz="3300" kern="1200" dirty="0"/>
              </a:p>
            </p:txBody>
          </p:sp>
        </p:grpSp>
        <p:grpSp>
          <p:nvGrpSpPr>
            <p:cNvPr id="52" name="Group 20"/>
            <p:cNvGrpSpPr/>
            <p:nvPr/>
          </p:nvGrpSpPr>
          <p:grpSpPr>
            <a:xfrm>
              <a:off x="7146621" y="4873049"/>
              <a:ext cx="1672790" cy="1622941"/>
              <a:chOff x="5097480" y="0"/>
              <a:chExt cx="1672790" cy="162294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097480" y="0"/>
                <a:ext cx="1672790" cy="1622941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TextBox 53"/>
              <p:cNvSpPr txBox="1"/>
              <p:nvPr/>
            </p:nvSpPr>
            <p:spPr>
              <a:xfrm>
                <a:off x="5097480" y="0"/>
                <a:ext cx="1672790" cy="16229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113157" rIns="0" bIns="0" numCol="1" spcCol="1270" anchor="t" anchorCtr="0">
                <a:noAutofit/>
              </a:bodyPr>
              <a:lstStyle/>
              <a:p>
                <a:pPr lvl="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300" kern="1200" dirty="0" smtClean="0"/>
                  <a:t>BDT 135K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19981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553047649"/>
              </p:ext>
            </p:extLst>
          </p:nvPr>
        </p:nvGraphicFramePr>
        <p:xfrm>
          <a:off x="1779451" y="885129"/>
          <a:ext cx="7921897" cy="521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64966" y="2648310"/>
            <a:ext cx="5650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Rockwell" pitchFamily="18" charset="0"/>
              </a:rPr>
              <a:t>Thank You</a:t>
            </a:r>
            <a:endParaRPr lang="en-US" sz="4400" dirty="0">
              <a:latin typeface="Rockwell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88921" y="2648310"/>
            <a:ext cx="5650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Rockwell" pitchFamily="18" charset="0"/>
              </a:rPr>
              <a:t>Appendix</a:t>
            </a:r>
          </a:p>
          <a:p>
            <a:endParaRPr lang="en-US" sz="4400" dirty="0">
              <a:latin typeface="Rockwell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1"/>
          <p:cNvSpPr txBox="1"/>
          <p:nvPr/>
        </p:nvSpPr>
        <p:spPr>
          <a:xfrm>
            <a:off x="698741" y="139305"/>
            <a:ext cx="10196422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GB" sz="3000" b="1" dirty="0" smtClean="0">
                <a:solidFill>
                  <a:srgbClr val="000000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Central </a:t>
            </a:r>
            <a:r>
              <a:rPr lang="en-GB" sz="3000" b="1" dirty="0">
                <a:solidFill>
                  <a:srgbClr val="000000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Control System flowchart</a:t>
            </a:r>
            <a:endParaRPr sz="3000" b="1">
              <a:solidFill>
                <a:srgbClr val="000000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" name="Google Shape;740;p81"/>
          <p:cNvGrpSpPr/>
          <p:nvPr/>
        </p:nvGrpSpPr>
        <p:grpSpPr>
          <a:xfrm>
            <a:off x="655510" y="705397"/>
            <a:ext cx="11404218" cy="6152603"/>
            <a:chOff x="491632" y="529047"/>
            <a:chExt cx="8101649" cy="4562203"/>
          </a:xfrm>
        </p:grpSpPr>
        <p:sp>
          <p:nvSpPr>
            <p:cNvPr id="741" name="Google Shape;741;p81"/>
            <p:cNvSpPr/>
            <p:nvPr/>
          </p:nvSpPr>
          <p:spPr>
            <a:xfrm>
              <a:off x="7363114" y="802717"/>
              <a:ext cx="1164357" cy="709095"/>
            </a:xfrm>
            <a:prstGeom prst="flowChartProcess">
              <a:avLst/>
            </a:prstGeom>
            <a:solidFill>
              <a:schemeClr val="accent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Corresponding train(s)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81"/>
            <p:cNvSpPr/>
            <p:nvPr/>
          </p:nvSpPr>
          <p:spPr>
            <a:xfrm>
              <a:off x="5490840" y="950365"/>
              <a:ext cx="929282" cy="409015"/>
            </a:xfrm>
            <a:prstGeom prst="cloud">
              <a:avLst/>
            </a:prstGeom>
            <a:solidFill>
              <a:schemeClr val="lt1"/>
            </a:soli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Wireless comm.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81"/>
            <p:cNvSpPr/>
            <p:nvPr/>
          </p:nvSpPr>
          <p:spPr>
            <a:xfrm>
              <a:off x="7297306" y="3886160"/>
              <a:ext cx="1295975" cy="812138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Corresponding station(s)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81"/>
            <p:cNvSpPr/>
            <p:nvPr/>
          </p:nvSpPr>
          <p:spPr>
            <a:xfrm>
              <a:off x="5496816" y="4088548"/>
              <a:ext cx="929282" cy="409015"/>
            </a:xfrm>
            <a:prstGeom prst="cloud">
              <a:avLst/>
            </a:prstGeom>
            <a:solidFill>
              <a:schemeClr val="lt1"/>
            </a:solidFill>
            <a:ln w="9525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Wireless comm.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81"/>
            <p:cNvSpPr/>
            <p:nvPr/>
          </p:nvSpPr>
          <p:spPr>
            <a:xfrm>
              <a:off x="2139470" y="529047"/>
              <a:ext cx="1217865" cy="301378"/>
            </a:xfrm>
            <a:prstGeom prst="flowChartTerminator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6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81"/>
            <p:cNvSpPr/>
            <p:nvPr/>
          </p:nvSpPr>
          <p:spPr>
            <a:xfrm>
              <a:off x="1916073" y="918077"/>
              <a:ext cx="1664273" cy="473593"/>
            </a:xfrm>
            <a:prstGeom prst="flowChartInputOutpu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Get location and speed</a:t>
              </a: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81"/>
            <p:cNvSpPr/>
            <p:nvPr/>
          </p:nvSpPr>
          <p:spPr>
            <a:xfrm>
              <a:off x="2139277" y="1506272"/>
              <a:ext cx="1217865" cy="501274"/>
            </a:xfrm>
            <a:prstGeom prst="flowChartProcess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6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Update Live map</a:t>
              </a:r>
              <a:endPara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81"/>
            <p:cNvSpPr/>
            <p:nvPr/>
          </p:nvSpPr>
          <p:spPr>
            <a:xfrm>
              <a:off x="2117866" y="2073227"/>
              <a:ext cx="1267982" cy="413626"/>
            </a:xfrm>
            <a:prstGeom prst="flowChartDecision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333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Any conflict?</a:t>
              </a:r>
              <a:endParaRPr sz="133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81"/>
            <p:cNvSpPr/>
            <p:nvPr/>
          </p:nvSpPr>
          <p:spPr>
            <a:xfrm>
              <a:off x="2142925" y="2628004"/>
              <a:ext cx="1217865" cy="501274"/>
            </a:xfrm>
            <a:prstGeom prst="flowChartProcess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Calculate max safe speed using AI model</a:t>
              </a: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81"/>
            <p:cNvSpPr/>
            <p:nvPr/>
          </p:nvSpPr>
          <p:spPr>
            <a:xfrm>
              <a:off x="3597510" y="2769411"/>
              <a:ext cx="1217865" cy="501274"/>
            </a:xfrm>
            <a:prstGeom prst="flowChartProcess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6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Send speed limits </a:t>
              </a:r>
              <a:endPara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>
              <a:off x="2139277" y="3270429"/>
              <a:ext cx="1217865" cy="501274"/>
            </a:xfrm>
            <a:prstGeom prst="flowChartProcess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Calculate optimized route for each train using AI model</a:t>
              </a: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752;p81"/>
            <p:cNvGrpSpPr/>
            <p:nvPr/>
          </p:nvGrpSpPr>
          <p:grpSpPr>
            <a:xfrm>
              <a:off x="5338382" y="1946639"/>
              <a:ext cx="1226032" cy="1746390"/>
              <a:chOff x="7395908" y="2720328"/>
              <a:chExt cx="1656958" cy="2472700"/>
            </a:xfrm>
          </p:grpSpPr>
          <p:sp>
            <p:nvSpPr>
              <p:cNvPr id="753" name="Google Shape;753;p81"/>
              <p:cNvSpPr/>
              <p:nvPr/>
            </p:nvSpPr>
            <p:spPr>
              <a:xfrm>
                <a:off x="7406946" y="2720328"/>
                <a:ext cx="1645920" cy="709750"/>
              </a:xfrm>
              <a:prstGeom prst="flowChartProcess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GB" sz="14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Immediate Red signal to train(s)</a:t>
                </a: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81"/>
              <p:cNvSpPr/>
              <p:nvPr/>
            </p:nvSpPr>
            <p:spPr>
              <a:xfrm>
                <a:off x="7395908" y="3627652"/>
                <a:ext cx="1645920" cy="709750"/>
              </a:xfrm>
              <a:prstGeom prst="flowChartProcess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GB" sz="14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Immediate notifications to the station(s)</a:t>
                </a: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81"/>
              <p:cNvSpPr/>
              <p:nvPr/>
            </p:nvSpPr>
            <p:spPr>
              <a:xfrm>
                <a:off x="7406945" y="4483278"/>
                <a:ext cx="1645920" cy="709750"/>
              </a:xfrm>
              <a:prstGeom prst="flowChartProcess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GB" sz="15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 switching suggestion to the stations</a:t>
                </a:r>
                <a:endParaRPr sz="15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6" name="Google Shape;756;p81"/>
            <p:cNvSpPr/>
            <p:nvPr/>
          </p:nvSpPr>
          <p:spPr>
            <a:xfrm>
              <a:off x="1975733" y="3883599"/>
              <a:ext cx="1565826" cy="408630"/>
            </a:xfrm>
            <a:prstGeom prst="flowChartInputOutpu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Feedback from stations on switching</a:t>
              </a:r>
              <a:endPara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81"/>
            <p:cNvSpPr/>
            <p:nvPr/>
          </p:nvSpPr>
          <p:spPr>
            <a:xfrm>
              <a:off x="2139277" y="4346167"/>
              <a:ext cx="1267983" cy="413626"/>
            </a:xfrm>
            <a:prstGeom prst="flowChartDecision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Any conflict?</a:t>
              </a: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81"/>
            <p:cNvSpPr/>
            <p:nvPr/>
          </p:nvSpPr>
          <p:spPr>
            <a:xfrm>
              <a:off x="491632" y="4303198"/>
              <a:ext cx="1217865" cy="501274"/>
            </a:xfrm>
            <a:prstGeom prst="flowChartProcess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Check for conflict using safe routing algorithm</a:t>
              </a: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>
              <a:off x="2302440" y="4866693"/>
              <a:ext cx="998690" cy="224557"/>
            </a:xfrm>
            <a:prstGeom prst="flowChartTerminator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 sz="16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Start(again)</a:t>
              </a:r>
              <a:endPara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0" name="Google Shape;760;p81"/>
            <p:cNvCxnSpPr>
              <a:stCxn id="745" idx="2"/>
              <a:endCxn id="746" idx="1"/>
            </p:cNvCxnSpPr>
            <p:nvPr/>
          </p:nvCxnSpPr>
          <p:spPr>
            <a:xfrm flipH="1">
              <a:off x="2748102" y="830425"/>
              <a:ext cx="300" cy="8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61" name="Google Shape;761;p81"/>
            <p:cNvCxnSpPr>
              <a:stCxn id="746" idx="4"/>
              <a:endCxn id="747" idx="0"/>
            </p:cNvCxnSpPr>
            <p:nvPr/>
          </p:nvCxnSpPr>
          <p:spPr>
            <a:xfrm>
              <a:off x="2748210" y="1391670"/>
              <a:ext cx="0" cy="114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62" name="Google Shape;762;p81"/>
            <p:cNvCxnSpPr>
              <a:stCxn id="746" idx="4"/>
              <a:endCxn id="747" idx="0"/>
            </p:cNvCxnSpPr>
            <p:nvPr/>
          </p:nvCxnSpPr>
          <p:spPr>
            <a:xfrm>
              <a:off x="2748210" y="1391670"/>
              <a:ext cx="0" cy="11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63" name="Google Shape;763;p81"/>
            <p:cNvSpPr/>
            <p:nvPr/>
          </p:nvSpPr>
          <p:spPr>
            <a:xfrm>
              <a:off x="552230" y="2036698"/>
              <a:ext cx="1217865" cy="501274"/>
            </a:xfrm>
            <a:prstGeom prst="flowChartProcess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-GB"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Check for conflict using safe routing algorithm</a:t>
              </a:r>
              <a:endParaRPr sz="2400"/>
            </a:p>
            <a:p>
              <a:pPr algn="ctr"/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4" name="Google Shape;764;p81"/>
            <p:cNvCxnSpPr/>
            <p:nvPr/>
          </p:nvCxnSpPr>
          <p:spPr>
            <a:xfrm rot="10800000">
              <a:off x="1161162" y="1732225"/>
              <a:ext cx="981058" cy="4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5" name="Google Shape;765;p81"/>
            <p:cNvCxnSpPr>
              <a:endCxn id="763" idx="0"/>
            </p:cNvCxnSpPr>
            <p:nvPr/>
          </p:nvCxnSpPr>
          <p:spPr>
            <a:xfrm>
              <a:off x="1161163" y="1732198"/>
              <a:ext cx="0" cy="304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66" name="Google Shape;766;p81"/>
            <p:cNvCxnSpPr>
              <a:stCxn id="763" idx="3"/>
              <a:endCxn id="748" idx="1"/>
            </p:cNvCxnSpPr>
            <p:nvPr/>
          </p:nvCxnSpPr>
          <p:spPr>
            <a:xfrm rot="10800000" flipH="1">
              <a:off x="1770095" y="2280135"/>
              <a:ext cx="347700" cy="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67" name="Google Shape;767;p81"/>
            <p:cNvSpPr/>
            <p:nvPr/>
          </p:nvSpPr>
          <p:spPr>
            <a:xfrm>
              <a:off x="4906786" y="2413247"/>
              <a:ext cx="228600" cy="223992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8" name="Google Shape;768;p81"/>
            <p:cNvCxnSpPr>
              <a:stCxn id="748" idx="2"/>
              <a:endCxn id="749" idx="0"/>
            </p:cNvCxnSpPr>
            <p:nvPr/>
          </p:nvCxnSpPr>
          <p:spPr>
            <a:xfrm>
              <a:off x="2751857" y="2486853"/>
              <a:ext cx="0" cy="141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69" name="Google Shape;769;p81"/>
            <p:cNvCxnSpPr>
              <a:stCxn id="749" idx="2"/>
              <a:endCxn id="751" idx="0"/>
            </p:cNvCxnSpPr>
            <p:nvPr/>
          </p:nvCxnSpPr>
          <p:spPr>
            <a:xfrm flipH="1">
              <a:off x="2748258" y="3129278"/>
              <a:ext cx="36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70" name="Google Shape;770;p81"/>
            <p:cNvCxnSpPr>
              <a:stCxn id="749" idx="3"/>
              <a:endCxn id="750" idx="1"/>
            </p:cNvCxnSpPr>
            <p:nvPr/>
          </p:nvCxnSpPr>
          <p:spPr>
            <a:xfrm>
              <a:off x="3360790" y="2878641"/>
              <a:ext cx="2367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71" name="Google Shape;771;p81"/>
            <p:cNvCxnSpPr>
              <a:stCxn id="756" idx="2"/>
            </p:cNvCxnSpPr>
            <p:nvPr/>
          </p:nvCxnSpPr>
          <p:spPr>
            <a:xfrm rot="10800000">
              <a:off x="1110216" y="4087914"/>
              <a:ext cx="102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2" name="Google Shape;772;p81"/>
            <p:cNvCxnSpPr>
              <a:endCxn id="758" idx="0"/>
            </p:cNvCxnSpPr>
            <p:nvPr/>
          </p:nvCxnSpPr>
          <p:spPr>
            <a:xfrm flipH="1">
              <a:off x="1100565" y="4087798"/>
              <a:ext cx="9600" cy="21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73" name="Google Shape;773;p81"/>
            <p:cNvCxnSpPr>
              <a:stCxn id="758" idx="3"/>
              <a:endCxn id="757" idx="1"/>
            </p:cNvCxnSpPr>
            <p:nvPr/>
          </p:nvCxnSpPr>
          <p:spPr>
            <a:xfrm rot="10800000" flipH="1">
              <a:off x="1709497" y="4552935"/>
              <a:ext cx="4299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74" name="Google Shape;774;p81"/>
            <p:cNvCxnSpPr>
              <a:stCxn id="757" idx="2"/>
              <a:endCxn id="759" idx="0"/>
            </p:cNvCxnSpPr>
            <p:nvPr/>
          </p:nvCxnSpPr>
          <p:spPr>
            <a:xfrm>
              <a:off x="2773268" y="4759793"/>
              <a:ext cx="28500" cy="10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75" name="Google Shape;775;p81"/>
            <p:cNvCxnSpPr/>
            <p:nvPr/>
          </p:nvCxnSpPr>
          <p:spPr>
            <a:xfrm flipH="1">
              <a:off x="2738541" y="3759712"/>
              <a:ext cx="3648" cy="1411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76" name="Google Shape;776;p81"/>
            <p:cNvSpPr txBox="1"/>
            <p:nvPr/>
          </p:nvSpPr>
          <p:spPr>
            <a:xfrm>
              <a:off x="3523909" y="2083265"/>
              <a:ext cx="4087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7" name="Google Shape;777;p81"/>
            <p:cNvCxnSpPr>
              <a:stCxn id="754" idx="2"/>
              <a:endCxn id="755" idx="0"/>
            </p:cNvCxnSpPr>
            <p:nvPr/>
          </p:nvCxnSpPr>
          <p:spPr>
            <a:xfrm>
              <a:off x="5947314" y="3088727"/>
              <a:ext cx="8100" cy="102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78" name="Google Shape;778;p81"/>
            <p:cNvCxnSpPr>
              <a:stCxn id="741" idx="1"/>
              <a:endCxn id="742" idx="0"/>
            </p:cNvCxnSpPr>
            <p:nvPr/>
          </p:nvCxnSpPr>
          <p:spPr>
            <a:xfrm rot="10800000">
              <a:off x="6419314" y="1154865"/>
              <a:ext cx="943800" cy="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779" name="Google Shape;779;p81"/>
            <p:cNvCxnSpPr>
              <a:stCxn id="742" idx="2"/>
              <a:endCxn id="746" idx="5"/>
            </p:cNvCxnSpPr>
            <p:nvPr/>
          </p:nvCxnSpPr>
          <p:spPr>
            <a:xfrm rot="10800000">
              <a:off x="3413822" y="1154873"/>
              <a:ext cx="207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80" name="Google Shape;780;p81"/>
            <p:cNvCxnSpPr>
              <a:stCxn id="743" idx="2"/>
              <a:endCxn id="744" idx="0"/>
            </p:cNvCxnSpPr>
            <p:nvPr/>
          </p:nvCxnSpPr>
          <p:spPr>
            <a:xfrm flipH="1">
              <a:off x="6425206" y="4292229"/>
              <a:ext cx="8721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781" name="Google Shape;781;p81"/>
            <p:cNvCxnSpPr>
              <a:stCxn id="782" idx="0"/>
              <a:endCxn id="742" idx="1"/>
            </p:cNvCxnSpPr>
            <p:nvPr/>
          </p:nvCxnSpPr>
          <p:spPr>
            <a:xfrm rot="10800000">
              <a:off x="5955481" y="1358995"/>
              <a:ext cx="0" cy="18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83" name="Google Shape;783;p81"/>
            <p:cNvCxnSpPr>
              <a:stCxn id="755" idx="2"/>
              <a:endCxn id="744" idx="3"/>
            </p:cNvCxnSpPr>
            <p:nvPr/>
          </p:nvCxnSpPr>
          <p:spPr>
            <a:xfrm>
              <a:off x="5955481" y="3693029"/>
              <a:ext cx="6000" cy="41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84" name="Google Shape;784;p81"/>
            <p:cNvCxnSpPr>
              <a:stCxn id="750" idx="0"/>
            </p:cNvCxnSpPr>
            <p:nvPr/>
          </p:nvCxnSpPr>
          <p:spPr>
            <a:xfrm rot="10800000">
              <a:off x="4200443" y="1652811"/>
              <a:ext cx="6000" cy="111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5" name="Google Shape;785;p81"/>
            <p:cNvCxnSpPr>
              <a:endCxn id="782" idx="2"/>
            </p:cNvCxnSpPr>
            <p:nvPr/>
          </p:nvCxnSpPr>
          <p:spPr>
            <a:xfrm>
              <a:off x="4201681" y="1652791"/>
              <a:ext cx="163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86" name="Google Shape;786;p81"/>
            <p:cNvCxnSpPr>
              <a:stCxn id="751" idx="3"/>
              <a:endCxn id="755" idx="1"/>
            </p:cNvCxnSpPr>
            <p:nvPr/>
          </p:nvCxnSpPr>
          <p:spPr>
            <a:xfrm rot="10800000" flipH="1">
              <a:off x="3357142" y="3442466"/>
              <a:ext cx="1989300" cy="78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87" name="Google Shape;787;p81"/>
            <p:cNvCxnSpPr>
              <a:stCxn id="767" idx="7"/>
              <a:endCxn id="753" idx="1"/>
            </p:cNvCxnSpPr>
            <p:nvPr/>
          </p:nvCxnSpPr>
          <p:spPr>
            <a:xfrm rot="10800000" flipH="1">
              <a:off x="5101908" y="2197350"/>
              <a:ext cx="244500" cy="24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88" name="Google Shape;788;p81"/>
            <p:cNvCxnSpPr>
              <a:stCxn id="767" idx="5"/>
              <a:endCxn id="754" idx="1"/>
            </p:cNvCxnSpPr>
            <p:nvPr/>
          </p:nvCxnSpPr>
          <p:spPr>
            <a:xfrm>
              <a:off x="5101908" y="2604436"/>
              <a:ext cx="2364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89" name="Google Shape;789;p81"/>
            <p:cNvCxnSpPr>
              <a:stCxn id="748" idx="3"/>
              <a:endCxn id="767" idx="2"/>
            </p:cNvCxnSpPr>
            <p:nvPr/>
          </p:nvCxnSpPr>
          <p:spPr>
            <a:xfrm>
              <a:off x="3385848" y="2280040"/>
              <a:ext cx="1521000" cy="245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82" name="Google Shape;782;p81"/>
            <p:cNvSpPr/>
            <p:nvPr/>
          </p:nvSpPr>
          <p:spPr>
            <a:xfrm>
              <a:off x="5841181" y="1540795"/>
              <a:ext cx="228600" cy="223992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GB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0" name="Google Shape;790;p81"/>
            <p:cNvCxnSpPr>
              <a:stCxn id="753" idx="0"/>
              <a:endCxn id="782" idx="4"/>
            </p:cNvCxnSpPr>
            <p:nvPr/>
          </p:nvCxnSpPr>
          <p:spPr>
            <a:xfrm rot="10800000">
              <a:off x="5955482" y="1764839"/>
              <a:ext cx="0" cy="18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91" name="Google Shape;791;p81"/>
            <p:cNvCxnSpPr>
              <a:stCxn id="757" idx="3"/>
              <a:endCxn id="767" idx="4"/>
            </p:cNvCxnSpPr>
            <p:nvPr/>
          </p:nvCxnSpPr>
          <p:spPr>
            <a:xfrm rot="10800000" flipH="1">
              <a:off x="3407260" y="2637180"/>
              <a:ext cx="1613700" cy="19158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92" name="Google Shape;792;p81"/>
            <p:cNvCxnSpPr>
              <a:stCxn id="744" idx="2"/>
              <a:endCxn id="756" idx="5"/>
            </p:cNvCxnSpPr>
            <p:nvPr/>
          </p:nvCxnSpPr>
          <p:spPr>
            <a:xfrm rot="10800000">
              <a:off x="3384999" y="4087856"/>
              <a:ext cx="2114700" cy="205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="" xmlns:p14="http://schemas.microsoft.com/office/powerpoint/2010/main" val="34325893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3" name="Google Shape;883;p86"/>
          <p:cNvGraphicFramePr/>
          <p:nvPr/>
        </p:nvGraphicFramePr>
        <p:xfrm>
          <a:off x="1454116" y="2118162"/>
          <a:ext cx="8548650" cy="3253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9550"/>
                <a:gridCol w="2849550"/>
                <a:gridCol w="2849550"/>
              </a:tblGrid>
              <a:tr h="3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Name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Specs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Cost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</a:tr>
              <a:tr h="10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Server PC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Intel Xeon 4114 Deca-core (10 Core) 2.20 GHz Processor ($1,084.34)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2x 500GB SSD (130$)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64GB RAM ($213)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(1427$)</a:t>
                      </a:r>
                      <a:endParaRPr sz="12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121104.02 BDT</a:t>
                      </a:r>
                      <a:endParaRPr sz="12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</a:tr>
              <a:tr h="7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Rail Road modifications(per 10km</a:t>
                      </a:r>
                      <a:r>
                        <a:rPr lang="en-GB" sz="1000" dirty="0" smtClean="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))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smtClean="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Optional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Inductive proximity sensor x4 , Solar panel(100W 12V)x 4, Railroad insulation, Power 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83200 BDT</a:t>
                      </a:r>
                      <a:endParaRPr sz="12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</a:tr>
              <a:tr h="7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Control room in station 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pi, Network module(2G/3G), Switching connection, signalling connection,Track circuit connection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150000 BDT</a:t>
                      </a:r>
                      <a:endParaRPr sz="12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</a:tr>
              <a:tr h="47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Device on Locomotive 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GPS, Network module, MCU, Servo motor LCD screen, LED panel, buzzer,</a:t>
                      </a:r>
                      <a:endParaRPr sz="10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10000 BDT</a:t>
                      </a:r>
                      <a:endParaRPr sz="1200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" name="Google Shape;739;p81"/>
          <p:cNvSpPr txBox="1"/>
          <p:nvPr/>
        </p:nvSpPr>
        <p:spPr>
          <a:xfrm>
            <a:off x="1173194" y="846672"/>
            <a:ext cx="10196422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GB" sz="3000" b="1" dirty="0" smtClean="0">
                <a:solidFill>
                  <a:srgbClr val="000000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Budget defined</a:t>
            </a:r>
            <a:endParaRPr sz="3000" b="1">
              <a:solidFill>
                <a:srgbClr val="000000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2697408457"/>
              </p:ext>
            </p:extLst>
          </p:nvPr>
        </p:nvGraphicFramePr>
        <p:xfrm>
          <a:off x="1553029" y="470264"/>
          <a:ext cx="8548914" cy="593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9752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1945736" y="11164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46717" y="690114"/>
            <a:ext cx="646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002060"/>
                </a:solidFill>
                <a:latin typeface="Rockwell" pitchFamily="18" charset="0"/>
              </a:rPr>
              <a:t>Our Solution</a:t>
            </a:r>
            <a:endParaRPr lang="en-US" sz="3600" dirty="0">
              <a:solidFill>
                <a:srgbClr val="002060"/>
              </a:solidFill>
              <a:latin typeface="Rockwell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1560702993"/>
              </p:ext>
            </p:extLst>
          </p:nvPr>
        </p:nvGraphicFramePr>
        <p:xfrm>
          <a:off x="2972527" y="612703"/>
          <a:ext cx="6293394" cy="5761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5575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3374578253"/>
              </p:ext>
            </p:extLst>
          </p:nvPr>
        </p:nvGraphicFramePr>
        <p:xfrm>
          <a:off x="1422399" y="362615"/>
          <a:ext cx="8923383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7399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6"/>
          <p:cNvSpPr txBox="1"/>
          <p:nvPr/>
        </p:nvSpPr>
        <p:spPr>
          <a:xfrm>
            <a:off x="711200" y="533401"/>
            <a:ext cx="1107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i="0" u="none" strike="noStrike" cap="none" dirty="0">
                <a:solidFill>
                  <a:srgbClr val="000000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Station System </a:t>
            </a:r>
            <a:r>
              <a:rPr lang="en-GB" sz="2250" i="0" u="none" strike="noStrike" cap="none" dirty="0" smtClean="0">
                <a:solidFill>
                  <a:srgbClr val="000000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Design(Level-1)</a:t>
            </a:r>
            <a:endParaRPr>
              <a:latin typeface="Rockwell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i="0" u="none" strike="noStrike" cap="none">
              <a:solidFill>
                <a:srgbClr val="000000"/>
              </a:solidFill>
              <a:latin typeface="Rockwell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Image result for train sig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5602" y="1828800"/>
            <a:ext cx="423651" cy="762000"/>
          </a:xfrm>
          <a:prstGeom prst="rect">
            <a:avLst/>
          </a:prstGeom>
          <a:noFill/>
        </p:spPr>
      </p:pic>
      <p:cxnSp>
        <p:nvCxnSpPr>
          <p:cNvPr id="33" name="Google Shape;594;p76"/>
          <p:cNvCxnSpPr>
            <a:stCxn id="588" idx="0"/>
          </p:cNvCxnSpPr>
          <p:nvPr/>
        </p:nvCxnSpPr>
        <p:spPr>
          <a:xfrm rot="16200000" flipV="1">
            <a:off x="3519804" y="2626997"/>
            <a:ext cx="457200" cy="3848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" name="Group 78"/>
          <p:cNvGrpSpPr/>
          <p:nvPr/>
        </p:nvGrpSpPr>
        <p:grpSpPr>
          <a:xfrm>
            <a:off x="213360" y="1143000"/>
            <a:ext cx="11775440" cy="5562600"/>
            <a:chOff x="83820" y="1143000"/>
            <a:chExt cx="8831580" cy="5562600"/>
          </a:xfrm>
        </p:grpSpPr>
        <p:grpSp>
          <p:nvGrpSpPr>
            <p:cNvPr id="3" name="Google Shape;585;p76"/>
            <p:cNvGrpSpPr/>
            <p:nvPr/>
          </p:nvGrpSpPr>
          <p:grpSpPr>
            <a:xfrm>
              <a:off x="1524000" y="1143000"/>
              <a:ext cx="7391400" cy="5562600"/>
              <a:chOff x="175212" y="975361"/>
              <a:chExt cx="10479348" cy="4641668"/>
            </a:xfrm>
          </p:grpSpPr>
          <p:sp>
            <p:nvSpPr>
              <p:cNvPr id="587" name="Google Shape;587;p76"/>
              <p:cNvSpPr/>
              <p:nvPr/>
            </p:nvSpPr>
            <p:spPr>
              <a:xfrm>
                <a:off x="4258492" y="2360023"/>
                <a:ext cx="2760617" cy="15762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50" b="0" i="0" u="none" strike="noStrike" cap="none" dirty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Central Processing Unit</a:t>
                </a:r>
                <a:endParaRPr>
                  <a:solidFill>
                    <a:schemeClr val="bg1"/>
                  </a:solidFill>
                  <a:latin typeface="Rockwell" pitchFamily="18" charset="0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50" b="0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(Raspberry </a:t>
                </a:r>
                <a:r>
                  <a:rPr lang="en-GB" sz="1350" dirty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P</a:t>
                </a:r>
                <a:r>
                  <a:rPr lang="en-GB" sz="1350" b="0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GB" sz="1350" b="0" i="0" u="none" strike="noStrike" cap="none" dirty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)</a:t>
                </a:r>
                <a:endParaRPr sz="1350" b="0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76"/>
              <p:cNvSpPr/>
              <p:nvPr/>
            </p:nvSpPr>
            <p:spPr>
              <a:xfrm>
                <a:off x="931455" y="2564973"/>
                <a:ext cx="2330837" cy="1183260"/>
              </a:xfrm>
              <a:prstGeom prst="ellipse">
                <a:avLst/>
              </a:prstGeom>
              <a:solidFill>
                <a:srgbClr val="BDD7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 dirty="0" smtClean="0">
                    <a:solidFill>
                      <a:srgbClr val="44546A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Wayside signal Post</a:t>
                </a:r>
                <a:endParaRPr sz="1500" i="0" u="none" strike="noStrike" cap="none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76"/>
              <p:cNvSpPr/>
              <p:nvPr/>
            </p:nvSpPr>
            <p:spPr>
              <a:xfrm>
                <a:off x="4611188" y="975361"/>
                <a:ext cx="2055223" cy="914400"/>
              </a:xfrm>
              <a:prstGeom prst="snip1Rect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Graphical Interface to contro</a:t>
                </a: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l CPU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76"/>
              <p:cNvSpPr/>
              <p:nvPr/>
            </p:nvSpPr>
            <p:spPr>
              <a:xfrm>
                <a:off x="4611188" y="4650378"/>
                <a:ext cx="2055223" cy="9666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Station Master Control Panel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76"/>
              <p:cNvSpPr/>
              <p:nvPr/>
            </p:nvSpPr>
            <p:spPr>
              <a:xfrm>
                <a:off x="8599337" y="2651761"/>
                <a:ext cx="2055223" cy="9666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Remotely Switching System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94" name="Google Shape;594;p76"/>
              <p:cNvCxnSpPr>
                <a:stCxn id="587" idx="0"/>
                <a:endCxn id="589" idx="1"/>
              </p:cNvCxnSpPr>
              <p:nvPr/>
            </p:nvCxnSpPr>
            <p:spPr>
              <a:xfrm rot="10800000">
                <a:off x="5638801" y="1889623"/>
                <a:ext cx="0" cy="47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595" name="Google Shape;595;p76"/>
              <p:cNvCxnSpPr>
                <a:stCxn id="590" idx="0"/>
                <a:endCxn id="587" idx="2"/>
              </p:cNvCxnSpPr>
              <p:nvPr/>
            </p:nvCxnSpPr>
            <p:spPr>
              <a:xfrm rot="5400000" flipH="1" flipV="1">
                <a:off x="5281749" y="4292786"/>
                <a:ext cx="714104" cy="28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596" name="Google Shape;596;p76"/>
              <p:cNvCxnSpPr>
                <a:stCxn id="587" idx="3"/>
                <a:endCxn id="591" idx="1"/>
              </p:cNvCxnSpPr>
              <p:nvPr/>
            </p:nvCxnSpPr>
            <p:spPr>
              <a:xfrm flipV="1">
                <a:off x="7019108" y="3135087"/>
                <a:ext cx="1580228" cy="130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598" name="Google Shape;598;p76"/>
              <p:cNvCxnSpPr>
                <a:stCxn id="588" idx="6"/>
                <a:endCxn id="587" idx="1"/>
              </p:cNvCxnSpPr>
              <p:nvPr/>
            </p:nvCxnSpPr>
            <p:spPr>
              <a:xfrm flipV="1">
                <a:off x="3262292" y="3148148"/>
                <a:ext cx="996200" cy="84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sp>
            <p:nvSpPr>
              <p:cNvPr id="24" name="Google Shape;588;p76"/>
              <p:cNvSpPr/>
              <p:nvPr/>
            </p:nvSpPr>
            <p:spPr>
              <a:xfrm>
                <a:off x="175212" y="1229699"/>
                <a:ext cx="2123861" cy="1014472"/>
              </a:xfrm>
              <a:prstGeom prst="ellipse">
                <a:avLst/>
              </a:prstGeom>
              <a:solidFill>
                <a:srgbClr val="BDD7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 i="0" u="none" strike="noStrike" cap="none" dirty="0" smtClean="0">
                    <a:solidFill>
                      <a:srgbClr val="44546A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Multiple Coloured Signal</a:t>
                </a:r>
                <a:endParaRPr sz="1500" i="0" u="none" strike="noStrike" cap="none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588;p76"/>
            <p:cNvSpPr/>
            <p:nvPr/>
          </p:nvSpPr>
          <p:spPr>
            <a:xfrm>
              <a:off x="83820" y="3124200"/>
              <a:ext cx="1592580" cy="1295400"/>
            </a:xfrm>
            <a:prstGeom prst="ellipse">
              <a:avLst/>
            </a:prstGeom>
            <a:solidFill>
              <a:srgbClr val="BDD7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 prstMaterial="softEdge">
              <a:bevelT w="152400" h="50800" prst="softRound"/>
              <a:extrusionClr>
                <a:schemeClr val="bg1"/>
              </a:extrusion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GB" sz="1500" dirty="0" smtClean="0">
                <a:solidFill>
                  <a:srgbClr val="44546A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-GB" sz="1500" dirty="0" smtClean="0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Programmable RF Transceiver (</a:t>
              </a:r>
              <a:r>
                <a:rPr lang="en-GB" sz="1500" dirty="0" err="1" smtClean="0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LoRa</a:t>
              </a:r>
              <a:r>
                <a:rPr lang="en-GB" sz="1500" dirty="0" smtClean="0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)-SX1278</a:t>
              </a:r>
            </a:p>
            <a:p>
              <a:pPr algn="ctr"/>
              <a:endParaRPr sz="1500" i="0" u="none" strike="noStrike" cap="none">
                <a:solidFill>
                  <a:srgbClr val="44546A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6" name="Picture 4" descr="Image result for lora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400" y="2286000"/>
              <a:ext cx="1219200" cy="80467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 prstMaterial="softEdge">
              <a:bevelT w="152400" h="50800" prst="softRound"/>
              <a:extrusionClr>
                <a:schemeClr val="bg1"/>
              </a:extrusionClr>
            </a:sp3d>
          </p:spPr>
        </p:pic>
        <p:sp>
          <p:nvSpPr>
            <p:cNvPr id="41" name="Google Shape;588;p76"/>
            <p:cNvSpPr/>
            <p:nvPr/>
          </p:nvSpPr>
          <p:spPr>
            <a:xfrm>
              <a:off x="1371600" y="4724400"/>
              <a:ext cx="1371600" cy="1215749"/>
            </a:xfrm>
            <a:prstGeom prst="ellipse">
              <a:avLst/>
            </a:prstGeom>
            <a:solidFill>
              <a:srgbClr val="BDD7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 prstMaterial="softEdge">
              <a:bevelT w="152400" h="50800" prst="softRound"/>
              <a:extrusionClr>
                <a:schemeClr val="bg1"/>
              </a:extrusion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500" dirty="0" smtClean="0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</a:t>
              </a:r>
            </a:p>
            <a:p>
              <a:pPr algn="ctr"/>
              <a:r>
                <a:rPr lang="en-GB" sz="1500" dirty="0" smtClean="0">
                  <a:solidFill>
                    <a:srgbClr val="44546A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Track Circuit</a:t>
              </a:r>
            </a:p>
            <a:p>
              <a:pPr algn="ctr"/>
              <a:endParaRPr sz="1500" i="0" u="none" strike="noStrike" cap="none">
                <a:solidFill>
                  <a:srgbClr val="44546A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" name="Google Shape;598;p76"/>
          <p:cNvCxnSpPr>
            <a:stCxn id="588" idx="2"/>
            <a:endCxn id="37" idx="6"/>
          </p:cNvCxnSpPr>
          <p:nvPr/>
        </p:nvCxnSpPr>
        <p:spPr>
          <a:xfrm rot="10800000" flipV="1">
            <a:off x="2336801" y="3757012"/>
            <a:ext cx="508001" cy="148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2" name="Google Shape;594;p76"/>
          <p:cNvCxnSpPr>
            <a:stCxn id="41" idx="7"/>
            <a:endCxn id="588" idx="4"/>
          </p:cNvCxnSpPr>
          <p:nvPr/>
        </p:nvCxnSpPr>
        <p:spPr>
          <a:xfrm rot="5400000" flipH="1" flipV="1">
            <a:off x="3497885" y="4459521"/>
            <a:ext cx="436417" cy="4494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9"/>
          <p:cNvSpPr txBox="1"/>
          <p:nvPr/>
        </p:nvSpPr>
        <p:spPr>
          <a:xfrm>
            <a:off x="388189" y="269965"/>
            <a:ext cx="1139741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i="0" u="none" strike="noStrike" cap="none" dirty="0">
                <a:solidFill>
                  <a:srgbClr val="000000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On board System Block </a:t>
            </a:r>
            <a:r>
              <a:rPr lang="en-GB" sz="2250" i="0" u="none" strike="noStrike" cap="none" dirty="0" smtClean="0">
                <a:solidFill>
                  <a:srgbClr val="000000"/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Design for Loco Master(Level-1)</a:t>
            </a:r>
          </a:p>
        </p:txBody>
      </p:sp>
      <p:cxnSp>
        <p:nvCxnSpPr>
          <p:cNvPr id="70" name="Elbow Connector 69"/>
          <p:cNvCxnSpPr>
            <a:stCxn id="657" idx="6"/>
          </p:cNvCxnSpPr>
          <p:nvPr/>
        </p:nvCxnSpPr>
        <p:spPr>
          <a:xfrm flipV="1">
            <a:off x="3214365" y="3094907"/>
            <a:ext cx="1035583" cy="765700"/>
          </a:xfrm>
          <a:prstGeom prst="bentConnector3">
            <a:avLst>
              <a:gd name="adj1" fmla="val 2998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4" idx="6"/>
          </p:cNvCxnSpPr>
          <p:nvPr/>
        </p:nvCxnSpPr>
        <p:spPr>
          <a:xfrm flipV="1">
            <a:off x="3280500" y="4580626"/>
            <a:ext cx="1170730" cy="163212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0" idx="3"/>
            <a:endCxn id="669" idx="2"/>
          </p:cNvCxnSpPr>
          <p:nvPr/>
        </p:nvCxnSpPr>
        <p:spPr>
          <a:xfrm>
            <a:off x="3660016" y="1493620"/>
            <a:ext cx="1216785" cy="2240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14"/>
          <p:cNvGrpSpPr/>
          <p:nvPr/>
        </p:nvGrpSpPr>
        <p:grpSpPr>
          <a:xfrm>
            <a:off x="101600" y="914401"/>
            <a:ext cx="11684001" cy="5695857"/>
            <a:chOff x="76200" y="914400"/>
            <a:chExt cx="8763001" cy="5695857"/>
          </a:xfrm>
        </p:grpSpPr>
        <p:grpSp>
          <p:nvGrpSpPr>
            <p:cNvPr id="3" name="Google Shape;650;p79"/>
            <p:cNvGrpSpPr/>
            <p:nvPr/>
          </p:nvGrpSpPr>
          <p:grpSpPr>
            <a:xfrm>
              <a:off x="596661" y="990600"/>
              <a:ext cx="8242540" cy="5619657"/>
              <a:chOff x="787820" y="725244"/>
              <a:chExt cx="10590307" cy="6190202"/>
            </a:xfrm>
          </p:grpSpPr>
          <p:sp>
            <p:nvSpPr>
              <p:cNvPr id="651" name="Google Shape;651;p79"/>
              <p:cNvSpPr/>
              <p:nvPr/>
            </p:nvSpPr>
            <p:spPr>
              <a:xfrm>
                <a:off x="4136243" y="2488148"/>
                <a:ext cx="3655589" cy="220746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 i="0" u="none" strike="noStrike" cap="none" dirty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Microcontroller Unit(MCU)</a:t>
                </a:r>
                <a:endParaRPr sz="1500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" name="Google Shape;655;p79"/>
              <p:cNvGrpSpPr/>
              <p:nvPr/>
            </p:nvGrpSpPr>
            <p:grpSpPr>
              <a:xfrm>
                <a:off x="787820" y="2012995"/>
                <a:ext cx="2439299" cy="3720988"/>
                <a:chOff x="1323506" y="2305056"/>
                <a:chExt cx="1965910" cy="4110086"/>
              </a:xfrm>
            </p:grpSpPr>
            <p:sp>
              <p:nvSpPr>
                <p:cNvPr id="656" name="Google Shape;656;p79"/>
                <p:cNvSpPr/>
                <p:nvPr/>
              </p:nvSpPr>
              <p:spPr>
                <a:xfrm>
                  <a:off x="1330207" y="2305056"/>
                  <a:ext cx="1878498" cy="1306994"/>
                </a:xfrm>
                <a:prstGeom prst="ellipse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 dirty="0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GPS Module</a:t>
                  </a:r>
                  <a:endParaRPr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 dirty="0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(Location)</a:t>
                  </a:r>
                  <a:endParaRPr sz="120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79"/>
                <p:cNvSpPr/>
                <p:nvPr/>
              </p:nvSpPr>
              <p:spPr>
                <a:xfrm>
                  <a:off x="1323506" y="3721124"/>
                  <a:ext cx="1878497" cy="1306993"/>
                </a:xfrm>
                <a:prstGeom prst="ellipse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 dirty="0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Speedometer</a:t>
                  </a:r>
                  <a:endParaRPr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 dirty="0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(Speed)</a:t>
                  </a:r>
                  <a:endParaRPr sz="120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79"/>
                <p:cNvSpPr/>
                <p:nvPr/>
              </p:nvSpPr>
              <p:spPr>
                <a:xfrm>
                  <a:off x="1410918" y="5108151"/>
                  <a:ext cx="1878498" cy="1306991"/>
                </a:xfrm>
                <a:prstGeom prst="ellipse">
                  <a:avLst/>
                </a:prstGeom>
                <a:solidFill>
                  <a:srgbClr val="D8E2F3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 dirty="0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Track circuit Signal</a:t>
                  </a:r>
                  <a:endParaRPr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 dirty="0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(Station Command)</a:t>
                  </a:r>
                  <a:endParaRPr sz="120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66" name="Google Shape;666;p79"/>
              <p:cNvCxnSpPr>
                <a:stCxn id="656" idx="6"/>
              </p:cNvCxnSpPr>
              <p:nvPr/>
            </p:nvCxnSpPr>
            <p:spPr>
              <a:xfrm>
                <a:off x="3126970" y="2604625"/>
                <a:ext cx="9897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triangle" w="lg" len="lg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sp>
            <p:nvSpPr>
              <p:cNvPr id="669" name="Google Shape;669;p79"/>
              <p:cNvSpPr/>
              <p:nvPr/>
            </p:nvSpPr>
            <p:spPr>
              <a:xfrm>
                <a:off x="4720624" y="934492"/>
                <a:ext cx="2330837" cy="1183260"/>
              </a:xfrm>
              <a:prstGeom prst="ellipse">
                <a:avLst/>
              </a:prstGeom>
              <a:solidFill>
                <a:srgbClr val="D8E2F3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 i="0" u="none" strike="noStrike" cap="none" dirty="0" smtClean="0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Transceiver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 dirty="0" smtClean="0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(</a:t>
                </a:r>
                <a:r>
                  <a:rPr lang="en-GB" sz="1500" dirty="0" err="1" smtClean="0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LoRa</a:t>
                </a:r>
                <a:r>
                  <a:rPr lang="en-GB" sz="1500" dirty="0" smtClean="0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)</a:t>
                </a:r>
                <a:endParaRPr sz="1500" i="0" u="none" strike="noStrike" cap="none">
                  <a:solidFill>
                    <a:schemeClr val="tx2">
                      <a:lumMod val="50000"/>
                    </a:schemeClr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79"/>
              <p:cNvSpPr/>
              <p:nvPr/>
            </p:nvSpPr>
            <p:spPr>
              <a:xfrm>
                <a:off x="8474655" y="725244"/>
                <a:ext cx="1862096" cy="1107720"/>
              </a:xfrm>
              <a:prstGeom prst="snip1Rect">
                <a:avLst>
                  <a:gd name="adj" fmla="val 16667"/>
                </a:avLst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50" i="0" u="none" strike="noStrike" cap="none" dirty="0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Maximum Safe Speed display</a:t>
                </a:r>
                <a:endParaRPr sz="1350" i="0" u="none" strike="noStrike" cap="none">
                  <a:solidFill>
                    <a:schemeClr val="tx2">
                      <a:lumMod val="50000"/>
                    </a:schemeClr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" name="Google Shape;672;p79"/>
              <p:cNvGrpSpPr/>
              <p:nvPr/>
            </p:nvGrpSpPr>
            <p:grpSpPr>
              <a:xfrm>
                <a:off x="8474657" y="2162016"/>
                <a:ext cx="2223273" cy="1107720"/>
                <a:chOff x="8832627" y="2047305"/>
                <a:chExt cx="2254720" cy="1072318"/>
              </a:xfrm>
            </p:grpSpPr>
            <p:sp>
              <p:nvSpPr>
                <p:cNvPr id="673" name="Google Shape;673;p79"/>
                <p:cNvSpPr/>
                <p:nvPr/>
              </p:nvSpPr>
              <p:spPr>
                <a:xfrm>
                  <a:off x="8882325" y="2047305"/>
                  <a:ext cx="2100526" cy="1072318"/>
                </a:xfrm>
                <a:prstGeom prst="snip1Rect">
                  <a:avLst>
                    <a:gd name="adj" fmla="val 16667"/>
                  </a:avLst>
                </a:prstGeom>
                <a:solidFill>
                  <a:srgbClr val="BBD6EE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" name="Google Shape;674;p79"/>
                <p:cNvGrpSpPr/>
                <p:nvPr/>
              </p:nvGrpSpPr>
              <p:grpSpPr>
                <a:xfrm>
                  <a:off x="9195644" y="2601537"/>
                  <a:ext cx="1687917" cy="381355"/>
                  <a:chOff x="9385307" y="2903862"/>
                  <a:chExt cx="1687917" cy="381355"/>
                </a:xfrm>
              </p:grpSpPr>
              <p:sp>
                <p:nvSpPr>
                  <p:cNvPr id="675" name="Google Shape;675;p79"/>
                  <p:cNvSpPr/>
                  <p:nvPr/>
                </p:nvSpPr>
                <p:spPr>
                  <a:xfrm>
                    <a:off x="9385307" y="2903862"/>
                    <a:ext cx="496446" cy="38135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scene3d>
                    <a:camera prst="orthographicFront"/>
                    <a:lightRig rig="threePt" dir="t"/>
                  </a:scene3d>
                  <a:sp3d extrusionH="76200" prstMaterial="softEdge">
                    <a:bevelT w="152400" h="50800" prst="softRound"/>
                    <a:extrusionClr>
                      <a:schemeClr val="bg1"/>
                    </a:extrusionClr>
                  </a:sp3d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 i="0" u="none" strike="noStrike" cap="none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79"/>
                  <p:cNvSpPr/>
                  <p:nvPr/>
                </p:nvSpPr>
                <p:spPr>
                  <a:xfrm>
                    <a:off x="9981042" y="2903862"/>
                    <a:ext cx="496446" cy="381355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scene3d>
                    <a:camera prst="orthographicFront"/>
                    <a:lightRig rig="threePt" dir="t"/>
                  </a:scene3d>
                  <a:sp3d extrusionH="76200" prstMaterial="softEdge">
                    <a:bevelT w="152400" h="50800" prst="softRound"/>
                    <a:extrusionClr>
                      <a:schemeClr val="bg1"/>
                    </a:extrusionClr>
                  </a:sp3d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 i="0" u="none" strike="noStrike" cap="none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79"/>
                  <p:cNvSpPr/>
                  <p:nvPr/>
                </p:nvSpPr>
                <p:spPr>
                  <a:xfrm>
                    <a:off x="10618186" y="2903862"/>
                    <a:ext cx="455038" cy="381355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scene3d>
                    <a:camera prst="orthographicFront"/>
                    <a:lightRig rig="threePt" dir="t"/>
                  </a:scene3d>
                  <a:sp3d extrusionH="76200" prstMaterial="softEdge">
                    <a:bevelT w="152400" h="50800" prst="softRound"/>
                    <a:extrusionClr>
                      <a:schemeClr val="bg1"/>
                    </a:extrusionClr>
                  </a:sp3d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 i="0" u="none" strike="noStrike" cap="none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8" name="Google Shape;678;p79"/>
                <p:cNvSpPr txBox="1"/>
                <p:nvPr/>
              </p:nvSpPr>
              <p:spPr>
                <a:xfrm>
                  <a:off x="8832627" y="2188768"/>
                  <a:ext cx="2254720" cy="393827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Light Signaling panel</a:t>
                  </a:r>
                  <a:endParaRPr sz="120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" name="Google Shape;679;p79"/>
              <p:cNvGrpSpPr/>
              <p:nvPr/>
            </p:nvGrpSpPr>
            <p:grpSpPr>
              <a:xfrm>
                <a:off x="8509721" y="3598788"/>
                <a:ext cx="2868406" cy="1731626"/>
                <a:chOff x="8882040" y="3836787"/>
                <a:chExt cx="2908979" cy="1676284"/>
              </a:xfrm>
            </p:grpSpPr>
            <p:sp>
              <p:nvSpPr>
                <p:cNvPr id="680" name="Google Shape;680;p79"/>
                <p:cNvSpPr/>
                <p:nvPr/>
              </p:nvSpPr>
              <p:spPr>
                <a:xfrm>
                  <a:off x="8882040" y="3836787"/>
                  <a:ext cx="2908979" cy="1676284"/>
                </a:xfrm>
                <a:prstGeom prst="snip1Rect">
                  <a:avLst>
                    <a:gd name="adj" fmla="val 16667"/>
                  </a:avLst>
                </a:prstGeom>
                <a:solidFill>
                  <a:srgbClr val="BBD6EE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79"/>
                <p:cNvSpPr/>
                <p:nvPr/>
              </p:nvSpPr>
              <p:spPr>
                <a:xfrm>
                  <a:off x="10779317" y="4735110"/>
                  <a:ext cx="646043" cy="657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close/>
                      <a:moveTo>
                        <a:pt x="16039" y="43125"/>
                      </a:moveTo>
                      <a:lnTo>
                        <a:pt x="16039" y="76875"/>
                      </a:lnTo>
                      <a:lnTo>
                        <a:pt x="43515" y="76875"/>
                      </a:lnTo>
                      <a:lnTo>
                        <a:pt x="70990" y="105000"/>
                      </a:lnTo>
                      <a:lnTo>
                        <a:pt x="70990" y="15000"/>
                      </a:lnTo>
                      <a:lnTo>
                        <a:pt x="43515" y="43125"/>
                      </a:lnTo>
                      <a:close/>
                    </a:path>
                    <a:path w="120000" h="120000" fill="darken" extrusionOk="0">
                      <a:moveTo>
                        <a:pt x="16039" y="43125"/>
                      </a:moveTo>
                      <a:lnTo>
                        <a:pt x="16039" y="76875"/>
                      </a:lnTo>
                      <a:lnTo>
                        <a:pt x="43515" y="76875"/>
                      </a:lnTo>
                      <a:lnTo>
                        <a:pt x="70990" y="105000"/>
                      </a:lnTo>
                      <a:lnTo>
                        <a:pt x="70990" y="15000"/>
                      </a:lnTo>
                      <a:lnTo>
                        <a:pt x="43515" y="43125"/>
                      </a:lnTo>
                      <a:close/>
                    </a:path>
                    <a:path w="120000" h="120000" fill="none" extrusionOk="0">
                      <a:moveTo>
                        <a:pt x="16039" y="43125"/>
                      </a:moveTo>
                      <a:lnTo>
                        <a:pt x="43515" y="43125"/>
                      </a:lnTo>
                      <a:lnTo>
                        <a:pt x="70990" y="15000"/>
                      </a:lnTo>
                      <a:lnTo>
                        <a:pt x="70990" y="105000"/>
                      </a:lnTo>
                      <a:lnTo>
                        <a:pt x="43515" y="76875"/>
                      </a:lnTo>
                      <a:lnTo>
                        <a:pt x="16039" y="76875"/>
                      </a:lnTo>
                      <a:close/>
                      <a:moveTo>
                        <a:pt x="81981" y="43125"/>
                      </a:moveTo>
                      <a:lnTo>
                        <a:pt x="103961" y="26250"/>
                      </a:lnTo>
                      <a:moveTo>
                        <a:pt x="81981" y="60000"/>
                      </a:moveTo>
                      <a:lnTo>
                        <a:pt x="103961" y="60000"/>
                      </a:lnTo>
                      <a:moveTo>
                        <a:pt x="81981" y="76875"/>
                      </a:moveTo>
                      <a:lnTo>
                        <a:pt x="103961" y="93750"/>
                      </a:lnTo>
                    </a:path>
                    <a:path w="120000" h="120000" fill="none" extrusionOk="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rgbClr val="DDEAF6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79"/>
                <p:cNvSpPr/>
                <p:nvPr/>
              </p:nvSpPr>
              <p:spPr>
                <a:xfrm rot="10800000">
                  <a:off x="9094734" y="4691613"/>
                  <a:ext cx="1416227" cy="744280"/>
                </a:xfrm>
                <a:prstGeom prst="flowChartManualOperation">
                  <a:avLst/>
                </a:prstGeom>
                <a:solidFill>
                  <a:srgbClr val="DDEAF6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79"/>
                <p:cNvSpPr txBox="1"/>
                <p:nvPr/>
              </p:nvSpPr>
              <p:spPr>
                <a:xfrm>
                  <a:off x="9269659" y="4866337"/>
                  <a:ext cx="1167686" cy="492284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825" i="0" u="none" strike="noStrike" cap="none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Electromechanical switch     </a:t>
                  </a:r>
                  <a:endParaRPr sz="825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79"/>
                <p:cNvSpPr txBox="1"/>
                <p:nvPr/>
              </p:nvSpPr>
              <p:spPr>
                <a:xfrm>
                  <a:off x="9029700" y="4159814"/>
                  <a:ext cx="2613660" cy="426645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350" i="0" u="none" strike="noStrike" cap="none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Automatic Brake System</a:t>
                  </a: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" name="Google Shape;685;p79"/>
              <p:cNvGrpSpPr/>
              <p:nvPr/>
            </p:nvGrpSpPr>
            <p:grpSpPr>
              <a:xfrm>
                <a:off x="7374551" y="5596653"/>
                <a:ext cx="2200209" cy="1261348"/>
                <a:chOff x="6950624" y="5636670"/>
                <a:chExt cx="2231330" cy="1221036"/>
              </a:xfrm>
            </p:grpSpPr>
            <p:sp>
              <p:nvSpPr>
                <p:cNvPr id="686" name="Google Shape;686;p79"/>
                <p:cNvSpPr/>
                <p:nvPr/>
              </p:nvSpPr>
              <p:spPr>
                <a:xfrm>
                  <a:off x="6950624" y="5636670"/>
                  <a:ext cx="2231330" cy="1221036"/>
                </a:xfrm>
                <a:prstGeom prst="snip1Rect">
                  <a:avLst>
                    <a:gd name="adj" fmla="val 16667"/>
                  </a:avLst>
                </a:prstGeom>
                <a:solidFill>
                  <a:srgbClr val="BBD6EE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79"/>
                <p:cNvSpPr/>
                <p:nvPr/>
              </p:nvSpPr>
              <p:spPr>
                <a:xfrm>
                  <a:off x="8256236" y="6035319"/>
                  <a:ext cx="646043" cy="657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close/>
                      <a:moveTo>
                        <a:pt x="16039" y="43125"/>
                      </a:moveTo>
                      <a:lnTo>
                        <a:pt x="16039" y="76875"/>
                      </a:lnTo>
                      <a:lnTo>
                        <a:pt x="43515" y="76875"/>
                      </a:lnTo>
                      <a:lnTo>
                        <a:pt x="70990" y="105000"/>
                      </a:lnTo>
                      <a:lnTo>
                        <a:pt x="70990" y="15000"/>
                      </a:lnTo>
                      <a:lnTo>
                        <a:pt x="43515" y="43125"/>
                      </a:lnTo>
                      <a:close/>
                    </a:path>
                    <a:path w="120000" h="120000" fill="darken" extrusionOk="0">
                      <a:moveTo>
                        <a:pt x="16039" y="43125"/>
                      </a:moveTo>
                      <a:lnTo>
                        <a:pt x="16039" y="76875"/>
                      </a:lnTo>
                      <a:lnTo>
                        <a:pt x="43515" y="76875"/>
                      </a:lnTo>
                      <a:lnTo>
                        <a:pt x="70990" y="105000"/>
                      </a:lnTo>
                      <a:lnTo>
                        <a:pt x="70990" y="15000"/>
                      </a:lnTo>
                      <a:lnTo>
                        <a:pt x="43515" y="43125"/>
                      </a:lnTo>
                      <a:close/>
                    </a:path>
                    <a:path w="120000" h="120000" fill="none" extrusionOk="0">
                      <a:moveTo>
                        <a:pt x="16039" y="43125"/>
                      </a:moveTo>
                      <a:lnTo>
                        <a:pt x="43515" y="43125"/>
                      </a:lnTo>
                      <a:lnTo>
                        <a:pt x="70990" y="15000"/>
                      </a:lnTo>
                      <a:lnTo>
                        <a:pt x="70990" y="105000"/>
                      </a:lnTo>
                      <a:lnTo>
                        <a:pt x="43515" y="76875"/>
                      </a:lnTo>
                      <a:lnTo>
                        <a:pt x="16039" y="76875"/>
                      </a:lnTo>
                      <a:close/>
                      <a:moveTo>
                        <a:pt x="81981" y="43125"/>
                      </a:moveTo>
                      <a:lnTo>
                        <a:pt x="103961" y="26250"/>
                      </a:lnTo>
                      <a:moveTo>
                        <a:pt x="81981" y="60000"/>
                      </a:moveTo>
                      <a:lnTo>
                        <a:pt x="103961" y="60000"/>
                      </a:lnTo>
                      <a:moveTo>
                        <a:pt x="81981" y="76875"/>
                      </a:moveTo>
                      <a:lnTo>
                        <a:pt x="103961" y="93750"/>
                      </a:lnTo>
                    </a:path>
                    <a:path w="120000" h="120000" fill="none" extrusionOk="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rgbClr val="DDEAF6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79"/>
                <p:cNvSpPr txBox="1"/>
                <p:nvPr/>
              </p:nvSpPr>
              <p:spPr>
                <a:xfrm>
                  <a:off x="7011656" y="5731834"/>
                  <a:ext cx="1302889" cy="918930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Over speed Control System</a:t>
                  </a:r>
                  <a:endParaRPr sz="120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689;p79"/>
              <p:cNvGrpSpPr/>
              <p:nvPr/>
            </p:nvGrpSpPr>
            <p:grpSpPr>
              <a:xfrm>
                <a:off x="4717939" y="5596653"/>
                <a:ext cx="2200209" cy="1318793"/>
                <a:chOff x="6950624" y="5636670"/>
                <a:chExt cx="2231330" cy="1276645"/>
              </a:xfrm>
            </p:grpSpPr>
            <p:sp>
              <p:nvSpPr>
                <p:cNvPr id="690" name="Google Shape;690;p79"/>
                <p:cNvSpPr/>
                <p:nvPr/>
              </p:nvSpPr>
              <p:spPr>
                <a:xfrm>
                  <a:off x="6950624" y="5636670"/>
                  <a:ext cx="2231330" cy="1221036"/>
                </a:xfrm>
                <a:prstGeom prst="snip1Rect">
                  <a:avLst>
                    <a:gd name="adj" fmla="val 16667"/>
                  </a:avLst>
                </a:prstGeom>
                <a:solidFill>
                  <a:srgbClr val="BBD6EE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79"/>
                <p:cNvSpPr/>
                <p:nvPr/>
              </p:nvSpPr>
              <p:spPr>
                <a:xfrm>
                  <a:off x="8256236" y="6035319"/>
                  <a:ext cx="646043" cy="657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close/>
                      <a:moveTo>
                        <a:pt x="16039" y="43125"/>
                      </a:moveTo>
                      <a:lnTo>
                        <a:pt x="16039" y="76875"/>
                      </a:lnTo>
                      <a:lnTo>
                        <a:pt x="43515" y="76875"/>
                      </a:lnTo>
                      <a:lnTo>
                        <a:pt x="70990" y="105000"/>
                      </a:lnTo>
                      <a:lnTo>
                        <a:pt x="70990" y="15000"/>
                      </a:lnTo>
                      <a:lnTo>
                        <a:pt x="43515" y="43125"/>
                      </a:lnTo>
                      <a:close/>
                    </a:path>
                    <a:path w="120000" h="120000" fill="darken" extrusionOk="0">
                      <a:moveTo>
                        <a:pt x="16039" y="43125"/>
                      </a:moveTo>
                      <a:lnTo>
                        <a:pt x="16039" y="76875"/>
                      </a:lnTo>
                      <a:lnTo>
                        <a:pt x="43515" y="76875"/>
                      </a:lnTo>
                      <a:lnTo>
                        <a:pt x="70990" y="105000"/>
                      </a:lnTo>
                      <a:lnTo>
                        <a:pt x="70990" y="15000"/>
                      </a:lnTo>
                      <a:lnTo>
                        <a:pt x="43515" y="43125"/>
                      </a:lnTo>
                      <a:close/>
                    </a:path>
                    <a:path w="120000" h="120000" fill="none" extrusionOk="0">
                      <a:moveTo>
                        <a:pt x="16039" y="43125"/>
                      </a:moveTo>
                      <a:lnTo>
                        <a:pt x="43515" y="43125"/>
                      </a:lnTo>
                      <a:lnTo>
                        <a:pt x="70990" y="15000"/>
                      </a:lnTo>
                      <a:lnTo>
                        <a:pt x="70990" y="105000"/>
                      </a:lnTo>
                      <a:lnTo>
                        <a:pt x="43515" y="76875"/>
                      </a:lnTo>
                      <a:lnTo>
                        <a:pt x="16039" y="76875"/>
                      </a:lnTo>
                      <a:close/>
                      <a:moveTo>
                        <a:pt x="81981" y="43125"/>
                      </a:moveTo>
                      <a:lnTo>
                        <a:pt x="103961" y="26250"/>
                      </a:lnTo>
                      <a:moveTo>
                        <a:pt x="81981" y="60000"/>
                      </a:moveTo>
                      <a:lnTo>
                        <a:pt x="103961" y="60000"/>
                      </a:lnTo>
                      <a:moveTo>
                        <a:pt x="81981" y="76875"/>
                      </a:moveTo>
                      <a:lnTo>
                        <a:pt x="103961" y="93750"/>
                      </a:lnTo>
                    </a:path>
                    <a:path w="120000" h="120000" fill="none" extrusionOk="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rgbClr val="DDEAF6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79"/>
                <p:cNvSpPr txBox="1"/>
                <p:nvPr/>
              </p:nvSpPr>
              <p:spPr>
                <a:xfrm>
                  <a:off x="7011656" y="5731834"/>
                  <a:ext cx="1302889" cy="1181481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76200" prstMaterial="softEdge">
                  <a:bevelT w="152400" h="50800" prst="softRound"/>
                  <a:extrusionClr>
                    <a:schemeClr val="bg1"/>
                  </a:extrusionClr>
                </a:sp3d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i="0" u="none" strike="noStrike" cap="none" dirty="0">
                      <a:solidFill>
                        <a:schemeClr val="tx2">
                          <a:lumMod val="50000"/>
                        </a:schemeClr>
                      </a:solidFill>
                      <a:latin typeface="Rockwell" pitchFamily="18" charset="0"/>
                      <a:ea typeface="Calibri"/>
                      <a:cs typeface="Calibri"/>
                      <a:sym typeface="Calibri"/>
                    </a:rPr>
                    <a:t>Technical Failure Warning System</a:t>
                  </a:r>
                  <a:endParaRPr sz="1200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93" name="Google Shape;693;p79"/>
              <p:cNvCxnSpPr/>
              <p:nvPr/>
            </p:nvCxnSpPr>
            <p:spPr>
              <a:xfrm>
                <a:off x="8077089" y="1279104"/>
                <a:ext cx="0" cy="16524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694" name="Google Shape;694;p79"/>
              <p:cNvCxnSpPr/>
              <p:nvPr/>
            </p:nvCxnSpPr>
            <p:spPr>
              <a:xfrm>
                <a:off x="8275872" y="2734546"/>
                <a:ext cx="0" cy="7220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695" name="Google Shape;695;p79"/>
              <p:cNvCxnSpPr/>
              <p:nvPr/>
            </p:nvCxnSpPr>
            <p:spPr>
              <a:xfrm>
                <a:off x="8275872" y="3742552"/>
                <a:ext cx="0" cy="7220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696" name="Google Shape;696;p79"/>
              <p:cNvCxnSpPr/>
              <p:nvPr/>
            </p:nvCxnSpPr>
            <p:spPr>
              <a:xfrm>
                <a:off x="7071929" y="4695610"/>
                <a:ext cx="0" cy="5184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697" name="Google Shape;697;p79"/>
              <p:cNvCxnSpPr/>
              <p:nvPr/>
            </p:nvCxnSpPr>
            <p:spPr>
              <a:xfrm rot="10800000">
                <a:off x="7791831" y="2931518"/>
                <a:ext cx="28525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698" name="Google Shape;698;p79"/>
              <p:cNvCxnSpPr/>
              <p:nvPr/>
            </p:nvCxnSpPr>
            <p:spPr>
              <a:xfrm rot="10800000">
                <a:off x="7791831" y="3456594"/>
                <a:ext cx="4840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699" name="Google Shape;699;p79"/>
              <p:cNvCxnSpPr/>
              <p:nvPr/>
            </p:nvCxnSpPr>
            <p:spPr>
              <a:xfrm rot="10800000">
                <a:off x="7791831" y="3742552"/>
                <a:ext cx="4840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700" name="Google Shape;700;p79"/>
              <p:cNvCxnSpPr/>
              <p:nvPr/>
            </p:nvCxnSpPr>
            <p:spPr>
              <a:xfrm>
                <a:off x="7071929" y="5205754"/>
                <a:ext cx="86253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701" name="Google Shape;701;p79"/>
              <p:cNvCxnSpPr>
                <a:endCxn id="680" idx="2"/>
              </p:cNvCxnSpPr>
              <p:nvPr/>
            </p:nvCxnSpPr>
            <p:spPr>
              <a:xfrm>
                <a:off x="8276021" y="4464601"/>
                <a:ext cx="23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702" name="Google Shape;702;p79"/>
              <p:cNvCxnSpPr>
                <a:endCxn id="673" idx="2"/>
              </p:cNvCxnSpPr>
              <p:nvPr/>
            </p:nvCxnSpPr>
            <p:spPr>
              <a:xfrm flipV="1">
                <a:off x="8275562" y="2715877"/>
                <a:ext cx="248100" cy="1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703" name="Google Shape;703;p79"/>
              <p:cNvCxnSpPr>
                <a:endCxn id="671" idx="2"/>
              </p:cNvCxnSpPr>
              <p:nvPr/>
            </p:nvCxnSpPr>
            <p:spPr>
              <a:xfrm>
                <a:off x="8077155" y="1279104"/>
                <a:ext cx="397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704" name="Google Shape;704;p79"/>
              <p:cNvCxnSpPr/>
              <p:nvPr/>
            </p:nvCxnSpPr>
            <p:spPr>
              <a:xfrm>
                <a:off x="7934460" y="5205754"/>
                <a:ext cx="0" cy="3908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705" name="Google Shape;705;p79"/>
              <p:cNvCxnSpPr/>
              <p:nvPr/>
            </p:nvCxnSpPr>
            <p:spPr>
              <a:xfrm>
                <a:off x="5818043" y="4734856"/>
                <a:ext cx="0" cy="9010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  <p:cxnSp>
            <p:nvCxnSpPr>
              <p:cNvPr id="706" name="Google Shape;706;p79"/>
              <p:cNvCxnSpPr>
                <a:stCxn id="651" idx="0"/>
                <a:endCxn id="669" idx="4"/>
              </p:cNvCxnSpPr>
              <p:nvPr/>
            </p:nvCxnSpPr>
            <p:spPr>
              <a:xfrm rot="16200000" flipV="1">
                <a:off x="5739842" y="2263953"/>
                <a:ext cx="370396" cy="779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 extrusionH="76200" prstMaterial="softEdge">
                <a:bevelT w="152400" h="50800" prst="softRound"/>
                <a:extrusionClr>
                  <a:schemeClr val="bg1"/>
                </a:extrusionClr>
              </a:sp3d>
            </p:spPr>
          </p:cxnSp>
        </p:grpSp>
        <p:pic>
          <p:nvPicPr>
            <p:cNvPr id="65" name="Picture 4" descr="Image result for lora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00" y="990600"/>
              <a:ext cx="1270000" cy="83820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 extrusionH="76200" prstMaterial="softEdge">
              <a:bevelT w="152400" h="50800" prst="softRound"/>
              <a:extrusionClr>
                <a:schemeClr val="bg1"/>
              </a:extrusionClr>
            </a:sp3d>
          </p:spPr>
        </p:pic>
        <p:sp>
          <p:nvSpPr>
            <p:cNvPr id="110" name="Google Shape;590;p76"/>
            <p:cNvSpPr/>
            <p:nvPr/>
          </p:nvSpPr>
          <p:spPr>
            <a:xfrm>
              <a:off x="1295400" y="914400"/>
              <a:ext cx="1449611" cy="11584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 extrusionH="76200" prstMaterial="softEdge">
              <a:bevelT w="152400" h="50800" prst="softRound"/>
              <a:extrusionClr>
                <a:schemeClr val="bg1"/>
              </a:extrusionClr>
            </a:sp3d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smtClean="0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 Programmable RF equipped Wayside Signal Post</a:t>
              </a:r>
              <a:endParaRPr sz="1200" i="0" u="none" strike="noStrike" cap="none">
                <a:solidFill>
                  <a:schemeClr val="bg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" name="Google Shape;657;p79"/>
          <p:cNvSpPr/>
          <p:nvPr/>
        </p:nvSpPr>
        <p:spPr>
          <a:xfrm>
            <a:off x="861683" y="5675647"/>
            <a:ext cx="2418817" cy="1074201"/>
          </a:xfrm>
          <a:prstGeom prst="ellipse">
            <a:avLst/>
          </a:prstGeom>
          <a:solidFill>
            <a:srgbClr val="D8E2F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 extrusionH="76200" prstMaterial="softEdge">
            <a:bevelT w="152400" h="50800" prst="softRound"/>
            <a:extrusionClr>
              <a:schemeClr val="bg1"/>
            </a:extrusionClr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 cap="none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  <a:ea typeface="Calibri"/>
                <a:cs typeface="Calibri"/>
                <a:sym typeface="Calibri"/>
              </a:rPr>
              <a:t>GSM Module</a:t>
            </a:r>
            <a:endParaRPr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cxnSp>
        <p:nvCxnSpPr>
          <p:cNvPr id="57" name="Elbow Connector 56"/>
          <p:cNvCxnSpPr>
            <a:stCxn id="658" idx="6"/>
          </p:cNvCxnSpPr>
          <p:nvPr/>
        </p:nvCxnSpPr>
        <p:spPr>
          <a:xfrm flipV="1">
            <a:off x="3326922" y="4187587"/>
            <a:ext cx="928777" cy="813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22" name="AutoShape 2" descr="Image result for train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train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495300" y="1319213"/>
            <a:ext cx="10896600" cy="1934527"/>
            <a:chOff x="350520" y="2172653"/>
            <a:chExt cx="10896600" cy="1934527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50520" y="3482340"/>
              <a:ext cx="10896600" cy="12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45"/>
            <p:cNvGrpSpPr/>
            <p:nvPr/>
          </p:nvGrpSpPr>
          <p:grpSpPr>
            <a:xfrm>
              <a:off x="879475" y="2172653"/>
              <a:ext cx="9879965" cy="1934527"/>
              <a:chOff x="879475" y="2172653"/>
              <a:chExt cx="9879965" cy="1934527"/>
            </a:xfrm>
          </p:grpSpPr>
          <p:pic>
            <p:nvPicPr>
              <p:cNvPr id="5126" name="Picture 6" descr="Image result for train clipart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42103" y="2675385"/>
                <a:ext cx="2126400" cy="1040607"/>
              </a:xfrm>
              <a:prstGeom prst="rect">
                <a:avLst/>
              </a:prstGeom>
              <a:noFill/>
            </p:spPr>
          </p:pic>
          <p:pic>
            <p:nvPicPr>
              <p:cNvPr id="10" name="Picture 2" descr="Image result for train signa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7602" y="2788920"/>
                <a:ext cx="423651" cy="762000"/>
              </a:xfrm>
              <a:prstGeom prst="rect">
                <a:avLst/>
              </a:prstGeom>
              <a:noFill/>
            </p:spPr>
          </p:pic>
          <p:pic>
            <p:nvPicPr>
              <p:cNvPr id="5130" name="Picture 10" descr="Image result for antena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16636" y="2506981"/>
                <a:ext cx="541020" cy="541020"/>
              </a:xfrm>
              <a:prstGeom prst="rect">
                <a:avLst/>
              </a:prstGeom>
              <a:noFill/>
            </p:spPr>
          </p:pic>
          <p:pic>
            <p:nvPicPr>
              <p:cNvPr id="5133" name="Picture 13" descr="Image result for wave sign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79475" y="2332672"/>
                <a:ext cx="438785" cy="438785"/>
              </a:xfrm>
              <a:prstGeom prst="rect">
                <a:avLst/>
              </a:prstGeom>
              <a:noFill/>
            </p:spPr>
          </p:pic>
          <p:grpSp>
            <p:nvGrpSpPr>
              <p:cNvPr id="5" name="Group 39"/>
              <p:cNvGrpSpPr/>
              <p:nvPr/>
            </p:nvGrpSpPr>
            <p:grpSpPr>
              <a:xfrm>
                <a:off x="5009516" y="2172653"/>
                <a:ext cx="616268" cy="661810"/>
                <a:chOff x="5009516" y="2172653"/>
                <a:chExt cx="616268" cy="661810"/>
              </a:xfrm>
            </p:grpSpPr>
            <p:grpSp>
              <p:nvGrpSpPr>
                <p:cNvPr id="6" name="Group 38"/>
                <p:cNvGrpSpPr/>
                <p:nvPr/>
              </p:nvGrpSpPr>
              <p:grpSpPr>
                <a:xfrm>
                  <a:off x="5009516" y="2172653"/>
                  <a:ext cx="433388" cy="661810"/>
                  <a:chOff x="5009516" y="2172653"/>
                  <a:chExt cx="433388" cy="661810"/>
                </a:xfrm>
              </p:grpSpPr>
              <p:pic>
                <p:nvPicPr>
                  <p:cNvPr id="5131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04460" y="2348909"/>
                    <a:ext cx="228600" cy="485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7" name="Picture 15" descr="Image result for wave signal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5009516" y="2172653"/>
                    <a:ext cx="433388" cy="433388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8" name="Picture 15" descr="Image result for wave signal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rot="10800000">
                  <a:off x="5192396" y="2195513"/>
                  <a:ext cx="433388" cy="43338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33"/>
              <p:cNvGrpSpPr/>
              <p:nvPr/>
            </p:nvGrpSpPr>
            <p:grpSpPr>
              <a:xfrm>
                <a:off x="2174876" y="2241233"/>
                <a:ext cx="670560" cy="707708"/>
                <a:chOff x="2174876" y="2241233"/>
                <a:chExt cx="670560" cy="707708"/>
              </a:xfrm>
            </p:grpSpPr>
            <p:pic>
              <p:nvPicPr>
                <p:cNvPr id="12" name="Picture 10" descr="Image result for antena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2304416" y="2407921"/>
                  <a:ext cx="541020" cy="5410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135" name="Picture 15" descr="Image result for wave signal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174876" y="2241233"/>
                  <a:ext cx="433388" cy="43338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" name="Picture 15" descr="Image result for wave signal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rot="10800000">
                  <a:off x="2388236" y="2264093"/>
                  <a:ext cx="433388" cy="433388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1" name="Picture 15" descr="Image result for wave sign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rot="10800000">
                <a:off x="1085216" y="2355533"/>
                <a:ext cx="433388" cy="433388"/>
              </a:xfrm>
              <a:prstGeom prst="rect">
                <a:avLst/>
              </a:prstGeom>
              <a:noFill/>
            </p:spPr>
          </p:pic>
          <p:pic>
            <p:nvPicPr>
              <p:cNvPr id="5138" name="Picture 18" descr="Image result for train station clipart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720455" y="2499677"/>
                <a:ext cx="2038985" cy="1019493"/>
              </a:xfrm>
              <a:prstGeom prst="rect">
                <a:avLst/>
              </a:prstGeom>
              <a:noFill/>
            </p:spPr>
          </p:pic>
          <p:sp>
            <p:nvSpPr>
              <p:cNvPr id="29" name="Freeform 28"/>
              <p:cNvSpPr/>
              <p:nvPr/>
            </p:nvSpPr>
            <p:spPr>
              <a:xfrm>
                <a:off x="5324130" y="3482340"/>
                <a:ext cx="4017990" cy="624840"/>
              </a:xfrm>
              <a:custGeom>
                <a:avLst/>
                <a:gdLst>
                  <a:gd name="connsiteX0" fmla="*/ 93980 w 4439920"/>
                  <a:gd name="connsiteY0" fmla="*/ 76200 h 685800"/>
                  <a:gd name="connsiteX1" fmla="*/ 86360 w 4439920"/>
                  <a:gd name="connsiteY1" fmla="*/ 594360 h 685800"/>
                  <a:gd name="connsiteX2" fmla="*/ 612140 w 4439920"/>
                  <a:gd name="connsiteY2" fmla="*/ 624840 h 685800"/>
                  <a:gd name="connsiteX3" fmla="*/ 3881120 w 4439920"/>
                  <a:gd name="connsiteY3" fmla="*/ 586740 h 685800"/>
                  <a:gd name="connsiteX4" fmla="*/ 3964940 w 4439920"/>
                  <a:gd name="connsiteY4" fmla="*/ 449580 h 685800"/>
                  <a:gd name="connsiteX5" fmla="*/ 3957320 w 4439920"/>
                  <a:gd name="connsiteY5" fmla="*/ 0 h 685800"/>
                  <a:gd name="connsiteX0" fmla="*/ 93980 w 4498366"/>
                  <a:gd name="connsiteY0" fmla="*/ 135890 h 745490"/>
                  <a:gd name="connsiteX1" fmla="*/ 86360 w 4498366"/>
                  <a:gd name="connsiteY1" fmla="*/ 654050 h 745490"/>
                  <a:gd name="connsiteX2" fmla="*/ 612140 w 4498366"/>
                  <a:gd name="connsiteY2" fmla="*/ 684530 h 745490"/>
                  <a:gd name="connsiteX3" fmla="*/ 3881120 w 4498366"/>
                  <a:gd name="connsiteY3" fmla="*/ 646430 h 745490"/>
                  <a:gd name="connsiteX4" fmla="*/ 4485666 w 4498366"/>
                  <a:gd name="connsiteY4" fmla="*/ 97790 h 745490"/>
                  <a:gd name="connsiteX5" fmla="*/ 3957320 w 4498366"/>
                  <a:gd name="connsiteY5" fmla="*/ 59690 h 745490"/>
                  <a:gd name="connsiteX0" fmla="*/ 111750 w 4516136"/>
                  <a:gd name="connsiteY0" fmla="*/ 135890 h 741680"/>
                  <a:gd name="connsiteX1" fmla="*/ 104130 w 4516136"/>
                  <a:gd name="connsiteY1" fmla="*/ 654050 h 741680"/>
                  <a:gd name="connsiteX2" fmla="*/ 119428 w 4516136"/>
                  <a:gd name="connsiteY2" fmla="*/ 661670 h 741680"/>
                  <a:gd name="connsiteX3" fmla="*/ 629910 w 4516136"/>
                  <a:gd name="connsiteY3" fmla="*/ 684530 h 741680"/>
                  <a:gd name="connsiteX4" fmla="*/ 3898890 w 4516136"/>
                  <a:gd name="connsiteY4" fmla="*/ 646430 h 741680"/>
                  <a:gd name="connsiteX5" fmla="*/ 4503436 w 4516136"/>
                  <a:gd name="connsiteY5" fmla="*/ 97790 h 741680"/>
                  <a:gd name="connsiteX6" fmla="*/ 3975090 w 4516136"/>
                  <a:gd name="connsiteY6" fmla="*/ 59690 h 741680"/>
                  <a:gd name="connsiteX0" fmla="*/ 111750 w 4516136"/>
                  <a:gd name="connsiteY0" fmla="*/ 135890 h 741680"/>
                  <a:gd name="connsiteX1" fmla="*/ 111804 w 4516136"/>
                  <a:gd name="connsiteY1" fmla="*/ 402590 h 741680"/>
                  <a:gd name="connsiteX2" fmla="*/ 104130 w 4516136"/>
                  <a:gd name="connsiteY2" fmla="*/ 654050 h 741680"/>
                  <a:gd name="connsiteX3" fmla="*/ 119428 w 4516136"/>
                  <a:gd name="connsiteY3" fmla="*/ 661670 h 741680"/>
                  <a:gd name="connsiteX4" fmla="*/ 629910 w 4516136"/>
                  <a:gd name="connsiteY4" fmla="*/ 684530 h 741680"/>
                  <a:gd name="connsiteX5" fmla="*/ 3898890 w 4516136"/>
                  <a:gd name="connsiteY5" fmla="*/ 646430 h 741680"/>
                  <a:gd name="connsiteX6" fmla="*/ 4503436 w 4516136"/>
                  <a:gd name="connsiteY6" fmla="*/ 97790 h 741680"/>
                  <a:gd name="connsiteX7" fmla="*/ 3975090 w 4516136"/>
                  <a:gd name="connsiteY7" fmla="*/ 59690 h 741680"/>
                  <a:gd name="connsiteX0" fmla="*/ 111750 w 4457690"/>
                  <a:gd name="connsiteY0" fmla="*/ 76200 h 681990"/>
                  <a:gd name="connsiteX1" fmla="*/ 111804 w 4457690"/>
                  <a:gd name="connsiteY1" fmla="*/ 342900 h 681990"/>
                  <a:gd name="connsiteX2" fmla="*/ 104130 w 4457690"/>
                  <a:gd name="connsiteY2" fmla="*/ 594360 h 681990"/>
                  <a:gd name="connsiteX3" fmla="*/ 119428 w 4457690"/>
                  <a:gd name="connsiteY3" fmla="*/ 601980 h 681990"/>
                  <a:gd name="connsiteX4" fmla="*/ 629910 w 4457690"/>
                  <a:gd name="connsiteY4" fmla="*/ 624840 h 681990"/>
                  <a:gd name="connsiteX5" fmla="*/ 3898890 w 4457690"/>
                  <a:gd name="connsiteY5" fmla="*/ 586740 h 681990"/>
                  <a:gd name="connsiteX6" fmla="*/ 4337854 w 4457690"/>
                  <a:gd name="connsiteY6" fmla="*/ 342900 h 681990"/>
                  <a:gd name="connsiteX7" fmla="*/ 3975090 w 4457690"/>
                  <a:gd name="connsiteY7" fmla="*/ 0 h 681990"/>
                  <a:gd name="connsiteX0" fmla="*/ 111750 w 4462565"/>
                  <a:gd name="connsiteY0" fmla="*/ 76200 h 681990"/>
                  <a:gd name="connsiteX1" fmla="*/ 111804 w 4462565"/>
                  <a:gd name="connsiteY1" fmla="*/ 342900 h 681990"/>
                  <a:gd name="connsiteX2" fmla="*/ 104130 w 4462565"/>
                  <a:gd name="connsiteY2" fmla="*/ 594360 h 681990"/>
                  <a:gd name="connsiteX3" fmla="*/ 119428 w 4462565"/>
                  <a:gd name="connsiteY3" fmla="*/ 601980 h 681990"/>
                  <a:gd name="connsiteX4" fmla="*/ 629910 w 4462565"/>
                  <a:gd name="connsiteY4" fmla="*/ 624840 h 681990"/>
                  <a:gd name="connsiteX5" fmla="*/ 3226823 w 4462565"/>
                  <a:gd name="connsiteY5" fmla="*/ 586740 h 681990"/>
                  <a:gd name="connsiteX6" fmla="*/ 4337854 w 4462565"/>
                  <a:gd name="connsiteY6" fmla="*/ 342900 h 681990"/>
                  <a:gd name="connsiteX7" fmla="*/ 3975090 w 4462565"/>
                  <a:gd name="connsiteY7" fmla="*/ 0 h 681990"/>
                  <a:gd name="connsiteX0" fmla="*/ 111750 w 3985301"/>
                  <a:gd name="connsiteY0" fmla="*/ 76200 h 681990"/>
                  <a:gd name="connsiteX1" fmla="*/ 111804 w 3985301"/>
                  <a:gd name="connsiteY1" fmla="*/ 342900 h 681990"/>
                  <a:gd name="connsiteX2" fmla="*/ 104130 w 3985301"/>
                  <a:gd name="connsiteY2" fmla="*/ 594360 h 681990"/>
                  <a:gd name="connsiteX3" fmla="*/ 119428 w 3985301"/>
                  <a:gd name="connsiteY3" fmla="*/ 601980 h 681990"/>
                  <a:gd name="connsiteX4" fmla="*/ 629910 w 3985301"/>
                  <a:gd name="connsiteY4" fmla="*/ 624840 h 681990"/>
                  <a:gd name="connsiteX5" fmla="*/ 3226823 w 3985301"/>
                  <a:gd name="connsiteY5" fmla="*/ 586740 h 681990"/>
                  <a:gd name="connsiteX6" fmla="*/ 3860590 w 3985301"/>
                  <a:gd name="connsiteY6" fmla="*/ 342900 h 681990"/>
                  <a:gd name="connsiteX7" fmla="*/ 3975090 w 3985301"/>
                  <a:gd name="connsiteY7" fmla="*/ 0 h 681990"/>
                  <a:gd name="connsiteX0" fmla="*/ 8891 w 3882442"/>
                  <a:gd name="connsiteY0" fmla="*/ 76200 h 641350"/>
                  <a:gd name="connsiteX1" fmla="*/ 8945 w 3882442"/>
                  <a:gd name="connsiteY1" fmla="*/ 342900 h 641350"/>
                  <a:gd name="connsiteX2" fmla="*/ 1271 w 3882442"/>
                  <a:gd name="connsiteY2" fmla="*/ 594360 h 641350"/>
                  <a:gd name="connsiteX3" fmla="*/ 527051 w 3882442"/>
                  <a:gd name="connsiteY3" fmla="*/ 624840 h 641350"/>
                  <a:gd name="connsiteX4" fmla="*/ 3123964 w 3882442"/>
                  <a:gd name="connsiteY4" fmla="*/ 586740 h 641350"/>
                  <a:gd name="connsiteX5" fmla="*/ 3757731 w 3882442"/>
                  <a:gd name="connsiteY5" fmla="*/ 342900 h 641350"/>
                  <a:gd name="connsiteX6" fmla="*/ 3872231 w 3882442"/>
                  <a:gd name="connsiteY6" fmla="*/ 0 h 641350"/>
                  <a:gd name="connsiteX0" fmla="*/ 86306 w 3959857"/>
                  <a:gd name="connsiteY0" fmla="*/ 76200 h 624840"/>
                  <a:gd name="connsiteX1" fmla="*/ 86360 w 3959857"/>
                  <a:gd name="connsiteY1" fmla="*/ 342900 h 624840"/>
                  <a:gd name="connsiteX2" fmla="*/ 604466 w 3959857"/>
                  <a:gd name="connsiteY2" fmla="*/ 624840 h 624840"/>
                  <a:gd name="connsiteX3" fmla="*/ 3201379 w 3959857"/>
                  <a:gd name="connsiteY3" fmla="*/ 586740 h 624840"/>
                  <a:gd name="connsiteX4" fmla="*/ 3835146 w 3959857"/>
                  <a:gd name="connsiteY4" fmla="*/ 342900 h 624840"/>
                  <a:gd name="connsiteX5" fmla="*/ 3949646 w 3959857"/>
                  <a:gd name="connsiteY5" fmla="*/ 0 h 624840"/>
                  <a:gd name="connsiteX0" fmla="*/ 1019 w 3874570"/>
                  <a:gd name="connsiteY0" fmla="*/ 76200 h 624840"/>
                  <a:gd name="connsiteX1" fmla="*/ 519179 w 3874570"/>
                  <a:gd name="connsiteY1" fmla="*/ 624840 h 624840"/>
                  <a:gd name="connsiteX2" fmla="*/ 3116092 w 3874570"/>
                  <a:gd name="connsiteY2" fmla="*/ 586740 h 624840"/>
                  <a:gd name="connsiteX3" fmla="*/ 3749859 w 3874570"/>
                  <a:gd name="connsiteY3" fmla="*/ 342900 h 624840"/>
                  <a:gd name="connsiteX4" fmla="*/ 3864359 w 3874570"/>
                  <a:gd name="connsiteY4" fmla="*/ 0 h 624840"/>
                  <a:gd name="connsiteX0" fmla="*/ 1019 w 3864360"/>
                  <a:gd name="connsiteY0" fmla="*/ 76200 h 624840"/>
                  <a:gd name="connsiteX1" fmla="*/ 519179 w 3864360"/>
                  <a:gd name="connsiteY1" fmla="*/ 624840 h 624840"/>
                  <a:gd name="connsiteX2" fmla="*/ 3116092 w 3864360"/>
                  <a:gd name="connsiteY2" fmla="*/ 586740 h 624840"/>
                  <a:gd name="connsiteX3" fmla="*/ 3864359 w 3864360"/>
                  <a:gd name="connsiteY3" fmla="*/ 0 h 62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4360" h="624840">
                    <a:moveTo>
                      <a:pt x="1019" y="76200"/>
                    </a:moveTo>
                    <a:cubicBezTo>
                      <a:pt x="108969" y="190500"/>
                      <a:pt x="0" y="539750"/>
                      <a:pt x="519179" y="624840"/>
                    </a:cubicBezTo>
                    <a:lnTo>
                      <a:pt x="3116092" y="586740"/>
                    </a:lnTo>
                    <a:cubicBezTo>
                      <a:pt x="3673622" y="482600"/>
                      <a:pt x="3708470" y="122237"/>
                      <a:pt x="3864359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" descr="Image result for train signa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03162" y="2758440"/>
                <a:ext cx="423651" cy="762000"/>
              </a:xfrm>
              <a:prstGeom prst="rect">
                <a:avLst/>
              </a:prstGeom>
              <a:noFill/>
            </p:spPr>
          </p:pic>
          <p:sp>
            <p:nvSpPr>
              <p:cNvPr id="31" name="Freeform 30"/>
              <p:cNvSpPr/>
              <p:nvPr/>
            </p:nvSpPr>
            <p:spPr>
              <a:xfrm>
                <a:off x="7871460" y="3482340"/>
                <a:ext cx="1470660" cy="259080"/>
              </a:xfrm>
              <a:custGeom>
                <a:avLst/>
                <a:gdLst>
                  <a:gd name="connsiteX0" fmla="*/ 93980 w 4439920"/>
                  <a:gd name="connsiteY0" fmla="*/ 76200 h 685800"/>
                  <a:gd name="connsiteX1" fmla="*/ 86360 w 4439920"/>
                  <a:gd name="connsiteY1" fmla="*/ 594360 h 685800"/>
                  <a:gd name="connsiteX2" fmla="*/ 612140 w 4439920"/>
                  <a:gd name="connsiteY2" fmla="*/ 624840 h 685800"/>
                  <a:gd name="connsiteX3" fmla="*/ 3881120 w 4439920"/>
                  <a:gd name="connsiteY3" fmla="*/ 586740 h 685800"/>
                  <a:gd name="connsiteX4" fmla="*/ 3964940 w 4439920"/>
                  <a:gd name="connsiteY4" fmla="*/ 449580 h 685800"/>
                  <a:gd name="connsiteX5" fmla="*/ 3957320 w 4439920"/>
                  <a:gd name="connsiteY5" fmla="*/ 0 h 685800"/>
                  <a:gd name="connsiteX0" fmla="*/ 93980 w 4498366"/>
                  <a:gd name="connsiteY0" fmla="*/ 135890 h 745490"/>
                  <a:gd name="connsiteX1" fmla="*/ 86360 w 4498366"/>
                  <a:gd name="connsiteY1" fmla="*/ 654050 h 745490"/>
                  <a:gd name="connsiteX2" fmla="*/ 612140 w 4498366"/>
                  <a:gd name="connsiteY2" fmla="*/ 684530 h 745490"/>
                  <a:gd name="connsiteX3" fmla="*/ 3881120 w 4498366"/>
                  <a:gd name="connsiteY3" fmla="*/ 646430 h 745490"/>
                  <a:gd name="connsiteX4" fmla="*/ 4485666 w 4498366"/>
                  <a:gd name="connsiteY4" fmla="*/ 97790 h 745490"/>
                  <a:gd name="connsiteX5" fmla="*/ 3957320 w 4498366"/>
                  <a:gd name="connsiteY5" fmla="*/ 59690 h 745490"/>
                  <a:gd name="connsiteX0" fmla="*/ 111750 w 4516136"/>
                  <a:gd name="connsiteY0" fmla="*/ 135890 h 741680"/>
                  <a:gd name="connsiteX1" fmla="*/ 104130 w 4516136"/>
                  <a:gd name="connsiteY1" fmla="*/ 654050 h 741680"/>
                  <a:gd name="connsiteX2" fmla="*/ 119428 w 4516136"/>
                  <a:gd name="connsiteY2" fmla="*/ 661670 h 741680"/>
                  <a:gd name="connsiteX3" fmla="*/ 629910 w 4516136"/>
                  <a:gd name="connsiteY3" fmla="*/ 684530 h 741680"/>
                  <a:gd name="connsiteX4" fmla="*/ 3898890 w 4516136"/>
                  <a:gd name="connsiteY4" fmla="*/ 646430 h 741680"/>
                  <a:gd name="connsiteX5" fmla="*/ 4503436 w 4516136"/>
                  <a:gd name="connsiteY5" fmla="*/ 97790 h 741680"/>
                  <a:gd name="connsiteX6" fmla="*/ 3975090 w 4516136"/>
                  <a:gd name="connsiteY6" fmla="*/ 59690 h 741680"/>
                  <a:gd name="connsiteX0" fmla="*/ 111750 w 4516136"/>
                  <a:gd name="connsiteY0" fmla="*/ 135890 h 741680"/>
                  <a:gd name="connsiteX1" fmla="*/ 111804 w 4516136"/>
                  <a:gd name="connsiteY1" fmla="*/ 402590 h 741680"/>
                  <a:gd name="connsiteX2" fmla="*/ 104130 w 4516136"/>
                  <a:gd name="connsiteY2" fmla="*/ 654050 h 741680"/>
                  <a:gd name="connsiteX3" fmla="*/ 119428 w 4516136"/>
                  <a:gd name="connsiteY3" fmla="*/ 661670 h 741680"/>
                  <a:gd name="connsiteX4" fmla="*/ 629910 w 4516136"/>
                  <a:gd name="connsiteY4" fmla="*/ 684530 h 741680"/>
                  <a:gd name="connsiteX5" fmla="*/ 3898890 w 4516136"/>
                  <a:gd name="connsiteY5" fmla="*/ 646430 h 741680"/>
                  <a:gd name="connsiteX6" fmla="*/ 4503436 w 4516136"/>
                  <a:gd name="connsiteY6" fmla="*/ 97790 h 741680"/>
                  <a:gd name="connsiteX7" fmla="*/ 3975090 w 4516136"/>
                  <a:gd name="connsiteY7" fmla="*/ 59690 h 741680"/>
                  <a:gd name="connsiteX0" fmla="*/ 111750 w 4457690"/>
                  <a:gd name="connsiteY0" fmla="*/ 76200 h 681990"/>
                  <a:gd name="connsiteX1" fmla="*/ 111804 w 4457690"/>
                  <a:gd name="connsiteY1" fmla="*/ 342900 h 681990"/>
                  <a:gd name="connsiteX2" fmla="*/ 104130 w 4457690"/>
                  <a:gd name="connsiteY2" fmla="*/ 594360 h 681990"/>
                  <a:gd name="connsiteX3" fmla="*/ 119428 w 4457690"/>
                  <a:gd name="connsiteY3" fmla="*/ 601980 h 681990"/>
                  <a:gd name="connsiteX4" fmla="*/ 629910 w 4457690"/>
                  <a:gd name="connsiteY4" fmla="*/ 624840 h 681990"/>
                  <a:gd name="connsiteX5" fmla="*/ 3898890 w 4457690"/>
                  <a:gd name="connsiteY5" fmla="*/ 586740 h 681990"/>
                  <a:gd name="connsiteX6" fmla="*/ 4337854 w 4457690"/>
                  <a:gd name="connsiteY6" fmla="*/ 342900 h 681990"/>
                  <a:gd name="connsiteX7" fmla="*/ 3975090 w 4457690"/>
                  <a:gd name="connsiteY7" fmla="*/ 0 h 681990"/>
                  <a:gd name="connsiteX0" fmla="*/ 111750 w 4462565"/>
                  <a:gd name="connsiteY0" fmla="*/ 76200 h 681990"/>
                  <a:gd name="connsiteX1" fmla="*/ 111804 w 4462565"/>
                  <a:gd name="connsiteY1" fmla="*/ 342900 h 681990"/>
                  <a:gd name="connsiteX2" fmla="*/ 104130 w 4462565"/>
                  <a:gd name="connsiteY2" fmla="*/ 594360 h 681990"/>
                  <a:gd name="connsiteX3" fmla="*/ 119428 w 4462565"/>
                  <a:gd name="connsiteY3" fmla="*/ 601980 h 681990"/>
                  <a:gd name="connsiteX4" fmla="*/ 629910 w 4462565"/>
                  <a:gd name="connsiteY4" fmla="*/ 624840 h 681990"/>
                  <a:gd name="connsiteX5" fmla="*/ 3226823 w 4462565"/>
                  <a:gd name="connsiteY5" fmla="*/ 586740 h 681990"/>
                  <a:gd name="connsiteX6" fmla="*/ 4337854 w 4462565"/>
                  <a:gd name="connsiteY6" fmla="*/ 342900 h 681990"/>
                  <a:gd name="connsiteX7" fmla="*/ 3975090 w 4462565"/>
                  <a:gd name="connsiteY7" fmla="*/ 0 h 681990"/>
                  <a:gd name="connsiteX0" fmla="*/ 111750 w 3985301"/>
                  <a:gd name="connsiteY0" fmla="*/ 76200 h 681990"/>
                  <a:gd name="connsiteX1" fmla="*/ 111804 w 3985301"/>
                  <a:gd name="connsiteY1" fmla="*/ 342900 h 681990"/>
                  <a:gd name="connsiteX2" fmla="*/ 104130 w 3985301"/>
                  <a:gd name="connsiteY2" fmla="*/ 594360 h 681990"/>
                  <a:gd name="connsiteX3" fmla="*/ 119428 w 3985301"/>
                  <a:gd name="connsiteY3" fmla="*/ 601980 h 681990"/>
                  <a:gd name="connsiteX4" fmla="*/ 629910 w 3985301"/>
                  <a:gd name="connsiteY4" fmla="*/ 624840 h 681990"/>
                  <a:gd name="connsiteX5" fmla="*/ 3226823 w 3985301"/>
                  <a:gd name="connsiteY5" fmla="*/ 586740 h 681990"/>
                  <a:gd name="connsiteX6" fmla="*/ 3860590 w 3985301"/>
                  <a:gd name="connsiteY6" fmla="*/ 342900 h 681990"/>
                  <a:gd name="connsiteX7" fmla="*/ 3975090 w 3985301"/>
                  <a:gd name="connsiteY7" fmla="*/ 0 h 681990"/>
                  <a:gd name="connsiteX0" fmla="*/ 8891 w 3882442"/>
                  <a:gd name="connsiteY0" fmla="*/ 76200 h 641350"/>
                  <a:gd name="connsiteX1" fmla="*/ 8945 w 3882442"/>
                  <a:gd name="connsiteY1" fmla="*/ 342900 h 641350"/>
                  <a:gd name="connsiteX2" fmla="*/ 1271 w 3882442"/>
                  <a:gd name="connsiteY2" fmla="*/ 594360 h 641350"/>
                  <a:gd name="connsiteX3" fmla="*/ 527051 w 3882442"/>
                  <a:gd name="connsiteY3" fmla="*/ 624840 h 641350"/>
                  <a:gd name="connsiteX4" fmla="*/ 3123964 w 3882442"/>
                  <a:gd name="connsiteY4" fmla="*/ 586740 h 641350"/>
                  <a:gd name="connsiteX5" fmla="*/ 3757731 w 3882442"/>
                  <a:gd name="connsiteY5" fmla="*/ 342900 h 641350"/>
                  <a:gd name="connsiteX6" fmla="*/ 3872231 w 3882442"/>
                  <a:gd name="connsiteY6" fmla="*/ 0 h 641350"/>
                  <a:gd name="connsiteX0" fmla="*/ 86306 w 3959857"/>
                  <a:gd name="connsiteY0" fmla="*/ 76200 h 624840"/>
                  <a:gd name="connsiteX1" fmla="*/ 86360 w 3959857"/>
                  <a:gd name="connsiteY1" fmla="*/ 342900 h 624840"/>
                  <a:gd name="connsiteX2" fmla="*/ 604466 w 3959857"/>
                  <a:gd name="connsiteY2" fmla="*/ 624840 h 624840"/>
                  <a:gd name="connsiteX3" fmla="*/ 3201379 w 3959857"/>
                  <a:gd name="connsiteY3" fmla="*/ 586740 h 624840"/>
                  <a:gd name="connsiteX4" fmla="*/ 3835146 w 3959857"/>
                  <a:gd name="connsiteY4" fmla="*/ 342900 h 624840"/>
                  <a:gd name="connsiteX5" fmla="*/ 3949646 w 3959857"/>
                  <a:gd name="connsiteY5" fmla="*/ 0 h 624840"/>
                  <a:gd name="connsiteX0" fmla="*/ 1019 w 3874570"/>
                  <a:gd name="connsiteY0" fmla="*/ 76200 h 624840"/>
                  <a:gd name="connsiteX1" fmla="*/ 519179 w 3874570"/>
                  <a:gd name="connsiteY1" fmla="*/ 624840 h 624840"/>
                  <a:gd name="connsiteX2" fmla="*/ 3116092 w 3874570"/>
                  <a:gd name="connsiteY2" fmla="*/ 586740 h 624840"/>
                  <a:gd name="connsiteX3" fmla="*/ 3749859 w 3874570"/>
                  <a:gd name="connsiteY3" fmla="*/ 342900 h 624840"/>
                  <a:gd name="connsiteX4" fmla="*/ 3864359 w 3874570"/>
                  <a:gd name="connsiteY4" fmla="*/ 0 h 624840"/>
                  <a:gd name="connsiteX0" fmla="*/ 1019 w 3864360"/>
                  <a:gd name="connsiteY0" fmla="*/ 76200 h 624840"/>
                  <a:gd name="connsiteX1" fmla="*/ 519179 w 3864360"/>
                  <a:gd name="connsiteY1" fmla="*/ 624840 h 624840"/>
                  <a:gd name="connsiteX2" fmla="*/ 3116092 w 3864360"/>
                  <a:gd name="connsiteY2" fmla="*/ 586740 h 624840"/>
                  <a:gd name="connsiteX3" fmla="*/ 3864359 w 3864360"/>
                  <a:gd name="connsiteY3" fmla="*/ 0 h 62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4360" h="624840">
                    <a:moveTo>
                      <a:pt x="1019" y="76200"/>
                    </a:moveTo>
                    <a:cubicBezTo>
                      <a:pt x="108969" y="190500"/>
                      <a:pt x="0" y="539750"/>
                      <a:pt x="519179" y="624840"/>
                    </a:cubicBezTo>
                    <a:lnTo>
                      <a:pt x="3116092" y="586740"/>
                    </a:lnTo>
                    <a:cubicBezTo>
                      <a:pt x="3673622" y="482600"/>
                      <a:pt x="3708470" y="122237"/>
                      <a:pt x="3864359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899660" y="3581400"/>
                <a:ext cx="1059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 smtClean="0">
                    <a:latin typeface="Rockwell" pitchFamily="18" charset="0"/>
                  </a:rPr>
                  <a:t>Outer</a:t>
                </a:r>
                <a:endParaRPr lang="en-US" sz="1050" dirty="0">
                  <a:latin typeface="Rockwell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376160" y="3528060"/>
                <a:ext cx="1059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 smtClean="0">
                    <a:latin typeface="Rockwell" pitchFamily="18" charset="0"/>
                  </a:rPr>
                  <a:t>Home</a:t>
                </a:r>
                <a:endParaRPr lang="en-US" sz="1050" dirty="0">
                  <a:latin typeface="Rockwell" pitchFamily="18" charset="0"/>
                </a:endParaRPr>
              </a:p>
            </p:txBody>
          </p:sp>
        </p:grpSp>
      </p:grpSp>
      <p:grpSp>
        <p:nvGrpSpPr>
          <p:cNvPr id="9" name="Group 64"/>
          <p:cNvGrpSpPr/>
          <p:nvPr/>
        </p:nvGrpSpPr>
        <p:grpSpPr>
          <a:xfrm>
            <a:off x="2286000" y="2819400"/>
            <a:ext cx="1508760" cy="2712720"/>
            <a:chOff x="2286000" y="2819400"/>
            <a:chExt cx="1508760" cy="2712720"/>
          </a:xfrm>
        </p:grpSpPr>
        <p:sp>
          <p:nvSpPr>
            <p:cNvPr id="50" name="Google Shape;590;p76"/>
            <p:cNvSpPr/>
            <p:nvPr/>
          </p:nvSpPr>
          <p:spPr>
            <a:xfrm>
              <a:off x="2316480" y="2819400"/>
              <a:ext cx="147828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52400" h="50800" prst="softRound"/>
              <a:bevelB w="152400" h="50800" prst="softRound"/>
            </a:sp3d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 smtClean="0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Loco Master’s  interface</a:t>
              </a:r>
              <a:endParaRPr sz="1200" b="1" i="0" u="none" strike="noStrike" cap="none">
                <a:solidFill>
                  <a:schemeClr val="bg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roup 63"/>
            <p:cNvGrpSpPr/>
            <p:nvPr/>
          </p:nvGrpSpPr>
          <p:grpSpPr>
            <a:xfrm>
              <a:off x="2286000" y="3276600"/>
              <a:ext cx="1493520" cy="2255520"/>
              <a:chOff x="2286000" y="3276600"/>
              <a:chExt cx="1493520" cy="2255520"/>
            </a:xfrm>
          </p:grpSpPr>
          <p:sp>
            <p:nvSpPr>
              <p:cNvPr id="51" name="Google Shape;590;p76"/>
              <p:cNvSpPr/>
              <p:nvPr/>
            </p:nvSpPr>
            <p:spPr>
              <a:xfrm>
                <a:off x="2301240" y="338328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Current Speed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90;p76"/>
              <p:cNvSpPr/>
              <p:nvPr/>
            </p:nvSpPr>
            <p:spPr>
              <a:xfrm>
                <a:off x="2286000" y="450342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Next signal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90;p76"/>
              <p:cNvSpPr/>
              <p:nvPr/>
            </p:nvSpPr>
            <p:spPr>
              <a:xfrm>
                <a:off x="2286000" y="507492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Alarm System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90;p76"/>
              <p:cNvSpPr/>
              <p:nvPr/>
            </p:nvSpPr>
            <p:spPr>
              <a:xfrm>
                <a:off x="2293620" y="393192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Suggested Signal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" name="Straight Connector 55"/>
              <p:cNvCxnSpPr>
                <a:stCxn id="50" idx="2"/>
              </p:cNvCxnSpPr>
              <p:nvPr/>
            </p:nvCxnSpPr>
            <p:spPr>
              <a:xfrm rot="5400000">
                <a:off x="3002280" y="331470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3002280" y="441960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002280" y="387096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2994660" y="500634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65"/>
          <p:cNvGrpSpPr/>
          <p:nvPr/>
        </p:nvGrpSpPr>
        <p:grpSpPr>
          <a:xfrm>
            <a:off x="304800" y="2811780"/>
            <a:ext cx="1813560" cy="2125980"/>
            <a:chOff x="2164080" y="2819400"/>
            <a:chExt cx="1813560" cy="1645920"/>
          </a:xfrm>
        </p:grpSpPr>
        <p:sp>
          <p:nvSpPr>
            <p:cNvPr id="67" name="Google Shape;590;p76"/>
            <p:cNvSpPr/>
            <p:nvPr/>
          </p:nvSpPr>
          <p:spPr>
            <a:xfrm>
              <a:off x="2316480" y="2819400"/>
              <a:ext cx="147828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52400" h="50800" prst="softRound"/>
              <a:bevelB w="152400" h="50800" prst="softRound"/>
            </a:sp3d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 dirty="0" smtClean="0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Guard’s room</a:t>
              </a:r>
              <a:endParaRPr sz="1200" b="1" i="0" u="none" strike="noStrike" cap="none">
                <a:solidFill>
                  <a:schemeClr val="bg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roup 63"/>
            <p:cNvGrpSpPr/>
            <p:nvPr/>
          </p:nvGrpSpPr>
          <p:grpSpPr>
            <a:xfrm>
              <a:off x="2164080" y="3276600"/>
              <a:ext cx="1813560" cy="1188720"/>
              <a:chOff x="2164080" y="3276600"/>
              <a:chExt cx="1813560" cy="1188720"/>
            </a:xfrm>
          </p:grpSpPr>
          <p:sp>
            <p:nvSpPr>
              <p:cNvPr id="69" name="Google Shape;590;p76"/>
              <p:cNvSpPr/>
              <p:nvPr/>
            </p:nvSpPr>
            <p:spPr>
              <a:xfrm>
                <a:off x="2164080" y="3383280"/>
                <a:ext cx="1813560" cy="54102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Automated Emergency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Brake System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590;p76"/>
              <p:cNvSpPr/>
              <p:nvPr/>
            </p:nvSpPr>
            <p:spPr>
              <a:xfrm>
                <a:off x="2293620" y="400812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lvl="0" algn="ctr"/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Alarm System</a:t>
                </a:r>
                <a:endParaRPr lang="en-GB" sz="1200" b="1" dirty="0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" name="Straight Connector 72"/>
              <p:cNvCxnSpPr>
                <a:stCxn id="67" idx="2"/>
              </p:cNvCxnSpPr>
              <p:nvPr/>
            </p:nvCxnSpPr>
            <p:spPr>
              <a:xfrm rot="5400000">
                <a:off x="3002280" y="331470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002280" y="395478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76"/>
          <p:cNvGrpSpPr/>
          <p:nvPr/>
        </p:nvGrpSpPr>
        <p:grpSpPr>
          <a:xfrm>
            <a:off x="9326880" y="2849880"/>
            <a:ext cx="1508760" cy="3542294"/>
            <a:chOff x="2286000" y="2819400"/>
            <a:chExt cx="1508760" cy="2712720"/>
          </a:xfrm>
        </p:grpSpPr>
        <p:sp>
          <p:nvSpPr>
            <p:cNvPr id="78" name="Google Shape;590;p76"/>
            <p:cNvSpPr/>
            <p:nvPr/>
          </p:nvSpPr>
          <p:spPr>
            <a:xfrm>
              <a:off x="2316480" y="2819400"/>
              <a:ext cx="147828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52400" h="50800" prst="softRound"/>
              <a:bevelB w="152400" h="50800" prst="softRound"/>
            </a:sp3d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 smtClean="0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rPr>
                <a:t>Station  Master’s interface</a:t>
              </a:r>
              <a:endParaRPr sz="1200" b="1" i="0" u="none" strike="noStrike" cap="none">
                <a:solidFill>
                  <a:schemeClr val="bg1"/>
                </a:solidFill>
                <a:latin typeface="Rockwell" pitchFamily="18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roup 63"/>
            <p:cNvGrpSpPr/>
            <p:nvPr/>
          </p:nvGrpSpPr>
          <p:grpSpPr>
            <a:xfrm>
              <a:off x="2286000" y="3276600"/>
              <a:ext cx="1493520" cy="2255520"/>
              <a:chOff x="2286000" y="3276600"/>
              <a:chExt cx="1493520" cy="2255520"/>
            </a:xfrm>
          </p:grpSpPr>
          <p:sp>
            <p:nvSpPr>
              <p:cNvPr id="80" name="Google Shape;590;p76"/>
              <p:cNvSpPr/>
              <p:nvPr/>
            </p:nvSpPr>
            <p:spPr>
              <a:xfrm>
                <a:off x="2301240" y="338328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Train Forecasting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590;p76"/>
              <p:cNvSpPr/>
              <p:nvPr/>
            </p:nvSpPr>
            <p:spPr>
              <a:xfrm>
                <a:off x="2286000" y="4503420"/>
                <a:ext cx="1478280" cy="5096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Receive Signal from Trains via </a:t>
                </a:r>
                <a:r>
                  <a:rPr lang="en-GB" sz="1200" b="1" dirty="0" err="1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LoRa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590;p76"/>
              <p:cNvSpPr/>
              <p:nvPr/>
            </p:nvSpPr>
            <p:spPr>
              <a:xfrm>
                <a:off x="2286000" y="507492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i="0" u="none" strike="noStrike" cap="none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Alarm System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590;p76"/>
              <p:cNvSpPr/>
              <p:nvPr/>
            </p:nvSpPr>
            <p:spPr>
              <a:xfrm>
                <a:off x="2293620" y="3931920"/>
                <a:ext cx="147828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  <a:bevelB w="152400" h="50800" prst="softRound"/>
              </a:sp3d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Rockwell" pitchFamily="18" charset="0"/>
                    <a:ea typeface="Calibri"/>
                    <a:cs typeface="Calibri"/>
                    <a:sym typeface="Calibri"/>
                  </a:rPr>
                  <a:t>Send Light Signal and Speed limit</a:t>
                </a:r>
                <a:endParaRPr sz="1200" b="1" i="0" u="none" strike="noStrike" cap="none">
                  <a:solidFill>
                    <a:schemeClr val="bg1"/>
                  </a:solidFill>
                  <a:latin typeface="Rockwell" pitchFamily="18" charset="0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" name="Straight Connector 83"/>
              <p:cNvCxnSpPr>
                <a:stCxn id="78" idx="2"/>
              </p:cNvCxnSpPr>
              <p:nvPr/>
            </p:nvCxnSpPr>
            <p:spPr>
              <a:xfrm rot="5400000">
                <a:off x="3002280" y="331470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002280" y="441960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002280" y="387096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2994660" y="5006340"/>
                <a:ext cx="91440" cy="1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764</TotalTime>
  <Words>802</Words>
  <Application>Microsoft Office PowerPoint</Application>
  <PresentationFormat>Custom</PresentationFormat>
  <Paragraphs>224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Company background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Error Check:</vt:lpstr>
      <vt:lpstr>Detection of Connection failure</vt:lpstr>
      <vt:lpstr>Detection of Connection Failure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the-bit-illusionist</dc:creator>
  <cp:lastModifiedBy>Bidhan Baray</cp:lastModifiedBy>
  <cp:revision>28</cp:revision>
  <dcterms:created xsi:type="dcterms:W3CDTF">2020-02-28T18:10:33Z</dcterms:created>
  <dcterms:modified xsi:type="dcterms:W3CDTF">2020-02-29T07:07:02Z</dcterms:modified>
</cp:coreProperties>
</file>