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673" r:id="rId2"/>
  </p:sldMasterIdLst>
  <p:notesMasterIdLst>
    <p:notesMasterId r:id="rId13"/>
  </p:notesMasterIdLst>
  <p:sldIdLst>
    <p:sldId id="312" r:id="rId3"/>
    <p:sldId id="353" r:id="rId4"/>
    <p:sldId id="355" r:id="rId5"/>
    <p:sldId id="357" r:id="rId6"/>
    <p:sldId id="356" r:id="rId7"/>
    <p:sldId id="358" r:id="rId8"/>
    <p:sldId id="354" r:id="rId9"/>
    <p:sldId id="363" r:id="rId10"/>
    <p:sldId id="359" r:id="rId11"/>
    <p:sldId id="3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BA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4394" autoAdjust="0"/>
  </p:normalViewPr>
  <p:slideViewPr>
    <p:cSldViewPr snapToGrid="0" showGuides="1">
      <p:cViewPr varScale="1">
        <p:scale>
          <a:sx n="83" d="100"/>
          <a:sy n="83" d="100"/>
        </p:scale>
        <p:origin x="39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64D635-BA42-4612-8B4A-80F4F7E7F0BE}" type="doc">
      <dgm:prSet loTypeId="urn:microsoft.com/office/officeart/2005/8/layout/process1" loCatId="process" qsTypeId="urn:microsoft.com/office/officeart/2005/8/quickstyle/simple1" qsCatId="simple" csTypeId="urn:microsoft.com/office/officeart/2005/8/colors/accent1_2" csCatId="accent1" phldr="1"/>
      <dgm:spPr/>
    </dgm:pt>
    <dgm:pt modelId="{2B6C2D64-BC4E-4793-8ED0-4789311CB816}">
      <dgm:prSet phldrT="[Text]"/>
      <dgm:spPr/>
      <dgm:t>
        <a:bodyPr/>
        <a:lstStyle/>
        <a:p>
          <a:r>
            <a:rPr lang="en-US" dirty="0"/>
            <a:t>Check out</a:t>
          </a:r>
        </a:p>
      </dgm:t>
    </dgm:pt>
    <dgm:pt modelId="{C748797F-2F14-47E4-AFDE-5098B8FAF8E8}" type="parTrans" cxnId="{9FAC3EDD-6919-4370-BE5E-0CF0693597E7}">
      <dgm:prSet/>
      <dgm:spPr/>
      <dgm:t>
        <a:bodyPr/>
        <a:lstStyle/>
        <a:p>
          <a:endParaRPr lang="en-US"/>
        </a:p>
      </dgm:t>
    </dgm:pt>
    <dgm:pt modelId="{5AFBA209-BB9A-45C2-98AD-30E4212789C3}" type="sibTrans" cxnId="{9FAC3EDD-6919-4370-BE5E-0CF0693597E7}">
      <dgm:prSet/>
      <dgm:spPr/>
      <dgm:t>
        <a:bodyPr/>
        <a:lstStyle/>
        <a:p>
          <a:endParaRPr lang="en-US"/>
        </a:p>
      </dgm:t>
    </dgm:pt>
    <dgm:pt modelId="{1E7F1479-51D4-4B68-A970-1E609975A798}">
      <dgm:prSet phldrT="[Text]"/>
      <dgm:spPr/>
      <dgm:t>
        <a:bodyPr/>
        <a:lstStyle/>
        <a:p>
          <a:r>
            <a:rPr lang="en-US" dirty="0"/>
            <a:t>Payment</a:t>
          </a:r>
        </a:p>
      </dgm:t>
    </dgm:pt>
    <dgm:pt modelId="{A103FC14-7ACE-4BAB-95CC-5CEC4EACA5C1}" type="parTrans" cxnId="{8FD30E73-A105-4617-BF0D-EE52D9E6C36E}">
      <dgm:prSet/>
      <dgm:spPr/>
      <dgm:t>
        <a:bodyPr/>
        <a:lstStyle/>
        <a:p>
          <a:endParaRPr lang="en-US"/>
        </a:p>
      </dgm:t>
    </dgm:pt>
    <dgm:pt modelId="{E2B77ECD-65F3-473D-B023-0B16BD21A692}" type="sibTrans" cxnId="{8FD30E73-A105-4617-BF0D-EE52D9E6C36E}">
      <dgm:prSet/>
      <dgm:spPr/>
      <dgm:t>
        <a:bodyPr/>
        <a:lstStyle/>
        <a:p>
          <a:endParaRPr lang="en-US"/>
        </a:p>
      </dgm:t>
    </dgm:pt>
    <dgm:pt modelId="{521A4C9D-923A-48B5-9877-64AE7C8307FC}">
      <dgm:prSet phldrT="[Text]"/>
      <dgm:spPr/>
      <dgm:t>
        <a:bodyPr/>
        <a:lstStyle/>
        <a:p>
          <a:r>
            <a:rPr lang="en-US" dirty="0"/>
            <a:t>Order</a:t>
          </a:r>
        </a:p>
      </dgm:t>
    </dgm:pt>
    <dgm:pt modelId="{E207FD15-A006-4F30-B02F-A14B71F97134}" type="parTrans" cxnId="{2DADC9F4-6B24-4A2C-9FE3-9094B5450BF9}">
      <dgm:prSet/>
      <dgm:spPr/>
      <dgm:t>
        <a:bodyPr/>
        <a:lstStyle/>
        <a:p>
          <a:endParaRPr lang="en-US"/>
        </a:p>
      </dgm:t>
    </dgm:pt>
    <dgm:pt modelId="{AD38F90D-E226-48E2-A482-B35A719C865C}" type="sibTrans" cxnId="{2DADC9F4-6B24-4A2C-9FE3-9094B5450BF9}">
      <dgm:prSet/>
      <dgm:spPr/>
      <dgm:t>
        <a:bodyPr/>
        <a:lstStyle/>
        <a:p>
          <a:endParaRPr lang="en-US"/>
        </a:p>
      </dgm:t>
    </dgm:pt>
    <dgm:pt modelId="{C9A26A3E-AD8C-462B-B163-3CB92A7744D4}" type="pres">
      <dgm:prSet presAssocID="{4064D635-BA42-4612-8B4A-80F4F7E7F0BE}" presName="Name0" presStyleCnt="0">
        <dgm:presLayoutVars>
          <dgm:dir/>
          <dgm:resizeHandles val="exact"/>
        </dgm:presLayoutVars>
      </dgm:prSet>
      <dgm:spPr/>
    </dgm:pt>
    <dgm:pt modelId="{5112A60C-5D63-4F31-A5AC-CB23261A0AE8}" type="pres">
      <dgm:prSet presAssocID="{2B6C2D64-BC4E-4793-8ED0-4789311CB816}" presName="node" presStyleLbl="node1" presStyleIdx="0" presStyleCnt="3">
        <dgm:presLayoutVars>
          <dgm:bulletEnabled val="1"/>
        </dgm:presLayoutVars>
      </dgm:prSet>
      <dgm:spPr/>
    </dgm:pt>
    <dgm:pt modelId="{3D4E10A5-BE8F-4814-9077-5BF1F8EB5BEC}" type="pres">
      <dgm:prSet presAssocID="{5AFBA209-BB9A-45C2-98AD-30E4212789C3}" presName="sibTrans" presStyleLbl="sibTrans2D1" presStyleIdx="0" presStyleCnt="2"/>
      <dgm:spPr/>
    </dgm:pt>
    <dgm:pt modelId="{FEDFE76A-9F8F-4A1A-A00C-5EB0C419A52D}" type="pres">
      <dgm:prSet presAssocID="{5AFBA209-BB9A-45C2-98AD-30E4212789C3}" presName="connectorText" presStyleLbl="sibTrans2D1" presStyleIdx="0" presStyleCnt="2"/>
      <dgm:spPr/>
    </dgm:pt>
    <dgm:pt modelId="{C3818900-C9CD-4359-8FFA-24242AA03985}" type="pres">
      <dgm:prSet presAssocID="{1E7F1479-51D4-4B68-A970-1E609975A798}" presName="node" presStyleLbl="node1" presStyleIdx="1" presStyleCnt="3">
        <dgm:presLayoutVars>
          <dgm:bulletEnabled val="1"/>
        </dgm:presLayoutVars>
      </dgm:prSet>
      <dgm:spPr/>
    </dgm:pt>
    <dgm:pt modelId="{4CCF0E96-F04D-453D-820B-F77C647047C4}" type="pres">
      <dgm:prSet presAssocID="{E2B77ECD-65F3-473D-B023-0B16BD21A692}" presName="sibTrans" presStyleLbl="sibTrans2D1" presStyleIdx="1" presStyleCnt="2"/>
      <dgm:spPr/>
    </dgm:pt>
    <dgm:pt modelId="{8594830A-ACFE-4E6F-B359-39ECFEDB55AE}" type="pres">
      <dgm:prSet presAssocID="{E2B77ECD-65F3-473D-B023-0B16BD21A692}" presName="connectorText" presStyleLbl="sibTrans2D1" presStyleIdx="1" presStyleCnt="2"/>
      <dgm:spPr/>
    </dgm:pt>
    <dgm:pt modelId="{04A21E50-D9F0-400A-8FCF-26E5CE018FB9}" type="pres">
      <dgm:prSet presAssocID="{521A4C9D-923A-48B5-9877-64AE7C8307FC}" presName="node" presStyleLbl="node1" presStyleIdx="2" presStyleCnt="3">
        <dgm:presLayoutVars>
          <dgm:bulletEnabled val="1"/>
        </dgm:presLayoutVars>
      </dgm:prSet>
      <dgm:spPr/>
    </dgm:pt>
  </dgm:ptLst>
  <dgm:cxnLst>
    <dgm:cxn modelId="{CA6E7900-307B-456C-9644-4DED42A39E45}" type="presOf" srcId="{2B6C2D64-BC4E-4793-8ED0-4789311CB816}" destId="{5112A60C-5D63-4F31-A5AC-CB23261A0AE8}" srcOrd="0" destOrd="0" presId="urn:microsoft.com/office/officeart/2005/8/layout/process1"/>
    <dgm:cxn modelId="{ED4B2003-9CC4-4C7E-8A97-3881248167C0}" type="presOf" srcId="{E2B77ECD-65F3-473D-B023-0B16BD21A692}" destId="{4CCF0E96-F04D-453D-820B-F77C647047C4}" srcOrd="0" destOrd="0" presId="urn:microsoft.com/office/officeart/2005/8/layout/process1"/>
    <dgm:cxn modelId="{5428EA33-ED7C-4662-A282-2A5326E8AD63}" type="presOf" srcId="{4064D635-BA42-4612-8B4A-80F4F7E7F0BE}" destId="{C9A26A3E-AD8C-462B-B163-3CB92A7744D4}" srcOrd="0" destOrd="0" presId="urn:microsoft.com/office/officeart/2005/8/layout/process1"/>
    <dgm:cxn modelId="{D85FB93C-EC9E-475A-910F-47819BCB0A16}" type="presOf" srcId="{5AFBA209-BB9A-45C2-98AD-30E4212789C3}" destId="{FEDFE76A-9F8F-4A1A-A00C-5EB0C419A52D}" srcOrd="1" destOrd="0" presId="urn:microsoft.com/office/officeart/2005/8/layout/process1"/>
    <dgm:cxn modelId="{8FD30E73-A105-4617-BF0D-EE52D9E6C36E}" srcId="{4064D635-BA42-4612-8B4A-80F4F7E7F0BE}" destId="{1E7F1479-51D4-4B68-A970-1E609975A798}" srcOrd="1" destOrd="0" parTransId="{A103FC14-7ACE-4BAB-95CC-5CEC4EACA5C1}" sibTransId="{E2B77ECD-65F3-473D-B023-0B16BD21A692}"/>
    <dgm:cxn modelId="{EFD0F455-CAF8-475C-827A-95EC8C0963CE}" type="presOf" srcId="{5AFBA209-BB9A-45C2-98AD-30E4212789C3}" destId="{3D4E10A5-BE8F-4814-9077-5BF1F8EB5BEC}" srcOrd="0" destOrd="0" presId="urn:microsoft.com/office/officeart/2005/8/layout/process1"/>
    <dgm:cxn modelId="{9A7EF98C-689C-434E-8C26-E048165D80F3}" type="presOf" srcId="{1E7F1479-51D4-4B68-A970-1E609975A798}" destId="{C3818900-C9CD-4359-8FFA-24242AA03985}" srcOrd="0" destOrd="0" presId="urn:microsoft.com/office/officeart/2005/8/layout/process1"/>
    <dgm:cxn modelId="{E1A6C896-9A72-47AD-B52E-65F7B48AC0BE}" type="presOf" srcId="{521A4C9D-923A-48B5-9877-64AE7C8307FC}" destId="{04A21E50-D9F0-400A-8FCF-26E5CE018FB9}" srcOrd="0" destOrd="0" presId="urn:microsoft.com/office/officeart/2005/8/layout/process1"/>
    <dgm:cxn modelId="{641745C1-5D14-4F15-970D-FA442B3A774C}" type="presOf" srcId="{E2B77ECD-65F3-473D-B023-0B16BD21A692}" destId="{8594830A-ACFE-4E6F-B359-39ECFEDB55AE}" srcOrd="1" destOrd="0" presId="urn:microsoft.com/office/officeart/2005/8/layout/process1"/>
    <dgm:cxn modelId="{9FAC3EDD-6919-4370-BE5E-0CF0693597E7}" srcId="{4064D635-BA42-4612-8B4A-80F4F7E7F0BE}" destId="{2B6C2D64-BC4E-4793-8ED0-4789311CB816}" srcOrd="0" destOrd="0" parTransId="{C748797F-2F14-47E4-AFDE-5098B8FAF8E8}" sibTransId="{5AFBA209-BB9A-45C2-98AD-30E4212789C3}"/>
    <dgm:cxn modelId="{2DADC9F4-6B24-4A2C-9FE3-9094B5450BF9}" srcId="{4064D635-BA42-4612-8B4A-80F4F7E7F0BE}" destId="{521A4C9D-923A-48B5-9877-64AE7C8307FC}" srcOrd="2" destOrd="0" parTransId="{E207FD15-A006-4F30-B02F-A14B71F97134}" sibTransId="{AD38F90D-E226-48E2-A482-B35A719C865C}"/>
    <dgm:cxn modelId="{2A50D6FE-E566-455B-AEFE-1D0660A2B4F3}" type="presParOf" srcId="{C9A26A3E-AD8C-462B-B163-3CB92A7744D4}" destId="{5112A60C-5D63-4F31-A5AC-CB23261A0AE8}" srcOrd="0" destOrd="0" presId="urn:microsoft.com/office/officeart/2005/8/layout/process1"/>
    <dgm:cxn modelId="{2F551ADE-BA25-4ED8-8B88-AC78B8F8AB2D}" type="presParOf" srcId="{C9A26A3E-AD8C-462B-B163-3CB92A7744D4}" destId="{3D4E10A5-BE8F-4814-9077-5BF1F8EB5BEC}" srcOrd="1" destOrd="0" presId="urn:microsoft.com/office/officeart/2005/8/layout/process1"/>
    <dgm:cxn modelId="{02B4EA62-15F4-4498-8E86-A4748C691867}" type="presParOf" srcId="{3D4E10A5-BE8F-4814-9077-5BF1F8EB5BEC}" destId="{FEDFE76A-9F8F-4A1A-A00C-5EB0C419A52D}" srcOrd="0" destOrd="0" presId="urn:microsoft.com/office/officeart/2005/8/layout/process1"/>
    <dgm:cxn modelId="{E7D47616-18C3-451E-BEDB-AB45A216AF36}" type="presParOf" srcId="{C9A26A3E-AD8C-462B-B163-3CB92A7744D4}" destId="{C3818900-C9CD-4359-8FFA-24242AA03985}" srcOrd="2" destOrd="0" presId="urn:microsoft.com/office/officeart/2005/8/layout/process1"/>
    <dgm:cxn modelId="{12169FA5-F458-41B1-B401-83347A1A3527}" type="presParOf" srcId="{C9A26A3E-AD8C-462B-B163-3CB92A7744D4}" destId="{4CCF0E96-F04D-453D-820B-F77C647047C4}" srcOrd="3" destOrd="0" presId="urn:microsoft.com/office/officeart/2005/8/layout/process1"/>
    <dgm:cxn modelId="{49238A67-1880-4930-B93C-5CA62E67E83B}" type="presParOf" srcId="{4CCF0E96-F04D-453D-820B-F77C647047C4}" destId="{8594830A-ACFE-4E6F-B359-39ECFEDB55AE}" srcOrd="0" destOrd="0" presId="urn:microsoft.com/office/officeart/2005/8/layout/process1"/>
    <dgm:cxn modelId="{59D6DF2A-6591-4B92-A048-20A9946D9856}" type="presParOf" srcId="{C9A26A3E-AD8C-462B-B163-3CB92A7744D4}" destId="{04A21E50-D9F0-400A-8FCF-26E5CE018FB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E15673-A2E3-41B5-832C-6B5C2915C13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C4217EB-1156-47E8-9666-2F5C0F6E5365}">
      <dgm:prSet phldrT="[Text]"/>
      <dgm:spPr/>
      <dgm:t>
        <a:bodyPr/>
        <a:lstStyle/>
        <a:p>
          <a:r>
            <a:rPr lang="en-US" dirty="0"/>
            <a:t>POST</a:t>
          </a:r>
        </a:p>
      </dgm:t>
    </dgm:pt>
    <dgm:pt modelId="{E18EEF0E-5CDE-4093-9114-605DDCC4681C}" type="parTrans" cxnId="{A8A1EECF-6D3D-468F-A653-383E7C31B48E}">
      <dgm:prSet/>
      <dgm:spPr/>
      <dgm:t>
        <a:bodyPr/>
        <a:lstStyle/>
        <a:p>
          <a:endParaRPr lang="en-US"/>
        </a:p>
      </dgm:t>
    </dgm:pt>
    <dgm:pt modelId="{6800FE0D-E02C-4E2E-A8CB-CFDD02358EC4}" type="sibTrans" cxnId="{A8A1EECF-6D3D-468F-A653-383E7C31B48E}">
      <dgm:prSet/>
      <dgm:spPr/>
      <dgm:t>
        <a:bodyPr/>
        <a:lstStyle/>
        <a:p>
          <a:endParaRPr lang="en-US"/>
        </a:p>
      </dgm:t>
    </dgm:pt>
    <dgm:pt modelId="{D0CEB0BD-0731-4A8E-AE4D-28DE8427ECDD}">
      <dgm:prSet phldrT="[Text]"/>
      <dgm:spPr/>
      <dgm:t>
        <a:bodyPr/>
        <a:lstStyle/>
        <a:p>
          <a:r>
            <a:rPr lang="en-US" dirty="0"/>
            <a:t>Post article</a:t>
          </a:r>
        </a:p>
      </dgm:t>
    </dgm:pt>
    <dgm:pt modelId="{5AE898A0-CE15-4F84-8629-0F5B74A1C33E}" type="parTrans" cxnId="{2E8D38CA-8B7C-4739-9DA8-1A1D9875B65B}">
      <dgm:prSet/>
      <dgm:spPr/>
      <dgm:t>
        <a:bodyPr/>
        <a:lstStyle/>
        <a:p>
          <a:endParaRPr lang="en-US"/>
        </a:p>
      </dgm:t>
    </dgm:pt>
    <dgm:pt modelId="{2DB9BBC3-F077-4712-AB50-DB5A399B8D91}" type="sibTrans" cxnId="{2E8D38CA-8B7C-4739-9DA8-1A1D9875B65B}">
      <dgm:prSet/>
      <dgm:spPr/>
      <dgm:t>
        <a:bodyPr/>
        <a:lstStyle/>
        <a:p>
          <a:endParaRPr lang="en-US"/>
        </a:p>
      </dgm:t>
    </dgm:pt>
    <dgm:pt modelId="{902CBCDB-72F3-4292-AE4E-891FBA84913A}">
      <dgm:prSet phldrT="[Text]"/>
      <dgm:spPr/>
      <dgm:t>
        <a:bodyPr/>
        <a:lstStyle/>
        <a:p>
          <a:r>
            <a:rPr lang="en-US" dirty="0"/>
            <a:t>View article</a:t>
          </a:r>
        </a:p>
      </dgm:t>
    </dgm:pt>
    <dgm:pt modelId="{A7FFAF56-DE42-4A80-BA9E-C2E2E8F18E74}" type="parTrans" cxnId="{6A0150CB-3110-4D11-8B0F-3011F683B1AD}">
      <dgm:prSet/>
      <dgm:spPr/>
      <dgm:t>
        <a:bodyPr/>
        <a:lstStyle/>
        <a:p>
          <a:endParaRPr lang="en-US"/>
        </a:p>
      </dgm:t>
    </dgm:pt>
    <dgm:pt modelId="{E98DE962-18F9-42B8-9D88-0E1A7E167695}" type="sibTrans" cxnId="{6A0150CB-3110-4D11-8B0F-3011F683B1AD}">
      <dgm:prSet/>
      <dgm:spPr/>
      <dgm:t>
        <a:bodyPr/>
        <a:lstStyle/>
        <a:p>
          <a:endParaRPr lang="en-US"/>
        </a:p>
      </dgm:t>
    </dgm:pt>
    <dgm:pt modelId="{5BC7ADF0-90A2-4236-8B7D-91BC08AB3271}">
      <dgm:prSet phldrT="[Text]"/>
      <dgm:spPr/>
      <dgm:t>
        <a:bodyPr/>
        <a:lstStyle/>
        <a:p>
          <a:r>
            <a:rPr lang="en-US" dirty="0"/>
            <a:t>View user</a:t>
          </a:r>
        </a:p>
      </dgm:t>
    </dgm:pt>
    <dgm:pt modelId="{D853B438-E404-4268-9B78-4ADE95982233}" type="parTrans" cxnId="{02809A13-6351-4B3E-99BF-5C6D8A4617B4}">
      <dgm:prSet/>
      <dgm:spPr/>
      <dgm:t>
        <a:bodyPr/>
        <a:lstStyle/>
        <a:p>
          <a:endParaRPr lang="en-US"/>
        </a:p>
      </dgm:t>
    </dgm:pt>
    <dgm:pt modelId="{C7A3D4AE-3EFE-4DA6-A9D8-6E0368580BE9}" type="sibTrans" cxnId="{02809A13-6351-4B3E-99BF-5C6D8A4617B4}">
      <dgm:prSet/>
      <dgm:spPr/>
      <dgm:t>
        <a:bodyPr/>
        <a:lstStyle/>
        <a:p>
          <a:endParaRPr lang="en-US"/>
        </a:p>
      </dgm:t>
    </dgm:pt>
    <dgm:pt modelId="{00246F40-36A9-4899-8762-BCFB41F72573}">
      <dgm:prSet phldrT="[Text]"/>
      <dgm:spPr/>
      <dgm:t>
        <a:bodyPr/>
        <a:lstStyle/>
        <a:p>
          <a:r>
            <a:rPr lang="en-US" dirty="0"/>
            <a:t>Add user</a:t>
          </a:r>
        </a:p>
      </dgm:t>
    </dgm:pt>
    <dgm:pt modelId="{E6891BE4-3B6A-4A80-A9B2-CFC833DFFAF0}" type="parTrans" cxnId="{002AAFB1-D9D7-4B44-9870-F1A0883F8DDD}">
      <dgm:prSet/>
      <dgm:spPr/>
      <dgm:t>
        <a:bodyPr/>
        <a:lstStyle/>
        <a:p>
          <a:endParaRPr lang="en-US"/>
        </a:p>
      </dgm:t>
    </dgm:pt>
    <dgm:pt modelId="{19C0095F-8F1B-437C-B8D7-F19F7D4DA4D9}" type="sibTrans" cxnId="{002AAFB1-D9D7-4B44-9870-F1A0883F8DDD}">
      <dgm:prSet/>
      <dgm:spPr/>
      <dgm:t>
        <a:bodyPr/>
        <a:lstStyle/>
        <a:p>
          <a:endParaRPr lang="en-US"/>
        </a:p>
      </dgm:t>
    </dgm:pt>
    <dgm:pt modelId="{9C4112D1-FB7D-4BA3-9EB1-5676256CBC84}">
      <dgm:prSet phldrT="[Text]"/>
      <dgm:spPr/>
      <dgm:t>
        <a:bodyPr/>
        <a:lstStyle/>
        <a:p>
          <a:r>
            <a:rPr lang="en-US" dirty="0"/>
            <a:t>Delete user</a:t>
          </a:r>
        </a:p>
      </dgm:t>
    </dgm:pt>
    <dgm:pt modelId="{DDD2B1F7-BF18-4684-864B-E411FE2CA0FE}" type="parTrans" cxnId="{67CEDBCA-B57E-4FD6-A340-460FDE3DCE0C}">
      <dgm:prSet/>
      <dgm:spPr/>
      <dgm:t>
        <a:bodyPr/>
        <a:lstStyle/>
        <a:p>
          <a:endParaRPr lang="en-US"/>
        </a:p>
      </dgm:t>
    </dgm:pt>
    <dgm:pt modelId="{C7B40414-D82D-4FD0-A8B7-CA5861C960AD}" type="sibTrans" cxnId="{67CEDBCA-B57E-4FD6-A340-460FDE3DCE0C}">
      <dgm:prSet/>
      <dgm:spPr/>
      <dgm:t>
        <a:bodyPr/>
        <a:lstStyle/>
        <a:p>
          <a:endParaRPr lang="en-US"/>
        </a:p>
      </dgm:t>
    </dgm:pt>
    <dgm:pt modelId="{B79AB18E-A6B6-4D09-B63F-CDEA3BC40A32}">
      <dgm:prSet phldrT="[Text]"/>
      <dgm:spPr/>
      <dgm:t>
        <a:bodyPr/>
        <a:lstStyle/>
        <a:p>
          <a:r>
            <a:rPr lang="en-US" dirty="0"/>
            <a:t>View</a:t>
          </a:r>
        </a:p>
      </dgm:t>
    </dgm:pt>
    <dgm:pt modelId="{51CAC5A7-A6FC-454C-9930-10AA75129068}" type="parTrans" cxnId="{FA89CA50-AF19-40E2-8C57-C503A39FF4DB}">
      <dgm:prSet/>
      <dgm:spPr/>
      <dgm:t>
        <a:bodyPr/>
        <a:lstStyle/>
        <a:p>
          <a:endParaRPr lang="en-US"/>
        </a:p>
      </dgm:t>
    </dgm:pt>
    <dgm:pt modelId="{967A05F5-986B-442D-91B2-2A3178360E8C}" type="sibTrans" cxnId="{FA89CA50-AF19-40E2-8C57-C503A39FF4DB}">
      <dgm:prSet/>
      <dgm:spPr/>
      <dgm:t>
        <a:bodyPr/>
        <a:lstStyle/>
        <a:p>
          <a:endParaRPr lang="en-US"/>
        </a:p>
      </dgm:t>
    </dgm:pt>
    <dgm:pt modelId="{DC8F8E3A-7E58-48B9-AFA4-3604FA3F021E}">
      <dgm:prSet phldrT="[Text]"/>
      <dgm:spPr/>
      <dgm:t>
        <a:bodyPr/>
        <a:lstStyle/>
        <a:p>
          <a:r>
            <a:rPr lang="en-US" dirty="0"/>
            <a:t>View books</a:t>
          </a:r>
        </a:p>
      </dgm:t>
    </dgm:pt>
    <dgm:pt modelId="{FE1890AD-5A90-489C-B3C8-360CC17D65E5}" type="parTrans" cxnId="{C1427AAA-56B3-4B07-9D9B-424A4780138F}">
      <dgm:prSet/>
      <dgm:spPr/>
      <dgm:t>
        <a:bodyPr/>
        <a:lstStyle/>
        <a:p>
          <a:endParaRPr lang="en-US"/>
        </a:p>
      </dgm:t>
    </dgm:pt>
    <dgm:pt modelId="{C72059DF-DB83-42E3-956D-F393247701AC}" type="sibTrans" cxnId="{C1427AAA-56B3-4B07-9D9B-424A4780138F}">
      <dgm:prSet/>
      <dgm:spPr/>
      <dgm:t>
        <a:bodyPr/>
        <a:lstStyle/>
        <a:p>
          <a:endParaRPr lang="en-US"/>
        </a:p>
      </dgm:t>
    </dgm:pt>
    <dgm:pt modelId="{32615AD6-8D83-4E61-BC48-6688793E4587}">
      <dgm:prSet phldrT="[Text]"/>
      <dgm:spPr/>
      <dgm:t>
        <a:bodyPr/>
        <a:lstStyle/>
        <a:p>
          <a:r>
            <a:rPr lang="en-US" dirty="0"/>
            <a:t>View Transition</a:t>
          </a:r>
        </a:p>
      </dgm:t>
    </dgm:pt>
    <dgm:pt modelId="{59BEDAD8-ED5C-4155-BB82-C81D4CF903E1}" type="parTrans" cxnId="{D3B071BB-26EC-4750-97DC-D84D92F1EDB5}">
      <dgm:prSet/>
      <dgm:spPr/>
      <dgm:t>
        <a:bodyPr/>
        <a:lstStyle/>
        <a:p>
          <a:endParaRPr lang="en-US"/>
        </a:p>
      </dgm:t>
    </dgm:pt>
    <dgm:pt modelId="{DC2526BD-3D8C-400C-B3CF-6F20CB32207A}" type="sibTrans" cxnId="{D3B071BB-26EC-4750-97DC-D84D92F1EDB5}">
      <dgm:prSet/>
      <dgm:spPr/>
      <dgm:t>
        <a:bodyPr/>
        <a:lstStyle/>
        <a:p>
          <a:endParaRPr lang="en-US"/>
        </a:p>
      </dgm:t>
    </dgm:pt>
    <dgm:pt modelId="{406DF455-EBE8-4DE7-B905-0831F8699140}" type="pres">
      <dgm:prSet presAssocID="{5BE15673-A2E3-41B5-832C-6B5C2915C130}" presName="linearFlow" presStyleCnt="0">
        <dgm:presLayoutVars>
          <dgm:dir/>
          <dgm:animLvl val="lvl"/>
          <dgm:resizeHandles val="exact"/>
        </dgm:presLayoutVars>
      </dgm:prSet>
      <dgm:spPr/>
    </dgm:pt>
    <dgm:pt modelId="{329C2099-3487-4CCE-B40E-11F3AEB3168E}" type="pres">
      <dgm:prSet presAssocID="{3C4217EB-1156-47E8-9666-2F5C0F6E5365}" presName="composite" presStyleCnt="0"/>
      <dgm:spPr/>
    </dgm:pt>
    <dgm:pt modelId="{AC41CC52-8859-4620-BB39-4E6BC7062E7A}" type="pres">
      <dgm:prSet presAssocID="{3C4217EB-1156-47E8-9666-2F5C0F6E5365}" presName="parentText" presStyleLbl="alignNode1" presStyleIdx="0" presStyleCnt="3">
        <dgm:presLayoutVars>
          <dgm:chMax val="1"/>
          <dgm:bulletEnabled val="1"/>
        </dgm:presLayoutVars>
      </dgm:prSet>
      <dgm:spPr/>
    </dgm:pt>
    <dgm:pt modelId="{B16CD6A8-4B0C-40C1-9CE2-D2ABA04DA55E}" type="pres">
      <dgm:prSet presAssocID="{3C4217EB-1156-47E8-9666-2F5C0F6E5365}" presName="descendantText" presStyleLbl="alignAcc1" presStyleIdx="0" presStyleCnt="3">
        <dgm:presLayoutVars>
          <dgm:bulletEnabled val="1"/>
        </dgm:presLayoutVars>
      </dgm:prSet>
      <dgm:spPr/>
    </dgm:pt>
    <dgm:pt modelId="{512B7322-E40C-4F67-A340-51A44D4919A1}" type="pres">
      <dgm:prSet presAssocID="{6800FE0D-E02C-4E2E-A8CB-CFDD02358EC4}" presName="sp" presStyleCnt="0"/>
      <dgm:spPr/>
    </dgm:pt>
    <dgm:pt modelId="{A557EA70-BEED-4B76-9512-DAEFA45207EF}" type="pres">
      <dgm:prSet presAssocID="{5BC7ADF0-90A2-4236-8B7D-91BC08AB3271}" presName="composite" presStyleCnt="0"/>
      <dgm:spPr/>
    </dgm:pt>
    <dgm:pt modelId="{218750DA-55DE-4D41-A05F-268EFB3EA653}" type="pres">
      <dgm:prSet presAssocID="{5BC7ADF0-90A2-4236-8B7D-91BC08AB3271}" presName="parentText" presStyleLbl="alignNode1" presStyleIdx="1" presStyleCnt="3">
        <dgm:presLayoutVars>
          <dgm:chMax val="1"/>
          <dgm:bulletEnabled val="1"/>
        </dgm:presLayoutVars>
      </dgm:prSet>
      <dgm:spPr/>
    </dgm:pt>
    <dgm:pt modelId="{ACDA9613-BCAE-439A-8FD6-6A71A6F48102}" type="pres">
      <dgm:prSet presAssocID="{5BC7ADF0-90A2-4236-8B7D-91BC08AB3271}" presName="descendantText" presStyleLbl="alignAcc1" presStyleIdx="1" presStyleCnt="3">
        <dgm:presLayoutVars>
          <dgm:bulletEnabled val="1"/>
        </dgm:presLayoutVars>
      </dgm:prSet>
      <dgm:spPr/>
    </dgm:pt>
    <dgm:pt modelId="{172D4F66-5814-4E7F-8CC2-00AD41AC03C7}" type="pres">
      <dgm:prSet presAssocID="{C7A3D4AE-3EFE-4DA6-A9D8-6E0368580BE9}" presName="sp" presStyleCnt="0"/>
      <dgm:spPr/>
    </dgm:pt>
    <dgm:pt modelId="{A73E2D11-3470-479B-AC18-429B5AE0C810}" type="pres">
      <dgm:prSet presAssocID="{B79AB18E-A6B6-4D09-B63F-CDEA3BC40A32}" presName="composite" presStyleCnt="0"/>
      <dgm:spPr/>
    </dgm:pt>
    <dgm:pt modelId="{E811639C-0042-4707-A01B-7576FD40E6EF}" type="pres">
      <dgm:prSet presAssocID="{B79AB18E-A6B6-4D09-B63F-CDEA3BC40A32}" presName="parentText" presStyleLbl="alignNode1" presStyleIdx="2" presStyleCnt="3">
        <dgm:presLayoutVars>
          <dgm:chMax val="1"/>
          <dgm:bulletEnabled val="1"/>
        </dgm:presLayoutVars>
      </dgm:prSet>
      <dgm:spPr/>
    </dgm:pt>
    <dgm:pt modelId="{9521294A-9114-430B-BCFC-C30D14A3F451}" type="pres">
      <dgm:prSet presAssocID="{B79AB18E-A6B6-4D09-B63F-CDEA3BC40A32}" presName="descendantText" presStyleLbl="alignAcc1" presStyleIdx="2" presStyleCnt="3">
        <dgm:presLayoutVars>
          <dgm:bulletEnabled val="1"/>
        </dgm:presLayoutVars>
      </dgm:prSet>
      <dgm:spPr/>
    </dgm:pt>
  </dgm:ptLst>
  <dgm:cxnLst>
    <dgm:cxn modelId="{02809A13-6351-4B3E-99BF-5C6D8A4617B4}" srcId="{5BE15673-A2E3-41B5-832C-6B5C2915C130}" destId="{5BC7ADF0-90A2-4236-8B7D-91BC08AB3271}" srcOrd="1" destOrd="0" parTransId="{D853B438-E404-4268-9B78-4ADE95982233}" sibTransId="{C7A3D4AE-3EFE-4DA6-A9D8-6E0368580BE9}"/>
    <dgm:cxn modelId="{5010434E-CC67-4D3C-89C9-220797C08A9D}" type="presOf" srcId="{DC8F8E3A-7E58-48B9-AFA4-3604FA3F021E}" destId="{9521294A-9114-430B-BCFC-C30D14A3F451}" srcOrd="0" destOrd="0" presId="urn:microsoft.com/office/officeart/2005/8/layout/chevron2"/>
    <dgm:cxn modelId="{B5DE0E50-EEAC-41B0-97D3-383259EDF7A3}" type="presOf" srcId="{9C4112D1-FB7D-4BA3-9EB1-5676256CBC84}" destId="{ACDA9613-BCAE-439A-8FD6-6A71A6F48102}" srcOrd="0" destOrd="1" presId="urn:microsoft.com/office/officeart/2005/8/layout/chevron2"/>
    <dgm:cxn modelId="{FA89CA50-AF19-40E2-8C57-C503A39FF4DB}" srcId="{5BE15673-A2E3-41B5-832C-6B5C2915C130}" destId="{B79AB18E-A6B6-4D09-B63F-CDEA3BC40A32}" srcOrd="2" destOrd="0" parTransId="{51CAC5A7-A6FC-454C-9930-10AA75129068}" sibTransId="{967A05F5-986B-442D-91B2-2A3178360E8C}"/>
    <dgm:cxn modelId="{E062447F-747C-4130-A499-1733E2AD7557}" type="presOf" srcId="{00246F40-36A9-4899-8762-BCFB41F72573}" destId="{ACDA9613-BCAE-439A-8FD6-6A71A6F48102}" srcOrd="0" destOrd="0" presId="urn:microsoft.com/office/officeart/2005/8/layout/chevron2"/>
    <dgm:cxn modelId="{770B8BA7-2465-49A6-8325-870E8DDE0AF2}" type="presOf" srcId="{3C4217EB-1156-47E8-9666-2F5C0F6E5365}" destId="{AC41CC52-8859-4620-BB39-4E6BC7062E7A}" srcOrd="0" destOrd="0" presId="urn:microsoft.com/office/officeart/2005/8/layout/chevron2"/>
    <dgm:cxn modelId="{C1427AAA-56B3-4B07-9D9B-424A4780138F}" srcId="{B79AB18E-A6B6-4D09-B63F-CDEA3BC40A32}" destId="{DC8F8E3A-7E58-48B9-AFA4-3604FA3F021E}" srcOrd="0" destOrd="0" parTransId="{FE1890AD-5A90-489C-B3C8-360CC17D65E5}" sibTransId="{C72059DF-DB83-42E3-956D-F393247701AC}"/>
    <dgm:cxn modelId="{002AAFB1-D9D7-4B44-9870-F1A0883F8DDD}" srcId="{5BC7ADF0-90A2-4236-8B7D-91BC08AB3271}" destId="{00246F40-36A9-4899-8762-BCFB41F72573}" srcOrd="0" destOrd="0" parTransId="{E6891BE4-3B6A-4A80-A9B2-CFC833DFFAF0}" sibTransId="{19C0095F-8F1B-437C-B8D7-F19F7D4DA4D9}"/>
    <dgm:cxn modelId="{D16810BB-EC06-4D3F-B225-FB2DCFBCDE8D}" type="presOf" srcId="{D0CEB0BD-0731-4A8E-AE4D-28DE8427ECDD}" destId="{B16CD6A8-4B0C-40C1-9CE2-D2ABA04DA55E}" srcOrd="0" destOrd="0" presId="urn:microsoft.com/office/officeart/2005/8/layout/chevron2"/>
    <dgm:cxn modelId="{D3B071BB-26EC-4750-97DC-D84D92F1EDB5}" srcId="{B79AB18E-A6B6-4D09-B63F-CDEA3BC40A32}" destId="{32615AD6-8D83-4E61-BC48-6688793E4587}" srcOrd="1" destOrd="0" parTransId="{59BEDAD8-ED5C-4155-BB82-C81D4CF903E1}" sibTransId="{DC2526BD-3D8C-400C-B3CF-6F20CB32207A}"/>
    <dgm:cxn modelId="{3B3ACFBB-DE27-45A5-855F-CDB676524504}" type="presOf" srcId="{B79AB18E-A6B6-4D09-B63F-CDEA3BC40A32}" destId="{E811639C-0042-4707-A01B-7576FD40E6EF}" srcOrd="0" destOrd="0" presId="urn:microsoft.com/office/officeart/2005/8/layout/chevron2"/>
    <dgm:cxn modelId="{267142BF-0812-4DAE-AAB8-030BF17A3D1F}" type="presOf" srcId="{5BE15673-A2E3-41B5-832C-6B5C2915C130}" destId="{406DF455-EBE8-4DE7-B905-0831F8699140}" srcOrd="0" destOrd="0" presId="urn:microsoft.com/office/officeart/2005/8/layout/chevron2"/>
    <dgm:cxn modelId="{528E3CC4-0A9E-430D-B41E-6CF630886119}" type="presOf" srcId="{32615AD6-8D83-4E61-BC48-6688793E4587}" destId="{9521294A-9114-430B-BCFC-C30D14A3F451}" srcOrd="0" destOrd="1" presId="urn:microsoft.com/office/officeart/2005/8/layout/chevron2"/>
    <dgm:cxn modelId="{2E8D38CA-8B7C-4739-9DA8-1A1D9875B65B}" srcId="{3C4217EB-1156-47E8-9666-2F5C0F6E5365}" destId="{D0CEB0BD-0731-4A8E-AE4D-28DE8427ECDD}" srcOrd="0" destOrd="0" parTransId="{5AE898A0-CE15-4F84-8629-0F5B74A1C33E}" sibTransId="{2DB9BBC3-F077-4712-AB50-DB5A399B8D91}"/>
    <dgm:cxn modelId="{67CEDBCA-B57E-4FD6-A340-460FDE3DCE0C}" srcId="{5BC7ADF0-90A2-4236-8B7D-91BC08AB3271}" destId="{9C4112D1-FB7D-4BA3-9EB1-5676256CBC84}" srcOrd="1" destOrd="0" parTransId="{DDD2B1F7-BF18-4684-864B-E411FE2CA0FE}" sibTransId="{C7B40414-D82D-4FD0-A8B7-CA5861C960AD}"/>
    <dgm:cxn modelId="{6A0150CB-3110-4D11-8B0F-3011F683B1AD}" srcId="{3C4217EB-1156-47E8-9666-2F5C0F6E5365}" destId="{902CBCDB-72F3-4292-AE4E-891FBA84913A}" srcOrd="1" destOrd="0" parTransId="{A7FFAF56-DE42-4A80-BA9E-C2E2E8F18E74}" sibTransId="{E98DE962-18F9-42B8-9D88-0E1A7E167695}"/>
    <dgm:cxn modelId="{A8A1EECF-6D3D-468F-A653-383E7C31B48E}" srcId="{5BE15673-A2E3-41B5-832C-6B5C2915C130}" destId="{3C4217EB-1156-47E8-9666-2F5C0F6E5365}" srcOrd="0" destOrd="0" parTransId="{E18EEF0E-5CDE-4093-9114-605DDCC4681C}" sibTransId="{6800FE0D-E02C-4E2E-A8CB-CFDD02358EC4}"/>
    <dgm:cxn modelId="{2CF337D5-409A-4148-864F-12FD9C3D0EE8}" type="presOf" srcId="{5BC7ADF0-90A2-4236-8B7D-91BC08AB3271}" destId="{218750DA-55DE-4D41-A05F-268EFB3EA653}" srcOrd="0" destOrd="0" presId="urn:microsoft.com/office/officeart/2005/8/layout/chevron2"/>
    <dgm:cxn modelId="{47AE04DB-658F-4BAF-8B43-7D84FEF63CE5}" type="presOf" srcId="{902CBCDB-72F3-4292-AE4E-891FBA84913A}" destId="{B16CD6A8-4B0C-40C1-9CE2-D2ABA04DA55E}" srcOrd="0" destOrd="1" presId="urn:microsoft.com/office/officeart/2005/8/layout/chevron2"/>
    <dgm:cxn modelId="{B7990ED4-A7E3-46F6-A735-A03BBE27D05B}" type="presParOf" srcId="{406DF455-EBE8-4DE7-B905-0831F8699140}" destId="{329C2099-3487-4CCE-B40E-11F3AEB3168E}" srcOrd="0" destOrd="0" presId="urn:microsoft.com/office/officeart/2005/8/layout/chevron2"/>
    <dgm:cxn modelId="{B7C19EB1-9DF3-4434-A8CB-624B8E8FE041}" type="presParOf" srcId="{329C2099-3487-4CCE-B40E-11F3AEB3168E}" destId="{AC41CC52-8859-4620-BB39-4E6BC7062E7A}" srcOrd="0" destOrd="0" presId="urn:microsoft.com/office/officeart/2005/8/layout/chevron2"/>
    <dgm:cxn modelId="{986C7218-1AA8-42B6-A608-BCBC5EBF4FA3}" type="presParOf" srcId="{329C2099-3487-4CCE-B40E-11F3AEB3168E}" destId="{B16CD6A8-4B0C-40C1-9CE2-D2ABA04DA55E}" srcOrd="1" destOrd="0" presId="urn:microsoft.com/office/officeart/2005/8/layout/chevron2"/>
    <dgm:cxn modelId="{BB1415E8-A777-4CDC-A894-027F0175B54B}" type="presParOf" srcId="{406DF455-EBE8-4DE7-B905-0831F8699140}" destId="{512B7322-E40C-4F67-A340-51A44D4919A1}" srcOrd="1" destOrd="0" presId="urn:microsoft.com/office/officeart/2005/8/layout/chevron2"/>
    <dgm:cxn modelId="{12CF4DDC-A611-44E0-8C49-4748647ADE1E}" type="presParOf" srcId="{406DF455-EBE8-4DE7-B905-0831F8699140}" destId="{A557EA70-BEED-4B76-9512-DAEFA45207EF}" srcOrd="2" destOrd="0" presId="urn:microsoft.com/office/officeart/2005/8/layout/chevron2"/>
    <dgm:cxn modelId="{8310D7FA-2BFF-4BBD-B5FF-9AE04842322B}" type="presParOf" srcId="{A557EA70-BEED-4B76-9512-DAEFA45207EF}" destId="{218750DA-55DE-4D41-A05F-268EFB3EA653}" srcOrd="0" destOrd="0" presId="urn:microsoft.com/office/officeart/2005/8/layout/chevron2"/>
    <dgm:cxn modelId="{46430CA3-1D51-477B-A2F9-07C7F3DC18A2}" type="presParOf" srcId="{A557EA70-BEED-4B76-9512-DAEFA45207EF}" destId="{ACDA9613-BCAE-439A-8FD6-6A71A6F48102}" srcOrd="1" destOrd="0" presId="urn:microsoft.com/office/officeart/2005/8/layout/chevron2"/>
    <dgm:cxn modelId="{5DC7589F-8D34-4A04-844F-C2BB12A74F37}" type="presParOf" srcId="{406DF455-EBE8-4DE7-B905-0831F8699140}" destId="{172D4F66-5814-4E7F-8CC2-00AD41AC03C7}" srcOrd="3" destOrd="0" presId="urn:microsoft.com/office/officeart/2005/8/layout/chevron2"/>
    <dgm:cxn modelId="{14FF7AF1-0D7D-4A86-9088-FC79CA96D8F8}" type="presParOf" srcId="{406DF455-EBE8-4DE7-B905-0831F8699140}" destId="{A73E2D11-3470-479B-AC18-429B5AE0C810}" srcOrd="4" destOrd="0" presId="urn:microsoft.com/office/officeart/2005/8/layout/chevron2"/>
    <dgm:cxn modelId="{1C091379-864A-4B2C-8D82-E6CE2E4AB4D5}" type="presParOf" srcId="{A73E2D11-3470-479B-AC18-429B5AE0C810}" destId="{E811639C-0042-4707-A01B-7576FD40E6EF}" srcOrd="0" destOrd="0" presId="urn:microsoft.com/office/officeart/2005/8/layout/chevron2"/>
    <dgm:cxn modelId="{C171FDF7-B365-4D74-8403-522425481C8E}" type="presParOf" srcId="{A73E2D11-3470-479B-AC18-429B5AE0C810}" destId="{9521294A-9114-430B-BCFC-C30D14A3F45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64D635-BA42-4612-8B4A-80F4F7E7F0BE}"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2B6C2D64-BC4E-4793-8ED0-4789311CB816}">
      <dgm:prSet phldrT="[Text]"/>
      <dgm:spPr/>
      <dgm:t>
        <a:bodyPr/>
        <a:lstStyle/>
        <a:p>
          <a:r>
            <a:rPr lang="en-US" dirty="0"/>
            <a:t>Select option</a:t>
          </a:r>
        </a:p>
      </dgm:t>
    </dgm:pt>
    <dgm:pt modelId="{C748797F-2F14-47E4-AFDE-5098B8FAF8E8}" type="parTrans" cxnId="{9FAC3EDD-6919-4370-BE5E-0CF0693597E7}">
      <dgm:prSet/>
      <dgm:spPr/>
      <dgm:t>
        <a:bodyPr/>
        <a:lstStyle/>
        <a:p>
          <a:endParaRPr lang="en-US"/>
        </a:p>
      </dgm:t>
    </dgm:pt>
    <dgm:pt modelId="{5AFBA209-BB9A-45C2-98AD-30E4212789C3}" type="sibTrans" cxnId="{9FAC3EDD-6919-4370-BE5E-0CF0693597E7}">
      <dgm:prSet/>
      <dgm:spPr/>
      <dgm:t>
        <a:bodyPr/>
        <a:lstStyle/>
        <a:p>
          <a:endParaRPr lang="en-US"/>
        </a:p>
      </dgm:t>
    </dgm:pt>
    <dgm:pt modelId="{1E7F1479-51D4-4B68-A970-1E609975A798}">
      <dgm:prSet phldrT="[Text]"/>
      <dgm:spPr/>
      <dgm:t>
        <a:bodyPr/>
        <a:lstStyle/>
        <a:p>
          <a:r>
            <a:rPr lang="en-US" dirty="0"/>
            <a:t>Choose book</a:t>
          </a:r>
        </a:p>
      </dgm:t>
    </dgm:pt>
    <dgm:pt modelId="{A103FC14-7ACE-4BAB-95CC-5CEC4EACA5C1}" type="parTrans" cxnId="{8FD30E73-A105-4617-BF0D-EE52D9E6C36E}">
      <dgm:prSet/>
      <dgm:spPr/>
      <dgm:t>
        <a:bodyPr/>
        <a:lstStyle/>
        <a:p>
          <a:endParaRPr lang="en-US"/>
        </a:p>
      </dgm:t>
    </dgm:pt>
    <dgm:pt modelId="{E2B77ECD-65F3-473D-B023-0B16BD21A692}" type="sibTrans" cxnId="{8FD30E73-A105-4617-BF0D-EE52D9E6C36E}">
      <dgm:prSet/>
      <dgm:spPr/>
      <dgm:t>
        <a:bodyPr/>
        <a:lstStyle/>
        <a:p>
          <a:endParaRPr lang="en-US"/>
        </a:p>
      </dgm:t>
    </dgm:pt>
    <dgm:pt modelId="{521A4C9D-923A-48B5-9877-64AE7C8307FC}">
      <dgm:prSet phldrT="[Text]"/>
      <dgm:spPr/>
      <dgm:t>
        <a:bodyPr/>
        <a:lstStyle/>
        <a:p>
          <a:r>
            <a:rPr lang="en-US" dirty="0"/>
            <a:t>Payment complete</a:t>
          </a:r>
        </a:p>
      </dgm:t>
    </dgm:pt>
    <dgm:pt modelId="{E207FD15-A006-4F30-B02F-A14B71F97134}" type="parTrans" cxnId="{2DADC9F4-6B24-4A2C-9FE3-9094B5450BF9}">
      <dgm:prSet/>
      <dgm:spPr/>
      <dgm:t>
        <a:bodyPr/>
        <a:lstStyle/>
        <a:p>
          <a:endParaRPr lang="en-US"/>
        </a:p>
      </dgm:t>
    </dgm:pt>
    <dgm:pt modelId="{AD38F90D-E226-48E2-A482-B35A719C865C}" type="sibTrans" cxnId="{2DADC9F4-6B24-4A2C-9FE3-9094B5450BF9}">
      <dgm:prSet/>
      <dgm:spPr/>
      <dgm:t>
        <a:bodyPr/>
        <a:lstStyle/>
        <a:p>
          <a:endParaRPr lang="en-US"/>
        </a:p>
      </dgm:t>
    </dgm:pt>
    <dgm:pt modelId="{C9A26A3E-AD8C-462B-B163-3CB92A7744D4}" type="pres">
      <dgm:prSet presAssocID="{4064D635-BA42-4612-8B4A-80F4F7E7F0BE}" presName="Name0" presStyleCnt="0">
        <dgm:presLayoutVars>
          <dgm:dir/>
          <dgm:resizeHandles val="exact"/>
        </dgm:presLayoutVars>
      </dgm:prSet>
      <dgm:spPr/>
    </dgm:pt>
    <dgm:pt modelId="{5112A60C-5D63-4F31-A5AC-CB23261A0AE8}" type="pres">
      <dgm:prSet presAssocID="{2B6C2D64-BC4E-4793-8ED0-4789311CB816}" presName="node" presStyleLbl="node1" presStyleIdx="0" presStyleCnt="3" custLinFactNeighborX="-3045" custLinFactNeighborY="4746">
        <dgm:presLayoutVars>
          <dgm:bulletEnabled val="1"/>
        </dgm:presLayoutVars>
      </dgm:prSet>
      <dgm:spPr/>
    </dgm:pt>
    <dgm:pt modelId="{3D4E10A5-BE8F-4814-9077-5BF1F8EB5BEC}" type="pres">
      <dgm:prSet presAssocID="{5AFBA209-BB9A-45C2-98AD-30E4212789C3}" presName="sibTrans" presStyleLbl="sibTrans2D1" presStyleIdx="0" presStyleCnt="2"/>
      <dgm:spPr/>
    </dgm:pt>
    <dgm:pt modelId="{FEDFE76A-9F8F-4A1A-A00C-5EB0C419A52D}" type="pres">
      <dgm:prSet presAssocID="{5AFBA209-BB9A-45C2-98AD-30E4212789C3}" presName="connectorText" presStyleLbl="sibTrans2D1" presStyleIdx="0" presStyleCnt="2"/>
      <dgm:spPr/>
    </dgm:pt>
    <dgm:pt modelId="{C3818900-C9CD-4359-8FFA-24242AA03985}" type="pres">
      <dgm:prSet presAssocID="{1E7F1479-51D4-4B68-A970-1E609975A798}" presName="node" presStyleLbl="node1" presStyleIdx="1" presStyleCnt="3">
        <dgm:presLayoutVars>
          <dgm:bulletEnabled val="1"/>
        </dgm:presLayoutVars>
      </dgm:prSet>
      <dgm:spPr/>
    </dgm:pt>
    <dgm:pt modelId="{4CCF0E96-F04D-453D-820B-F77C647047C4}" type="pres">
      <dgm:prSet presAssocID="{E2B77ECD-65F3-473D-B023-0B16BD21A692}" presName="sibTrans" presStyleLbl="sibTrans2D1" presStyleIdx="1" presStyleCnt="2"/>
      <dgm:spPr/>
    </dgm:pt>
    <dgm:pt modelId="{8594830A-ACFE-4E6F-B359-39ECFEDB55AE}" type="pres">
      <dgm:prSet presAssocID="{E2B77ECD-65F3-473D-B023-0B16BD21A692}" presName="connectorText" presStyleLbl="sibTrans2D1" presStyleIdx="1" presStyleCnt="2"/>
      <dgm:spPr/>
    </dgm:pt>
    <dgm:pt modelId="{04A21E50-D9F0-400A-8FCF-26E5CE018FB9}" type="pres">
      <dgm:prSet presAssocID="{521A4C9D-923A-48B5-9877-64AE7C8307FC}" presName="node" presStyleLbl="node1" presStyleIdx="2" presStyleCnt="3" custLinFactNeighborX="46148" custLinFactNeighborY="-693">
        <dgm:presLayoutVars>
          <dgm:bulletEnabled val="1"/>
        </dgm:presLayoutVars>
      </dgm:prSet>
      <dgm:spPr/>
    </dgm:pt>
  </dgm:ptLst>
  <dgm:cxnLst>
    <dgm:cxn modelId="{CA6E7900-307B-456C-9644-4DED42A39E45}" type="presOf" srcId="{2B6C2D64-BC4E-4793-8ED0-4789311CB816}" destId="{5112A60C-5D63-4F31-A5AC-CB23261A0AE8}" srcOrd="0" destOrd="0" presId="urn:microsoft.com/office/officeart/2005/8/layout/process1"/>
    <dgm:cxn modelId="{ED4B2003-9CC4-4C7E-8A97-3881248167C0}" type="presOf" srcId="{E2B77ECD-65F3-473D-B023-0B16BD21A692}" destId="{4CCF0E96-F04D-453D-820B-F77C647047C4}" srcOrd="0" destOrd="0" presId="urn:microsoft.com/office/officeart/2005/8/layout/process1"/>
    <dgm:cxn modelId="{5428EA33-ED7C-4662-A282-2A5326E8AD63}" type="presOf" srcId="{4064D635-BA42-4612-8B4A-80F4F7E7F0BE}" destId="{C9A26A3E-AD8C-462B-B163-3CB92A7744D4}" srcOrd="0" destOrd="0" presId="urn:microsoft.com/office/officeart/2005/8/layout/process1"/>
    <dgm:cxn modelId="{D85FB93C-EC9E-475A-910F-47819BCB0A16}" type="presOf" srcId="{5AFBA209-BB9A-45C2-98AD-30E4212789C3}" destId="{FEDFE76A-9F8F-4A1A-A00C-5EB0C419A52D}" srcOrd="1" destOrd="0" presId="urn:microsoft.com/office/officeart/2005/8/layout/process1"/>
    <dgm:cxn modelId="{8FD30E73-A105-4617-BF0D-EE52D9E6C36E}" srcId="{4064D635-BA42-4612-8B4A-80F4F7E7F0BE}" destId="{1E7F1479-51D4-4B68-A970-1E609975A798}" srcOrd="1" destOrd="0" parTransId="{A103FC14-7ACE-4BAB-95CC-5CEC4EACA5C1}" sibTransId="{E2B77ECD-65F3-473D-B023-0B16BD21A692}"/>
    <dgm:cxn modelId="{EFD0F455-CAF8-475C-827A-95EC8C0963CE}" type="presOf" srcId="{5AFBA209-BB9A-45C2-98AD-30E4212789C3}" destId="{3D4E10A5-BE8F-4814-9077-5BF1F8EB5BEC}" srcOrd="0" destOrd="0" presId="urn:microsoft.com/office/officeart/2005/8/layout/process1"/>
    <dgm:cxn modelId="{9A7EF98C-689C-434E-8C26-E048165D80F3}" type="presOf" srcId="{1E7F1479-51D4-4B68-A970-1E609975A798}" destId="{C3818900-C9CD-4359-8FFA-24242AA03985}" srcOrd="0" destOrd="0" presId="urn:microsoft.com/office/officeart/2005/8/layout/process1"/>
    <dgm:cxn modelId="{E1A6C896-9A72-47AD-B52E-65F7B48AC0BE}" type="presOf" srcId="{521A4C9D-923A-48B5-9877-64AE7C8307FC}" destId="{04A21E50-D9F0-400A-8FCF-26E5CE018FB9}" srcOrd="0" destOrd="0" presId="urn:microsoft.com/office/officeart/2005/8/layout/process1"/>
    <dgm:cxn modelId="{641745C1-5D14-4F15-970D-FA442B3A774C}" type="presOf" srcId="{E2B77ECD-65F3-473D-B023-0B16BD21A692}" destId="{8594830A-ACFE-4E6F-B359-39ECFEDB55AE}" srcOrd="1" destOrd="0" presId="urn:microsoft.com/office/officeart/2005/8/layout/process1"/>
    <dgm:cxn modelId="{9FAC3EDD-6919-4370-BE5E-0CF0693597E7}" srcId="{4064D635-BA42-4612-8B4A-80F4F7E7F0BE}" destId="{2B6C2D64-BC4E-4793-8ED0-4789311CB816}" srcOrd="0" destOrd="0" parTransId="{C748797F-2F14-47E4-AFDE-5098B8FAF8E8}" sibTransId="{5AFBA209-BB9A-45C2-98AD-30E4212789C3}"/>
    <dgm:cxn modelId="{2DADC9F4-6B24-4A2C-9FE3-9094B5450BF9}" srcId="{4064D635-BA42-4612-8B4A-80F4F7E7F0BE}" destId="{521A4C9D-923A-48B5-9877-64AE7C8307FC}" srcOrd="2" destOrd="0" parTransId="{E207FD15-A006-4F30-B02F-A14B71F97134}" sibTransId="{AD38F90D-E226-48E2-A482-B35A719C865C}"/>
    <dgm:cxn modelId="{2A50D6FE-E566-455B-AEFE-1D0660A2B4F3}" type="presParOf" srcId="{C9A26A3E-AD8C-462B-B163-3CB92A7744D4}" destId="{5112A60C-5D63-4F31-A5AC-CB23261A0AE8}" srcOrd="0" destOrd="0" presId="urn:microsoft.com/office/officeart/2005/8/layout/process1"/>
    <dgm:cxn modelId="{2F551ADE-BA25-4ED8-8B88-AC78B8F8AB2D}" type="presParOf" srcId="{C9A26A3E-AD8C-462B-B163-3CB92A7744D4}" destId="{3D4E10A5-BE8F-4814-9077-5BF1F8EB5BEC}" srcOrd="1" destOrd="0" presId="urn:microsoft.com/office/officeart/2005/8/layout/process1"/>
    <dgm:cxn modelId="{02B4EA62-15F4-4498-8E86-A4748C691867}" type="presParOf" srcId="{3D4E10A5-BE8F-4814-9077-5BF1F8EB5BEC}" destId="{FEDFE76A-9F8F-4A1A-A00C-5EB0C419A52D}" srcOrd="0" destOrd="0" presId="urn:microsoft.com/office/officeart/2005/8/layout/process1"/>
    <dgm:cxn modelId="{E7D47616-18C3-451E-BEDB-AB45A216AF36}" type="presParOf" srcId="{C9A26A3E-AD8C-462B-B163-3CB92A7744D4}" destId="{C3818900-C9CD-4359-8FFA-24242AA03985}" srcOrd="2" destOrd="0" presId="urn:microsoft.com/office/officeart/2005/8/layout/process1"/>
    <dgm:cxn modelId="{12169FA5-F458-41B1-B401-83347A1A3527}" type="presParOf" srcId="{C9A26A3E-AD8C-462B-B163-3CB92A7744D4}" destId="{4CCF0E96-F04D-453D-820B-F77C647047C4}" srcOrd="3" destOrd="0" presId="urn:microsoft.com/office/officeart/2005/8/layout/process1"/>
    <dgm:cxn modelId="{49238A67-1880-4930-B93C-5CA62E67E83B}" type="presParOf" srcId="{4CCF0E96-F04D-453D-820B-F77C647047C4}" destId="{8594830A-ACFE-4E6F-B359-39ECFEDB55AE}" srcOrd="0" destOrd="0" presId="urn:microsoft.com/office/officeart/2005/8/layout/process1"/>
    <dgm:cxn modelId="{59D6DF2A-6591-4B92-A048-20A9946D9856}" type="presParOf" srcId="{C9A26A3E-AD8C-462B-B163-3CB92A7744D4}" destId="{04A21E50-D9F0-400A-8FCF-26E5CE018FB9}"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12A60C-5D63-4F31-A5AC-CB23261A0AE8}">
      <dsp:nvSpPr>
        <dsp:cNvPr id="0" name=""/>
        <dsp:cNvSpPr/>
      </dsp:nvSpPr>
      <dsp:spPr>
        <a:xfrm>
          <a:off x="2762" y="444281"/>
          <a:ext cx="825606" cy="4953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Check out</a:t>
          </a:r>
        </a:p>
      </dsp:txBody>
      <dsp:txXfrm>
        <a:off x="17271" y="458790"/>
        <a:ext cx="796588" cy="466345"/>
      </dsp:txXfrm>
    </dsp:sp>
    <dsp:sp modelId="{3D4E10A5-BE8F-4814-9077-5BF1F8EB5BEC}">
      <dsp:nvSpPr>
        <dsp:cNvPr id="0" name=""/>
        <dsp:cNvSpPr/>
      </dsp:nvSpPr>
      <dsp:spPr>
        <a:xfrm>
          <a:off x="910929" y="589588"/>
          <a:ext cx="175028" cy="2047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910929" y="630538"/>
        <a:ext cx="122520" cy="122850"/>
      </dsp:txXfrm>
    </dsp:sp>
    <dsp:sp modelId="{C3818900-C9CD-4359-8FFA-24242AA03985}">
      <dsp:nvSpPr>
        <dsp:cNvPr id="0" name=""/>
        <dsp:cNvSpPr/>
      </dsp:nvSpPr>
      <dsp:spPr>
        <a:xfrm>
          <a:off x="1158611" y="444281"/>
          <a:ext cx="825606" cy="4953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Payment</a:t>
          </a:r>
        </a:p>
      </dsp:txBody>
      <dsp:txXfrm>
        <a:off x="1173120" y="458790"/>
        <a:ext cx="796588" cy="466345"/>
      </dsp:txXfrm>
    </dsp:sp>
    <dsp:sp modelId="{4CCF0E96-F04D-453D-820B-F77C647047C4}">
      <dsp:nvSpPr>
        <dsp:cNvPr id="0" name=""/>
        <dsp:cNvSpPr/>
      </dsp:nvSpPr>
      <dsp:spPr>
        <a:xfrm>
          <a:off x="2066778" y="589588"/>
          <a:ext cx="175028" cy="2047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066778" y="630538"/>
        <a:ext cx="122520" cy="122850"/>
      </dsp:txXfrm>
    </dsp:sp>
    <dsp:sp modelId="{04A21E50-D9F0-400A-8FCF-26E5CE018FB9}">
      <dsp:nvSpPr>
        <dsp:cNvPr id="0" name=""/>
        <dsp:cNvSpPr/>
      </dsp:nvSpPr>
      <dsp:spPr>
        <a:xfrm>
          <a:off x="2314460" y="444281"/>
          <a:ext cx="825606" cy="4953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Order</a:t>
          </a:r>
        </a:p>
      </dsp:txBody>
      <dsp:txXfrm>
        <a:off x="2328969" y="458790"/>
        <a:ext cx="796588" cy="466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1CC52-8859-4620-BB39-4E6BC7062E7A}">
      <dsp:nvSpPr>
        <dsp:cNvPr id="0" name=""/>
        <dsp:cNvSpPr/>
      </dsp:nvSpPr>
      <dsp:spPr>
        <a:xfrm rot="5400000">
          <a:off x="-135725" y="136234"/>
          <a:ext cx="904837" cy="63338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POST</a:t>
          </a:r>
        </a:p>
      </dsp:txBody>
      <dsp:txXfrm rot="-5400000">
        <a:off x="1" y="317201"/>
        <a:ext cx="633386" cy="271451"/>
      </dsp:txXfrm>
    </dsp:sp>
    <dsp:sp modelId="{B16CD6A8-4B0C-40C1-9CE2-D2ABA04DA55E}">
      <dsp:nvSpPr>
        <dsp:cNvPr id="0" name=""/>
        <dsp:cNvSpPr/>
      </dsp:nvSpPr>
      <dsp:spPr>
        <a:xfrm rot="5400000">
          <a:off x="1363718" y="-729823"/>
          <a:ext cx="588144" cy="204880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Post article</a:t>
          </a:r>
        </a:p>
        <a:p>
          <a:pPr marL="171450" lvl="1" indent="-171450" algn="l" defTabSz="755650">
            <a:lnSpc>
              <a:spcPct val="90000"/>
            </a:lnSpc>
            <a:spcBef>
              <a:spcPct val="0"/>
            </a:spcBef>
            <a:spcAft>
              <a:spcPct val="15000"/>
            </a:spcAft>
            <a:buChar char="•"/>
          </a:pPr>
          <a:r>
            <a:rPr lang="en-US" sz="1700" kern="1200" dirty="0"/>
            <a:t>View article</a:t>
          </a:r>
        </a:p>
      </dsp:txBody>
      <dsp:txXfrm rot="-5400000">
        <a:off x="633387" y="29219"/>
        <a:ext cx="2020097" cy="530722"/>
      </dsp:txXfrm>
    </dsp:sp>
    <dsp:sp modelId="{218750DA-55DE-4D41-A05F-268EFB3EA653}">
      <dsp:nvSpPr>
        <dsp:cNvPr id="0" name=""/>
        <dsp:cNvSpPr/>
      </dsp:nvSpPr>
      <dsp:spPr>
        <a:xfrm rot="5400000">
          <a:off x="-135725" y="923673"/>
          <a:ext cx="904837" cy="63338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View user</a:t>
          </a:r>
        </a:p>
      </dsp:txBody>
      <dsp:txXfrm rot="-5400000">
        <a:off x="1" y="1104640"/>
        <a:ext cx="633386" cy="271451"/>
      </dsp:txXfrm>
    </dsp:sp>
    <dsp:sp modelId="{ACDA9613-BCAE-439A-8FD6-6A71A6F48102}">
      <dsp:nvSpPr>
        <dsp:cNvPr id="0" name=""/>
        <dsp:cNvSpPr/>
      </dsp:nvSpPr>
      <dsp:spPr>
        <a:xfrm rot="5400000">
          <a:off x="1363718" y="57615"/>
          <a:ext cx="588144" cy="204880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Add user</a:t>
          </a:r>
        </a:p>
        <a:p>
          <a:pPr marL="171450" lvl="1" indent="-171450" algn="l" defTabSz="755650">
            <a:lnSpc>
              <a:spcPct val="90000"/>
            </a:lnSpc>
            <a:spcBef>
              <a:spcPct val="0"/>
            </a:spcBef>
            <a:spcAft>
              <a:spcPct val="15000"/>
            </a:spcAft>
            <a:buChar char="•"/>
          </a:pPr>
          <a:r>
            <a:rPr lang="en-US" sz="1700" kern="1200" dirty="0"/>
            <a:t>Delete user</a:t>
          </a:r>
        </a:p>
      </dsp:txBody>
      <dsp:txXfrm rot="-5400000">
        <a:off x="633387" y="816658"/>
        <a:ext cx="2020097" cy="530722"/>
      </dsp:txXfrm>
    </dsp:sp>
    <dsp:sp modelId="{E811639C-0042-4707-A01B-7576FD40E6EF}">
      <dsp:nvSpPr>
        <dsp:cNvPr id="0" name=""/>
        <dsp:cNvSpPr/>
      </dsp:nvSpPr>
      <dsp:spPr>
        <a:xfrm rot="5400000">
          <a:off x="-135725" y="1711112"/>
          <a:ext cx="904837" cy="63338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View</a:t>
          </a:r>
        </a:p>
      </dsp:txBody>
      <dsp:txXfrm rot="-5400000">
        <a:off x="1" y="1892079"/>
        <a:ext cx="633386" cy="271451"/>
      </dsp:txXfrm>
    </dsp:sp>
    <dsp:sp modelId="{9521294A-9114-430B-BCFC-C30D14A3F451}">
      <dsp:nvSpPr>
        <dsp:cNvPr id="0" name=""/>
        <dsp:cNvSpPr/>
      </dsp:nvSpPr>
      <dsp:spPr>
        <a:xfrm rot="5400000">
          <a:off x="1363718" y="845054"/>
          <a:ext cx="588144" cy="204880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View books</a:t>
          </a:r>
        </a:p>
        <a:p>
          <a:pPr marL="171450" lvl="1" indent="-171450" algn="l" defTabSz="755650">
            <a:lnSpc>
              <a:spcPct val="90000"/>
            </a:lnSpc>
            <a:spcBef>
              <a:spcPct val="0"/>
            </a:spcBef>
            <a:spcAft>
              <a:spcPct val="15000"/>
            </a:spcAft>
            <a:buChar char="•"/>
          </a:pPr>
          <a:r>
            <a:rPr lang="en-US" sz="1700" kern="1200" dirty="0"/>
            <a:t>View Transition</a:t>
          </a:r>
        </a:p>
      </dsp:txBody>
      <dsp:txXfrm rot="-5400000">
        <a:off x="633387" y="1604097"/>
        <a:ext cx="2020097" cy="5307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12A60C-5D63-4F31-A5AC-CB23261A0AE8}">
      <dsp:nvSpPr>
        <dsp:cNvPr id="0" name=""/>
        <dsp:cNvSpPr/>
      </dsp:nvSpPr>
      <dsp:spPr>
        <a:xfrm>
          <a:off x="0" y="467791"/>
          <a:ext cx="825606" cy="4953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Select option</a:t>
          </a:r>
        </a:p>
      </dsp:txBody>
      <dsp:txXfrm>
        <a:off x="14509" y="482300"/>
        <a:ext cx="796588" cy="466345"/>
      </dsp:txXfrm>
    </dsp:sp>
    <dsp:sp modelId="{3D4E10A5-BE8F-4814-9077-5BF1F8EB5BEC}">
      <dsp:nvSpPr>
        <dsp:cNvPr id="0" name=""/>
        <dsp:cNvSpPr/>
      </dsp:nvSpPr>
      <dsp:spPr>
        <a:xfrm rot="21530253">
          <a:off x="908839" y="601241"/>
          <a:ext cx="176528" cy="2047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908844" y="642728"/>
        <a:ext cx="123570" cy="122850"/>
      </dsp:txXfrm>
    </dsp:sp>
    <dsp:sp modelId="{C3818900-C9CD-4359-8FFA-24242AA03985}">
      <dsp:nvSpPr>
        <dsp:cNvPr id="0" name=""/>
        <dsp:cNvSpPr/>
      </dsp:nvSpPr>
      <dsp:spPr>
        <a:xfrm>
          <a:off x="1158611" y="444281"/>
          <a:ext cx="825606" cy="4953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Choose book</a:t>
          </a:r>
        </a:p>
      </dsp:txBody>
      <dsp:txXfrm>
        <a:off x="1173120" y="458790"/>
        <a:ext cx="796588" cy="466345"/>
      </dsp:txXfrm>
    </dsp:sp>
    <dsp:sp modelId="{4CCF0E96-F04D-453D-820B-F77C647047C4}">
      <dsp:nvSpPr>
        <dsp:cNvPr id="0" name=""/>
        <dsp:cNvSpPr/>
      </dsp:nvSpPr>
      <dsp:spPr>
        <a:xfrm rot="21589814">
          <a:off x="2067468" y="587857"/>
          <a:ext cx="176493" cy="2047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067468" y="628885"/>
        <a:ext cx="123545" cy="122850"/>
      </dsp:txXfrm>
    </dsp:sp>
    <dsp:sp modelId="{04A21E50-D9F0-400A-8FCF-26E5CE018FB9}">
      <dsp:nvSpPr>
        <dsp:cNvPr id="0" name=""/>
        <dsp:cNvSpPr/>
      </dsp:nvSpPr>
      <dsp:spPr>
        <a:xfrm>
          <a:off x="2317222" y="440848"/>
          <a:ext cx="825606" cy="4953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Payment complete</a:t>
          </a:r>
        </a:p>
      </dsp:txBody>
      <dsp:txXfrm>
        <a:off x="2331731" y="455357"/>
        <a:ext cx="796588" cy="46634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5/18/2022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728509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6142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2670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2820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6271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955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57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ntents slide layout">
    <p:bg>
      <p:bgPr>
        <a:solidFill>
          <a:schemeClr val="accent2"/>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E5BFE49F-B5E6-4A85-B42A-DBDD013F84AA}"/>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813392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16658"/>
      </p:ext>
    </p:extLst>
  </p:cSld>
  <p:clrMap bg1="lt1" tx1="dk1" bg2="lt2" tx2="dk2" accent1="accent1" accent2="accent2" accent3="accent3" accent4="accent4" accent5="accent5" accent6="accent6" hlink="hlink" folHlink="folHlink"/>
  <p:sldLayoutIdLst>
    <p:sldLayoutId id="2147483677" r:id="rId1"/>
    <p:sldLayoutId id="2147483691" r:id="rId2"/>
    <p:sldLayoutId id="2147483692" r:id="rId3"/>
    <p:sldLayoutId id="2147483693" r:id="rId4"/>
    <p:sldLayoutId id="2147483695" r:id="rId5"/>
    <p:sldLayoutId id="2147483694" r:id="rId6"/>
    <p:sldLayoutId id="2147483696" r:id="rId7"/>
    <p:sldLayoutId id="2147483697"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602EA9F-8611-4D7B-8B4A-4CEE2523423C}"/>
              </a:ext>
            </a:extLst>
          </p:cNvPr>
          <p:cNvGrpSpPr/>
          <p:nvPr/>
        </p:nvGrpSpPr>
        <p:grpSpPr>
          <a:xfrm>
            <a:off x="2786016" y="1445032"/>
            <a:ext cx="593524" cy="641014"/>
            <a:chOff x="4596745" y="501496"/>
            <a:chExt cx="3509062" cy="3909240"/>
          </a:xfrm>
          <a:solidFill>
            <a:schemeClr val="accent3"/>
          </a:solidFill>
        </p:grpSpPr>
        <p:sp>
          <p:nvSpPr>
            <p:cNvPr id="4" name="Freeform: Shape 3">
              <a:extLst>
                <a:ext uri="{FF2B5EF4-FFF2-40B4-BE49-F238E27FC236}">
                  <a16:creationId xmlns:a16="http://schemas.microsoft.com/office/drawing/2014/main" id="{BBFD4334-59A0-4ADB-8B78-6AD3175DAB08}"/>
                </a:ext>
              </a:extLst>
            </p:cNvPr>
            <p:cNvSpPr/>
            <p:nvPr/>
          </p:nvSpPr>
          <p:spPr>
            <a:xfrm>
              <a:off x="5382584" y="501496"/>
              <a:ext cx="1871286" cy="1317493"/>
            </a:xfrm>
            <a:custGeom>
              <a:avLst/>
              <a:gdLst>
                <a:gd name="connsiteX0" fmla="*/ 1376075 w 1871286"/>
                <a:gd name="connsiteY0" fmla="*/ 0 h 1317493"/>
                <a:gd name="connsiteX1" fmla="*/ 1460693 w 1871286"/>
                <a:gd name="connsiteY1" fmla="*/ 9645 h 1317493"/>
                <a:gd name="connsiteX2" fmla="*/ 1581895 w 1871286"/>
                <a:gd name="connsiteY2" fmla="*/ 32688 h 1317493"/>
                <a:gd name="connsiteX3" fmla="*/ 1592917 w 1871286"/>
                <a:gd name="connsiteY3" fmla="*/ 47226 h 1317493"/>
                <a:gd name="connsiteX4" fmla="*/ 1592822 w 1871286"/>
                <a:gd name="connsiteY4" fmla="*/ 163249 h 1317493"/>
                <a:gd name="connsiteX5" fmla="*/ 1604653 w 1871286"/>
                <a:gd name="connsiteY5" fmla="*/ 179023 h 1317493"/>
                <a:gd name="connsiteX6" fmla="*/ 1718965 w 1871286"/>
                <a:gd name="connsiteY6" fmla="*/ 220976 h 1317493"/>
                <a:gd name="connsiteX7" fmla="*/ 1732411 w 1871286"/>
                <a:gd name="connsiteY7" fmla="*/ 241453 h 1317493"/>
                <a:gd name="connsiteX8" fmla="*/ 1732126 w 1871286"/>
                <a:gd name="connsiteY8" fmla="*/ 286684 h 1317493"/>
                <a:gd name="connsiteX9" fmla="*/ 1871287 w 1871286"/>
                <a:gd name="connsiteY9" fmla="*/ 286684 h 1317493"/>
                <a:gd name="connsiteX10" fmla="*/ 1871287 w 1871286"/>
                <a:gd name="connsiteY10" fmla="*/ 1310557 h 1317493"/>
                <a:gd name="connsiteX11" fmla="*/ 0 w 1871286"/>
                <a:gd name="connsiteY11" fmla="*/ 1317493 h 1317493"/>
                <a:gd name="connsiteX12" fmla="*/ 0 w 1871286"/>
                <a:gd name="connsiteY12" fmla="*/ 293526 h 1317493"/>
                <a:gd name="connsiteX13" fmla="*/ 134030 w 1871286"/>
                <a:gd name="connsiteY13" fmla="*/ 293526 h 1317493"/>
                <a:gd name="connsiteX14" fmla="*/ 133697 w 1871286"/>
                <a:gd name="connsiteY14" fmla="*/ 249530 h 1317493"/>
                <a:gd name="connsiteX15" fmla="*/ 149091 w 1871286"/>
                <a:gd name="connsiteY15" fmla="*/ 225775 h 1317493"/>
                <a:gd name="connsiteX16" fmla="*/ 260268 w 1871286"/>
                <a:gd name="connsiteY16" fmla="*/ 184059 h 1317493"/>
                <a:gd name="connsiteX17" fmla="*/ 272621 w 1871286"/>
                <a:gd name="connsiteY17" fmla="*/ 167003 h 1317493"/>
                <a:gd name="connsiteX18" fmla="*/ 271148 w 1871286"/>
                <a:gd name="connsiteY18" fmla="*/ 54021 h 1317493"/>
                <a:gd name="connsiteX19" fmla="*/ 284689 w 1871286"/>
                <a:gd name="connsiteY19" fmla="*/ 36536 h 1317493"/>
                <a:gd name="connsiteX20" fmla="*/ 624966 w 1871286"/>
                <a:gd name="connsiteY20" fmla="*/ 3136 h 1317493"/>
                <a:gd name="connsiteX21" fmla="*/ 925809 w 1871286"/>
                <a:gd name="connsiteY21" fmla="*/ 61717 h 1317493"/>
                <a:gd name="connsiteX22" fmla="*/ 941487 w 1871286"/>
                <a:gd name="connsiteY22" fmla="*/ 61575 h 1317493"/>
                <a:gd name="connsiteX23" fmla="*/ 1216104 w 1871286"/>
                <a:gd name="connsiteY23" fmla="*/ 2803 h 1317493"/>
                <a:gd name="connsiteX24" fmla="*/ 1235583 w 1871286"/>
                <a:gd name="connsiteY24" fmla="*/ 0 h 1317493"/>
                <a:gd name="connsiteX25" fmla="*/ 1376075 w 1871286"/>
                <a:gd name="connsiteY25" fmla="*/ 0 h 1317493"/>
                <a:gd name="connsiteX26" fmla="*/ 909085 w 1871286"/>
                <a:gd name="connsiteY26" fmla="*/ 1022162 h 1317493"/>
                <a:gd name="connsiteX27" fmla="*/ 909085 w 1871286"/>
                <a:gd name="connsiteY27" fmla="*/ 1006341 h 1317493"/>
                <a:gd name="connsiteX28" fmla="*/ 904571 w 1871286"/>
                <a:gd name="connsiteY28" fmla="*/ 128709 h 1317493"/>
                <a:gd name="connsiteX29" fmla="*/ 885851 w 1871286"/>
                <a:gd name="connsiteY29" fmla="*/ 103242 h 1317493"/>
                <a:gd name="connsiteX30" fmla="*/ 585484 w 1871286"/>
                <a:gd name="connsiteY30" fmla="*/ 57869 h 1317493"/>
                <a:gd name="connsiteX31" fmla="*/ 331298 w 1871286"/>
                <a:gd name="connsiteY31" fmla="*/ 82812 h 1317493"/>
                <a:gd name="connsiteX32" fmla="*/ 331298 w 1871286"/>
                <a:gd name="connsiteY32" fmla="*/ 993465 h 1317493"/>
                <a:gd name="connsiteX33" fmla="*/ 909085 w 1871286"/>
                <a:gd name="connsiteY33" fmla="*/ 1022162 h 1317493"/>
                <a:gd name="connsiteX34" fmla="*/ 1540227 w 1871286"/>
                <a:gd name="connsiteY34" fmla="*/ 989997 h 1317493"/>
                <a:gd name="connsiteX35" fmla="*/ 1540940 w 1871286"/>
                <a:gd name="connsiteY35" fmla="*/ 975553 h 1317493"/>
                <a:gd name="connsiteX36" fmla="*/ 1537661 w 1871286"/>
                <a:gd name="connsiteY36" fmla="*/ 94785 h 1317493"/>
                <a:gd name="connsiteX37" fmla="*/ 1520652 w 1871286"/>
                <a:gd name="connsiteY37" fmla="*/ 76113 h 1317493"/>
                <a:gd name="connsiteX38" fmla="*/ 1379876 w 1871286"/>
                <a:gd name="connsiteY38" fmla="*/ 59817 h 1317493"/>
                <a:gd name="connsiteX39" fmla="*/ 976598 w 1871286"/>
                <a:gd name="connsiteY39" fmla="*/ 107899 h 1317493"/>
                <a:gd name="connsiteX40" fmla="*/ 960635 w 1871286"/>
                <a:gd name="connsiteY40" fmla="*/ 130324 h 1317493"/>
                <a:gd name="connsiteX41" fmla="*/ 963960 w 1871286"/>
                <a:gd name="connsiteY41" fmla="*/ 1008051 h 1317493"/>
                <a:gd name="connsiteX42" fmla="*/ 964768 w 1871286"/>
                <a:gd name="connsiteY42" fmla="*/ 1024062 h 1317493"/>
                <a:gd name="connsiteX43" fmla="*/ 1249314 w 1871286"/>
                <a:gd name="connsiteY43" fmla="*/ 969567 h 1317493"/>
                <a:gd name="connsiteX44" fmla="*/ 1540227 w 1871286"/>
                <a:gd name="connsiteY44" fmla="*/ 989997 h 1317493"/>
                <a:gd name="connsiteX45" fmla="*/ 274664 w 1871286"/>
                <a:gd name="connsiteY45" fmla="*/ 1059601 h 1317493"/>
                <a:gd name="connsiteX46" fmla="*/ 274664 w 1871286"/>
                <a:gd name="connsiteY46" fmla="*/ 235372 h 1317493"/>
                <a:gd name="connsiteX47" fmla="*/ 205345 w 1871286"/>
                <a:gd name="connsiteY47" fmla="*/ 260648 h 1317493"/>
                <a:gd name="connsiteX48" fmla="*/ 188145 w 1871286"/>
                <a:gd name="connsiteY48" fmla="*/ 285877 h 1317493"/>
                <a:gd name="connsiteX49" fmla="*/ 194322 w 1871286"/>
                <a:gd name="connsiteY49" fmla="*/ 1160658 h 1317493"/>
                <a:gd name="connsiteX50" fmla="*/ 194322 w 1871286"/>
                <a:gd name="connsiteY50" fmla="*/ 1175244 h 1317493"/>
                <a:gd name="connsiteX51" fmla="*/ 204157 w 1871286"/>
                <a:gd name="connsiteY51" fmla="*/ 1172678 h 1317493"/>
                <a:gd name="connsiteX52" fmla="*/ 466515 w 1871286"/>
                <a:gd name="connsiteY52" fmla="*/ 1113859 h 1317493"/>
                <a:gd name="connsiteX53" fmla="*/ 928564 w 1871286"/>
                <a:gd name="connsiteY53" fmla="*/ 1164221 h 1317493"/>
                <a:gd name="connsiteX54" fmla="*/ 945811 w 1871286"/>
                <a:gd name="connsiteY54" fmla="*/ 1164174 h 1317493"/>
                <a:gd name="connsiteX55" fmla="*/ 1247461 w 1871286"/>
                <a:gd name="connsiteY55" fmla="*/ 1108158 h 1317493"/>
                <a:gd name="connsiteX56" fmla="*/ 1596671 w 1871286"/>
                <a:gd name="connsiteY56" fmla="*/ 1142651 h 1317493"/>
                <a:gd name="connsiteX57" fmla="*/ 1679721 w 1871286"/>
                <a:gd name="connsiteY57" fmla="*/ 1168307 h 1317493"/>
                <a:gd name="connsiteX58" fmla="*/ 1679721 w 1871286"/>
                <a:gd name="connsiteY58" fmla="*/ 1149255 h 1317493"/>
                <a:gd name="connsiteX59" fmla="*/ 1678153 w 1871286"/>
                <a:gd name="connsiteY59" fmla="*/ 282123 h 1317493"/>
                <a:gd name="connsiteX60" fmla="*/ 1677963 w 1871286"/>
                <a:gd name="connsiteY60" fmla="*/ 269960 h 1317493"/>
                <a:gd name="connsiteX61" fmla="*/ 1673734 w 1871286"/>
                <a:gd name="connsiteY61" fmla="*/ 261361 h 1317493"/>
                <a:gd name="connsiteX62" fmla="*/ 1594628 w 1871286"/>
                <a:gd name="connsiteY62" fmla="*/ 231571 h 1317493"/>
                <a:gd name="connsiteX63" fmla="*/ 1594628 w 1871286"/>
                <a:gd name="connsiteY63" fmla="*/ 1059696 h 1317493"/>
                <a:gd name="connsiteX64" fmla="*/ 1436795 w 1871286"/>
                <a:gd name="connsiteY64" fmla="*/ 1032329 h 1317493"/>
                <a:gd name="connsiteX65" fmla="*/ 1190067 w 1871286"/>
                <a:gd name="connsiteY65" fmla="*/ 1029241 h 1317493"/>
                <a:gd name="connsiteX66" fmla="*/ 972512 w 1871286"/>
                <a:gd name="connsiteY66" fmla="*/ 1072524 h 1317493"/>
                <a:gd name="connsiteX67" fmla="*/ 902908 w 1871286"/>
                <a:gd name="connsiteY67" fmla="*/ 1072619 h 1317493"/>
                <a:gd name="connsiteX68" fmla="*/ 688251 w 1871286"/>
                <a:gd name="connsiteY68" fmla="*/ 1030714 h 1317493"/>
                <a:gd name="connsiteX69" fmla="*/ 379332 w 1871286"/>
                <a:gd name="connsiteY69" fmla="*/ 1040311 h 1317493"/>
                <a:gd name="connsiteX70" fmla="*/ 274664 w 1871286"/>
                <a:gd name="connsiteY70" fmla="*/ 1059601 h 1317493"/>
                <a:gd name="connsiteX71" fmla="*/ 145148 w 1871286"/>
                <a:gd name="connsiteY71" fmla="*/ 1256726 h 1317493"/>
                <a:gd name="connsiteX72" fmla="*/ 146573 w 1871286"/>
                <a:gd name="connsiteY72" fmla="*/ 1261430 h 1317493"/>
                <a:gd name="connsiteX73" fmla="*/ 1728515 w 1871286"/>
                <a:gd name="connsiteY73" fmla="*/ 1255348 h 1317493"/>
                <a:gd name="connsiteX74" fmla="*/ 1729418 w 1871286"/>
                <a:gd name="connsiteY74" fmla="*/ 1250835 h 1317493"/>
                <a:gd name="connsiteX75" fmla="*/ 1655537 w 1871286"/>
                <a:gd name="connsiteY75" fmla="*/ 1219335 h 1317493"/>
                <a:gd name="connsiteX76" fmla="*/ 1379923 w 1871286"/>
                <a:gd name="connsiteY76" fmla="*/ 1165171 h 1317493"/>
                <a:gd name="connsiteX77" fmla="*/ 947521 w 1871286"/>
                <a:gd name="connsiteY77" fmla="*/ 1221520 h 1317493"/>
                <a:gd name="connsiteX78" fmla="*/ 927471 w 1871286"/>
                <a:gd name="connsiteY78" fmla="*/ 1221615 h 1317493"/>
                <a:gd name="connsiteX79" fmla="*/ 820713 w 1871286"/>
                <a:gd name="connsiteY79" fmla="*/ 1190875 h 1317493"/>
                <a:gd name="connsiteX80" fmla="*/ 484142 w 1871286"/>
                <a:gd name="connsiteY80" fmla="*/ 1168687 h 1317493"/>
                <a:gd name="connsiteX81" fmla="*/ 228245 w 1871286"/>
                <a:gd name="connsiteY81" fmla="*/ 1221330 h 1317493"/>
                <a:gd name="connsiteX82" fmla="*/ 145148 w 1871286"/>
                <a:gd name="connsiteY82" fmla="*/ 1256726 h 1317493"/>
                <a:gd name="connsiteX83" fmla="*/ 1735642 w 1871286"/>
                <a:gd name="connsiteY83" fmla="*/ 343080 h 1317493"/>
                <a:gd name="connsiteX84" fmla="*/ 1735642 w 1871286"/>
                <a:gd name="connsiteY84" fmla="*/ 1254303 h 1317493"/>
                <a:gd name="connsiteX85" fmla="*/ 1815556 w 1871286"/>
                <a:gd name="connsiteY85" fmla="*/ 1254303 h 1317493"/>
                <a:gd name="connsiteX86" fmla="*/ 1815556 w 1871286"/>
                <a:gd name="connsiteY86" fmla="*/ 343080 h 1317493"/>
                <a:gd name="connsiteX87" fmla="*/ 1735642 w 1871286"/>
                <a:gd name="connsiteY87" fmla="*/ 343080 h 1317493"/>
                <a:gd name="connsiteX88" fmla="*/ 136025 w 1871286"/>
                <a:gd name="connsiteY88" fmla="*/ 1260955 h 1317493"/>
                <a:gd name="connsiteX89" fmla="*/ 136025 w 1871286"/>
                <a:gd name="connsiteY89" fmla="*/ 352298 h 1317493"/>
                <a:gd name="connsiteX90" fmla="*/ 56206 w 1871286"/>
                <a:gd name="connsiteY90" fmla="*/ 352298 h 1317493"/>
                <a:gd name="connsiteX91" fmla="*/ 56206 w 1871286"/>
                <a:gd name="connsiteY91" fmla="*/ 1260955 h 1317493"/>
                <a:gd name="connsiteX92" fmla="*/ 136025 w 1871286"/>
                <a:gd name="connsiteY92" fmla="*/ 1260955 h 131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871286" h="1317493">
                  <a:moveTo>
                    <a:pt x="1376075" y="0"/>
                  </a:moveTo>
                  <a:cubicBezTo>
                    <a:pt x="1404297" y="3136"/>
                    <a:pt x="1432709" y="5036"/>
                    <a:pt x="1460693" y="9645"/>
                  </a:cubicBezTo>
                  <a:cubicBezTo>
                    <a:pt x="1501268" y="16344"/>
                    <a:pt x="1541462" y="25181"/>
                    <a:pt x="1581895" y="32688"/>
                  </a:cubicBezTo>
                  <a:cubicBezTo>
                    <a:pt x="1590827" y="34351"/>
                    <a:pt x="1593012" y="38627"/>
                    <a:pt x="1592917" y="47226"/>
                  </a:cubicBezTo>
                  <a:cubicBezTo>
                    <a:pt x="1592585" y="85901"/>
                    <a:pt x="1593250" y="124575"/>
                    <a:pt x="1592822" y="163249"/>
                  </a:cubicBezTo>
                  <a:cubicBezTo>
                    <a:pt x="1592727" y="172562"/>
                    <a:pt x="1595815" y="175935"/>
                    <a:pt x="1604653" y="179023"/>
                  </a:cubicBezTo>
                  <a:cubicBezTo>
                    <a:pt x="1642994" y="192374"/>
                    <a:pt x="1680861" y="206960"/>
                    <a:pt x="1718965" y="220976"/>
                  </a:cubicBezTo>
                  <a:cubicBezTo>
                    <a:pt x="1728705" y="224539"/>
                    <a:pt x="1733266" y="230241"/>
                    <a:pt x="1732411" y="241453"/>
                  </a:cubicBezTo>
                  <a:cubicBezTo>
                    <a:pt x="1731271" y="256039"/>
                    <a:pt x="1732126" y="270768"/>
                    <a:pt x="1732126" y="286684"/>
                  </a:cubicBezTo>
                  <a:cubicBezTo>
                    <a:pt x="1778449" y="286684"/>
                    <a:pt x="1823443" y="286684"/>
                    <a:pt x="1871287" y="286684"/>
                  </a:cubicBezTo>
                  <a:cubicBezTo>
                    <a:pt x="1871287" y="628149"/>
                    <a:pt x="1871287" y="968331"/>
                    <a:pt x="1871287" y="1310557"/>
                  </a:cubicBezTo>
                  <a:cubicBezTo>
                    <a:pt x="1249599" y="1312837"/>
                    <a:pt x="626534" y="1315165"/>
                    <a:pt x="0" y="1317493"/>
                  </a:cubicBezTo>
                  <a:cubicBezTo>
                    <a:pt x="0" y="975648"/>
                    <a:pt x="0" y="635513"/>
                    <a:pt x="0" y="293526"/>
                  </a:cubicBezTo>
                  <a:cubicBezTo>
                    <a:pt x="42760" y="293526"/>
                    <a:pt x="87754" y="293526"/>
                    <a:pt x="134030" y="293526"/>
                  </a:cubicBezTo>
                  <a:cubicBezTo>
                    <a:pt x="134030" y="277657"/>
                    <a:pt x="135075" y="263499"/>
                    <a:pt x="133697" y="249530"/>
                  </a:cubicBezTo>
                  <a:cubicBezTo>
                    <a:pt x="132415" y="236512"/>
                    <a:pt x="137546" y="230051"/>
                    <a:pt x="149091" y="225775"/>
                  </a:cubicBezTo>
                  <a:cubicBezTo>
                    <a:pt x="186197" y="211996"/>
                    <a:pt x="222971" y="197220"/>
                    <a:pt x="260268" y="184059"/>
                  </a:cubicBezTo>
                  <a:cubicBezTo>
                    <a:pt x="269818" y="180686"/>
                    <a:pt x="272811" y="176743"/>
                    <a:pt x="272621" y="167003"/>
                  </a:cubicBezTo>
                  <a:cubicBezTo>
                    <a:pt x="271813" y="129374"/>
                    <a:pt x="272193" y="91697"/>
                    <a:pt x="271148" y="54021"/>
                  </a:cubicBezTo>
                  <a:cubicBezTo>
                    <a:pt x="270863" y="43188"/>
                    <a:pt x="274616" y="39197"/>
                    <a:pt x="284689" y="36536"/>
                  </a:cubicBezTo>
                  <a:cubicBezTo>
                    <a:pt x="396341" y="6842"/>
                    <a:pt x="510036" y="-1805"/>
                    <a:pt x="624966" y="3136"/>
                  </a:cubicBezTo>
                  <a:cubicBezTo>
                    <a:pt x="728113" y="7602"/>
                    <a:pt x="829218" y="23091"/>
                    <a:pt x="925809" y="61717"/>
                  </a:cubicBezTo>
                  <a:cubicBezTo>
                    <a:pt x="930322" y="63523"/>
                    <a:pt x="936926" y="63428"/>
                    <a:pt x="941487" y="61575"/>
                  </a:cubicBezTo>
                  <a:cubicBezTo>
                    <a:pt x="1029526" y="25466"/>
                    <a:pt x="1121841" y="9740"/>
                    <a:pt x="1216104" y="2803"/>
                  </a:cubicBezTo>
                  <a:cubicBezTo>
                    <a:pt x="1222613" y="2328"/>
                    <a:pt x="1229074" y="950"/>
                    <a:pt x="1235583" y="0"/>
                  </a:cubicBezTo>
                  <a:cubicBezTo>
                    <a:pt x="1282430" y="0"/>
                    <a:pt x="1329276" y="0"/>
                    <a:pt x="1376075" y="0"/>
                  </a:cubicBezTo>
                  <a:close/>
                  <a:moveTo>
                    <a:pt x="909085" y="1022162"/>
                  </a:moveTo>
                  <a:cubicBezTo>
                    <a:pt x="909085" y="1016318"/>
                    <a:pt x="909132" y="1011329"/>
                    <a:pt x="909085" y="1006341"/>
                  </a:cubicBezTo>
                  <a:cubicBezTo>
                    <a:pt x="907469" y="713812"/>
                    <a:pt x="905711" y="421284"/>
                    <a:pt x="904571" y="128709"/>
                  </a:cubicBezTo>
                  <a:cubicBezTo>
                    <a:pt x="904523" y="113695"/>
                    <a:pt x="899440" y="107661"/>
                    <a:pt x="885851" y="103242"/>
                  </a:cubicBezTo>
                  <a:cubicBezTo>
                    <a:pt x="788215" y="71220"/>
                    <a:pt x="687586" y="59532"/>
                    <a:pt x="585484" y="57869"/>
                  </a:cubicBezTo>
                  <a:cubicBezTo>
                    <a:pt x="499298" y="56491"/>
                    <a:pt x="414205" y="66231"/>
                    <a:pt x="331298" y="82812"/>
                  </a:cubicBezTo>
                  <a:cubicBezTo>
                    <a:pt x="331298" y="386838"/>
                    <a:pt x="331298" y="689629"/>
                    <a:pt x="331298" y="993465"/>
                  </a:cubicBezTo>
                  <a:cubicBezTo>
                    <a:pt x="527615" y="958306"/>
                    <a:pt x="719324" y="959114"/>
                    <a:pt x="909085" y="1022162"/>
                  </a:cubicBezTo>
                  <a:close/>
                  <a:moveTo>
                    <a:pt x="1540227" y="989997"/>
                  </a:moveTo>
                  <a:cubicBezTo>
                    <a:pt x="1540512" y="984438"/>
                    <a:pt x="1540940" y="980019"/>
                    <a:pt x="1540940" y="975553"/>
                  </a:cubicBezTo>
                  <a:cubicBezTo>
                    <a:pt x="1539752" y="681980"/>
                    <a:pt x="1538422" y="388359"/>
                    <a:pt x="1537661" y="94785"/>
                  </a:cubicBezTo>
                  <a:cubicBezTo>
                    <a:pt x="1537614" y="81150"/>
                    <a:pt x="1532530" y="77444"/>
                    <a:pt x="1520652" y="76113"/>
                  </a:cubicBezTo>
                  <a:cubicBezTo>
                    <a:pt x="1473711" y="70840"/>
                    <a:pt x="1426960" y="62858"/>
                    <a:pt x="1379876" y="59817"/>
                  </a:cubicBezTo>
                  <a:cubicBezTo>
                    <a:pt x="1242663" y="50932"/>
                    <a:pt x="1107778" y="64378"/>
                    <a:pt x="976598" y="107899"/>
                  </a:cubicBezTo>
                  <a:cubicBezTo>
                    <a:pt x="964483" y="111890"/>
                    <a:pt x="960587" y="117401"/>
                    <a:pt x="960635" y="130324"/>
                  </a:cubicBezTo>
                  <a:cubicBezTo>
                    <a:pt x="962060" y="422900"/>
                    <a:pt x="962915" y="715475"/>
                    <a:pt x="963960" y="1008051"/>
                  </a:cubicBezTo>
                  <a:cubicBezTo>
                    <a:pt x="963960" y="1012850"/>
                    <a:pt x="964436" y="1017696"/>
                    <a:pt x="964768" y="1024062"/>
                  </a:cubicBezTo>
                  <a:cubicBezTo>
                    <a:pt x="1057463" y="989331"/>
                    <a:pt x="1152533" y="974413"/>
                    <a:pt x="1249314" y="969567"/>
                  </a:cubicBezTo>
                  <a:cubicBezTo>
                    <a:pt x="1346618" y="964625"/>
                    <a:pt x="1443351" y="970849"/>
                    <a:pt x="1540227" y="989997"/>
                  </a:cubicBezTo>
                  <a:close/>
                  <a:moveTo>
                    <a:pt x="274664" y="1059601"/>
                  </a:moveTo>
                  <a:cubicBezTo>
                    <a:pt x="274664" y="785792"/>
                    <a:pt x="274664" y="512364"/>
                    <a:pt x="274664" y="235372"/>
                  </a:cubicBezTo>
                  <a:cubicBezTo>
                    <a:pt x="248960" y="244827"/>
                    <a:pt x="227342" y="253379"/>
                    <a:pt x="205345" y="260648"/>
                  </a:cubicBezTo>
                  <a:cubicBezTo>
                    <a:pt x="192421" y="264924"/>
                    <a:pt x="188050" y="271528"/>
                    <a:pt x="188145" y="285877"/>
                  </a:cubicBezTo>
                  <a:cubicBezTo>
                    <a:pt x="190616" y="577454"/>
                    <a:pt x="192421" y="869032"/>
                    <a:pt x="194322" y="1160658"/>
                  </a:cubicBezTo>
                  <a:cubicBezTo>
                    <a:pt x="194369" y="1165171"/>
                    <a:pt x="194322" y="1169638"/>
                    <a:pt x="194322" y="1175244"/>
                  </a:cubicBezTo>
                  <a:cubicBezTo>
                    <a:pt x="198455" y="1174151"/>
                    <a:pt x="201449" y="1173723"/>
                    <a:pt x="204157" y="1172678"/>
                  </a:cubicBezTo>
                  <a:cubicBezTo>
                    <a:pt x="288727" y="1140228"/>
                    <a:pt x="376481" y="1121698"/>
                    <a:pt x="466515" y="1113859"/>
                  </a:cubicBezTo>
                  <a:cubicBezTo>
                    <a:pt x="623826" y="1100176"/>
                    <a:pt x="778333" y="1112434"/>
                    <a:pt x="928564" y="1164221"/>
                  </a:cubicBezTo>
                  <a:cubicBezTo>
                    <a:pt x="933743" y="1166027"/>
                    <a:pt x="940680" y="1166027"/>
                    <a:pt x="945811" y="1164174"/>
                  </a:cubicBezTo>
                  <a:cubicBezTo>
                    <a:pt x="1043352" y="1129205"/>
                    <a:pt x="1144314" y="1112956"/>
                    <a:pt x="1247461" y="1108158"/>
                  </a:cubicBezTo>
                  <a:cubicBezTo>
                    <a:pt x="1365575" y="1102694"/>
                    <a:pt x="1482215" y="1112006"/>
                    <a:pt x="1596671" y="1142651"/>
                  </a:cubicBezTo>
                  <a:cubicBezTo>
                    <a:pt x="1623990" y="1149968"/>
                    <a:pt x="1650786" y="1159328"/>
                    <a:pt x="1679721" y="1168307"/>
                  </a:cubicBezTo>
                  <a:cubicBezTo>
                    <a:pt x="1679721" y="1161228"/>
                    <a:pt x="1679721" y="1155242"/>
                    <a:pt x="1679721" y="1149255"/>
                  </a:cubicBezTo>
                  <a:cubicBezTo>
                    <a:pt x="1679198" y="860195"/>
                    <a:pt x="1678675" y="571135"/>
                    <a:pt x="1678153" y="282123"/>
                  </a:cubicBezTo>
                  <a:cubicBezTo>
                    <a:pt x="1678153" y="278037"/>
                    <a:pt x="1678675" y="273904"/>
                    <a:pt x="1677963" y="269960"/>
                  </a:cubicBezTo>
                  <a:cubicBezTo>
                    <a:pt x="1677393" y="266872"/>
                    <a:pt x="1675967" y="262263"/>
                    <a:pt x="1673734" y="261361"/>
                  </a:cubicBezTo>
                  <a:cubicBezTo>
                    <a:pt x="1647603" y="251146"/>
                    <a:pt x="1621282" y="241501"/>
                    <a:pt x="1594628" y="231571"/>
                  </a:cubicBezTo>
                  <a:cubicBezTo>
                    <a:pt x="1594628" y="510511"/>
                    <a:pt x="1594628" y="785982"/>
                    <a:pt x="1594628" y="1059696"/>
                  </a:cubicBezTo>
                  <a:cubicBezTo>
                    <a:pt x="1541795" y="1050431"/>
                    <a:pt x="1489532" y="1039694"/>
                    <a:pt x="1436795" y="1032329"/>
                  </a:cubicBezTo>
                  <a:cubicBezTo>
                    <a:pt x="1354837" y="1020927"/>
                    <a:pt x="1272357" y="1022162"/>
                    <a:pt x="1190067" y="1029241"/>
                  </a:cubicBezTo>
                  <a:cubicBezTo>
                    <a:pt x="1115997" y="1035655"/>
                    <a:pt x="1042117" y="1045110"/>
                    <a:pt x="972512" y="1072524"/>
                  </a:cubicBezTo>
                  <a:cubicBezTo>
                    <a:pt x="947569" y="1082359"/>
                    <a:pt x="927709" y="1082216"/>
                    <a:pt x="902908" y="1072619"/>
                  </a:cubicBezTo>
                  <a:cubicBezTo>
                    <a:pt x="834159" y="1045918"/>
                    <a:pt x="761324" y="1036795"/>
                    <a:pt x="688251" y="1030714"/>
                  </a:cubicBezTo>
                  <a:cubicBezTo>
                    <a:pt x="584914" y="1022114"/>
                    <a:pt x="481861" y="1024918"/>
                    <a:pt x="379332" y="1040311"/>
                  </a:cubicBezTo>
                  <a:cubicBezTo>
                    <a:pt x="345408" y="1045442"/>
                    <a:pt x="311675" y="1052759"/>
                    <a:pt x="274664" y="1059601"/>
                  </a:cubicBezTo>
                  <a:close/>
                  <a:moveTo>
                    <a:pt x="145148" y="1256726"/>
                  </a:moveTo>
                  <a:cubicBezTo>
                    <a:pt x="145623" y="1258294"/>
                    <a:pt x="146098" y="1259862"/>
                    <a:pt x="146573" y="1261430"/>
                  </a:cubicBezTo>
                  <a:cubicBezTo>
                    <a:pt x="673903" y="1259387"/>
                    <a:pt x="1201185" y="1257344"/>
                    <a:pt x="1728515" y="1255348"/>
                  </a:cubicBezTo>
                  <a:cubicBezTo>
                    <a:pt x="1728800" y="1253828"/>
                    <a:pt x="1729133" y="1252355"/>
                    <a:pt x="1729418" y="1250835"/>
                  </a:cubicBezTo>
                  <a:cubicBezTo>
                    <a:pt x="1704807" y="1240287"/>
                    <a:pt x="1680576" y="1228694"/>
                    <a:pt x="1655537" y="1219335"/>
                  </a:cubicBezTo>
                  <a:cubicBezTo>
                    <a:pt x="1566691" y="1186267"/>
                    <a:pt x="1474234" y="1170113"/>
                    <a:pt x="1379923" y="1165171"/>
                  </a:cubicBezTo>
                  <a:cubicBezTo>
                    <a:pt x="1232448" y="1157427"/>
                    <a:pt x="1087395" y="1169970"/>
                    <a:pt x="947521" y="1221520"/>
                  </a:cubicBezTo>
                  <a:cubicBezTo>
                    <a:pt x="941582" y="1223705"/>
                    <a:pt x="933696" y="1223325"/>
                    <a:pt x="927471" y="1221615"/>
                  </a:cubicBezTo>
                  <a:cubicBezTo>
                    <a:pt x="891790" y="1211685"/>
                    <a:pt x="856727" y="1199095"/>
                    <a:pt x="820713" y="1190875"/>
                  </a:cubicBezTo>
                  <a:cubicBezTo>
                    <a:pt x="709821" y="1165551"/>
                    <a:pt x="597409" y="1160135"/>
                    <a:pt x="484142" y="1168687"/>
                  </a:cubicBezTo>
                  <a:cubicBezTo>
                    <a:pt x="396531" y="1175291"/>
                    <a:pt x="310820" y="1190780"/>
                    <a:pt x="228245" y="1221330"/>
                  </a:cubicBezTo>
                  <a:cubicBezTo>
                    <a:pt x="200023" y="1231688"/>
                    <a:pt x="172799" y="1244801"/>
                    <a:pt x="145148" y="1256726"/>
                  </a:cubicBezTo>
                  <a:close/>
                  <a:moveTo>
                    <a:pt x="1735642" y="343080"/>
                  </a:moveTo>
                  <a:cubicBezTo>
                    <a:pt x="1735642" y="647391"/>
                    <a:pt x="1735642" y="950847"/>
                    <a:pt x="1735642" y="1254303"/>
                  </a:cubicBezTo>
                  <a:cubicBezTo>
                    <a:pt x="1764909" y="1254303"/>
                    <a:pt x="1791088" y="1254303"/>
                    <a:pt x="1815556" y="1254303"/>
                  </a:cubicBezTo>
                  <a:cubicBezTo>
                    <a:pt x="1815556" y="950134"/>
                    <a:pt x="1815556" y="647106"/>
                    <a:pt x="1815556" y="343080"/>
                  </a:cubicBezTo>
                  <a:cubicBezTo>
                    <a:pt x="1786717" y="343080"/>
                    <a:pt x="1760965" y="343080"/>
                    <a:pt x="1735642" y="343080"/>
                  </a:cubicBezTo>
                  <a:close/>
                  <a:moveTo>
                    <a:pt x="136025" y="1260955"/>
                  </a:moveTo>
                  <a:cubicBezTo>
                    <a:pt x="136025" y="956834"/>
                    <a:pt x="136025" y="654471"/>
                    <a:pt x="136025" y="352298"/>
                  </a:cubicBezTo>
                  <a:cubicBezTo>
                    <a:pt x="106996" y="352298"/>
                    <a:pt x="80817" y="352298"/>
                    <a:pt x="56206" y="352298"/>
                  </a:cubicBezTo>
                  <a:cubicBezTo>
                    <a:pt x="56206" y="655991"/>
                    <a:pt x="56206" y="958306"/>
                    <a:pt x="56206" y="1260955"/>
                  </a:cubicBezTo>
                  <a:cubicBezTo>
                    <a:pt x="84903" y="1260955"/>
                    <a:pt x="110702" y="1260955"/>
                    <a:pt x="136025" y="1260955"/>
                  </a:cubicBezTo>
                  <a:close/>
                </a:path>
              </a:pathLst>
            </a:custGeom>
            <a:solidFill>
              <a:schemeClr val="accent1"/>
            </a:solidFill>
            <a:ln w="4751"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2C27E2EF-9754-4950-AF48-CDF3A6966E64}"/>
                </a:ext>
              </a:extLst>
            </p:cNvPr>
            <p:cNvSpPr/>
            <p:nvPr/>
          </p:nvSpPr>
          <p:spPr>
            <a:xfrm>
              <a:off x="4596745" y="2476691"/>
              <a:ext cx="422947" cy="1069625"/>
            </a:xfrm>
            <a:custGeom>
              <a:avLst/>
              <a:gdLst>
                <a:gd name="connsiteX0" fmla="*/ 0 w 422947"/>
                <a:gd name="connsiteY0" fmla="*/ 95308 h 1069625"/>
                <a:gd name="connsiteX1" fmla="*/ 6272 w 422947"/>
                <a:gd name="connsiteY1" fmla="*/ 27272 h 1069625"/>
                <a:gd name="connsiteX2" fmla="*/ 9075 w 422947"/>
                <a:gd name="connsiteY2" fmla="*/ 0 h 1069625"/>
                <a:gd name="connsiteX3" fmla="*/ 217127 w 422947"/>
                <a:gd name="connsiteY3" fmla="*/ 21285 h 1069625"/>
                <a:gd name="connsiteX4" fmla="*/ 245302 w 422947"/>
                <a:gd name="connsiteY4" fmla="*/ 509703 h 1069625"/>
                <a:gd name="connsiteX5" fmla="*/ 422947 w 422947"/>
                <a:gd name="connsiteY5" fmla="*/ 963770 h 1069625"/>
                <a:gd name="connsiteX6" fmla="*/ 243401 w 422947"/>
                <a:gd name="connsiteY6" fmla="*/ 1069626 h 1069625"/>
                <a:gd name="connsiteX7" fmla="*/ 236417 w 422947"/>
                <a:gd name="connsiteY7" fmla="*/ 1059696 h 1069625"/>
                <a:gd name="connsiteX8" fmla="*/ 18434 w 422947"/>
                <a:gd name="connsiteY8" fmla="*/ 429836 h 1069625"/>
                <a:gd name="connsiteX9" fmla="*/ 2471 w 422947"/>
                <a:gd name="connsiteY9" fmla="*/ 275139 h 1069625"/>
                <a:gd name="connsiteX10" fmla="*/ 0 w 422947"/>
                <a:gd name="connsiteY10" fmla="*/ 260220 h 1069625"/>
                <a:gd name="connsiteX11" fmla="*/ 0 w 422947"/>
                <a:gd name="connsiteY11" fmla="*/ 95308 h 106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2947" h="1069625">
                  <a:moveTo>
                    <a:pt x="0" y="95308"/>
                  </a:moveTo>
                  <a:cubicBezTo>
                    <a:pt x="2091" y="72645"/>
                    <a:pt x="4133" y="49935"/>
                    <a:pt x="6272" y="27272"/>
                  </a:cubicBezTo>
                  <a:cubicBezTo>
                    <a:pt x="7079" y="18767"/>
                    <a:pt x="8029" y="10310"/>
                    <a:pt x="9075" y="0"/>
                  </a:cubicBezTo>
                  <a:cubicBezTo>
                    <a:pt x="78822" y="7127"/>
                    <a:pt x="147333" y="14111"/>
                    <a:pt x="217127" y="21285"/>
                  </a:cubicBezTo>
                  <a:cubicBezTo>
                    <a:pt x="201354" y="186673"/>
                    <a:pt x="210096" y="349019"/>
                    <a:pt x="245302" y="509703"/>
                  </a:cubicBezTo>
                  <a:cubicBezTo>
                    <a:pt x="280365" y="669769"/>
                    <a:pt x="339137" y="820618"/>
                    <a:pt x="422947" y="963770"/>
                  </a:cubicBezTo>
                  <a:cubicBezTo>
                    <a:pt x="362893" y="999166"/>
                    <a:pt x="303551" y="1034135"/>
                    <a:pt x="243401" y="1069626"/>
                  </a:cubicBezTo>
                  <a:cubicBezTo>
                    <a:pt x="240836" y="1066015"/>
                    <a:pt x="238318" y="1063022"/>
                    <a:pt x="236417" y="1059696"/>
                  </a:cubicBezTo>
                  <a:cubicBezTo>
                    <a:pt x="123197" y="863759"/>
                    <a:pt x="49982" y="653900"/>
                    <a:pt x="18434" y="429836"/>
                  </a:cubicBezTo>
                  <a:cubicBezTo>
                    <a:pt x="11213" y="378524"/>
                    <a:pt x="7744" y="326689"/>
                    <a:pt x="2471" y="275139"/>
                  </a:cubicBezTo>
                  <a:cubicBezTo>
                    <a:pt x="1948" y="270150"/>
                    <a:pt x="855" y="265209"/>
                    <a:pt x="0" y="260220"/>
                  </a:cubicBezTo>
                  <a:cubicBezTo>
                    <a:pt x="0" y="205250"/>
                    <a:pt x="0" y="150279"/>
                    <a:pt x="0" y="95308"/>
                  </a:cubicBezTo>
                  <a:close/>
                </a:path>
              </a:pathLst>
            </a:custGeom>
            <a:grpFill/>
            <a:ln w="4751"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59E1BD7-2C33-4C6E-BFC9-FF1FAC1DEEAC}"/>
                </a:ext>
              </a:extLst>
            </p:cNvPr>
            <p:cNvSpPr/>
            <p:nvPr/>
          </p:nvSpPr>
          <p:spPr>
            <a:xfrm>
              <a:off x="5435744" y="1934007"/>
              <a:ext cx="1864314" cy="1864980"/>
            </a:xfrm>
            <a:custGeom>
              <a:avLst/>
              <a:gdLst>
                <a:gd name="connsiteX0" fmla="*/ 931848 w 1864314"/>
                <a:gd name="connsiteY0" fmla="*/ 1864976 h 1864980"/>
                <a:gd name="connsiteX1" fmla="*/ 5 w 1864314"/>
                <a:gd name="connsiteY1" fmla="*/ 928334 h 1864980"/>
                <a:gd name="connsiteX2" fmla="*/ 941398 w 1864314"/>
                <a:gd name="connsiteY2" fmla="*/ 8 h 1864980"/>
                <a:gd name="connsiteX3" fmla="*/ 1864308 w 1864314"/>
                <a:gd name="connsiteY3" fmla="*/ 931755 h 1864980"/>
                <a:gd name="connsiteX4" fmla="*/ 931848 w 1864314"/>
                <a:gd name="connsiteY4" fmla="*/ 1864976 h 1864980"/>
                <a:gd name="connsiteX5" fmla="*/ 425328 w 1864314"/>
                <a:gd name="connsiteY5" fmla="*/ 979362 h 1864980"/>
                <a:gd name="connsiteX6" fmla="*/ 92463 w 1864314"/>
                <a:gd name="connsiteY6" fmla="*/ 979362 h 1864980"/>
                <a:gd name="connsiteX7" fmla="*/ 251911 w 1864314"/>
                <a:gd name="connsiteY7" fmla="*/ 1426777 h 1864980"/>
                <a:gd name="connsiteX8" fmla="*/ 487758 w 1864314"/>
                <a:gd name="connsiteY8" fmla="*/ 1304910 h 1864980"/>
                <a:gd name="connsiteX9" fmla="*/ 425328 w 1864314"/>
                <a:gd name="connsiteY9" fmla="*/ 979362 h 1864980"/>
                <a:gd name="connsiteX10" fmla="*/ 1387673 w 1864314"/>
                <a:gd name="connsiteY10" fmla="*/ 1309804 h 1864980"/>
                <a:gd name="connsiteX11" fmla="*/ 1611975 w 1864314"/>
                <a:gd name="connsiteY11" fmla="*/ 1427157 h 1864980"/>
                <a:gd name="connsiteX12" fmla="*/ 1771613 w 1864314"/>
                <a:gd name="connsiteY12" fmla="*/ 979124 h 1864980"/>
                <a:gd name="connsiteX13" fmla="*/ 1451433 w 1864314"/>
                <a:gd name="connsiteY13" fmla="*/ 979124 h 1864980"/>
                <a:gd name="connsiteX14" fmla="*/ 1387673 w 1864314"/>
                <a:gd name="connsiteY14" fmla="*/ 1309804 h 1864980"/>
                <a:gd name="connsiteX15" fmla="*/ 238893 w 1864314"/>
                <a:gd name="connsiteY15" fmla="*/ 456260 h 1864980"/>
                <a:gd name="connsiteX16" fmla="*/ 92558 w 1864314"/>
                <a:gd name="connsiteY16" fmla="*/ 885194 h 1864980"/>
                <a:gd name="connsiteX17" fmla="*/ 425185 w 1864314"/>
                <a:gd name="connsiteY17" fmla="*/ 885194 h 1864980"/>
                <a:gd name="connsiteX18" fmla="*/ 479159 w 1864314"/>
                <a:gd name="connsiteY18" fmla="*/ 583353 h 1864980"/>
                <a:gd name="connsiteX19" fmla="*/ 238893 w 1864314"/>
                <a:gd name="connsiteY19" fmla="*/ 456260 h 1864980"/>
                <a:gd name="connsiteX20" fmla="*/ 1771661 w 1864314"/>
                <a:gd name="connsiteY20" fmla="*/ 885241 h 1864980"/>
                <a:gd name="connsiteX21" fmla="*/ 1624945 w 1864314"/>
                <a:gd name="connsiteY21" fmla="*/ 455975 h 1864980"/>
                <a:gd name="connsiteX22" fmla="*/ 1394990 w 1864314"/>
                <a:gd name="connsiteY22" fmla="*/ 578935 h 1864980"/>
                <a:gd name="connsiteX23" fmla="*/ 1451386 w 1864314"/>
                <a:gd name="connsiteY23" fmla="*/ 885241 h 1864980"/>
                <a:gd name="connsiteX24" fmla="*/ 1771661 w 1864314"/>
                <a:gd name="connsiteY24" fmla="*/ 885241 h 1864980"/>
                <a:gd name="connsiteX25" fmla="*/ 1359499 w 1864314"/>
                <a:gd name="connsiteY25" fmla="*/ 979172 h 1864980"/>
                <a:gd name="connsiteX26" fmla="*/ 978742 w 1864314"/>
                <a:gd name="connsiteY26" fmla="*/ 979172 h 1864980"/>
                <a:gd name="connsiteX27" fmla="*/ 978742 w 1864314"/>
                <a:gd name="connsiteY27" fmla="*/ 1227609 h 1864980"/>
                <a:gd name="connsiteX28" fmla="*/ 1299872 w 1864314"/>
                <a:gd name="connsiteY28" fmla="*/ 1283102 h 1864980"/>
                <a:gd name="connsiteX29" fmla="*/ 1359499 w 1864314"/>
                <a:gd name="connsiteY29" fmla="*/ 979172 h 1864980"/>
                <a:gd name="connsiteX30" fmla="*/ 576129 w 1864314"/>
                <a:gd name="connsiteY30" fmla="*/ 1279682 h 1864980"/>
                <a:gd name="connsiteX31" fmla="*/ 885809 w 1864314"/>
                <a:gd name="connsiteY31" fmla="*/ 1227372 h 1864980"/>
                <a:gd name="connsiteX32" fmla="*/ 885809 w 1864314"/>
                <a:gd name="connsiteY32" fmla="*/ 979077 h 1864980"/>
                <a:gd name="connsiteX33" fmla="*/ 517263 w 1864314"/>
                <a:gd name="connsiteY33" fmla="*/ 979077 h 1864980"/>
                <a:gd name="connsiteX34" fmla="*/ 576129 w 1864314"/>
                <a:gd name="connsiteY34" fmla="*/ 1279682 h 1864980"/>
                <a:gd name="connsiteX35" fmla="*/ 978219 w 1864314"/>
                <a:gd name="connsiteY35" fmla="*/ 885004 h 1864980"/>
                <a:gd name="connsiteX36" fmla="*/ 1359404 w 1864314"/>
                <a:gd name="connsiteY36" fmla="*/ 885004 h 1864980"/>
                <a:gd name="connsiteX37" fmla="*/ 1307046 w 1864314"/>
                <a:gd name="connsiteY37" fmla="*/ 605969 h 1864980"/>
                <a:gd name="connsiteX38" fmla="*/ 978219 w 1864314"/>
                <a:gd name="connsiteY38" fmla="*/ 663743 h 1864980"/>
                <a:gd name="connsiteX39" fmla="*/ 978219 w 1864314"/>
                <a:gd name="connsiteY39" fmla="*/ 885004 h 1864980"/>
                <a:gd name="connsiteX40" fmla="*/ 885239 w 1864314"/>
                <a:gd name="connsiteY40" fmla="*/ 885431 h 1864980"/>
                <a:gd name="connsiteX41" fmla="*/ 885239 w 1864314"/>
                <a:gd name="connsiteY41" fmla="*/ 663505 h 1864980"/>
                <a:gd name="connsiteX42" fmla="*/ 567055 w 1864314"/>
                <a:gd name="connsiteY42" fmla="*/ 609342 h 1864980"/>
                <a:gd name="connsiteX43" fmla="*/ 517263 w 1864314"/>
                <a:gd name="connsiteY43" fmla="*/ 885431 h 1864980"/>
                <a:gd name="connsiteX44" fmla="*/ 885239 w 1864314"/>
                <a:gd name="connsiteY44" fmla="*/ 885431 h 1864980"/>
                <a:gd name="connsiteX45" fmla="*/ 1275213 w 1864314"/>
                <a:gd name="connsiteY45" fmla="*/ 519878 h 1864980"/>
                <a:gd name="connsiteX46" fmla="*/ 978884 w 1864314"/>
                <a:gd name="connsiteY46" fmla="*/ 91325 h 1864980"/>
                <a:gd name="connsiteX47" fmla="*/ 978884 w 1864314"/>
                <a:gd name="connsiteY47" fmla="*/ 571761 h 1864980"/>
                <a:gd name="connsiteX48" fmla="*/ 1275213 w 1864314"/>
                <a:gd name="connsiteY48" fmla="*/ 519878 h 1864980"/>
                <a:gd name="connsiteX49" fmla="*/ 885382 w 1864314"/>
                <a:gd name="connsiteY49" fmla="*/ 571666 h 1864980"/>
                <a:gd name="connsiteX50" fmla="*/ 885382 w 1864314"/>
                <a:gd name="connsiteY50" fmla="*/ 98119 h 1864980"/>
                <a:gd name="connsiteX51" fmla="*/ 598650 w 1864314"/>
                <a:gd name="connsiteY51" fmla="*/ 522966 h 1864980"/>
                <a:gd name="connsiteX52" fmla="*/ 885382 w 1864314"/>
                <a:gd name="connsiteY52" fmla="*/ 571666 h 1864980"/>
                <a:gd name="connsiteX53" fmla="*/ 979169 w 1864314"/>
                <a:gd name="connsiteY53" fmla="*/ 1321064 h 1864980"/>
                <a:gd name="connsiteX54" fmla="*/ 979169 w 1864314"/>
                <a:gd name="connsiteY54" fmla="*/ 1775511 h 1864980"/>
                <a:gd name="connsiteX55" fmla="*/ 1265236 w 1864314"/>
                <a:gd name="connsiteY55" fmla="*/ 1370096 h 1864980"/>
                <a:gd name="connsiteX56" fmla="*/ 979169 w 1864314"/>
                <a:gd name="connsiteY56" fmla="*/ 1321064 h 1864980"/>
                <a:gd name="connsiteX57" fmla="*/ 609768 w 1864314"/>
                <a:gd name="connsiteY57" fmla="*/ 1365392 h 1864980"/>
                <a:gd name="connsiteX58" fmla="*/ 885049 w 1864314"/>
                <a:gd name="connsiteY58" fmla="*/ 1763919 h 1864980"/>
                <a:gd name="connsiteX59" fmla="*/ 885049 w 1864314"/>
                <a:gd name="connsiteY59" fmla="*/ 1319544 h 1864980"/>
                <a:gd name="connsiteX60" fmla="*/ 609768 w 1864314"/>
                <a:gd name="connsiteY60" fmla="*/ 1365392 h 1864980"/>
                <a:gd name="connsiteX61" fmla="*/ 512131 w 1864314"/>
                <a:gd name="connsiteY61" fmla="*/ 492464 h 1864980"/>
                <a:gd name="connsiteX62" fmla="*/ 748786 w 1864314"/>
                <a:gd name="connsiteY62" fmla="*/ 111374 h 1864980"/>
                <a:gd name="connsiteX63" fmla="*/ 298235 w 1864314"/>
                <a:gd name="connsiteY63" fmla="*/ 379624 h 1864980"/>
                <a:gd name="connsiteX64" fmla="*/ 512131 w 1864314"/>
                <a:gd name="connsiteY64" fmla="*/ 492464 h 1864980"/>
                <a:gd name="connsiteX65" fmla="*/ 1361399 w 1864314"/>
                <a:gd name="connsiteY65" fmla="*/ 488663 h 1864980"/>
                <a:gd name="connsiteX66" fmla="*/ 1565889 w 1864314"/>
                <a:gd name="connsiteY66" fmla="*/ 379624 h 1864980"/>
                <a:gd name="connsiteX67" fmla="*/ 1129448 w 1864314"/>
                <a:gd name="connsiteY67" fmla="*/ 116316 h 1864980"/>
                <a:gd name="connsiteX68" fmla="*/ 1361399 w 1864314"/>
                <a:gd name="connsiteY68" fmla="*/ 488663 h 1864980"/>
                <a:gd name="connsiteX69" fmla="*/ 751114 w 1864314"/>
                <a:gd name="connsiteY69" fmla="*/ 1753704 h 1864980"/>
                <a:gd name="connsiteX70" fmla="*/ 522536 w 1864314"/>
                <a:gd name="connsiteY70" fmla="*/ 1394897 h 1864980"/>
                <a:gd name="connsiteX71" fmla="*/ 313486 w 1864314"/>
                <a:gd name="connsiteY71" fmla="*/ 1502035 h 1864980"/>
                <a:gd name="connsiteX72" fmla="*/ 751114 w 1864314"/>
                <a:gd name="connsiteY72" fmla="*/ 1753704 h 1864980"/>
                <a:gd name="connsiteX73" fmla="*/ 1127928 w 1864314"/>
                <a:gd name="connsiteY73" fmla="*/ 1750378 h 1864980"/>
                <a:gd name="connsiteX74" fmla="*/ 1550827 w 1864314"/>
                <a:gd name="connsiteY74" fmla="*/ 1501798 h 1864980"/>
                <a:gd name="connsiteX75" fmla="*/ 1352514 w 1864314"/>
                <a:gd name="connsiteY75" fmla="*/ 1399316 h 1864980"/>
                <a:gd name="connsiteX76" fmla="*/ 1127928 w 1864314"/>
                <a:gd name="connsiteY76" fmla="*/ 1750378 h 186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864314" h="1864980">
                  <a:moveTo>
                    <a:pt x="931848" y="1864976"/>
                  </a:moveTo>
                  <a:cubicBezTo>
                    <a:pt x="413973" y="1863313"/>
                    <a:pt x="-1705" y="1445497"/>
                    <a:pt x="5" y="928334"/>
                  </a:cubicBezTo>
                  <a:cubicBezTo>
                    <a:pt x="1716" y="411409"/>
                    <a:pt x="421005" y="-2035"/>
                    <a:pt x="941398" y="8"/>
                  </a:cubicBezTo>
                  <a:cubicBezTo>
                    <a:pt x="1448915" y="2003"/>
                    <a:pt x="1866256" y="423382"/>
                    <a:pt x="1864308" y="931755"/>
                  </a:cubicBezTo>
                  <a:cubicBezTo>
                    <a:pt x="1862313" y="1449297"/>
                    <a:pt x="1445304" y="1866638"/>
                    <a:pt x="931848" y="1864976"/>
                  </a:cubicBezTo>
                  <a:close/>
                  <a:moveTo>
                    <a:pt x="425328" y="979362"/>
                  </a:moveTo>
                  <a:cubicBezTo>
                    <a:pt x="313391" y="979362"/>
                    <a:pt x="203354" y="979362"/>
                    <a:pt x="92463" y="979362"/>
                  </a:cubicBezTo>
                  <a:cubicBezTo>
                    <a:pt x="103010" y="1146269"/>
                    <a:pt x="156603" y="1295931"/>
                    <a:pt x="251911" y="1426777"/>
                  </a:cubicBezTo>
                  <a:cubicBezTo>
                    <a:pt x="331540" y="1385632"/>
                    <a:pt x="409032" y="1345580"/>
                    <a:pt x="487758" y="1304910"/>
                  </a:cubicBezTo>
                  <a:cubicBezTo>
                    <a:pt x="451887" y="1201905"/>
                    <a:pt x="430839" y="1092582"/>
                    <a:pt x="425328" y="979362"/>
                  </a:cubicBezTo>
                  <a:close/>
                  <a:moveTo>
                    <a:pt x="1387673" y="1309804"/>
                  </a:moveTo>
                  <a:cubicBezTo>
                    <a:pt x="1463454" y="1349429"/>
                    <a:pt x="1537049" y="1387960"/>
                    <a:pt x="1611975" y="1427157"/>
                  </a:cubicBezTo>
                  <a:cubicBezTo>
                    <a:pt x="1707853" y="1294980"/>
                    <a:pt x="1761398" y="1145319"/>
                    <a:pt x="1771613" y="979124"/>
                  </a:cubicBezTo>
                  <a:cubicBezTo>
                    <a:pt x="1664190" y="979124"/>
                    <a:pt x="1558097" y="979124"/>
                    <a:pt x="1451433" y="979124"/>
                  </a:cubicBezTo>
                  <a:cubicBezTo>
                    <a:pt x="1446160" y="1094054"/>
                    <a:pt x="1424494" y="1204851"/>
                    <a:pt x="1387673" y="1309804"/>
                  </a:cubicBezTo>
                  <a:close/>
                  <a:moveTo>
                    <a:pt x="238893" y="456260"/>
                  </a:moveTo>
                  <a:cubicBezTo>
                    <a:pt x="151519" y="583448"/>
                    <a:pt x="102250" y="726791"/>
                    <a:pt x="92558" y="885194"/>
                  </a:cubicBezTo>
                  <a:cubicBezTo>
                    <a:pt x="203924" y="885194"/>
                    <a:pt x="313961" y="885194"/>
                    <a:pt x="425185" y="885194"/>
                  </a:cubicBezTo>
                  <a:cubicBezTo>
                    <a:pt x="430174" y="780526"/>
                    <a:pt x="448324" y="678852"/>
                    <a:pt x="479159" y="583353"/>
                  </a:cubicBezTo>
                  <a:cubicBezTo>
                    <a:pt x="398959" y="540973"/>
                    <a:pt x="320138" y="499258"/>
                    <a:pt x="238893" y="456260"/>
                  </a:cubicBezTo>
                  <a:close/>
                  <a:moveTo>
                    <a:pt x="1771661" y="885241"/>
                  </a:moveTo>
                  <a:cubicBezTo>
                    <a:pt x="1761731" y="726600"/>
                    <a:pt x="1712604" y="582878"/>
                    <a:pt x="1624945" y="455975"/>
                  </a:cubicBezTo>
                  <a:cubicBezTo>
                    <a:pt x="1547359" y="497500"/>
                    <a:pt x="1471816" y="537838"/>
                    <a:pt x="1394990" y="578935"/>
                  </a:cubicBezTo>
                  <a:cubicBezTo>
                    <a:pt x="1427060" y="676191"/>
                    <a:pt x="1446160" y="779196"/>
                    <a:pt x="1451386" y="885241"/>
                  </a:cubicBezTo>
                  <a:cubicBezTo>
                    <a:pt x="1558524" y="885241"/>
                    <a:pt x="1664522" y="885241"/>
                    <a:pt x="1771661" y="885241"/>
                  </a:cubicBezTo>
                  <a:close/>
                  <a:moveTo>
                    <a:pt x="1359499" y="979172"/>
                  </a:moveTo>
                  <a:cubicBezTo>
                    <a:pt x="1231408" y="979172"/>
                    <a:pt x="1105027" y="979172"/>
                    <a:pt x="978742" y="979172"/>
                  </a:cubicBezTo>
                  <a:cubicBezTo>
                    <a:pt x="978742" y="1062507"/>
                    <a:pt x="978742" y="1144701"/>
                    <a:pt x="978742" y="1227609"/>
                  </a:cubicBezTo>
                  <a:cubicBezTo>
                    <a:pt x="1088636" y="1232360"/>
                    <a:pt x="1195346" y="1250605"/>
                    <a:pt x="1299872" y="1283102"/>
                  </a:cubicBezTo>
                  <a:cubicBezTo>
                    <a:pt x="1334650" y="1183898"/>
                    <a:pt x="1354652" y="1083744"/>
                    <a:pt x="1359499" y="979172"/>
                  </a:cubicBezTo>
                  <a:close/>
                  <a:moveTo>
                    <a:pt x="576129" y="1279682"/>
                  </a:moveTo>
                  <a:cubicBezTo>
                    <a:pt x="677756" y="1248657"/>
                    <a:pt x="780761" y="1232503"/>
                    <a:pt x="885809" y="1227372"/>
                  </a:cubicBezTo>
                  <a:cubicBezTo>
                    <a:pt x="885809" y="1143704"/>
                    <a:pt x="885809" y="1061937"/>
                    <a:pt x="885809" y="979077"/>
                  </a:cubicBezTo>
                  <a:cubicBezTo>
                    <a:pt x="762897" y="979077"/>
                    <a:pt x="640555" y="979077"/>
                    <a:pt x="517263" y="979077"/>
                  </a:cubicBezTo>
                  <a:cubicBezTo>
                    <a:pt x="522346" y="1082556"/>
                    <a:pt x="541779" y="1182141"/>
                    <a:pt x="576129" y="1279682"/>
                  </a:cubicBezTo>
                  <a:close/>
                  <a:moveTo>
                    <a:pt x="978219" y="885004"/>
                  </a:moveTo>
                  <a:cubicBezTo>
                    <a:pt x="1106025" y="885004"/>
                    <a:pt x="1232358" y="885004"/>
                    <a:pt x="1359404" y="885004"/>
                  </a:cubicBezTo>
                  <a:cubicBezTo>
                    <a:pt x="1354367" y="789078"/>
                    <a:pt x="1337596" y="696763"/>
                    <a:pt x="1307046" y="605969"/>
                  </a:cubicBezTo>
                  <a:cubicBezTo>
                    <a:pt x="1199052" y="640272"/>
                    <a:pt x="1089918" y="659182"/>
                    <a:pt x="978219" y="663743"/>
                  </a:cubicBezTo>
                  <a:cubicBezTo>
                    <a:pt x="978219" y="738573"/>
                    <a:pt x="978219" y="811171"/>
                    <a:pt x="978219" y="885004"/>
                  </a:cubicBezTo>
                  <a:close/>
                  <a:moveTo>
                    <a:pt x="885239" y="885431"/>
                  </a:moveTo>
                  <a:cubicBezTo>
                    <a:pt x="885239" y="810553"/>
                    <a:pt x="885239" y="737671"/>
                    <a:pt x="885239" y="663505"/>
                  </a:cubicBezTo>
                  <a:cubicBezTo>
                    <a:pt x="776390" y="659657"/>
                    <a:pt x="670915" y="640747"/>
                    <a:pt x="567055" y="609342"/>
                  </a:cubicBezTo>
                  <a:cubicBezTo>
                    <a:pt x="538073" y="700374"/>
                    <a:pt x="521301" y="791501"/>
                    <a:pt x="517263" y="885431"/>
                  </a:cubicBezTo>
                  <a:cubicBezTo>
                    <a:pt x="641078" y="885431"/>
                    <a:pt x="762849" y="885431"/>
                    <a:pt x="885239" y="885431"/>
                  </a:cubicBezTo>
                  <a:close/>
                  <a:moveTo>
                    <a:pt x="1275213" y="519878"/>
                  </a:moveTo>
                  <a:cubicBezTo>
                    <a:pt x="1205371" y="356439"/>
                    <a:pt x="1104790" y="217135"/>
                    <a:pt x="978884" y="91325"/>
                  </a:cubicBezTo>
                  <a:cubicBezTo>
                    <a:pt x="978884" y="254051"/>
                    <a:pt x="978884" y="412407"/>
                    <a:pt x="978884" y="571761"/>
                  </a:cubicBezTo>
                  <a:cubicBezTo>
                    <a:pt x="1080131" y="567770"/>
                    <a:pt x="1177720" y="550428"/>
                    <a:pt x="1275213" y="519878"/>
                  </a:cubicBezTo>
                  <a:close/>
                  <a:moveTo>
                    <a:pt x="885382" y="571666"/>
                  </a:moveTo>
                  <a:cubicBezTo>
                    <a:pt x="885382" y="413215"/>
                    <a:pt x="885382" y="257377"/>
                    <a:pt x="885382" y="98119"/>
                  </a:cubicBezTo>
                  <a:cubicBezTo>
                    <a:pt x="763182" y="223834"/>
                    <a:pt x="665593" y="362092"/>
                    <a:pt x="598650" y="522966"/>
                  </a:cubicBezTo>
                  <a:cubicBezTo>
                    <a:pt x="692960" y="551378"/>
                    <a:pt x="787460" y="568102"/>
                    <a:pt x="885382" y="571666"/>
                  </a:cubicBezTo>
                  <a:close/>
                  <a:moveTo>
                    <a:pt x="979169" y="1321064"/>
                  </a:moveTo>
                  <a:cubicBezTo>
                    <a:pt x="979169" y="1470963"/>
                    <a:pt x="979169" y="1620909"/>
                    <a:pt x="979169" y="1775511"/>
                  </a:cubicBezTo>
                  <a:cubicBezTo>
                    <a:pt x="1099991" y="1654642"/>
                    <a:pt x="1196629" y="1522370"/>
                    <a:pt x="1265236" y="1370096"/>
                  </a:cubicBezTo>
                  <a:cubicBezTo>
                    <a:pt x="1217914" y="1347623"/>
                    <a:pt x="1028581" y="1315315"/>
                    <a:pt x="979169" y="1321064"/>
                  </a:cubicBezTo>
                  <a:close/>
                  <a:moveTo>
                    <a:pt x="609768" y="1365392"/>
                  </a:moveTo>
                  <a:cubicBezTo>
                    <a:pt x="676616" y="1515861"/>
                    <a:pt x="770071" y="1645948"/>
                    <a:pt x="885049" y="1763919"/>
                  </a:cubicBezTo>
                  <a:cubicBezTo>
                    <a:pt x="885049" y="1614210"/>
                    <a:pt x="885049" y="1467209"/>
                    <a:pt x="885049" y="1319544"/>
                  </a:cubicBezTo>
                  <a:cubicBezTo>
                    <a:pt x="791024" y="1323725"/>
                    <a:pt x="700229" y="1338406"/>
                    <a:pt x="609768" y="1365392"/>
                  </a:cubicBezTo>
                  <a:close/>
                  <a:moveTo>
                    <a:pt x="512131" y="492464"/>
                  </a:moveTo>
                  <a:cubicBezTo>
                    <a:pt x="569573" y="352828"/>
                    <a:pt x="649107" y="228348"/>
                    <a:pt x="748786" y="111374"/>
                  </a:cubicBezTo>
                  <a:cubicBezTo>
                    <a:pt x="567672" y="154325"/>
                    <a:pt x="419579" y="243124"/>
                    <a:pt x="298235" y="379624"/>
                  </a:cubicBezTo>
                  <a:cubicBezTo>
                    <a:pt x="366414" y="425378"/>
                    <a:pt x="436303" y="462199"/>
                    <a:pt x="512131" y="492464"/>
                  </a:cubicBezTo>
                  <a:close/>
                  <a:moveTo>
                    <a:pt x="1361399" y="488663"/>
                  </a:moveTo>
                  <a:cubicBezTo>
                    <a:pt x="1434044" y="458873"/>
                    <a:pt x="1501083" y="423287"/>
                    <a:pt x="1565889" y="379624"/>
                  </a:cubicBezTo>
                  <a:cubicBezTo>
                    <a:pt x="1447110" y="246022"/>
                    <a:pt x="1302532" y="157841"/>
                    <a:pt x="1129448" y="116316"/>
                  </a:cubicBezTo>
                  <a:cubicBezTo>
                    <a:pt x="1224566" y="229108"/>
                    <a:pt x="1303673" y="351497"/>
                    <a:pt x="1361399" y="488663"/>
                  </a:cubicBezTo>
                  <a:close/>
                  <a:moveTo>
                    <a:pt x="751114" y="1753704"/>
                  </a:moveTo>
                  <a:cubicBezTo>
                    <a:pt x="656139" y="1643002"/>
                    <a:pt x="579503" y="1525173"/>
                    <a:pt x="522536" y="1394897"/>
                  </a:cubicBezTo>
                  <a:cubicBezTo>
                    <a:pt x="448466" y="1423831"/>
                    <a:pt x="379527" y="1458610"/>
                    <a:pt x="313486" y="1502035"/>
                  </a:cubicBezTo>
                  <a:cubicBezTo>
                    <a:pt x="433975" y="1630221"/>
                    <a:pt x="577697" y="1713509"/>
                    <a:pt x="751114" y="1753704"/>
                  </a:cubicBezTo>
                  <a:close/>
                  <a:moveTo>
                    <a:pt x="1127928" y="1750378"/>
                  </a:moveTo>
                  <a:cubicBezTo>
                    <a:pt x="1295738" y="1708093"/>
                    <a:pt x="1434567" y="1626040"/>
                    <a:pt x="1550827" y="1501798"/>
                  </a:cubicBezTo>
                  <a:cubicBezTo>
                    <a:pt x="1487304" y="1460843"/>
                    <a:pt x="1422451" y="1426920"/>
                    <a:pt x="1352514" y="1399316"/>
                  </a:cubicBezTo>
                  <a:cubicBezTo>
                    <a:pt x="1295976" y="1527026"/>
                    <a:pt x="1221003" y="1641814"/>
                    <a:pt x="1127928" y="1750378"/>
                  </a:cubicBezTo>
                  <a:close/>
                </a:path>
              </a:pathLst>
            </a:custGeom>
            <a:solidFill>
              <a:schemeClr val="accent1"/>
            </a:solidFill>
            <a:ln w="4751"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51614991-FB79-4866-8017-CD0C3B641B3E}"/>
                </a:ext>
              </a:extLst>
            </p:cNvPr>
            <p:cNvSpPr/>
            <p:nvPr/>
          </p:nvSpPr>
          <p:spPr>
            <a:xfrm>
              <a:off x="7740151" y="2333396"/>
              <a:ext cx="365656" cy="1090673"/>
            </a:xfrm>
            <a:custGeom>
              <a:avLst/>
              <a:gdLst>
                <a:gd name="connsiteX0" fmla="*/ 188193 w 365656"/>
                <a:gd name="connsiteY0" fmla="*/ 1090673 h 1090673"/>
                <a:gd name="connsiteX1" fmla="*/ 0 w 365656"/>
                <a:gd name="connsiteY1" fmla="*/ 998834 h 1090673"/>
                <a:gd name="connsiteX2" fmla="*/ 142107 w 365656"/>
                <a:gd name="connsiteY2" fmla="*/ 528993 h 1090673"/>
                <a:gd name="connsiteX3" fmla="*/ 129231 w 365656"/>
                <a:gd name="connsiteY3" fmla="*/ 38579 h 1090673"/>
                <a:gd name="connsiteX4" fmla="*/ 335003 w 365656"/>
                <a:gd name="connsiteY4" fmla="*/ 0 h 1090673"/>
                <a:gd name="connsiteX5" fmla="*/ 360992 w 365656"/>
                <a:gd name="connsiteY5" fmla="*/ 450361 h 1090673"/>
                <a:gd name="connsiteX6" fmla="*/ 188193 w 365656"/>
                <a:gd name="connsiteY6" fmla="*/ 1090673 h 109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656" h="1090673">
                  <a:moveTo>
                    <a:pt x="188193" y="1090673"/>
                  </a:moveTo>
                  <a:cubicBezTo>
                    <a:pt x="124718" y="1059696"/>
                    <a:pt x="63143" y="1029669"/>
                    <a:pt x="0" y="998834"/>
                  </a:cubicBezTo>
                  <a:cubicBezTo>
                    <a:pt x="72503" y="849030"/>
                    <a:pt x="120252" y="692812"/>
                    <a:pt x="142107" y="528993"/>
                  </a:cubicBezTo>
                  <a:cubicBezTo>
                    <a:pt x="163962" y="365411"/>
                    <a:pt x="159401" y="202399"/>
                    <a:pt x="129231" y="38579"/>
                  </a:cubicBezTo>
                  <a:cubicBezTo>
                    <a:pt x="198170" y="25656"/>
                    <a:pt x="265827" y="12971"/>
                    <a:pt x="335003" y="0"/>
                  </a:cubicBezTo>
                  <a:cubicBezTo>
                    <a:pt x="363558" y="149851"/>
                    <a:pt x="372015" y="299655"/>
                    <a:pt x="360992" y="450361"/>
                  </a:cubicBezTo>
                  <a:cubicBezTo>
                    <a:pt x="344553" y="674330"/>
                    <a:pt x="287065" y="887372"/>
                    <a:pt x="188193" y="1090673"/>
                  </a:cubicBezTo>
                  <a:close/>
                </a:path>
              </a:pathLst>
            </a:custGeom>
            <a:grpFill/>
            <a:ln w="4751"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D34CF21-228E-4238-AFC9-83CA26E7B241}"/>
                </a:ext>
              </a:extLst>
            </p:cNvPr>
            <p:cNvSpPr/>
            <p:nvPr/>
          </p:nvSpPr>
          <p:spPr>
            <a:xfrm>
              <a:off x="5869767" y="4103578"/>
              <a:ext cx="1094474" cy="307158"/>
            </a:xfrm>
            <a:custGeom>
              <a:avLst/>
              <a:gdLst>
                <a:gd name="connsiteX0" fmla="*/ 0 w 1094474"/>
                <a:gd name="connsiteY0" fmla="*/ 239790 h 307158"/>
                <a:gd name="connsiteX1" fmla="*/ 57631 w 1094474"/>
                <a:gd name="connsiteY1" fmla="*/ 38342 h 307158"/>
                <a:gd name="connsiteX2" fmla="*/ 541963 w 1094474"/>
                <a:gd name="connsiteY2" fmla="*/ 96116 h 307158"/>
                <a:gd name="connsiteX3" fmla="*/ 1021449 w 1094474"/>
                <a:gd name="connsiteY3" fmla="*/ 0 h 307158"/>
                <a:gd name="connsiteX4" fmla="*/ 1094474 w 1094474"/>
                <a:gd name="connsiteY4" fmla="*/ 196222 h 307158"/>
                <a:gd name="connsiteX5" fmla="*/ 666966 w 1094474"/>
                <a:gd name="connsiteY5" fmla="*/ 297042 h 307158"/>
                <a:gd name="connsiteX6" fmla="*/ 0 w 1094474"/>
                <a:gd name="connsiteY6" fmla="*/ 239790 h 307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74" h="307158">
                  <a:moveTo>
                    <a:pt x="0" y="239790"/>
                  </a:moveTo>
                  <a:cubicBezTo>
                    <a:pt x="19480" y="171707"/>
                    <a:pt x="38294" y="105951"/>
                    <a:pt x="57631" y="38342"/>
                  </a:cubicBezTo>
                  <a:cubicBezTo>
                    <a:pt x="216557" y="83763"/>
                    <a:pt x="377859" y="102625"/>
                    <a:pt x="541963" y="96116"/>
                  </a:cubicBezTo>
                  <a:cubicBezTo>
                    <a:pt x="706116" y="89607"/>
                    <a:pt x="865374" y="57394"/>
                    <a:pt x="1021449" y="0"/>
                  </a:cubicBezTo>
                  <a:cubicBezTo>
                    <a:pt x="1045823" y="65423"/>
                    <a:pt x="1069816" y="129849"/>
                    <a:pt x="1094474" y="196222"/>
                  </a:cubicBezTo>
                  <a:cubicBezTo>
                    <a:pt x="955741" y="248247"/>
                    <a:pt x="813396" y="281505"/>
                    <a:pt x="666966" y="297042"/>
                  </a:cubicBezTo>
                  <a:cubicBezTo>
                    <a:pt x="441572" y="321035"/>
                    <a:pt x="219693" y="302505"/>
                    <a:pt x="0" y="239790"/>
                  </a:cubicBezTo>
                  <a:close/>
                </a:path>
              </a:pathLst>
            </a:custGeom>
            <a:grpFill/>
            <a:ln w="4751"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B160A6F-125E-40F8-B72E-9AF78272AA52}"/>
                </a:ext>
              </a:extLst>
            </p:cNvPr>
            <p:cNvSpPr/>
            <p:nvPr/>
          </p:nvSpPr>
          <p:spPr>
            <a:xfrm>
              <a:off x="4619883" y="1398085"/>
              <a:ext cx="654803" cy="1003299"/>
            </a:xfrm>
            <a:custGeom>
              <a:avLst/>
              <a:gdLst>
                <a:gd name="connsiteX0" fmla="*/ 654803 w 654803"/>
                <a:gd name="connsiteY0" fmla="*/ 149376 h 1003299"/>
                <a:gd name="connsiteX1" fmla="*/ 206770 w 654803"/>
                <a:gd name="connsiteY1" fmla="*/ 1003300 h 1003299"/>
                <a:gd name="connsiteX2" fmla="*/ 0 w 654803"/>
                <a:gd name="connsiteY2" fmla="*/ 968807 h 1003299"/>
                <a:gd name="connsiteX3" fmla="*/ 507755 w 654803"/>
                <a:gd name="connsiteY3" fmla="*/ 0 h 1003299"/>
                <a:gd name="connsiteX4" fmla="*/ 513789 w 654803"/>
                <a:gd name="connsiteY4" fmla="*/ 4609 h 1003299"/>
                <a:gd name="connsiteX5" fmla="*/ 654803 w 654803"/>
                <a:gd name="connsiteY5" fmla="*/ 149376 h 1003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803" h="1003299">
                  <a:moveTo>
                    <a:pt x="654803" y="149376"/>
                  </a:moveTo>
                  <a:cubicBezTo>
                    <a:pt x="415678" y="386553"/>
                    <a:pt x="266017" y="670007"/>
                    <a:pt x="206770" y="1003300"/>
                  </a:cubicBezTo>
                  <a:cubicBezTo>
                    <a:pt x="138543" y="991945"/>
                    <a:pt x="70697" y="980589"/>
                    <a:pt x="0" y="968807"/>
                  </a:cubicBezTo>
                  <a:cubicBezTo>
                    <a:pt x="66754" y="591185"/>
                    <a:pt x="236417" y="269485"/>
                    <a:pt x="507755" y="0"/>
                  </a:cubicBezTo>
                  <a:cubicBezTo>
                    <a:pt x="510701" y="2233"/>
                    <a:pt x="512411" y="3231"/>
                    <a:pt x="513789" y="4609"/>
                  </a:cubicBezTo>
                  <a:cubicBezTo>
                    <a:pt x="560635" y="52643"/>
                    <a:pt x="607482" y="100772"/>
                    <a:pt x="654803" y="149376"/>
                  </a:cubicBezTo>
                  <a:close/>
                </a:path>
              </a:pathLst>
            </a:custGeom>
            <a:grpFill/>
            <a:ln w="4751"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6F21529-EAF3-4A58-B9CC-20E180DAA0AA}"/>
                </a:ext>
              </a:extLst>
            </p:cNvPr>
            <p:cNvSpPr/>
            <p:nvPr/>
          </p:nvSpPr>
          <p:spPr>
            <a:xfrm>
              <a:off x="4898965" y="3522941"/>
              <a:ext cx="935595" cy="785602"/>
            </a:xfrm>
            <a:custGeom>
              <a:avLst/>
              <a:gdLst>
                <a:gd name="connsiteX0" fmla="*/ 865849 w 935595"/>
                <a:gd name="connsiteY0" fmla="*/ 785602 h 785602"/>
                <a:gd name="connsiteX1" fmla="*/ 0 w 935595"/>
                <a:gd name="connsiteY1" fmla="*/ 116926 h 785602"/>
                <a:gd name="connsiteX2" fmla="*/ 85331 w 935595"/>
                <a:gd name="connsiteY2" fmla="*/ 59009 h 785602"/>
                <a:gd name="connsiteX3" fmla="*/ 172419 w 935595"/>
                <a:gd name="connsiteY3" fmla="*/ 0 h 785602"/>
                <a:gd name="connsiteX4" fmla="*/ 935596 w 935595"/>
                <a:gd name="connsiteY4" fmla="*/ 589712 h 785602"/>
                <a:gd name="connsiteX5" fmla="*/ 865849 w 935595"/>
                <a:gd name="connsiteY5" fmla="*/ 785602 h 785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5595" h="785602">
                  <a:moveTo>
                    <a:pt x="865849" y="785602"/>
                  </a:moveTo>
                  <a:cubicBezTo>
                    <a:pt x="540158" y="675898"/>
                    <a:pt x="208908" y="432402"/>
                    <a:pt x="0" y="116926"/>
                  </a:cubicBezTo>
                  <a:cubicBezTo>
                    <a:pt x="28412" y="97636"/>
                    <a:pt x="56871" y="78299"/>
                    <a:pt x="85331" y="59009"/>
                  </a:cubicBezTo>
                  <a:cubicBezTo>
                    <a:pt x="113932" y="39625"/>
                    <a:pt x="142487" y="20287"/>
                    <a:pt x="172419" y="0"/>
                  </a:cubicBezTo>
                  <a:cubicBezTo>
                    <a:pt x="364461" y="277324"/>
                    <a:pt x="618694" y="473500"/>
                    <a:pt x="935596" y="589712"/>
                  </a:cubicBezTo>
                  <a:cubicBezTo>
                    <a:pt x="912078" y="655801"/>
                    <a:pt x="888987" y="720702"/>
                    <a:pt x="865849" y="785602"/>
                  </a:cubicBezTo>
                  <a:close/>
                </a:path>
              </a:pathLst>
            </a:custGeom>
            <a:grpFill/>
            <a:ln w="475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74FD44C-52B8-4412-B58F-AA00C0DC0A19}"/>
                </a:ext>
              </a:extLst>
            </p:cNvPr>
            <p:cNvSpPr/>
            <p:nvPr/>
          </p:nvSpPr>
          <p:spPr>
            <a:xfrm>
              <a:off x="7332218" y="1300734"/>
              <a:ext cx="719513" cy="975600"/>
            </a:xfrm>
            <a:custGeom>
              <a:avLst/>
              <a:gdLst>
                <a:gd name="connsiteX0" fmla="*/ 516450 w 719513"/>
                <a:gd name="connsiteY0" fmla="*/ 975601 h 975600"/>
                <a:gd name="connsiteX1" fmla="*/ 0 w 719513"/>
                <a:gd name="connsiteY1" fmla="*/ 161967 h 975600"/>
                <a:gd name="connsiteX2" fmla="*/ 133032 w 719513"/>
                <a:gd name="connsiteY2" fmla="*/ 0 h 975600"/>
                <a:gd name="connsiteX3" fmla="*/ 719514 w 719513"/>
                <a:gd name="connsiteY3" fmla="*/ 923718 h 975600"/>
                <a:gd name="connsiteX4" fmla="*/ 704310 w 719513"/>
                <a:gd name="connsiteY4" fmla="*/ 928279 h 975600"/>
                <a:gd name="connsiteX5" fmla="*/ 516450 w 719513"/>
                <a:gd name="connsiteY5" fmla="*/ 975601 h 97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9513" h="975600">
                  <a:moveTo>
                    <a:pt x="516450" y="975601"/>
                  </a:moveTo>
                  <a:cubicBezTo>
                    <a:pt x="430882" y="648579"/>
                    <a:pt x="258748" y="378239"/>
                    <a:pt x="0" y="161967"/>
                  </a:cubicBezTo>
                  <a:cubicBezTo>
                    <a:pt x="44376" y="107946"/>
                    <a:pt x="88181" y="54638"/>
                    <a:pt x="133032" y="0"/>
                  </a:cubicBezTo>
                  <a:cubicBezTo>
                    <a:pt x="427223" y="246109"/>
                    <a:pt x="622590" y="552986"/>
                    <a:pt x="719514" y="923718"/>
                  </a:cubicBezTo>
                  <a:cubicBezTo>
                    <a:pt x="712957" y="925713"/>
                    <a:pt x="708681" y="927186"/>
                    <a:pt x="704310" y="928279"/>
                  </a:cubicBezTo>
                  <a:cubicBezTo>
                    <a:pt x="642355" y="943910"/>
                    <a:pt x="580353" y="959542"/>
                    <a:pt x="516450" y="975601"/>
                  </a:cubicBezTo>
                  <a:close/>
                </a:path>
              </a:pathLst>
            </a:custGeom>
            <a:grpFill/>
            <a:ln w="475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4E0BF3A-14EA-42F2-8837-434795FD2E3D}"/>
                </a:ext>
              </a:extLst>
            </p:cNvPr>
            <p:cNvSpPr/>
            <p:nvPr/>
          </p:nvSpPr>
          <p:spPr>
            <a:xfrm>
              <a:off x="6981393" y="3418415"/>
              <a:ext cx="895828" cy="840240"/>
            </a:xfrm>
            <a:custGeom>
              <a:avLst/>
              <a:gdLst>
                <a:gd name="connsiteX0" fmla="*/ 85521 w 895828"/>
                <a:gd name="connsiteY0" fmla="*/ 840241 h 840240"/>
                <a:gd name="connsiteX1" fmla="*/ 0 w 895828"/>
                <a:gd name="connsiteY1" fmla="*/ 648437 h 840240"/>
                <a:gd name="connsiteX2" fmla="*/ 408884 w 895828"/>
                <a:gd name="connsiteY2" fmla="*/ 380805 h 840240"/>
                <a:gd name="connsiteX3" fmla="*/ 713290 w 895828"/>
                <a:gd name="connsiteY3" fmla="*/ 0 h 840240"/>
                <a:gd name="connsiteX4" fmla="*/ 895829 w 895828"/>
                <a:gd name="connsiteY4" fmla="*/ 103718 h 840240"/>
                <a:gd name="connsiteX5" fmla="*/ 85521 w 895828"/>
                <a:gd name="connsiteY5" fmla="*/ 840241 h 84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5828" h="840240">
                  <a:moveTo>
                    <a:pt x="85521" y="840241"/>
                  </a:moveTo>
                  <a:cubicBezTo>
                    <a:pt x="56586" y="775340"/>
                    <a:pt x="28507" y="712387"/>
                    <a:pt x="0" y="648437"/>
                  </a:cubicBezTo>
                  <a:cubicBezTo>
                    <a:pt x="151134" y="580543"/>
                    <a:pt x="287207" y="491601"/>
                    <a:pt x="408884" y="380805"/>
                  </a:cubicBezTo>
                  <a:cubicBezTo>
                    <a:pt x="530181" y="270340"/>
                    <a:pt x="631142" y="143437"/>
                    <a:pt x="713290" y="0"/>
                  </a:cubicBezTo>
                  <a:cubicBezTo>
                    <a:pt x="774152" y="34588"/>
                    <a:pt x="834111" y="68654"/>
                    <a:pt x="895829" y="103718"/>
                  </a:cubicBezTo>
                  <a:cubicBezTo>
                    <a:pt x="703360" y="435015"/>
                    <a:pt x="434825" y="680317"/>
                    <a:pt x="85521" y="840241"/>
                  </a:cubicBezTo>
                  <a:close/>
                </a:path>
              </a:pathLst>
            </a:custGeom>
            <a:grpFill/>
            <a:ln w="4751" cap="flat">
              <a:noFill/>
              <a:prstDash val="solid"/>
              <a:miter/>
            </a:ln>
          </p:spPr>
          <p:txBody>
            <a:bodyPr rtlCol="0" anchor="ctr"/>
            <a:lstStyle/>
            <a:p>
              <a:endParaRPr lang="en-US"/>
            </a:p>
          </p:txBody>
        </p:sp>
      </p:grpSp>
      <p:sp>
        <p:nvSpPr>
          <p:cNvPr id="28" name="Rectangle 27">
            <a:extLst>
              <a:ext uri="{FF2B5EF4-FFF2-40B4-BE49-F238E27FC236}">
                <a16:creationId xmlns:a16="http://schemas.microsoft.com/office/drawing/2014/main" id="{B830C3C8-F6E8-48E0-9417-A76F8E66CFC2}"/>
              </a:ext>
            </a:extLst>
          </p:cNvPr>
          <p:cNvSpPr/>
          <p:nvPr/>
        </p:nvSpPr>
        <p:spPr>
          <a:xfrm>
            <a:off x="3489994" y="1433584"/>
            <a:ext cx="7158433" cy="707886"/>
          </a:xfrm>
          <a:prstGeom prst="rect">
            <a:avLst/>
          </a:prstGeom>
        </p:spPr>
        <p:txBody>
          <a:bodyPr wrap="square">
            <a:spAutoFit/>
          </a:bodyPr>
          <a:lstStyle/>
          <a:p>
            <a:r>
              <a:rPr lang="en-US" altLang="ko-KR" sz="4000" b="1" dirty="0">
                <a:solidFill>
                  <a:schemeClr val="accent1"/>
                </a:solidFill>
                <a:latin typeface="+mj-lt"/>
                <a:cs typeface="Arial" pitchFamily="34" charset="0"/>
              </a:rPr>
              <a:t>ONLINE BOOK RESELLING</a:t>
            </a:r>
            <a:endParaRPr lang="ko-KR" altLang="en-US" sz="4000" b="1" dirty="0">
              <a:solidFill>
                <a:schemeClr val="accent1"/>
              </a:solidFill>
              <a:latin typeface="+mj-lt"/>
              <a:cs typeface="Arial" pitchFamily="34" charset="0"/>
            </a:endParaRPr>
          </a:p>
        </p:txBody>
      </p:sp>
      <p:cxnSp>
        <p:nvCxnSpPr>
          <p:cNvPr id="32" name="Straight Connector 31">
            <a:extLst>
              <a:ext uri="{FF2B5EF4-FFF2-40B4-BE49-F238E27FC236}">
                <a16:creationId xmlns:a16="http://schemas.microsoft.com/office/drawing/2014/main" id="{20426694-F6CE-4A81-BC71-1AA689B9786B}"/>
              </a:ext>
            </a:extLst>
          </p:cNvPr>
          <p:cNvCxnSpPr>
            <a:cxnSpLocks/>
          </p:cNvCxnSpPr>
          <p:nvPr/>
        </p:nvCxnSpPr>
        <p:spPr>
          <a:xfrm flipV="1">
            <a:off x="2140350" y="2449337"/>
            <a:ext cx="8166100" cy="39786"/>
          </a:xfrm>
          <a:prstGeom prst="line">
            <a:avLst/>
          </a:prstGeom>
          <a:ln w="1270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3B4C724-0776-4328-8F0A-B72DA1579537}"/>
              </a:ext>
            </a:extLst>
          </p:cNvPr>
          <p:cNvSpPr txBox="1"/>
          <p:nvPr/>
        </p:nvSpPr>
        <p:spPr>
          <a:xfrm>
            <a:off x="6083700" y="3778786"/>
            <a:ext cx="4881899" cy="2246769"/>
          </a:xfrm>
          <a:prstGeom prst="rect">
            <a:avLst/>
          </a:prstGeom>
          <a:noFill/>
        </p:spPr>
        <p:txBody>
          <a:bodyPr wrap="square" rtlCol="0" anchor="ctr">
            <a:spAutoFit/>
          </a:bodyPr>
          <a:lstStyle/>
          <a:p>
            <a:pPr algn="r"/>
            <a:r>
              <a:rPr lang="en-US" sz="2400" dirty="0">
                <a:latin typeface="Franklin Gothic Medium Cond" panose="020B0606030402020204" pitchFamily="34" charset="0"/>
              </a:rPr>
              <a:t>Prepared by, </a:t>
            </a:r>
          </a:p>
          <a:p>
            <a:pPr algn="r"/>
            <a:r>
              <a:rPr lang="en-US" sz="2400" dirty="0">
                <a:latin typeface="Franklin Gothic Medium Cond" panose="020B0606030402020204" pitchFamily="34" charset="0"/>
              </a:rPr>
              <a:t>Name: </a:t>
            </a:r>
            <a:r>
              <a:rPr lang="en-US" sz="2400" b="1" dirty="0">
                <a:latin typeface="Franklin Gothic Medium Cond" panose="020B0606030402020204" pitchFamily="34" charset="0"/>
              </a:rPr>
              <a:t>MD AMINUL HAQUE </a:t>
            </a:r>
          </a:p>
          <a:p>
            <a:pPr algn="r"/>
            <a:r>
              <a:rPr lang="en-US" sz="2400" dirty="0">
                <a:latin typeface="Franklin Gothic Medium Cond" panose="020B0606030402020204" pitchFamily="34" charset="0"/>
              </a:rPr>
              <a:t>ID: 1838520119 Department: CSE </a:t>
            </a:r>
          </a:p>
          <a:p>
            <a:pPr algn="r"/>
            <a:r>
              <a:rPr lang="en-US" sz="2400" dirty="0">
                <a:latin typeface="Franklin Gothic Medium Cond" panose="020B0606030402020204" pitchFamily="34" charset="0"/>
              </a:rPr>
              <a:t>Imperial College of Engineering, Khulna</a:t>
            </a:r>
          </a:p>
          <a:p>
            <a:pPr algn="r"/>
            <a:r>
              <a:rPr lang="en-US" sz="2400" b="1" dirty="0">
                <a:latin typeface="Franklin Gothic Medium Cond" panose="020B0606030402020204" pitchFamily="34" charset="0"/>
              </a:rPr>
              <a:t>University of Rajshahi</a:t>
            </a:r>
          </a:p>
          <a:p>
            <a:endParaRPr lang="en-US" sz="2000" dirty="0"/>
          </a:p>
        </p:txBody>
      </p:sp>
      <p:sp>
        <p:nvSpPr>
          <p:cNvPr id="98" name="Freeform: Shape 4">
            <a:extLst>
              <a:ext uri="{FF2B5EF4-FFF2-40B4-BE49-F238E27FC236}">
                <a16:creationId xmlns:a16="http://schemas.microsoft.com/office/drawing/2014/main" id="{04B29CB8-BF58-40B3-ACDF-8F273B04000D}"/>
              </a:ext>
            </a:extLst>
          </p:cNvPr>
          <p:cNvSpPr/>
          <p:nvPr/>
        </p:nvSpPr>
        <p:spPr>
          <a:xfrm>
            <a:off x="-893239" y="6479984"/>
            <a:ext cx="13085239" cy="867225"/>
          </a:xfrm>
          <a:custGeom>
            <a:avLst/>
            <a:gdLst>
              <a:gd name="connsiteX0" fmla="*/ 12785260 w 12785260"/>
              <a:gd name="connsiteY0" fmla="*/ 0 h 1396040"/>
              <a:gd name="connsiteX1" fmla="*/ 12785260 w 12785260"/>
              <a:gd name="connsiteY1" fmla="*/ 1396040 h 1396040"/>
              <a:gd name="connsiteX2" fmla="*/ 2474427 w 12785260"/>
              <a:gd name="connsiteY2" fmla="*/ 1396040 h 1396040"/>
              <a:gd name="connsiteX3" fmla="*/ 0 w 12785260"/>
              <a:gd name="connsiteY3" fmla="*/ 495422 h 1396040"/>
              <a:gd name="connsiteX4" fmla="*/ 180319 w 12785260"/>
              <a:gd name="connsiteY4" fmla="*/ 1 h 1396040"/>
              <a:gd name="connsiteX0" fmla="*/ 12665613 w 12665613"/>
              <a:gd name="connsiteY0" fmla="*/ 0 h 1396040"/>
              <a:gd name="connsiteX1" fmla="*/ 12665613 w 12665613"/>
              <a:gd name="connsiteY1" fmla="*/ 1396040 h 1396040"/>
              <a:gd name="connsiteX2" fmla="*/ 2354780 w 12665613"/>
              <a:gd name="connsiteY2" fmla="*/ 1396040 h 1396040"/>
              <a:gd name="connsiteX3" fmla="*/ 0 w 12665613"/>
              <a:gd name="connsiteY3" fmla="*/ 381881 h 1396040"/>
              <a:gd name="connsiteX4" fmla="*/ 60672 w 12665613"/>
              <a:gd name="connsiteY4" fmla="*/ 1 h 1396040"/>
              <a:gd name="connsiteX5" fmla="*/ 12665613 w 12665613"/>
              <a:gd name="connsiteY5" fmla="*/ 0 h 1396040"/>
              <a:gd name="connsiteX0" fmla="*/ 12655840 w 12655841"/>
              <a:gd name="connsiteY0" fmla="*/ 0 h 1396040"/>
              <a:gd name="connsiteX1" fmla="*/ 12655840 w 12655841"/>
              <a:gd name="connsiteY1" fmla="*/ 1396040 h 1396040"/>
              <a:gd name="connsiteX2" fmla="*/ 2345007 w 12655841"/>
              <a:gd name="connsiteY2" fmla="*/ 1396040 h 1396040"/>
              <a:gd name="connsiteX3" fmla="*/ -1 w 12655841"/>
              <a:gd name="connsiteY3" fmla="*/ 342838 h 1396040"/>
              <a:gd name="connsiteX4" fmla="*/ 50899 w 12655841"/>
              <a:gd name="connsiteY4" fmla="*/ 1 h 1396040"/>
              <a:gd name="connsiteX5" fmla="*/ 12655840 w 12655841"/>
              <a:gd name="connsiteY5" fmla="*/ 0 h 1396040"/>
              <a:gd name="connsiteX0" fmla="*/ 12650954 w 12650954"/>
              <a:gd name="connsiteY0" fmla="*/ 0 h 1396040"/>
              <a:gd name="connsiteX1" fmla="*/ 12650954 w 12650954"/>
              <a:gd name="connsiteY1" fmla="*/ 1396040 h 1396040"/>
              <a:gd name="connsiteX2" fmla="*/ 2340121 w 12650954"/>
              <a:gd name="connsiteY2" fmla="*/ 1396040 h 1396040"/>
              <a:gd name="connsiteX3" fmla="*/ -1 w 12650954"/>
              <a:gd name="connsiteY3" fmla="*/ 323318 h 1396040"/>
              <a:gd name="connsiteX4" fmla="*/ 46013 w 12650954"/>
              <a:gd name="connsiteY4" fmla="*/ 1 h 1396040"/>
              <a:gd name="connsiteX5" fmla="*/ 12650954 w 12650954"/>
              <a:gd name="connsiteY5" fmla="*/ 0 h 1396040"/>
              <a:gd name="connsiteX0" fmla="*/ 12641183 w 12641183"/>
              <a:gd name="connsiteY0" fmla="*/ 0 h 1396040"/>
              <a:gd name="connsiteX1" fmla="*/ 12641183 w 12641183"/>
              <a:gd name="connsiteY1" fmla="*/ 1396040 h 1396040"/>
              <a:gd name="connsiteX2" fmla="*/ 2330350 w 12641183"/>
              <a:gd name="connsiteY2" fmla="*/ 1396040 h 1396040"/>
              <a:gd name="connsiteX3" fmla="*/ 0 w 12641183"/>
              <a:gd name="connsiteY3" fmla="*/ 284274 h 1396040"/>
              <a:gd name="connsiteX4" fmla="*/ 36242 w 12641183"/>
              <a:gd name="connsiteY4" fmla="*/ 1 h 1396040"/>
              <a:gd name="connsiteX5" fmla="*/ 12641183 w 12641183"/>
              <a:gd name="connsiteY5" fmla="*/ 0 h 1396040"/>
              <a:gd name="connsiteX0" fmla="*/ 12644836 w 12644836"/>
              <a:gd name="connsiteY0" fmla="*/ 0 h 1396040"/>
              <a:gd name="connsiteX1" fmla="*/ 12644836 w 12644836"/>
              <a:gd name="connsiteY1" fmla="*/ 1396040 h 1396040"/>
              <a:gd name="connsiteX2" fmla="*/ 2334003 w 12644836"/>
              <a:gd name="connsiteY2" fmla="*/ 1396040 h 1396040"/>
              <a:gd name="connsiteX3" fmla="*/ 0 w 12644836"/>
              <a:gd name="connsiteY3" fmla="*/ 238126 h 1396040"/>
              <a:gd name="connsiteX4" fmla="*/ 39895 w 12644836"/>
              <a:gd name="connsiteY4" fmla="*/ 1 h 1396040"/>
              <a:gd name="connsiteX5" fmla="*/ 12644836 w 12644836"/>
              <a:gd name="connsiteY5" fmla="*/ 0 h 1396040"/>
              <a:gd name="connsiteX0" fmla="*/ 12671689 w 12671689"/>
              <a:gd name="connsiteY0" fmla="*/ 0 h 1396040"/>
              <a:gd name="connsiteX1" fmla="*/ 12671689 w 12671689"/>
              <a:gd name="connsiteY1" fmla="*/ 1396040 h 1396040"/>
              <a:gd name="connsiteX2" fmla="*/ 2360856 w 12671689"/>
              <a:gd name="connsiteY2" fmla="*/ 1396040 h 1396040"/>
              <a:gd name="connsiteX3" fmla="*/ 0 w 12671689"/>
              <a:gd name="connsiteY3" fmla="*/ 223916 h 1396040"/>
              <a:gd name="connsiteX4" fmla="*/ 66748 w 12671689"/>
              <a:gd name="connsiteY4" fmla="*/ 1 h 1396040"/>
              <a:gd name="connsiteX5" fmla="*/ 12671689 w 12671689"/>
              <a:gd name="connsiteY5" fmla="*/ 0 h 1396040"/>
              <a:gd name="connsiteX0" fmla="*/ 12661916 w 12661916"/>
              <a:gd name="connsiteY0" fmla="*/ 0 h 1396040"/>
              <a:gd name="connsiteX1" fmla="*/ 12661916 w 12661916"/>
              <a:gd name="connsiteY1" fmla="*/ 1396040 h 1396040"/>
              <a:gd name="connsiteX2" fmla="*/ 2351083 w 12661916"/>
              <a:gd name="connsiteY2" fmla="*/ 1396040 h 1396040"/>
              <a:gd name="connsiteX3" fmla="*/ -1 w 12661916"/>
              <a:gd name="connsiteY3" fmla="*/ 184873 h 1396040"/>
              <a:gd name="connsiteX4" fmla="*/ 56975 w 12661916"/>
              <a:gd name="connsiteY4" fmla="*/ 1 h 1396040"/>
              <a:gd name="connsiteX5" fmla="*/ 12661916 w 12661916"/>
              <a:gd name="connsiteY5" fmla="*/ 0 h 1396040"/>
              <a:gd name="connsiteX0" fmla="*/ 12661918 w 12661918"/>
              <a:gd name="connsiteY0" fmla="*/ 0 h 1396040"/>
              <a:gd name="connsiteX1" fmla="*/ 12661918 w 12661918"/>
              <a:gd name="connsiteY1" fmla="*/ 1396040 h 1396040"/>
              <a:gd name="connsiteX2" fmla="*/ 2305920 w 12661918"/>
              <a:gd name="connsiteY2" fmla="*/ 1394245 h 1396040"/>
              <a:gd name="connsiteX3" fmla="*/ 1 w 12661918"/>
              <a:gd name="connsiteY3" fmla="*/ 184873 h 1396040"/>
              <a:gd name="connsiteX4" fmla="*/ 56977 w 12661918"/>
              <a:gd name="connsiteY4" fmla="*/ 1 h 1396040"/>
              <a:gd name="connsiteX5" fmla="*/ 12661918 w 12661918"/>
              <a:gd name="connsiteY5" fmla="*/ 0 h 139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61918" h="1396040">
                <a:moveTo>
                  <a:pt x="12661918" y="0"/>
                </a:moveTo>
                <a:lnTo>
                  <a:pt x="12661918" y="1396040"/>
                </a:lnTo>
                <a:lnTo>
                  <a:pt x="2305920" y="1394245"/>
                </a:lnTo>
                <a:lnTo>
                  <a:pt x="1" y="184873"/>
                </a:lnTo>
                <a:lnTo>
                  <a:pt x="56977" y="1"/>
                </a:lnTo>
                <a:lnTo>
                  <a:pt x="12661918" y="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99" name="그룹 3">
            <a:extLst>
              <a:ext uri="{FF2B5EF4-FFF2-40B4-BE49-F238E27FC236}">
                <a16:creationId xmlns:a16="http://schemas.microsoft.com/office/drawing/2014/main" id="{700F591E-A6B2-4037-A0D8-28266B012555}"/>
              </a:ext>
            </a:extLst>
          </p:cNvPr>
          <p:cNvGrpSpPr/>
          <p:nvPr/>
        </p:nvGrpSpPr>
        <p:grpSpPr>
          <a:xfrm>
            <a:off x="2445150" y="2642851"/>
            <a:ext cx="3219050" cy="3244637"/>
            <a:chOff x="4382242" y="2281838"/>
            <a:chExt cx="3400125" cy="3427152"/>
          </a:xfrm>
        </p:grpSpPr>
        <p:grpSp>
          <p:nvGrpSpPr>
            <p:cNvPr id="100" name="Group 99">
              <a:extLst>
                <a:ext uri="{FF2B5EF4-FFF2-40B4-BE49-F238E27FC236}">
                  <a16:creationId xmlns:a16="http://schemas.microsoft.com/office/drawing/2014/main" id="{8C574011-B95C-4840-906C-EB6C284E0605}"/>
                </a:ext>
              </a:extLst>
            </p:cNvPr>
            <p:cNvGrpSpPr/>
            <p:nvPr/>
          </p:nvGrpSpPr>
          <p:grpSpPr>
            <a:xfrm>
              <a:off x="4646600" y="2551056"/>
              <a:ext cx="2880320" cy="2880320"/>
              <a:chOff x="3131840" y="1916832"/>
              <a:chExt cx="2880320" cy="2880320"/>
            </a:xfrm>
          </p:grpSpPr>
          <p:sp>
            <p:nvSpPr>
              <p:cNvPr id="105" name="Oval 104">
                <a:extLst>
                  <a:ext uri="{FF2B5EF4-FFF2-40B4-BE49-F238E27FC236}">
                    <a16:creationId xmlns:a16="http://schemas.microsoft.com/office/drawing/2014/main" id="{F1CC87A9-E343-49CA-B47B-E0D26DAB76C0}"/>
                  </a:ext>
                </a:extLst>
              </p:cNvPr>
              <p:cNvSpPr/>
              <p:nvPr/>
            </p:nvSpPr>
            <p:spPr>
              <a:xfrm>
                <a:off x="3856650" y="1916832"/>
                <a:ext cx="1440160" cy="1440160"/>
              </a:xfrm>
              <a:prstGeom prst="ellipse">
                <a:avLst/>
              </a:pr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6" name="Oval 105">
                <a:extLst>
                  <a:ext uri="{FF2B5EF4-FFF2-40B4-BE49-F238E27FC236}">
                    <a16:creationId xmlns:a16="http://schemas.microsoft.com/office/drawing/2014/main" id="{0998E7CB-B415-4565-94F9-137C18D9D6BE}"/>
                  </a:ext>
                </a:extLst>
              </p:cNvPr>
              <p:cNvSpPr/>
              <p:nvPr/>
            </p:nvSpPr>
            <p:spPr>
              <a:xfrm>
                <a:off x="3131840" y="2634730"/>
                <a:ext cx="1440160" cy="1440160"/>
              </a:xfrm>
              <a:prstGeom prst="ellipse">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07" name="Oval 106">
                <a:extLst>
                  <a:ext uri="{FF2B5EF4-FFF2-40B4-BE49-F238E27FC236}">
                    <a16:creationId xmlns:a16="http://schemas.microsoft.com/office/drawing/2014/main" id="{A660A55A-4EA3-46EE-8106-322C69366EF4}"/>
                  </a:ext>
                </a:extLst>
              </p:cNvPr>
              <p:cNvSpPr/>
              <p:nvPr/>
            </p:nvSpPr>
            <p:spPr>
              <a:xfrm>
                <a:off x="3856650" y="3356992"/>
                <a:ext cx="1440160" cy="1440160"/>
              </a:xfrm>
              <a:prstGeom prst="ellipse">
                <a:avLst/>
              </a:prstGeom>
              <a:solidFill>
                <a:schemeClr val="accent2">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8" name="Oval 107">
                <a:extLst>
                  <a:ext uri="{FF2B5EF4-FFF2-40B4-BE49-F238E27FC236}">
                    <a16:creationId xmlns:a16="http://schemas.microsoft.com/office/drawing/2014/main" id="{1C2A8BF4-1904-4E05-9100-88D28EEB671C}"/>
                  </a:ext>
                </a:extLst>
              </p:cNvPr>
              <p:cNvSpPr/>
              <p:nvPr/>
            </p:nvSpPr>
            <p:spPr>
              <a:xfrm>
                <a:off x="4572000" y="2634730"/>
                <a:ext cx="1440160" cy="1440160"/>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101" name="Oval 100">
              <a:extLst>
                <a:ext uri="{FF2B5EF4-FFF2-40B4-BE49-F238E27FC236}">
                  <a16:creationId xmlns:a16="http://schemas.microsoft.com/office/drawing/2014/main" id="{5F3F362D-0A9C-4C5B-9491-71579C06DEBC}"/>
                </a:ext>
              </a:extLst>
            </p:cNvPr>
            <p:cNvSpPr/>
            <p:nvPr/>
          </p:nvSpPr>
          <p:spPr>
            <a:xfrm>
              <a:off x="5731450" y="2281838"/>
              <a:ext cx="720080" cy="720080"/>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2" name="Oval 101">
              <a:extLst>
                <a:ext uri="{FF2B5EF4-FFF2-40B4-BE49-F238E27FC236}">
                  <a16:creationId xmlns:a16="http://schemas.microsoft.com/office/drawing/2014/main" id="{1FA7C449-E3F9-40AD-A9DD-C61777D03FBA}"/>
                </a:ext>
              </a:extLst>
            </p:cNvPr>
            <p:cNvSpPr/>
            <p:nvPr/>
          </p:nvSpPr>
          <p:spPr>
            <a:xfrm>
              <a:off x="4382242" y="3628994"/>
              <a:ext cx="720080" cy="720080"/>
            </a:xfrm>
            <a:prstGeom prst="ellipse">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3" name="Oval 102">
              <a:extLst>
                <a:ext uri="{FF2B5EF4-FFF2-40B4-BE49-F238E27FC236}">
                  <a16:creationId xmlns:a16="http://schemas.microsoft.com/office/drawing/2014/main" id="{0429876A-DC76-44A4-B5DE-F910A05B1925}"/>
                </a:ext>
              </a:extLst>
            </p:cNvPr>
            <p:cNvSpPr/>
            <p:nvPr/>
          </p:nvSpPr>
          <p:spPr>
            <a:xfrm>
              <a:off x="7062287" y="3628994"/>
              <a:ext cx="720080" cy="720080"/>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4" name="Oval 103">
              <a:extLst>
                <a:ext uri="{FF2B5EF4-FFF2-40B4-BE49-F238E27FC236}">
                  <a16:creationId xmlns:a16="http://schemas.microsoft.com/office/drawing/2014/main" id="{401282E3-6E23-43E6-877C-68F948BD8A28}"/>
                </a:ext>
              </a:extLst>
            </p:cNvPr>
            <p:cNvSpPr/>
            <p:nvPr/>
          </p:nvSpPr>
          <p:spPr>
            <a:xfrm>
              <a:off x="5731450" y="4988910"/>
              <a:ext cx="720080" cy="720080"/>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110" name="Rectangle 9">
            <a:extLst>
              <a:ext uri="{FF2B5EF4-FFF2-40B4-BE49-F238E27FC236}">
                <a16:creationId xmlns:a16="http://schemas.microsoft.com/office/drawing/2014/main" id="{4B0379E6-7B92-4A6C-BFB0-E9151D7DBB21}"/>
              </a:ext>
            </a:extLst>
          </p:cNvPr>
          <p:cNvSpPr/>
          <p:nvPr/>
        </p:nvSpPr>
        <p:spPr>
          <a:xfrm>
            <a:off x="5149624" y="4085075"/>
            <a:ext cx="347419" cy="32521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15" name="Rounded Rectangle 6">
            <a:extLst>
              <a:ext uri="{FF2B5EF4-FFF2-40B4-BE49-F238E27FC236}">
                <a16:creationId xmlns:a16="http://schemas.microsoft.com/office/drawing/2014/main" id="{44886237-02C5-4599-860C-D9189B62A52A}"/>
              </a:ext>
            </a:extLst>
          </p:cNvPr>
          <p:cNvSpPr/>
          <p:nvPr/>
        </p:nvSpPr>
        <p:spPr>
          <a:xfrm>
            <a:off x="3861017" y="5329923"/>
            <a:ext cx="401982" cy="408690"/>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85000"/>
                  <a:lumOff val="15000"/>
                </a:schemeClr>
              </a:solidFill>
            </a:endParaRPr>
          </a:p>
        </p:txBody>
      </p:sp>
      <p:sp>
        <p:nvSpPr>
          <p:cNvPr id="116" name="Rectangle 130">
            <a:extLst>
              <a:ext uri="{FF2B5EF4-FFF2-40B4-BE49-F238E27FC236}">
                <a16:creationId xmlns:a16="http://schemas.microsoft.com/office/drawing/2014/main" id="{F7759672-254A-46D2-98DF-B919494C603A}"/>
              </a:ext>
            </a:extLst>
          </p:cNvPr>
          <p:cNvSpPr/>
          <p:nvPr/>
        </p:nvSpPr>
        <p:spPr>
          <a:xfrm>
            <a:off x="3854789" y="2778819"/>
            <a:ext cx="408210" cy="41006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7" name="Rectangle 18">
            <a:extLst>
              <a:ext uri="{FF2B5EF4-FFF2-40B4-BE49-F238E27FC236}">
                <a16:creationId xmlns:a16="http://schemas.microsoft.com/office/drawing/2014/main" id="{D8BFBE69-EC90-491A-A905-789398F4B3A8}"/>
              </a:ext>
            </a:extLst>
          </p:cNvPr>
          <p:cNvSpPr/>
          <p:nvPr/>
        </p:nvSpPr>
        <p:spPr>
          <a:xfrm>
            <a:off x="2580747" y="4114406"/>
            <a:ext cx="381393" cy="303025"/>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8" name="Freeform: Shape 23">
            <a:extLst>
              <a:ext uri="{FF2B5EF4-FFF2-40B4-BE49-F238E27FC236}">
                <a16:creationId xmlns:a16="http://schemas.microsoft.com/office/drawing/2014/main" id="{0AB5C258-C06B-4B1B-937D-DA569DB7552C}"/>
              </a:ext>
            </a:extLst>
          </p:cNvPr>
          <p:cNvSpPr/>
          <p:nvPr/>
        </p:nvSpPr>
        <p:spPr>
          <a:xfrm rot="18326748" flipH="1" flipV="1">
            <a:off x="-65352" y="5798585"/>
            <a:ext cx="2204904" cy="666266"/>
          </a:xfrm>
          <a:custGeom>
            <a:avLst/>
            <a:gdLst>
              <a:gd name="connsiteX0" fmla="*/ 2141990 w 2204904"/>
              <a:gd name="connsiteY0" fmla="*/ 577887 h 666266"/>
              <a:gd name="connsiteX1" fmla="*/ 2204904 w 2204904"/>
              <a:gd name="connsiteY1" fmla="*/ 666266 h 666266"/>
              <a:gd name="connsiteX2" fmla="*/ 1379318 w 2204904"/>
              <a:gd name="connsiteY2" fmla="*/ 666266 h 666266"/>
              <a:gd name="connsiteX3" fmla="*/ 1335129 w 2204904"/>
              <a:gd name="connsiteY3" fmla="*/ 622077 h 666266"/>
              <a:gd name="connsiteX4" fmla="*/ 1379318 w 2204904"/>
              <a:gd name="connsiteY4" fmla="*/ 577887 h 666266"/>
              <a:gd name="connsiteX5" fmla="*/ 1936301 w 2204904"/>
              <a:gd name="connsiteY5" fmla="*/ 288944 h 666266"/>
              <a:gd name="connsiteX6" fmla="*/ 1999215 w 2204904"/>
              <a:gd name="connsiteY6" fmla="*/ 377322 h 666266"/>
              <a:gd name="connsiteX7" fmla="*/ 711754 w 2204904"/>
              <a:gd name="connsiteY7" fmla="*/ 377322 h 666266"/>
              <a:gd name="connsiteX8" fmla="*/ 667564 w 2204904"/>
              <a:gd name="connsiteY8" fmla="*/ 333133 h 666266"/>
              <a:gd name="connsiteX9" fmla="*/ 711754 w 2204904"/>
              <a:gd name="connsiteY9" fmla="*/ 288944 h 666266"/>
              <a:gd name="connsiteX10" fmla="*/ 1730611 w 2204904"/>
              <a:gd name="connsiteY10" fmla="*/ 0 h 666266"/>
              <a:gd name="connsiteX11" fmla="*/ 1793525 w 2204904"/>
              <a:gd name="connsiteY11" fmla="*/ 88378 h 666266"/>
              <a:gd name="connsiteX12" fmla="*/ 44189 w 2204904"/>
              <a:gd name="connsiteY12" fmla="*/ 88378 h 666266"/>
              <a:gd name="connsiteX13" fmla="*/ 0 w 2204904"/>
              <a:gd name="connsiteY13" fmla="*/ 44189 h 666266"/>
              <a:gd name="connsiteX14" fmla="*/ 44190 w 2204904"/>
              <a:gd name="connsiteY14" fmla="*/ 0 h 66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04904" h="666266">
                <a:moveTo>
                  <a:pt x="2141990" y="577887"/>
                </a:moveTo>
                <a:lnTo>
                  <a:pt x="2204904" y="666266"/>
                </a:lnTo>
                <a:lnTo>
                  <a:pt x="1379318" y="666266"/>
                </a:lnTo>
                <a:cubicBezTo>
                  <a:pt x="1354913" y="666266"/>
                  <a:pt x="1335129" y="646482"/>
                  <a:pt x="1335129" y="622077"/>
                </a:cubicBezTo>
                <a:cubicBezTo>
                  <a:pt x="1335129" y="597671"/>
                  <a:pt x="1354913" y="577888"/>
                  <a:pt x="1379318" y="577887"/>
                </a:cubicBezTo>
                <a:close/>
                <a:moveTo>
                  <a:pt x="1936301" y="288944"/>
                </a:moveTo>
                <a:lnTo>
                  <a:pt x="1999215" y="377322"/>
                </a:lnTo>
                <a:lnTo>
                  <a:pt x="711754" y="377322"/>
                </a:lnTo>
                <a:cubicBezTo>
                  <a:pt x="687349" y="377322"/>
                  <a:pt x="667564" y="357538"/>
                  <a:pt x="667564" y="333133"/>
                </a:cubicBezTo>
                <a:cubicBezTo>
                  <a:pt x="667564" y="308728"/>
                  <a:pt x="687348" y="288944"/>
                  <a:pt x="711754" y="288944"/>
                </a:cubicBezTo>
                <a:close/>
                <a:moveTo>
                  <a:pt x="1730611" y="0"/>
                </a:moveTo>
                <a:lnTo>
                  <a:pt x="1793525" y="88378"/>
                </a:lnTo>
                <a:lnTo>
                  <a:pt x="44189" y="88378"/>
                </a:lnTo>
                <a:cubicBezTo>
                  <a:pt x="19785" y="88379"/>
                  <a:pt x="1" y="68594"/>
                  <a:pt x="0" y="44189"/>
                </a:cubicBezTo>
                <a:cubicBezTo>
                  <a:pt x="0" y="19783"/>
                  <a:pt x="19784" y="0"/>
                  <a:pt x="4419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9" name="Freeform: Shape 22">
            <a:extLst>
              <a:ext uri="{FF2B5EF4-FFF2-40B4-BE49-F238E27FC236}">
                <a16:creationId xmlns:a16="http://schemas.microsoft.com/office/drawing/2014/main" id="{2368A2D4-0C68-42F1-ACF3-E521CB309004}"/>
              </a:ext>
            </a:extLst>
          </p:cNvPr>
          <p:cNvSpPr/>
          <p:nvPr/>
        </p:nvSpPr>
        <p:spPr>
          <a:xfrm rot="18326748">
            <a:off x="10331209" y="201381"/>
            <a:ext cx="2204904" cy="666266"/>
          </a:xfrm>
          <a:custGeom>
            <a:avLst/>
            <a:gdLst>
              <a:gd name="connsiteX0" fmla="*/ 2141990 w 2204904"/>
              <a:gd name="connsiteY0" fmla="*/ 577887 h 666266"/>
              <a:gd name="connsiteX1" fmla="*/ 2204904 w 2204904"/>
              <a:gd name="connsiteY1" fmla="*/ 666266 h 666266"/>
              <a:gd name="connsiteX2" fmla="*/ 1379318 w 2204904"/>
              <a:gd name="connsiteY2" fmla="*/ 666266 h 666266"/>
              <a:gd name="connsiteX3" fmla="*/ 1335129 w 2204904"/>
              <a:gd name="connsiteY3" fmla="*/ 622077 h 666266"/>
              <a:gd name="connsiteX4" fmla="*/ 1379318 w 2204904"/>
              <a:gd name="connsiteY4" fmla="*/ 577887 h 666266"/>
              <a:gd name="connsiteX5" fmla="*/ 1936301 w 2204904"/>
              <a:gd name="connsiteY5" fmla="*/ 288944 h 666266"/>
              <a:gd name="connsiteX6" fmla="*/ 1999215 w 2204904"/>
              <a:gd name="connsiteY6" fmla="*/ 377322 h 666266"/>
              <a:gd name="connsiteX7" fmla="*/ 711754 w 2204904"/>
              <a:gd name="connsiteY7" fmla="*/ 377322 h 666266"/>
              <a:gd name="connsiteX8" fmla="*/ 667564 w 2204904"/>
              <a:gd name="connsiteY8" fmla="*/ 333133 h 666266"/>
              <a:gd name="connsiteX9" fmla="*/ 711754 w 2204904"/>
              <a:gd name="connsiteY9" fmla="*/ 288944 h 666266"/>
              <a:gd name="connsiteX10" fmla="*/ 1730611 w 2204904"/>
              <a:gd name="connsiteY10" fmla="*/ 0 h 666266"/>
              <a:gd name="connsiteX11" fmla="*/ 1793525 w 2204904"/>
              <a:gd name="connsiteY11" fmla="*/ 88378 h 666266"/>
              <a:gd name="connsiteX12" fmla="*/ 44189 w 2204904"/>
              <a:gd name="connsiteY12" fmla="*/ 88378 h 666266"/>
              <a:gd name="connsiteX13" fmla="*/ 0 w 2204904"/>
              <a:gd name="connsiteY13" fmla="*/ 44189 h 666266"/>
              <a:gd name="connsiteX14" fmla="*/ 44190 w 2204904"/>
              <a:gd name="connsiteY14" fmla="*/ 0 h 66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04904" h="666266">
                <a:moveTo>
                  <a:pt x="2141990" y="577887"/>
                </a:moveTo>
                <a:lnTo>
                  <a:pt x="2204904" y="666266"/>
                </a:lnTo>
                <a:lnTo>
                  <a:pt x="1379318" y="666266"/>
                </a:lnTo>
                <a:cubicBezTo>
                  <a:pt x="1354913" y="666266"/>
                  <a:pt x="1335129" y="646482"/>
                  <a:pt x="1335129" y="622077"/>
                </a:cubicBezTo>
                <a:cubicBezTo>
                  <a:pt x="1335129" y="597671"/>
                  <a:pt x="1354913" y="577888"/>
                  <a:pt x="1379318" y="577887"/>
                </a:cubicBezTo>
                <a:close/>
                <a:moveTo>
                  <a:pt x="1936301" y="288944"/>
                </a:moveTo>
                <a:lnTo>
                  <a:pt x="1999215" y="377322"/>
                </a:lnTo>
                <a:lnTo>
                  <a:pt x="711754" y="377322"/>
                </a:lnTo>
                <a:cubicBezTo>
                  <a:pt x="687349" y="377322"/>
                  <a:pt x="667564" y="357538"/>
                  <a:pt x="667564" y="333133"/>
                </a:cubicBezTo>
                <a:cubicBezTo>
                  <a:pt x="667564" y="308728"/>
                  <a:pt x="687348" y="288944"/>
                  <a:pt x="711754" y="288944"/>
                </a:cubicBezTo>
                <a:close/>
                <a:moveTo>
                  <a:pt x="1730611" y="0"/>
                </a:moveTo>
                <a:lnTo>
                  <a:pt x="1793525" y="88378"/>
                </a:lnTo>
                <a:lnTo>
                  <a:pt x="44189" y="88378"/>
                </a:lnTo>
                <a:cubicBezTo>
                  <a:pt x="19785" y="88379"/>
                  <a:pt x="1" y="68594"/>
                  <a:pt x="0" y="44189"/>
                </a:cubicBezTo>
                <a:cubicBezTo>
                  <a:pt x="0" y="19783"/>
                  <a:pt x="19784" y="0"/>
                  <a:pt x="441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279224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FCB78A7-BD2E-4BE2-858B-2C8048C89CD5}"/>
              </a:ext>
            </a:extLst>
          </p:cNvPr>
          <p:cNvGrpSpPr/>
          <p:nvPr/>
        </p:nvGrpSpPr>
        <p:grpSpPr>
          <a:xfrm>
            <a:off x="9610672" y="3712273"/>
            <a:ext cx="1987309" cy="424697"/>
            <a:chOff x="4346506" y="5111592"/>
            <a:chExt cx="7148506" cy="1527669"/>
          </a:xfrm>
        </p:grpSpPr>
        <p:grpSp>
          <p:nvGrpSpPr>
            <p:cNvPr id="11" name="Group 10">
              <a:extLst>
                <a:ext uri="{FF2B5EF4-FFF2-40B4-BE49-F238E27FC236}">
                  <a16:creationId xmlns:a16="http://schemas.microsoft.com/office/drawing/2014/main" id="{C3BA93CA-46AD-47CC-97A6-BA0DB6C825BE}"/>
                </a:ext>
              </a:extLst>
            </p:cNvPr>
            <p:cNvGrpSpPr/>
            <p:nvPr/>
          </p:nvGrpSpPr>
          <p:grpSpPr>
            <a:xfrm rot="581432">
              <a:off x="9673192" y="5111592"/>
              <a:ext cx="1821820" cy="1472914"/>
              <a:chOff x="8916355" y="3910167"/>
              <a:chExt cx="1821820" cy="1472914"/>
            </a:xfrm>
          </p:grpSpPr>
          <p:sp>
            <p:nvSpPr>
              <p:cNvPr id="15" name="Freeform: Shape 141">
                <a:extLst>
                  <a:ext uri="{FF2B5EF4-FFF2-40B4-BE49-F238E27FC236}">
                    <a16:creationId xmlns:a16="http://schemas.microsoft.com/office/drawing/2014/main" id="{B4B63DB9-B4FE-43BD-9F70-3D6D19259152}"/>
                  </a:ext>
                </a:extLst>
              </p:cNvPr>
              <p:cNvSpPr/>
              <p:nvPr/>
            </p:nvSpPr>
            <p:spPr>
              <a:xfrm>
                <a:off x="8916355" y="3910167"/>
                <a:ext cx="1811948" cy="1472914"/>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w="7072" cap="flat">
                <a:noFill/>
                <a:prstDash val="solid"/>
                <a:miter/>
              </a:ln>
            </p:spPr>
            <p:txBody>
              <a:bodyPr rtlCol="0" anchor="ctr"/>
              <a:lstStyle/>
              <a:p>
                <a:endParaRPr lang="en-US"/>
              </a:p>
            </p:txBody>
          </p:sp>
          <p:sp>
            <p:nvSpPr>
              <p:cNvPr id="16" name="Freeform: Shape 142">
                <a:extLst>
                  <a:ext uri="{FF2B5EF4-FFF2-40B4-BE49-F238E27FC236}">
                    <a16:creationId xmlns:a16="http://schemas.microsoft.com/office/drawing/2014/main" id="{2524F63F-0200-4335-8FD8-13D38B5D0064}"/>
                  </a:ext>
                </a:extLst>
              </p:cNvPr>
              <p:cNvSpPr/>
              <p:nvPr/>
            </p:nvSpPr>
            <p:spPr>
              <a:xfrm>
                <a:off x="8916355" y="4257869"/>
                <a:ext cx="890252" cy="890499"/>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rgbClr val="B3B3B3"/>
              </a:solidFill>
              <a:ln w="7072" cap="flat">
                <a:noFill/>
                <a:prstDash val="solid"/>
                <a:miter/>
              </a:ln>
            </p:spPr>
            <p:txBody>
              <a:bodyPr rtlCol="0" anchor="ctr"/>
              <a:lstStyle/>
              <a:p>
                <a:endParaRPr lang="en-US"/>
              </a:p>
            </p:txBody>
          </p:sp>
          <p:sp>
            <p:nvSpPr>
              <p:cNvPr id="17" name="Freeform: Shape 143">
                <a:extLst>
                  <a:ext uri="{FF2B5EF4-FFF2-40B4-BE49-F238E27FC236}">
                    <a16:creationId xmlns:a16="http://schemas.microsoft.com/office/drawing/2014/main" id="{D159C8C3-700C-4A47-A58C-C0A940FAB5C1}"/>
                  </a:ext>
                </a:extLst>
              </p:cNvPr>
              <p:cNvSpPr/>
              <p:nvPr/>
            </p:nvSpPr>
            <p:spPr>
              <a:xfrm>
                <a:off x="9238002" y="4263686"/>
                <a:ext cx="1004423" cy="1009716"/>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rgbClr val="B3B3B3"/>
              </a:solidFill>
              <a:ln w="7072" cap="flat">
                <a:noFill/>
                <a:prstDash val="solid"/>
                <a:miter/>
              </a:ln>
            </p:spPr>
            <p:txBody>
              <a:bodyPr rtlCol="0" anchor="ctr"/>
              <a:lstStyle/>
              <a:p>
                <a:endParaRPr lang="en-US"/>
              </a:p>
            </p:txBody>
          </p:sp>
          <p:sp>
            <p:nvSpPr>
              <p:cNvPr id="18" name="Freeform: Shape 144">
                <a:extLst>
                  <a:ext uri="{FF2B5EF4-FFF2-40B4-BE49-F238E27FC236}">
                    <a16:creationId xmlns:a16="http://schemas.microsoft.com/office/drawing/2014/main" id="{BB880C6C-4D22-4E56-BEDF-86C07854E778}"/>
                  </a:ext>
                </a:extLst>
              </p:cNvPr>
              <p:cNvSpPr/>
              <p:nvPr/>
            </p:nvSpPr>
            <p:spPr>
              <a:xfrm>
                <a:off x="9350257" y="4363513"/>
                <a:ext cx="385775" cy="500553"/>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rgbClr val="29ABE2"/>
              </a:solidFill>
              <a:ln w="7072" cap="flat">
                <a:noFill/>
                <a:prstDash val="solid"/>
                <a:miter/>
              </a:ln>
            </p:spPr>
            <p:txBody>
              <a:bodyPr rtlCol="0" anchor="ctr"/>
              <a:lstStyle/>
              <a:p>
                <a:endParaRPr lang="en-US"/>
              </a:p>
            </p:txBody>
          </p:sp>
          <p:sp>
            <p:nvSpPr>
              <p:cNvPr id="19" name="Freeform: Shape 145">
                <a:extLst>
                  <a:ext uri="{FF2B5EF4-FFF2-40B4-BE49-F238E27FC236}">
                    <a16:creationId xmlns:a16="http://schemas.microsoft.com/office/drawing/2014/main" id="{36025015-C278-4562-B13F-15F2AE20496C}"/>
                  </a:ext>
                </a:extLst>
              </p:cNvPr>
              <p:cNvSpPr/>
              <p:nvPr/>
            </p:nvSpPr>
            <p:spPr>
              <a:xfrm>
                <a:off x="9362092" y="4366035"/>
                <a:ext cx="410623" cy="518970"/>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rgbClr val="29ABE2"/>
              </a:solidFill>
              <a:ln w="7072" cap="flat">
                <a:noFill/>
                <a:prstDash val="solid"/>
                <a:miter/>
              </a:ln>
            </p:spPr>
            <p:txBody>
              <a:bodyPr rtlCol="0" anchor="ctr"/>
              <a:lstStyle/>
              <a:p>
                <a:endParaRPr lang="en-US"/>
              </a:p>
            </p:txBody>
          </p:sp>
          <p:sp>
            <p:nvSpPr>
              <p:cNvPr id="20" name="Freeform: Shape 146">
                <a:extLst>
                  <a:ext uri="{FF2B5EF4-FFF2-40B4-BE49-F238E27FC236}">
                    <a16:creationId xmlns:a16="http://schemas.microsoft.com/office/drawing/2014/main" id="{1923BBA0-E05C-4BA3-89E5-E464F78E3D86}"/>
                  </a:ext>
                </a:extLst>
              </p:cNvPr>
              <p:cNvSpPr/>
              <p:nvPr/>
            </p:nvSpPr>
            <p:spPr>
              <a:xfrm>
                <a:off x="9355737" y="3910167"/>
                <a:ext cx="1382438" cy="754552"/>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rgbClr val="B3B3B3"/>
              </a:solidFill>
              <a:ln w="7072" cap="flat">
                <a:noFill/>
                <a:prstDash val="solid"/>
                <a:miter/>
              </a:ln>
            </p:spPr>
            <p:txBody>
              <a:bodyPr rtlCol="0" anchor="ctr"/>
              <a:lstStyle/>
              <a:p>
                <a:endParaRPr lang="en-US"/>
              </a:p>
            </p:txBody>
          </p:sp>
          <p:sp>
            <p:nvSpPr>
              <p:cNvPr id="21" name="Freeform: Shape 147">
                <a:extLst>
                  <a:ext uri="{FF2B5EF4-FFF2-40B4-BE49-F238E27FC236}">
                    <a16:creationId xmlns:a16="http://schemas.microsoft.com/office/drawing/2014/main" id="{B025E5D3-CBB3-443C-80A1-BE082E1B3D5B}"/>
                  </a:ext>
                </a:extLst>
              </p:cNvPr>
              <p:cNvSpPr/>
              <p:nvPr/>
            </p:nvSpPr>
            <p:spPr>
              <a:xfrm>
                <a:off x="9234992" y="5148034"/>
                <a:ext cx="3344" cy="1338"/>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22" name="Freeform: Shape 148">
                <a:extLst>
                  <a:ext uri="{FF2B5EF4-FFF2-40B4-BE49-F238E27FC236}">
                    <a16:creationId xmlns:a16="http://schemas.microsoft.com/office/drawing/2014/main" id="{3C136978-9ED5-49F3-8E7C-6A5158891866}"/>
                  </a:ext>
                </a:extLst>
              </p:cNvPr>
              <p:cNvSpPr/>
              <p:nvPr/>
            </p:nvSpPr>
            <p:spPr>
              <a:xfrm>
                <a:off x="9339605" y="4447073"/>
                <a:ext cx="386617" cy="420651"/>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rgbClr val="0071BC"/>
              </a:solidFill>
              <a:ln w="7072" cap="flat">
                <a:noFill/>
                <a:prstDash val="solid"/>
                <a:miter/>
              </a:ln>
            </p:spPr>
            <p:txBody>
              <a:bodyPr rtlCol="0" anchor="ctr"/>
              <a:lstStyle/>
              <a:p>
                <a:endParaRPr lang="en-US"/>
              </a:p>
            </p:txBody>
          </p:sp>
        </p:grpSp>
        <p:grpSp>
          <p:nvGrpSpPr>
            <p:cNvPr id="12" name="Group 11">
              <a:extLst>
                <a:ext uri="{FF2B5EF4-FFF2-40B4-BE49-F238E27FC236}">
                  <a16:creationId xmlns:a16="http://schemas.microsoft.com/office/drawing/2014/main" id="{8417BF70-4954-4D27-A134-B049F6A52DE8}"/>
                </a:ext>
              </a:extLst>
            </p:cNvPr>
            <p:cNvGrpSpPr/>
            <p:nvPr/>
          </p:nvGrpSpPr>
          <p:grpSpPr>
            <a:xfrm rot="512775">
              <a:off x="4346506" y="5575853"/>
              <a:ext cx="5584395" cy="1063408"/>
              <a:chOff x="4972632" y="4904203"/>
              <a:chExt cx="4297689" cy="1104430"/>
            </a:xfrm>
          </p:grpSpPr>
          <p:sp>
            <p:nvSpPr>
              <p:cNvPr id="13" name="Freeform: Shape 139">
                <a:extLst>
                  <a:ext uri="{FF2B5EF4-FFF2-40B4-BE49-F238E27FC236}">
                    <a16:creationId xmlns:a16="http://schemas.microsoft.com/office/drawing/2014/main" id="{1046EBBE-BD70-46F3-8181-C83D38C5321F}"/>
                  </a:ext>
                </a:extLst>
              </p:cNvPr>
              <p:cNvSpPr/>
              <p:nvPr/>
            </p:nvSpPr>
            <p:spPr>
              <a:xfrm>
                <a:off x="4972632" y="4904203"/>
                <a:ext cx="4293676" cy="1101085"/>
              </a:xfrm>
              <a:custGeom>
                <a:avLst/>
                <a:gdLst>
                  <a:gd name="connsiteX0" fmla="*/ 3610572 w 9078321"/>
                  <a:gd name="connsiteY0" fmla="*/ 2328078 h 2328077"/>
                  <a:gd name="connsiteX1" fmla="*/ 3544803 w 9078321"/>
                  <a:gd name="connsiteY1" fmla="*/ 2321713 h 2328077"/>
                  <a:gd name="connsiteX2" fmla="*/ 3189793 w 9078321"/>
                  <a:gd name="connsiteY2" fmla="*/ 1795562 h 2328077"/>
                  <a:gd name="connsiteX3" fmla="*/ 2843976 w 9078321"/>
                  <a:gd name="connsiteY3" fmla="*/ 1168282 h 2328077"/>
                  <a:gd name="connsiteX4" fmla="*/ 1514453 w 9078321"/>
                  <a:gd name="connsiteY4" fmla="*/ 1176061 h 2328077"/>
                  <a:gd name="connsiteX5" fmla="*/ 58344 w 9078321"/>
                  <a:gd name="connsiteY5" fmla="*/ 1524000 h 2328077"/>
                  <a:gd name="connsiteX6" fmla="*/ 1769 w 9078321"/>
                  <a:gd name="connsiteY6" fmla="*/ 1492176 h 2328077"/>
                  <a:gd name="connsiteX7" fmla="*/ 33592 w 9078321"/>
                  <a:gd name="connsiteY7" fmla="*/ 1435601 h 2328077"/>
                  <a:gd name="connsiteX8" fmla="*/ 1497481 w 9078321"/>
                  <a:gd name="connsiteY8" fmla="*/ 1085541 h 2328077"/>
                  <a:gd name="connsiteX9" fmla="*/ 2895601 w 9078321"/>
                  <a:gd name="connsiteY9" fmla="*/ 1091905 h 2328077"/>
                  <a:gd name="connsiteX10" fmla="*/ 3277485 w 9078321"/>
                  <a:gd name="connsiteY10" fmla="*/ 1768688 h 2328077"/>
                  <a:gd name="connsiteX11" fmla="*/ 3561776 w 9078321"/>
                  <a:gd name="connsiteY11" fmla="*/ 2231192 h 2328077"/>
                  <a:gd name="connsiteX12" fmla="*/ 4685505 w 9078321"/>
                  <a:gd name="connsiteY12" fmla="*/ 1395291 h 2328077"/>
                  <a:gd name="connsiteX13" fmla="*/ 4949995 w 9078321"/>
                  <a:gd name="connsiteY13" fmla="*/ 1115950 h 2328077"/>
                  <a:gd name="connsiteX14" fmla="*/ 5143766 w 9078321"/>
                  <a:gd name="connsiteY14" fmla="*/ 917936 h 2328077"/>
                  <a:gd name="connsiteX15" fmla="*/ 6571588 w 9078321"/>
                  <a:gd name="connsiteY15" fmla="*/ 0 h 2328077"/>
                  <a:gd name="connsiteX16" fmla="*/ 6590682 w 9078321"/>
                  <a:gd name="connsiteY16" fmla="*/ 0 h 2328077"/>
                  <a:gd name="connsiteX17" fmla="*/ 7109054 w 9078321"/>
                  <a:gd name="connsiteY17" fmla="*/ 313993 h 2328077"/>
                  <a:gd name="connsiteX18" fmla="*/ 7288681 w 9078321"/>
                  <a:gd name="connsiteY18" fmla="*/ 899549 h 2328077"/>
                  <a:gd name="connsiteX19" fmla="*/ 7502960 w 9078321"/>
                  <a:gd name="connsiteY19" fmla="*/ 1377611 h 2328077"/>
                  <a:gd name="connsiteX20" fmla="*/ 9000086 w 9078321"/>
                  <a:gd name="connsiteY20" fmla="*/ 607478 h 2328077"/>
                  <a:gd name="connsiteX21" fmla="*/ 9065149 w 9078321"/>
                  <a:gd name="connsiteY21" fmla="*/ 608186 h 2328077"/>
                  <a:gd name="connsiteX22" fmla="*/ 9064442 w 9078321"/>
                  <a:gd name="connsiteY22" fmla="*/ 673247 h 2328077"/>
                  <a:gd name="connsiteX23" fmla="*/ 8523439 w 9078321"/>
                  <a:gd name="connsiteY23" fmla="*/ 1110292 h 2328077"/>
                  <a:gd name="connsiteX24" fmla="*/ 7487403 w 9078321"/>
                  <a:gd name="connsiteY24" fmla="*/ 1468839 h 2328077"/>
                  <a:gd name="connsiteX25" fmla="*/ 7198868 w 9078321"/>
                  <a:gd name="connsiteY25" fmla="*/ 918643 h 2328077"/>
                  <a:gd name="connsiteX26" fmla="*/ 6589268 w 9078321"/>
                  <a:gd name="connsiteY26" fmla="*/ 92642 h 2328077"/>
                  <a:gd name="connsiteX27" fmla="*/ 6572295 w 9078321"/>
                  <a:gd name="connsiteY27" fmla="*/ 92642 h 2328077"/>
                  <a:gd name="connsiteX28" fmla="*/ 5210949 w 9078321"/>
                  <a:gd name="connsiteY28" fmla="*/ 981583 h 2328077"/>
                  <a:gd name="connsiteX29" fmla="*/ 5014350 w 9078321"/>
                  <a:gd name="connsiteY29" fmla="*/ 1183133 h 2328077"/>
                  <a:gd name="connsiteX30" fmla="*/ 4754103 w 9078321"/>
                  <a:gd name="connsiteY30" fmla="*/ 1457524 h 2328077"/>
                  <a:gd name="connsiteX31" fmla="*/ 4157939 w 9078321"/>
                  <a:gd name="connsiteY31" fmla="*/ 2055809 h 2328077"/>
                  <a:gd name="connsiteX32" fmla="*/ 3610572 w 9078321"/>
                  <a:gd name="connsiteY32" fmla="*/ 2328078 h 232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78321" h="2328077">
                    <a:moveTo>
                      <a:pt x="3610572" y="2328078"/>
                    </a:moveTo>
                    <a:cubicBezTo>
                      <a:pt x="3587942" y="2328078"/>
                      <a:pt x="3566019" y="2325956"/>
                      <a:pt x="3544803" y="2321713"/>
                    </a:cubicBezTo>
                    <a:cubicBezTo>
                      <a:pt x="3337596" y="2280696"/>
                      <a:pt x="3266170" y="2045201"/>
                      <a:pt x="3189793" y="1795562"/>
                    </a:cubicBezTo>
                    <a:cubicBezTo>
                      <a:pt x="3119074" y="1564310"/>
                      <a:pt x="3039868" y="1302649"/>
                      <a:pt x="2843976" y="1168282"/>
                    </a:cubicBezTo>
                    <a:cubicBezTo>
                      <a:pt x="2720924" y="1083419"/>
                      <a:pt x="2389958" y="1016236"/>
                      <a:pt x="1514453" y="1176061"/>
                    </a:cubicBezTo>
                    <a:cubicBezTo>
                      <a:pt x="921119" y="1284261"/>
                      <a:pt x="316469" y="1452573"/>
                      <a:pt x="58344" y="1524000"/>
                    </a:cubicBezTo>
                    <a:cubicBezTo>
                      <a:pt x="33592" y="1531072"/>
                      <a:pt x="8840" y="1516221"/>
                      <a:pt x="1769" y="1492176"/>
                    </a:cubicBezTo>
                    <a:cubicBezTo>
                      <a:pt x="-5303" y="1467425"/>
                      <a:pt x="9548" y="1442673"/>
                      <a:pt x="33592" y="1435601"/>
                    </a:cubicBezTo>
                    <a:cubicBezTo>
                      <a:pt x="293132" y="1363467"/>
                      <a:pt x="899903" y="1195155"/>
                      <a:pt x="1497481" y="1085541"/>
                    </a:cubicBezTo>
                    <a:cubicBezTo>
                      <a:pt x="2235790" y="951174"/>
                      <a:pt x="2692636" y="953295"/>
                      <a:pt x="2895601" y="1091905"/>
                    </a:cubicBezTo>
                    <a:cubicBezTo>
                      <a:pt x="3117659" y="1244659"/>
                      <a:pt x="3202522" y="1522585"/>
                      <a:pt x="3277485" y="1768688"/>
                    </a:cubicBezTo>
                    <a:cubicBezTo>
                      <a:pt x="3348204" y="2000647"/>
                      <a:pt x="3409023" y="2200783"/>
                      <a:pt x="3561776" y="2231192"/>
                    </a:cubicBezTo>
                    <a:cubicBezTo>
                      <a:pt x="3865161" y="2291304"/>
                      <a:pt x="4358782" y="1751716"/>
                      <a:pt x="4685505" y="1395291"/>
                    </a:cubicBezTo>
                    <a:cubicBezTo>
                      <a:pt x="4788048" y="1282847"/>
                      <a:pt x="4876447" y="1186669"/>
                      <a:pt x="4949995" y="1115950"/>
                    </a:cubicBezTo>
                    <a:cubicBezTo>
                      <a:pt x="5005864" y="1062910"/>
                      <a:pt x="5069511" y="995727"/>
                      <a:pt x="5143766" y="917936"/>
                    </a:cubicBezTo>
                    <a:cubicBezTo>
                      <a:pt x="5491705" y="551610"/>
                      <a:pt x="6016442" y="0"/>
                      <a:pt x="6571588" y="0"/>
                    </a:cubicBezTo>
                    <a:cubicBezTo>
                      <a:pt x="6577953" y="0"/>
                      <a:pt x="6584317" y="0"/>
                      <a:pt x="6590682" y="0"/>
                    </a:cubicBezTo>
                    <a:cubicBezTo>
                      <a:pt x="6824056" y="5657"/>
                      <a:pt x="6993075" y="108200"/>
                      <a:pt x="7109054" y="313993"/>
                    </a:cubicBezTo>
                    <a:cubicBezTo>
                      <a:pt x="7205940" y="486548"/>
                      <a:pt x="7249785" y="705778"/>
                      <a:pt x="7288681" y="899549"/>
                    </a:cubicBezTo>
                    <a:cubicBezTo>
                      <a:pt x="7337477" y="1144237"/>
                      <a:pt x="7379909" y="1356395"/>
                      <a:pt x="7502960" y="1377611"/>
                    </a:cubicBezTo>
                    <a:cubicBezTo>
                      <a:pt x="8096295" y="1480154"/>
                      <a:pt x="8990894" y="615965"/>
                      <a:pt x="9000086" y="607478"/>
                    </a:cubicBezTo>
                    <a:cubicBezTo>
                      <a:pt x="9018474" y="589799"/>
                      <a:pt x="9047469" y="589799"/>
                      <a:pt x="9065149" y="608186"/>
                    </a:cubicBezTo>
                    <a:cubicBezTo>
                      <a:pt x="9082829" y="626572"/>
                      <a:pt x="9082829" y="655567"/>
                      <a:pt x="9064442" y="673247"/>
                    </a:cubicBezTo>
                    <a:cubicBezTo>
                      <a:pt x="9062320" y="675369"/>
                      <a:pt x="8829653" y="900963"/>
                      <a:pt x="8523439" y="1110292"/>
                    </a:cubicBezTo>
                    <a:cubicBezTo>
                      <a:pt x="8106903" y="1394584"/>
                      <a:pt x="7758257" y="1515514"/>
                      <a:pt x="7487403" y="1468839"/>
                    </a:cubicBezTo>
                    <a:cubicBezTo>
                      <a:pt x="7302118" y="1437015"/>
                      <a:pt x="7254029" y="1196570"/>
                      <a:pt x="7198868" y="918643"/>
                    </a:cubicBezTo>
                    <a:cubicBezTo>
                      <a:pt x="7122491" y="536759"/>
                      <a:pt x="7036213" y="103250"/>
                      <a:pt x="6589268" y="92642"/>
                    </a:cubicBezTo>
                    <a:cubicBezTo>
                      <a:pt x="6583610" y="92642"/>
                      <a:pt x="6577953" y="92642"/>
                      <a:pt x="6572295" y="92642"/>
                    </a:cubicBezTo>
                    <a:cubicBezTo>
                      <a:pt x="6056752" y="92642"/>
                      <a:pt x="5548987" y="627280"/>
                      <a:pt x="5210949" y="981583"/>
                    </a:cubicBezTo>
                    <a:cubicBezTo>
                      <a:pt x="5135987" y="1060082"/>
                      <a:pt x="5071632" y="1127972"/>
                      <a:pt x="5014350" y="1183133"/>
                    </a:cubicBezTo>
                    <a:cubicBezTo>
                      <a:pt x="4942923" y="1251024"/>
                      <a:pt x="4855939" y="1347202"/>
                      <a:pt x="4754103" y="1457524"/>
                    </a:cubicBezTo>
                    <a:cubicBezTo>
                      <a:pt x="4581548" y="1646344"/>
                      <a:pt x="4366561" y="1881132"/>
                      <a:pt x="4157939" y="2055809"/>
                    </a:cubicBezTo>
                    <a:cubicBezTo>
                      <a:pt x="3938710" y="2238264"/>
                      <a:pt x="3759083" y="2328078"/>
                      <a:pt x="3610572" y="2328078"/>
                    </a:cubicBezTo>
                    <a:close/>
                  </a:path>
                </a:pathLst>
              </a:custGeom>
              <a:solidFill>
                <a:srgbClr val="B3B3B3"/>
              </a:solidFill>
              <a:ln w="7072" cap="flat">
                <a:noFill/>
                <a:prstDash val="solid"/>
                <a:miter/>
              </a:ln>
            </p:spPr>
            <p:txBody>
              <a:bodyPr rtlCol="0" anchor="ctr"/>
              <a:lstStyle/>
              <a:p>
                <a:endParaRPr lang="en-US" dirty="0"/>
              </a:p>
            </p:txBody>
          </p:sp>
          <p:sp>
            <p:nvSpPr>
              <p:cNvPr id="14" name="Freeform: Shape 140">
                <a:extLst>
                  <a:ext uri="{FF2B5EF4-FFF2-40B4-BE49-F238E27FC236}">
                    <a16:creationId xmlns:a16="http://schemas.microsoft.com/office/drawing/2014/main" id="{967FD942-7737-4F7F-9DD6-DDBD0F1E13FA}"/>
                  </a:ext>
                </a:extLst>
              </p:cNvPr>
              <p:cNvSpPr/>
              <p:nvPr/>
            </p:nvSpPr>
            <p:spPr>
              <a:xfrm>
                <a:off x="4982429" y="4927616"/>
                <a:ext cx="4287892" cy="1081017"/>
              </a:xfrm>
              <a:custGeom>
                <a:avLst/>
                <a:gdLst>
                  <a:gd name="connsiteX0" fmla="*/ 3589857 w 9066093"/>
                  <a:gd name="connsiteY0" fmla="*/ 2285646 h 2285646"/>
                  <a:gd name="connsiteX1" fmla="*/ 3527624 w 9066093"/>
                  <a:gd name="connsiteY1" fmla="*/ 2279281 h 2285646"/>
                  <a:gd name="connsiteX2" fmla="*/ 3162713 w 9066093"/>
                  <a:gd name="connsiteY2" fmla="*/ 1741815 h 2285646"/>
                  <a:gd name="connsiteX3" fmla="*/ 2817603 w 9066093"/>
                  <a:gd name="connsiteY3" fmla="*/ 1121607 h 2285646"/>
                  <a:gd name="connsiteX4" fmla="*/ 1497982 w 9066093"/>
                  <a:gd name="connsiteY4" fmla="*/ 1127265 h 2285646"/>
                  <a:gd name="connsiteX5" fmla="*/ 49651 w 9066093"/>
                  <a:gd name="connsiteY5" fmla="*/ 1477325 h 2285646"/>
                  <a:gd name="connsiteX6" fmla="*/ 31264 w 9066093"/>
                  <a:gd name="connsiteY6" fmla="*/ 1482275 h 2285646"/>
                  <a:gd name="connsiteX7" fmla="*/ 855 w 9066093"/>
                  <a:gd name="connsiteY7" fmla="*/ 1465303 h 2285646"/>
                  <a:gd name="connsiteX8" fmla="*/ 17827 w 9066093"/>
                  <a:gd name="connsiteY8" fmla="*/ 1434894 h 2285646"/>
                  <a:gd name="connsiteX9" fmla="*/ 36214 w 9066093"/>
                  <a:gd name="connsiteY9" fmla="*/ 1429943 h 2285646"/>
                  <a:gd name="connsiteX10" fmla="*/ 1489495 w 9066093"/>
                  <a:gd name="connsiteY10" fmla="*/ 1079176 h 2285646"/>
                  <a:gd name="connsiteX11" fmla="*/ 2845891 w 9066093"/>
                  <a:gd name="connsiteY11" fmla="*/ 1081297 h 2285646"/>
                  <a:gd name="connsiteX12" fmla="*/ 3210095 w 9066093"/>
                  <a:gd name="connsiteY12" fmla="*/ 1727671 h 2285646"/>
                  <a:gd name="connsiteX13" fmla="*/ 3537525 w 9066093"/>
                  <a:gd name="connsiteY13" fmla="*/ 2231192 h 2285646"/>
                  <a:gd name="connsiteX14" fmla="*/ 4096207 w 9066093"/>
                  <a:gd name="connsiteY14" fmla="*/ 1978725 h 2285646"/>
                  <a:gd name="connsiteX15" fmla="*/ 4690956 w 9066093"/>
                  <a:gd name="connsiteY15" fmla="*/ 1383976 h 2285646"/>
                  <a:gd name="connsiteX16" fmla="*/ 4951203 w 9066093"/>
                  <a:gd name="connsiteY16" fmla="*/ 1110292 h 2285646"/>
                  <a:gd name="connsiteX17" fmla="*/ 5147095 w 9066093"/>
                  <a:gd name="connsiteY17" fmla="*/ 909449 h 2285646"/>
                  <a:gd name="connsiteX18" fmla="*/ 6557945 w 9066093"/>
                  <a:gd name="connsiteY18" fmla="*/ 0 h 2285646"/>
                  <a:gd name="connsiteX19" fmla="*/ 6569260 w 9066093"/>
                  <a:gd name="connsiteY19" fmla="*/ 0 h 2285646"/>
                  <a:gd name="connsiteX20" fmla="*/ 7044493 w 9066093"/>
                  <a:gd name="connsiteY20" fmla="*/ 287827 h 2285646"/>
                  <a:gd name="connsiteX21" fmla="*/ 7221291 w 9066093"/>
                  <a:gd name="connsiteY21" fmla="*/ 852167 h 2285646"/>
                  <a:gd name="connsiteX22" fmla="*/ 7480831 w 9066093"/>
                  <a:gd name="connsiteY22" fmla="*/ 1378318 h 2285646"/>
                  <a:gd name="connsiteX23" fmla="*/ 9024632 w 9066093"/>
                  <a:gd name="connsiteY23" fmla="*/ 576362 h 2285646"/>
                  <a:gd name="connsiteX24" fmla="*/ 9059284 w 9066093"/>
                  <a:gd name="connsiteY24" fmla="*/ 577069 h 2285646"/>
                  <a:gd name="connsiteX25" fmla="*/ 9058577 w 9066093"/>
                  <a:gd name="connsiteY25" fmla="*/ 611722 h 2285646"/>
                  <a:gd name="connsiteX26" fmla="*/ 8506260 w 9066093"/>
                  <a:gd name="connsiteY26" fmla="*/ 1060082 h 2285646"/>
                  <a:gd name="connsiteX27" fmla="*/ 7471637 w 9066093"/>
                  <a:gd name="connsiteY27" fmla="*/ 1426407 h 2285646"/>
                  <a:gd name="connsiteX28" fmla="*/ 7172495 w 9066093"/>
                  <a:gd name="connsiteY28" fmla="*/ 861360 h 2285646"/>
                  <a:gd name="connsiteX29" fmla="*/ 6568552 w 9066093"/>
                  <a:gd name="connsiteY29" fmla="*/ 48796 h 2285646"/>
                  <a:gd name="connsiteX30" fmla="*/ 6557945 w 9066093"/>
                  <a:gd name="connsiteY30" fmla="*/ 48796 h 2285646"/>
                  <a:gd name="connsiteX31" fmla="*/ 5182455 w 9066093"/>
                  <a:gd name="connsiteY31" fmla="*/ 942688 h 2285646"/>
                  <a:gd name="connsiteX32" fmla="*/ 4985148 w 9066093"/>
                  <a:gd name="connsiteY32" fmla="*/ 1144945 h 2285646"/>
                  <a:gd name="connsiteX33" fmla="*/ 4727023 w 9066093"/>
                  <a:gd name="connsiteY33" fmla="*/ 1416507 h 2285646"/>
                  <a:gd name="connsiteX34" fmla="*/ 3589857 w 9066093"/>
                  <a:gd name="connsiteY34" fmla="*/ 2285646 h 228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066093" h="2285646">
                    <a:moveTo>
                      <a:pt x="3589857" y="2285646"/>
                    </a:moveTo>
                    <a:cubicBezTo>
                      <a:pt x="3568641" y="2285646"/>
                      <a:pt x="3547426" y="2283524"/>
                      <a:pt x="3527624" y="2279281"/>
                    </a:cubicBezTo>
                    <a:cubicBezTo>
                      <a:pt x="3318295" y="2236850"/>
                      <a:pt x="3242626" y="1996404"/>
                      <a:pt x="3162713" y="1741815"/>
                    </a:cubicBezTo>
                    <a:cubicBezTo>
                      <a:pt x="3087043" y="1501370"/>
                      <a:pt x="3009252" y="1252438"/>
                      <a:pt x="2817603" y="1121607"/>
                    </a:cubicBezTo>
                    <a:cubicBezTo>
                      <a:pt x="2635147" y="997141"/>
                      <a:pt x="2191030" y="999263"/>
                      <a:pt x="1497982" y="1127265"/>
                    </a:cubicBezTo>
                    <a:cubicBezTo>
                      <a:pt x="931520" y="1232637"/>
                      <a:pt x="336064" y="1398120"/>
                      <a:pt x="49651" y="1477325"/>
                    </a:cubicBezTo>
                    <a:lnTo>
                      <a:pt x="31264" y="1482275"/>
                    </a:lnTo>
                    <a:cubicBezTo>
                      <a:pt x="17827" y="1485811"/>
                      <a:pt x="4391" y="1478032"/>
                      <a:pt x="855" y="1465303"/>
                    </a:cubicBezTo>
                    <a:cubicBezTo>
                      <a:pt x="-2681" y="1451866"/>
                      <a:pt x="5098" y="1438430"/>
                      <a:pt x="17827" y="1434894"/>
                    </a:cubicBezTo>
                    <a:lnTo>
                      <a:pt x="36214" y="1429943"/>
                    </a:lnTo>
                    <a:cubicBezTo>
                      <a:pt x="323335" y="1350031"/>
                      <a:pt x="920205" y="1184548"/>
                      <a:pt x="1489495" y="1079176"/>
                    </a:cubicBezTo>
                    <a:cubicBezTo>
                      <a:pt x="2195981" y="948345"/>
                      <a:pt x="2652120" y="949759"/>
                      <a:pt x="2845891" y="1081297"/>
                    </a:cubicBezTo>
                    <a:cubicBezTo>
                      <a:pt x="3051684" y="1221321"/>
                      <a:pt x="3135840" y="1490055"/>
                      <a:pt x="3210095" y="1727671"/>
                    </a:cubicBezTo>
                    <a:cubicBezTo>
                      <a:pt x="3288593" y="1978725"/>
                      <a:pt x="3356484" y="2195125"/>
                      <a:pt x="3537525" y="2231192"/>
                    </a:cubicBezTo>
                    <a:cubicBezTo>
                      <a:pt x="3676135" y="2258773"/>
                      <a:pt x="3858590" y="2176739"/>
                      <a:pt x="4096207" y="1978725"/>
                    </a:cubicBezTo>
                    <a:cubicBezTo>
                      <a:pt x="4303415" y="1806169"/>
                      <a:pt x="4518401" y="1572089"/>
                      <a:pt x="4690956" y="1383976"/>
                    </a:cubicBezTo>
                    <a:cubicBezTo>
                      <a:pt x="4792085" y="1274361"/>
                      <a:pt x="4879070" y="1178890"/>
                      <a:pt x="4951203" y="1110292"/>
                    </a:cubicBezTo>
                    <a:cubicBezTo>
                      <a:pt x="5007778" y="1056546"/>
                      <a:pt x="5072133" y="988655"/>
                      <a:pt x="5147095" y="909449"/>
                    </a:cubicBezTo>
                    <a:cubicBezTo>
                      <a:pt x="5491498" y="546660"/>
                      <a:pt x="6010578" y="0"/>
                      <a:pt x="6557945" y="0"/>
                    </a:cubicBezTo>
                    <a:cubicBezTo>
                      <a:pt x="6561480" y="0"/>
                      <a:pt x="6565724" y="0"/>
                      <a:pt x="6569260" y="0"/>
                    </a:cubicBezTo>
                    <a:cubicBezTo>
                      <a:pt x="6781418" y="2829"/>
                      <a:pt x="6936293" y="96885"/>
                      <a:pt x="7044493" y="287827"/>
                    </a:cubicBezTo>
                    <a:cubicBezTo>
                      <a:pt x="7136428" y="450482"/>
                      <a:pt x="7181688" y="664054"/>
                      <a:pt x="7221291" y="852167"/>
                    </a:cubicBezTo>
                    <a:cubicBezTo>
                      <a:pt x="7277866" y="1120193"/>
                      <a:pt x="7326663" y="1351445"/>
                      <a:pt x="7480831" y="1378318"/>
                    </a:cubicBezTo>
                    <a:cubicBezTo>
                      <a:pt x="8084066" y="1485811"/>
                      <a:pt x="9015439" y="585555"/>
                      <a:pt x="9024632" y="576362"/>
                    </a:cubicBezTo>
                    <a:cubicBezTo>
                      <a:pt x="9034533" y="567168"/>
                      <a:pt x="9050091" y="567168"/>
                      <a:pt x="9059284" y="577069"/>
                    </a:cubicBezTo>
                    <a:cubicBezTo>
                      <a:pt x="9068478" y="586970"/>
                      <a:pt x="9068478" y="602528"/>
                      <a:pt x="9058577" y="611722"/>
                    </a:cubicBezTo>
                    <a:cubicBezTo>
                      <a:pt x="9056456" y="613843"/>
                      <a:pt x="8818132" y="845802"/>
                      <a:pt x="8506260" y="1060082"/>
                    </a:cubicBezTo>
                    <a:cubicBezTo>
                      <a:pt x="8084773" y="1350738"/>
                      <a:pt x="7736835" y="1473789"/>
                      <a:pt x="7471637" y="1426407"/>
                    </a:cubicBezTo>
                    <a:cubicBezTo>
                      <a:pt x="7284231" y="1393169"/>
                      <a:pt x="7232606" y="1146359"/>
                      <a:pt x="7172495" y="861360"/>
                    </a:cubicBezTo>
                    <a:cubicBezTo>
                      <a:pt x="7092582" y="483012"/>
                      <a:pt x="7002769" y="54454"/>
                      <a:pt x="6568552" y="48796"/>
                    </a:cubicBezTo>
                    <a:cubicBezTo>
                      <a:pt x="6565016" y="48796"/>
                      <a:pt x="6561480" y="48796"/>
                      <a:pt x="6557945" y="48796"/>
                    </a:cubicBezTo>
                    <a:cubicBezTo>
                      <a:pt x="6031793" y="48796"/>
                      <a:pt x="5521200" y="586263"/>
                      <a:pt x="5182455" y="942688"/>
                    </a:cubicBezTo>
                    <a:cubicBezTo>
                      <a:pt x="5107493" y="1021893"/>
                      <a:pt x="5042431" y="1089784"/>
                      <a:pt x="4985148" y="1144945"/>
                    </a:cubicBezTo>
                    <a:cubicBezTo>
                      <a:pt x="4914429" y="1212128"/>
                      <a:pt x="4827444" y="1306892"/>
                      <a:pt x="4727023" y="1416507"/>
                    </a:cubicBezTo>
                    <a:cubicBezTo>
                      <a:pt x="4387571" y="1787783"/>
                      <a:pt x="3929309" y="2285646"/>
                      <a:pt x="3589857" y="2285646"/>
                    </a:cubicBezTo>
                    <a:close/>
                  </a:path>
                </a:pathLst>
              </a:custGeom>
              <a:solidFill>
                <a:srgbClr val="000000"/>
              </a:solidFill>
              <a:ln w="7072" cap="flat">
                <a:noFill/>
                <a:prstDash val="solid"/>
                <a:miter/>
              </a:ln>
            </p:spPr>
            <p:txBody>
              <a:bodyPr rtlCol="0" anchor="ctr"/>
              <a:lstStyle/>
              <a:p>
                <a:endParaRPr lang="en-US"/>
              </a:p>
            </p:txBody>
          </p:sp>
        </p:grpSp>
      </p:grpSp>
      <p:sp>
        <p:nvSpPr>
          <p:cNvPr id="98" name="Freeform: Shape 4">
            <a:extLst>
              <a:ext uri="{FF2B5EF4-FFF2-40B4-BE49-F238E27FC236}">
                <a16:creationId xmlns:a16="http://schemas.microsoft.com/office/drawing/2014/main" id="{04B29CB8-BF58-40B3-ACDF-8F273B04000D}"/>
              </a:ext>
            </a:extLst>
          </p:cNvPr>
          <p:cNvSpPr/>
          <p:nvPr/>
        </p:nvSpPr>
        <p:spPr>
          <a:xfrm>
            <a:off x="-893239" y="6479984"/>
            <a:ext cx="13085239" cy="1486112"/>
          </a:xfrm>
          <a:custGeom>
            <a:avLst/>
            <a:gdLst>
              <a:gd name="connsiteX0" fmla="*/ 12785260 w 12785260"/>
              <a:gd name="connsiteY0" fmla="*/ 0 h 1396040"/>
              <a:gd name="connsiteX1" fmla="*/ 12785260 w 12785260"/>
              <a:gd name="connsiteY1" fmla="*/ 1396040 h 1396040"/>
              <a:gd name="connsiteX2" fmla="*/ 2474427 w 12785260"/>
              <a:gd name="connsiteY2" fmla="*/ 1396040 h 1396040"/>
              <a:gd name="connsiteX3" fmla="*/ 0 w 12785260"/>
              <a:gd name="connsiteY3" fmla="*/ 495422 h 1396040"/>
              <a:gd name="connsiteX4" fmla="*/ 180319 w 12785260"/>
              <a:gd name="connsiteY4" fmla="*/ 1 h 1396040"/>
              <a:gd name="connsiteX0" fmla="*/ 12665613 w 12665613"/>
              <a:gd name="connsiteY0" fmla="*/ 0 h 1396040"/>
              <a:gd name="connsiteX1" fmla="*/ 12665613 w 12665613"/>
              <a:gd name="connsiteY1" fmla="*/ 1396040 h 1396040"/>
              <a:gd name="connsiteX2" fmla="*/ 2354780 w 12665613"/>
              <a:gd name="connsiteY2" fmla="*/ 1396040 h 1396040"/>
              <a:gd name="connsiteX3" fmla="*/ 0 w 12665613"/>
              <a:gd name="connsiteY3" fmla="*/ 381881 h 1396040"/>
              <a:gd name="connsiteX4" fmla="*/ 60672 w 12665613"/>
              <a:gd name="connsiteY4" fmla="*/ 1 h 1396040"/>
              <a:gd name="connsiteX5" fmla="*/ 12665613 w 12665613"/>
              <a:gd name="connsiteY5" fmla="*/ 0 h 1396040"/>
              <a:gd name="connsiteX0" fmla="*/ 12655840 w 12655841"/>
              <a:gd name="connsiteY0" fmla="*/ 0 h 1396040"/>
              <a:gd name="connsiteX1" fmla="*/ 12655840 w 12655841"/>
              <a:gd name="connsiteY1" fmla="*/ 1396040 h 1396040"/>
              <a:gd name="connsiteX2" fmla="*/ 2345007 w 12655841"/>
              <a:gd name="connsiteY2" fmla="*/ 1396040 h 1396040"/>
              <a:gd name="connsiteX3" fmla="*/ -1 w 12655841"/>
              <a:gd name="connsiteY3" fmla="*/ 342838 h 1396040"/>
              <a:gd name="connsiteX4" fmla="*/ 50899 w 12655841"/>
              <a:gd name="connsiteY4" fmla="*/ 1 h 1396040"/>
              <a:gd name="connsiteX5" fmla="*/ 12655840 w 12655841"/>
              <a:gd name="connsiteY5" fmla="*/ 0 h 1396040"/>
              <a:gd name="connsiteX0" fmla="*/ 12650954 w 12650954"/>
              <a:gd name="connsiteY0" fmla="*/ 0 h 1396040"/>
              <a:gd name="connsiteX1" fmla="*/ 12650954 w 12650954"/>
              <a:gd name="connsiteY1" fmla="*/ 1396040 h 1396040"/>
              <a:gd name="connsiteX2" fmla="*/ 2340121 w 12650954"/>
              <a:gd name="connsiteY2" fmla="*/ 1396040 h 1396040"/>
              <a:gd name="connsiteX3" fmla="*/ -1 w 12650954"/>
              <a:gd name="connsiteY3" fmla="*/ 323318 h 1396040"/>
              <a:gd name="connsiteX4" fmla="*/ 46013 w 12650954"/>
              <a:gd name="connsiteY4" fmla="*/ 1 h 1396040"/>
              <a:gd name="connsiteX5" fmla="*/ 12650954 w 12650954"/>
              <a:gd name="connsiteY5" fmla="*/ 0 h 1396040"/>
              <a:gd name="connsiteX0" fmla="*/ 12641183 w 12641183"/>
              <a:gd name="connsiteY0" fmla="*/ 0 h 1396040"/>
              <a:gd name="connsiteX1" fmla="*/ 12641183 w 12641183"/>
              <a:gd name="connsiteY1" fmla="*/ 1396040 h 1396040"/>
              <a:gd name="connsiteX2" fmla="*/ 2330350 w 12641183"/>
              <a:gd name="connsiteY2" fmla="*/ 1396040 h 1396040"/>
              <a:gd name="connsiteX3" fmla="*/ 0 w 12641183"/>
              <a:gd name="connsiteY3" fmla="*/ 284274 h 1396040"/>
              <a:gd name="connsiteX4" fmla="*/ 36242 w 12641183"/>
              <a:gd name="connsiteY4" fmla="*/ 1 h 1396040"/>
              <a:gd name="connsiteX5" fmla="*/ 12641183 w 12641183"/>
              <a:gd name="connsiteY5" fmla="*/ 0 h 1396040"/>
              <a:gd name="connsiteX0" fmla="*/ 12644836 w 12644836"/>
              <a:gd name="connsiteY0" fmla="*/ 0 h 1396040"/>
              <a:gd name="connsiteX1" fmla="*/ 12644836 w 12644836"/>
              <a:gd name="connsiteY1" fmla="*/ 1396040 h 1396040"/>
              <a:gd name="connsiteX2" fmla="*/ 2334003 w 12644836"/>
              <a:gd name="connsiteY2" fmla="*/ 1396040 h 1396040"/>
              <a:gd name="connsiteX3" fmla="*/ 0 w 12644836"/>
              <a:gd name="connsiteY3" fmla="*/ 238126 h 1396040"/>
              <a:gd name="connsiteX4" fmla="*/ 39895 w 12644836"/>
              <a:gd name="connsiteY4" fmla="*/ 1 h 1396040"/>
              <a:gd name="connsiteX5" fmla="*/ 12644836 w 12644836"/>
              <a:gd name="connsiteY5" fmla="*/ 0 h 1396040"/>
              <a:gd name="connsiteX0" fmla="*/ 12671689 w 12671689"/>
              <a:gd name="connsiteY0" fmla="*/ 0 h 1396040"/>
              <a:gd name="connsiteX1" fmla="*/ 12671689 w 12671689"/>
              <a:gd name="connsiteY1" fmla="*/ 1396040 h 1396040"/>
              <a:gd name="connsiteX2" fmla="*/ 2360856 w 12671689"/>
              <a:gd name="connsiteY2" fmla="*/ 1396040 h 1396040"/>
              <a:gd name="connsiteX3" fmla="*/ 0 w 12671689"/>
              <a:gd name="connsiteY3" fmla="*/ 223916 h 1396040"/>
              <a:gd name="connsiteX4" fmla="*/ 66748 w 12671689"/>
              <a:gd name="connsiteY4" fmla="*/ 1 h 1396040"/>
              <a:gd name="connsiteX5" fmla="*/ 12671689 w 12671689"/>
              <a:gd name="connsiteY5" fmla="*/ 0 h 1396040"/>
              <a:gd name="connsiteX0" fmla="*/ 12661916 w 12661916"/>
              <a:gd name="connsiteY0" fmla="*/ 0 h 1396040"/>
              <a:gd name="connsiteX1" fmla="*/ 12661916 w 12661916"/>
              <a:gd name="connsiteY1" fmla="*/ 1396040 h 1396040"/>
              <a:gd name="connsiteX2" fmla="*/ 2351083 w 12661916"/>
              <a:gd name="connsiteY2" fmla="*/ 1396040 h 1396040"/>
              <a:gd name="connsiteX3" fmla="*/ -1 w 12661916"/>
              <a:gd name="connsiteY3" fmla="*/ 184873 h 1396040"/>
              <a:gd name="connsiteX4" fmla="*/ 56975 w 12661916"/>
              <a:gd name="connsiteY4" fmla="*/ 1 h 1396040"/>
              <a:gd name="connsiteX5" fmla="*/ 12661916 w 12661916"/>
              <a:gd name="connsiteY5" fmla="*/ 0 h 1396040"/>
              <a:gd name="connsiteX0" fmla="*/ 12661918 w 12661918"/>
              <a:gd name="connsiteY0" fmla="*/ 0 h 1396040"/>
              <a:gd name="connsiteX1" fmla="*/ 12661918 w 12661918"/>
              <a:gd name="connsiteY1" fmla="*/ 1396040 h 1396040"/>
              <a:gd name="connsiteX2" fmla="*/ 2305920 w 12661918"/>
              <a:gd name="connsiteY2" fmla="*/ 1394245 h 1396040"/>
              <a:gd name="connsiteX3" fmla="*/ 1 w 12661918"/>
              <a:gd name="connsiteY3" fmla="*/ 184873 h 1396040"/>
              <a:gd name="connsiteX4" fmla="*/ 56977 w 12661918"/>
              <a:gd name="connsiteY4" fmla="*/ 1 h 1396040"/>
              <a:gd name="connsiteX5" fmla="*/ 12661918 w 12661918"/>
              <a:gd name="connsiteY5" fmla="*/ 0 h 139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61918" h="1396040">
                <a:moveTo>
                  <a:pt x="12661918" y="0"/>
                </a:moveTo>
                <a:lnTo>
                  <a:pt x="12661918" y="1396040"/>
                </a:lnTo>
                <a:lnTo>
                  <a:pt x="2305920" y="1394245"/>
                </a:lnTo>
                <a:lnTo>
                  <a:pt x="1" y="184873"/>
                </a:lnTo>
                <a:lnTo>
                  <a:pt x="56977" y="1"/>
                </a:lnTo>
                <a:lnTo>
                  <a:pt x="12661918" y="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3" name="Freeform: Shape 22">
            <a:extLst>
              <a:ext uri="{FF2B5EF4-FFF2-40B4-BE49-F238E27FC236}">
                <a16:creationId xmlns:a16="http://schemas.microsoft.com/office/drawing/2014/main" id="{2368A2D4-0C68-42F1-ACF3-E521CB309004}"/>
              </a:ext>
            </a:extLst>
          </p:cNvPr>
          <p:cNvSpPr/>
          <p:nvPr/>
        </p:nvSpPr>
        <p:spPr>
          <a:xfrm rot="18326748">
            <a:off x="10331209" y="201381"/>
            <a:ext cx="2204904" cy="666266"/>
          </a:xfrm>
          <a:custGeom>
            <a:avLst/>
            <a:gdLst>
              <a:gd name="connsiteX0" fmla="*/ 2141990 w 2204904"/>
              <a:gd name="connsiteY0" fmla="*/ 577887 h 666266"/>
              <a:gd name="connsiteX1" fmla="*/ 2204904 w 2204904"/>
              <a:gd name="connsiteY1" fmla="*/ 666266 h 666266"/>
              <a:gd name="connsiteX2" fmla="*/ 1379318 w 2204904"/>
              <a:gd name="connsiteY2" fmla="*/ 666266 h 666266"/>
              <a:gd name="connsiteX3" fmla="*/ 1335129 w 2204904"/>
              <a:gd name="connsiteY3" fmla="*/ 622077 h 666266"/>
              <a:gd name="connsiteX4" fmla="*/ 1379318 w 2204904"/>
              <a:gd name="connsiteY4" fmla="*/ 577887 h 666266"/>
              <a:gd name="connsiteX5" fmla="*/ 1936301 w 2204904"/>
              <a:gd name="connsiteY5" fmla="*/ 288944 h 666266"/>
              <a:gd name="connsiteX6" fmla="*/ 1999215 w 2204904"/>
              <a:gd name="connsiteY6" fmla="*/ 377322 h 666266"/>
              <a:gd name="connsiteX7" fmla="*/ 711754 w 2204904"/>
              <a:gd name="connsiteY7" fmla="*/ 377322 h 666266"/>
              <a:gd name="connsiteX8" fmla="*/ 667564 w 2204904"/>
              <a:gd name="connsiteY8" fmla="*/ 333133 h 666266"/>
              <a:gd name="connsiteX9" fmla="*/ 711754 w 2204904"/>
              <a:gd name="connsiteY9" fmla="*/ 288944 h 666266"/>
              <a:gd name="connsiteX10" fmla="*/ 1730611 w 2204904"/>
              <a:gd name="connsiteY10" fmla="*/ 0 h 666266"/>
              <a:gd name="connsiteX11" fmla="*/ 1793525 w 2204904"/>
              <a:gd name="connsiteY11" fmla="*/ 88378 h 666266"/>
              <a:gd name="connsiteX12" fmla="*/ 44189 w 2204904"/>
              <a:gd name="connsiteY12" fmla="*/ 88378 h 666266"/>
              <a:gd name="connsiteX13" fmla="*/ 0 w 2204904"/>
              <a:gd name="connsiteY13" fmla="*/ 44189 h 666266"/>
              <a:gd name="connsiteX14" fmla="*/ 44190 w 2204904"/>
              <a:gd name="connsiteY14" fmla="*/ 0 h 66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04904" h="666266">
                <a:moveTo>
                  <a:pt x="2141990" y="577887"/>
                </a:moveTo>
                <a:lnTo>
                  <a:pt x="2204904" y="666266"/>
                </a:lnTo>
                <a:lnTo>
                  <a:pt x="1379318" y="666266"/>
                </a:lnTo>
                <a:cubicBezTo>
                  <a:pt x="1354913" y="666266"/>
                  <a:pt x="1335129" y="646482"/>
                  <a:pt x="1335129" y="622077"/>
                </a:cubicBezTo>
                <a:cubicBezTo>
                  <a:pt x="1335129" y="597671"/>
                  <a:pt x="1354913" y="577888"/>
                  <a:pt x="1379318" y="577887"/>
                </a:cubicBezTo>
                <a:close/>
                <a:moveTo>
                  <a:pt x="1936301" y="288944"/>
                </a:moveTo>
                <a:lnTo>
                  <a:pt x="1999215" y="377322"/>
                </a:lnTo>
                <a:lnTo>
                  <a:pt x="711754" y="377322"/>
                </a:lnTo>
                <a:cubicBezTo>
                  <a:pt x="687349" y="377322"/>
                  <a:pt x="667564" y="357538"/>
                  <a:pt x="667564" y="333133"/>
                </a:cubicBezTo>
                <a:cubicBezTo>
                  <a:pt x="667564" y="308728"/>
                  <a:pt x="687348" y="288944"/>
                  <a:pt x="711754" y="288944"/>
                </a:cubicBezTo>
                <a:close/>
                <a:moveTo>
                  <a:pt x="1730611" y="0"/>
                </a:moveTo>
                <a:lnTo>
                  <a:pt x="1793525" y="88378"/>
                </a:lnTo>
                <a:lnTo>
                  <a:pt x="44189" y="88378"/>
                </a:lnTo>
                <a:cubicBezTo>
                  <a:pt x="19785" y="88379"/>
                  <a:pt x="1" y="68594"/>
                  <a:pt x="0" y="44189"/>
                </a:cubicBezTo>
                <a:cubicBezTo>
                  <a:pt x="0" y="19783"/>
                  <a:pt x="19784" y="0"/>
                  <a:pt x="441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4" name="Freeform: Shape 23">
            <a:extLst>
              <a:ext uri="{FF2B5EF4-FFF2-40B4-BE49-F238E27FC236}">
                <a16:creationId xmlns:a16="http://schemas.microsoft.com/office/drawing/2014/main" id="{0AB5C258-C06B-4B1B-937D-DA569DB7552C}"/>
              </a:ext>
            </a:extLst>
          </p:cNvPr>
          <p:cNvSpPr/>
          <p:nvPr/>
        </p:nvSpPr>
        <p:spPr>
          <a:xfrm rot="18326748" flipH="1" flipV="1">
            <a:off x="-65352" y="5798585"/>
            <a:ext cx="2204904" cy="666266"/>
          </a:xfrm>
          <a:custGeom>
            <a:avLst/>
            <a:gdLst>
              <a:gd name="connsiteX0" fmla="*/ 2141990 w 2204904"/>
              <a:gd name="connsiteY0" fmla="*/ 577887 h 666266"/>
              <a:gd name="connsiteX1" fmla="*/ 2204904 w 2204904"/>
              <a:gd name="connsiteY1" fmla="*/ 666266 h 666266"/>
              <a:gd name="connsiteX2" fmla="*/ 1379318 w 2204904"/>
              <a:gd name="connsiteY2" fmla="*/ 666266 h 666266"/>
              <a:gd name="connsiteX3" fmla="*/ 1335129 w 2204904"/>
              <a:gd name="connsiteY3" fmla="*/ 622077 h 666266"/>
              <a:gd name="connsiteX4" fmla="*/ 1379318 w 2204904"/>
              <a:gd name="connsiteY4" fmla="*/ 577887 h 666266"/>
              <a:gd name="connsiteX5" fmla="*/ 1936301 w 2204904"/>
              <a:gd name="connsiteY5" fmla="*/ 288944 h 666266"/>
              <a:gd name="connsiteX6" fmla="*/ 1999215 w 2204904"/>
              <a:gd name="connsiteY6" fmla="*/ 377322 h 666266"/>
              <a:gd name="connsiteX7" fmla="*/ 711754 w 2204904"/>
              <a:gd name="connsiteY7" fmla="*/ 377322 h 666266"/>
              <a:gd name="connsiteX8" fmla="*/ 667564 w 2204904"/>
              <a:gd name="connsiteY8" fmla="*/ 333133 h 666266"/>
              <a:gd name="connsiteX9" fmla="*/ 711754 w 2204904"/>
              <a:gd name="connsiteY9" fmla="*/ 288944 h 666266"/>
              <a:gd name="connsiteX10" fmla="*/ 1730611 w 2204904"/>
              <a:gd name="connsiteY10" fmla="*/ 0 h 666266"/>
              <a:gd name="connsiteX11" fmla="*/ 1793525 w 2204904"/>
              <a:gd name="connsiteY11" fmla="*/ 88378 h 666266"/>
              <a:gd name="connsiteX12" fmla="*/ 44189 w 2204904"/>
              <a:gd name="connsiteY12" fmla="*/ 88378 h 666266"/>
              <a:gd name="connsiteX13" fmla="*/ 0 w 2204904"/>
              <a:gd name="connsiteY13" fmla="*/ 44189 h 666266"/>
              <a:gd name="connsiteX14" fmla="*/ 44190 w 2204904"/>
              <a:gd name="connsiteY14" fmla="*/ 0 h 66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04904" h="666266">
                <a:moveTo>
                  <a:pt x="2141990" y="577887"/>
                </a:moveTo>
                <a:lnTo>
                  <a:pt x="2204904" y="666266"/>
                </a:lnTo>
                <a:lnTo>
                  <a:pt x="1379318" y="666266"/>
                </a:lnTo>
                <a:cubicBezTo>
                  <a:pt x="1354913" y="666266"/>
                  <a:pt x="1335129" y="646482"/>
                  <a:pt x="1335129" y="622077"/>
                </a:cubicBezTo>
                <a:cubicBezTo>
                  <a:pt x="1335129" y="597671"/>
                  <a:pt x="1354913" y="577888"/>
                  <a:pt x="1379318" y="577887"/>
                </a:cubicBezTo>
                <a:close/>
                <a:moveTo>
                  <a:pt x="1936301" y="288944"/>
                </a:moveTo>
                <a:lnTo>
                  <a:pt x="1999215" y="377322"/>
                </a:lnTo>
                <a:lnTo>
                  <a:pt x="711754" y="377322"/>
                </a:lnTo>
                <a:cubicBezTo>
                  <a:pt x="687349" y="377322"/>
                  <a:pt x="667564" y="357538"/>
                  <a:pt x="667564" y="333133"/>
                </a:cubicBezTo>
                <a:cubicBezTo>
                  <a:pt x="667564" y="308728"/>
                  <a:pt x="687348" y="288944"/>
                  <a:pt x="711754" y="288944"/>
                </a:cubicBezTo>
                <a:close/>
                <a:moveTo>
                  <a:pt x="1730611" y="0"/>
                </a:moveTo>
                <a:lnTo>
                  <a:pt x="1793525" y="88378"/>
                </a:lnTo>
                <a:lnTo>
                  <a:pt x="44189" y="88378"/>
                </a:lnTo>
                <a:cubicBezTo>
                  <a:pt x="19785" y="88379"/>
                  <a:pt x="1" y="68594"/>
                  <a:pt x="0" y="44189"/>
                </a:cubicBezTo>
                <a:cubicBezTo>
                  <a:pt x="0" y="19783"/>
                  <a:pt x="19784" y="0"/>
                  <a:pt x="4419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Freeform: Shape 5">
            <a:extLst>
              <a:ext uri="{FF2B5EF4-FFF2-40B4-BE49-F238E27FC236}">
                <a16:creationId xmlns:a16="http://schemas.microsoft.com/office/drawing/2014/main" id="{A298110B-AA7B-4E20-B910-1E6858FE598E}"/>
              </a:ext>
            </a:extLst>
          </p:cNvPr>
          <p:cNvSpPr/>
          <p:nvPr/>
        </p:nvSpPr>
        <p:spPr>
          <a:xfrm>
            <a:off x="8445501" y="2883187"/>
            <a:ext cx="2330342" cy="2507566"/>
          </a:xfrm>
          <a:custGeom>
            <a:avLst/>
            <a:gdLst>
              <a:gd name="connsiteX0" fmla="*/ 3598673 w 4482092"/>
              <a:gd name="connsiteY0" fmla="*/ 3923814 h 4822957"/>
              <a:gd name="connsiteX1" fmla="*/ 3583287 w 4482092"/>
              <a:gd name="connsiteY1" fmla="*/ 3932186 h 4822957"/>
              <a:gd name="connsiteX2" fmla="*/ 3644856 w 4482092"/>
              <a:gd name="connsiteY2" fmla="*/ 4022595 h 4822957"/>
              <a:gd name="connsiteX3" fmla="*/ 3751517 w 4482092"/>
              <a:gd name="connsiteY3" fmla="*/ 4046843 h 4822957"/>
              <a:gd name="connsiteX4" fmla="*/ 3689948 w 4482092"/>
              <a:gd name="connsiteY4" fmla="*/ 3956434 h 4822957"/>
              <a:gd name="connsiteX5" fmla="*/ 3598673 w 4482092"/>
              <a:gd name="connsiteY5" fmla="*/ 3923814 h 4822957"/>
              <a:gd name="connsiteX6" fmla="*/ 1811291 w 4482092"/>
              <a:gd name="connsiteY6" fmla="*/ 3697637 h 4822957"/>
              <a:gd name="connsiteX7" fmla="*/ 2107636 w 4482092"/>
              <a:gd name="connsiteY7" fmla="*/ 3745392 h 4822957"/>
              <a:gd name="connsiteX8" fmla="*/ 2295615 w 4482092"/>
              <a:gd name="connsiteY8" fmla="*/ 3821221 h 4822957"/>
              <a:gd name="connsiteX9" fmla="*/ 2333211 w 4482092"/>
              <a:gd name="connsiteY9" fmla="*/ 3845330 h 4822957"/>
              <a:gd name="connsiteX10" fmla="*/ 2283403 w 4482092"/>
              <a:gd name="connsiteY10" fmla="*/ 3893121 h 4822957"/>
              <a:gd name="connsiteX11" fmla="*/ 2064358 w 4482092"/>
              <a:gd name="connsiteY11" fmla="*/ 3999697 h 4822957"/>
              <a:gd name="connsiteX12" fmla="*/ 1636570 w 4482092"/>
              <a:gd name="connsiteY12" fmla="*/ 4054444 h 4822957"/>
              <a:gd name="connsiteX13" fmla="*/ 1426233 w 4482092"/>
              <a:gd name="connsiteY13" fmla="*/ 3890200 h 4822957"/>
              <a:gd name="connsiteX14" fmla="*/ 1491867 w 4482092"/>
              <a:gd name="connsiteY14" fmla="*/ 3790581 h 4822957"/>
              <a:gd name="connsiteX15" fmla="*/ 1698646 w 4482092"/>
              <a:gd name="connsiteY15" fmla="*/ 3708114 h 4822957"/>
              <a:gd name="connsiteX16" fmla="*/ 1811291 w 4482092"/>
              <a:gd name="connsiteY16" fmla="*/ 3697637 h 4822957"/>
              <a:gd name="connsiteX17" fmla="*/ 707606 w 4482092"/>
              <a:gd name="connsiteY17" fmla="*/ 2309944 h 4822957"/>
              <a:gd name="connsiteX18" fmla="*/ 959999 w 4482092"/>
              <a:gd name="connsiteY18" fmla="*/ 2427512 h 4822957"/>
              <a:gd name="connsiteX19" fmla="*/ 1097958 w 4482092"/>
              <a:gd name="connsiteY19" fmla="*/ 2524528 h 4822957"/>
              <a:gd name="connsiteX20" fmla="*/ 1239581 w 4482092"/>
              <a:gd name="connsiteY20" fmla="*/ 2662487 h 4822957"/>
              <a:gd name="connsiteX21" fmla="*/ 1284823 w 4482092"/>
              <a:gd name="connsiteY21" fmla="*/ 2798215 h 4822957"/>
              <a:gd name="connsiteX22" fmla="*/ 1289071 w 4482092"/>
              <a:gd name="connsiteY22" fmla="*/ 2868043 h 4822957"/>
              <a:gd name="connsiteX23" fmla="*/ 1254608 w 4482092"/>
              <a:gd name="connsiteY23" fmla="*/ 2836820 h 4822957"/>
              <a:gd name="connsiteX24" fmla="*/ 740902 w 4482092"/>
              <a:gd name="connsiteY24" fmla="*/ 2349292 h 4822957"/>
              <a:gd name="connsiteX25" fmla="*/ 704952 w 4482092"/>
              <a:gd name="connsiteY25" fmla="*/ 2314191 h 4822957"/>
              <a:gd name="connsiteX26" fmla="*/ 707606 w 4482092"/>
              <a:gd name="connsiteY26" fmla="*/ 2309944 h 4822957"/>
              <a:gd name="connsiteX27" fmla="*/ 786516 w 4482092"/>
              <a:gd name="connsiteY27" fmla="*/ 1152378 h 4822957"/>
              <a:gd name="connsiteX28" fmla="*/ 2091758 w 4482092"/>
              <a:gd name="connsiteY28" fmla="*/ 1275786 h 4822957"/>
              <a:gd name="connsiteX29" fmla="*/ 2138593 w 4482092"/>
              <a:gd name="connsiteY29" fmla="*/ 1309878 h 4822957"/>
              <a:gd name="connsiteX30" fmla="*/ 2142151 w 4482092"/>
              <a:gd name="connsiteY30" fmla="*/ 1507630 h 4822957"/>
              <a:gd name="connsiteX31" fmla="*/ 2114911 w 4482092"/>
              <a:gd name="connsiteY31" fmla="*/ 1546022 h 4822957"/>
              <a:gd name="connsiteX32" fmla="*/ 821776 w 4482092"/>
              <a:gd name="connsiteY32" fmla="*/ 1425905 h 4822957"/>
              <a:gd name="connsiteX33" fmla="*/ 767346 w 4482092"/>
              <a:gd name="connsiteY33" fmla="*/ 1415126 h 4822957"/>
              <a:gd name="connsiteX34" fmla="*/ 755558 w 4482092"/>
              <a:gd name="connsiteY34" fmla="*/ 1388203 h 4822957"/>
              <a:gd name="connsiteX35" fmla="*/ 755611 w 4482092"/>
              <a:gd name="connsiteY35" fmla="*/ 1179937 h 4822957"/>
              <a:gd name="connsiteX36" fmla="*/ 786516 w 4482092"/>
              <a:gd name="connsiteY36" fmla="*/ 1152378 h 4822957"/>
              <a:gd name="connsiteX37" fmla="*/ 1230553 w 4482092"/>
              <a:gd name="connsiteY37" fmla="*/ 228 h 4822957"/>
              <a:gd name="connsiteX38" fmla="*/ 1149042 w 4482092"/>
              <a:gd name="connsiteY38" fmla="*/ 46427 h 4822957"/>
              <a:gd name="connsiteX39" fmla="*/ 707395 w 4482092"/>
              <a:gd name="connsiteY39" fmla="*/ 934501 h 4822957"/>
              <a:gd name="connsiteX40" fmla="*/ 588340 w 4482092"/>
              <a:gd name="connsiteY40" fmla="*/ 1122482 h 4822957"/>
              <a:gd name="connsiteX41" fmla="*/ 266278 w 4482092"/>
              <a:gd name="connsiteY41" fmla="*/ 1412205 h 4822957"/>
              <a:gd name="connsiteX42" fmla="*/ 270208 w 4482092"/>
              <a:gd name="connsiteY42" fmla="*/ 1453944 h 4822957"/>
              <a:gd name="connsiteX43" fmla="*/ 1131943 w 4482092"/>
              <a:gd name="connsiteY43" fmla="*/ 1772607 h 4822957"/>
              <a:gd name="connsiteX44" fmla="*/ 1487035 w 4482092"/>
              <a:gd name="connsiteY44" fmla="*/ 1900264 h 4822957"/>
              <a:gd name="connsiteX45" fmla="*/ 1507055 w 4482092"/>
              <a:gd name="connsiteY45" fmla="*/ 2004237 h 4822957"/>
              <a:gd name="connsiteX46" fmla="*/ 1504293 w 4482092"/>
              <a:gd name="connsiteY46" fmla="*/ 2023247 h 4822957"/>
              <a:gd name="connsiteX47" fmla="*/ 1472272 w 4482092"/>
              <a:gd name="connsiteY47" fmla="*/ 2048737 h 4822957"/>
              <a:gd name="connsiteX48" fmla="*/ 302759 w 4482092"/>
              <a:gd name="connsiteY48" fmla="*/ 1639109 h 4822957"/>
              <a:gd name="connsiteX49" fmla="*/ 287944 w 4482092"/>
              <a:gd name="connsiteY49" fmla="*/ 1639799 h 4822957"/>
              <a:gd name="connsiteX50" fmla="*/ 282846 w 4482092"/>
              <a:gd name="connsiteY50" fmla="*/ 1688281 h 4822957"/>
              <a:gd name="connsiteX51" fmla="*/ 1332031 w 4482092"/>
              <a:gd name="connsiteY51" fmla="*/ 2106670 h 4822957"/>
              <a:gd name="connsiteX52" fmla="*/ 1382478 w 4482092"/>
              <a:gd name="connsiteY52" fmla="*/ 2201138 h 4822957"/>
              <a:gd name="connsiteX53" fmla="*/ 1390921 w 4482092"/>
              <a:gd name="connsiteY53" fmla="*/ 2446894 h 4822957"/>
              <a:gd name="connsiteX54" fmla="*/ 1358104 w 4482092"/>
              <a:gd name="connsiteY54" fmla="*/ 2459160 h 4822957"/>
              <a:gd name="connsiteX55" fmla="*/ 557382 w 4482092"/>
              <a:gd name="connsiteY55" fmla="*/ 1868615 h 4822957"/>
              <a:gd name="connsiteX56" fmla="*/ 542142 w 4482092"/>
              <a:gd name="connsiteY56" fmla="*/ 1863730 h 4822957"/>
              <a:gd name="connsiteX57" fmla="*/ 550957 w 4482092"/>
              <a:gd name="connsiteY57" fmla="*/ 2028239 h 4822957"/>
              <a:gd name="connsiteX58" fmla="*/ 604802 w 4482092"/>
              <a:gd name="connsiteY58" fmla="*/ 2103484 h 4822957"/>
              <a:gd name="connsiteX59" fmla="*/ 1062646 w 4482092"/>
              <a:gd name="connsiteY59" fmla="*/ 2340902 h 4822957"/>
              <a:gd name="connsiteX60" fmla="*/ 1111233 w 4482092"/>
              <a:gd name="connsiteY60" fmla="*/ 2382481 h 4822957"/>
              <a:gd name="connsiteX61" fmla="*/ 975984 w 4482092"/>
              <a:gd name="connsiteY61" fmla="*/ 2345947 h 4822957"/>
              <a:gd name="connsiteX62" fmla="*/ 674205 w 4482092"/>
              <a:gd name="connsiteY62" fmla="*/ 2236291 h 4822957"/>
              <a:gd name="connsiteX63" fmla="*/ 627794 w 4482092"/>
              <a:gd name="connsiteY63" fmla="*/ 2164020 h 4822957"/>
              <a:gd name="connsiteX64" fmla="*/ 626839 w 4482092"/>
              <a:gd name="connsiteY64" fmla="*/ 2162533 h 4822957"/>
              <a:gd name="connsiteX65" fmla="*/ 582446 w 4482092"/>
              <a:gd name="connsiteY65" fmla="*/ 2277552 h 4822957"/>
              <a:gd name="connsiteX66" fmla="*/ 631352 w 4482092"/>
              <a:gd name="connsiteY66" fmla="*/ 2340530 h 4822957"/>
              <a:gd name="connsiteX67" fmla="*/ 725237 w 4482092"/>
              <a:gd name="connsiteY67" fmla="*/ 2436910 h 4822957"/>
              <a:gd name="connsiteX68" fmla="*/ 728316 w 4482092"/>
              <a:gd name="connsiteY68" fmla="*/ 2455708 h 4822957"/>
              <a:gd name="connsiteX69" fmla="*/ 573843 w 4482092"/>
              <a:gd name="connsiteY69" fmla="*/ 2564779 h 4822957"/>
              <a:gd name="connsiteX70" fmla="*/ 401899 w 4482092"/>
              <a:gd name="connsiteY70" fmla="*/ 2618093 h 4822957"/>
              <a:gd name="connsiteX71" fmla="*/ 74103 w 4482092"/>
              <a:gd name="connsiteY71" fmla="*/ 2747290 h 4822957"/>
              <a:gd name="connsiteX72" fmla="*/ 2893 w 4482092"/>
              <a:gd name="connsiteY72" fmla="*/ 2900011 h 4822957"/>
              <a:gd name="connsiteX73" fmla="*/ 44152 w 4482092"/>
              <a:gd name="connsiteY73" fmla="*/ 2973717 h 4822957"/>
              <a:gd name="connsiteX74" fmla="*/ 537681 w 4482092"/>
              <a:gd name="connsiteY74" fmla="*/ 3442871 h 4822957"/>
              <a:gd name="connsiteX75" fmla="*/ 564072 w 4482092"/>
              <a:gd name="connsiteY75" fmla="*/ 3630851 h 4822957"/>
              <a:gd name="connsiteX76" fmla="*/ 520263 w 4482092"/>
              <a:gd name="connsiteY76" fmla="*/ 3697600 h 4822957"/>
              <a:gd name="connsiteX77" fmla="*/ 422981 w 4482092"/>
              <a:gd name="connsiteY77" fmla="*/ 3822070 h 4822957"/>
              <a:gd name="connsiteX78" fmla="*/ 376623 w 4482092"/>
              <a:gd name="connsiteY78" fmla="*/ 4129105 h 4822957"/>
              <a:gd name="connsiteX79" fmla="*/ 714138 w 4482092"/>
              <a:gd name="connsiteY79" fmla="*/ 4397800 h 4822957"/>
              <a:gd name="connsiteX80" fmla="*/ 1166299 w 4482092"/>
              <a:gd name="connsiteY80" fmla="*/ 4516643 h 4822957"/>
              <a:gd name="connsiteX81" fmla="*/ 1481778 w 4482092"/>
              <a:gd name="connsiteY81" fmla="*/ 4549247 h 4822957"/>
              <a:gd name="connsiteX82" fmla="*/ 1738366 w 4482092"/>
              <a:gd name="connsiteY82" fmla="*/ 4540432 h 4822957"/>
              <a:gd name="connsiteX83" fmla="*/ 1985607 w 4482092"/>
              <a:gd name="connsiteY83" fmla="*/ 4527369 h 4822957"/>
              <a:gd name="connsiteX84" fmla="*/ 2210653 w 4482092"/>
              <a:gd name="connsiteY84" fmla="*/ 4495508 h 4822957"/>
              <a:gd name="connsiteX85" fmla="*/ 2462621 w 4482092"/>
              <a:gd name="connsiteY85" fmla="*/ 4401146 h 4822957"/>
              <a:gd name="connsiteX86" fmla="*/ 2560700 w 4482092"/>
              <a:gd name="connsiteY86" fmla="*/ 4328503 h 4822957"/>
              <a:gd name="connsiteX87" fmla="*/ 2601004 w 4482092"/>
              <a:gd name="connsiteY87" fmla="*/ 4066021 h 4822957"/>
              <a:gd name="connsiteX88" fmla="*/ 2560700 w 4482092"/>
              <a:gd name="connsiteY88" fmla="*/ 3992633 h 4822957"/>
              <a:gd name="connsiteX89" fmla="*/ 2437079 w 4482092"/>
              <a:gd name="connsiteY89" fmla="*/ 3839222 h 4822957"/>
              <a:gd name="connsiteX90" fmla="*/ 2676515 w 4482092"/>
              <a:gd name="connsiteY90" fmla="*/ 3426302 h 4822957"/>
              <a:gd name="connsiteX91" fmla="*/ 2764346 w 4482092"/>
              <a:gd name="connsiteY91" fmla="*/ 3271565 h 4822957"/>
              <a:gd name="connsiteX92" fmla="*/ 3015091 w 4482092"/>
              <a:gd name="connsiteY92" fmla="*/ 3248996 h 4822957"/>
              <a:gd name="connsiteX93" fmla="*/ 3301841 w 4482092"/>
              <a:gd name="connsiteY93" fmla="*/ 3326684 h 4822957"/>
              <a:gd name="connsiteX94" fmla="*/ 3556730 w 4482092"/>
              <a:gd name="connsiteY94" fmla="*/ 3484025 h 4822957"/>
              <a:gd name="connsiteX95" fmla="*/ 3348146 w 4482092"/>
              <a:gd name="connsiteY95" fmla="*/ 3678377 h 4822957"/>
              <a:gd name="connsiteX96" fmla="*/ 3238119 w 4482092"/>
              <a:gd name="connsiteY96" fmla="*/ 3892218 h 4822957"/>
              <a:gd name="connsiteX97" fmla="*/ 3339703 w 4482092"/>
              <a:gd name="connsiteY97" fmla="*/ 4025663 h 4822957"/>
              <a:gd name="connsiteX98" fmla="*/ 3379636 w 4482092"/>
              <a:gd name="connsiteY98" fmla="*/ 4067401 h 4822957"/>
              <a:gd name="connsiteX99" fmla="*/ 3410487 w 4482092"/>
              <a:gd name="connsiteY99" fmla="*/ 4150665 h 4822957"/>
              <a:gd name="connsiteX100" fmla="*/ 3395407 w 4482092"/>
              <a:gd name="connsiteY100" fmla="*/ 4194739 h 4822957"/>
              <a:gd name="connsiteX101" fmla="*/ 3420684 w 4482092"/>
              <a:gd name="connsiteY101" fmla="*/ 4228299 h 4822957"/>
              <a:gd name="connsiteX102" fmla="*/ 3766535 w 4482092"/>
              <a:gd name="connsiteY102" fmla="*/ 4441502 h 4822957"/>
              <a:gd name="connsiteX103" fmla="*/ 3964977 w 4482092"/>
              <a:gd name="connsiteY103" fmla="*/ 4652370 h 4822957"/>
              <a:gd name="connsiteX104" fmla="*/ 4200377 w 4482092"/>
              <a:gd name="connsiteY104" fmla="*/ 4814491 h 4822957"/>
              <a:gd name="connsiteX105" fmla="*/ 4455956 w 4482092"/>
              <a:gd name="connsiteY105" fmla="*/ 4727296 h 4822957"/>
              <a:gd name="connsiteX106" fmla="*/ 4466046 w 4482092"/>
              <a:gd name="connsiteY106" fmla="*/ 4534697 h 4822957"/>
              <a:gd name="connsiteX107" fmla="*/ 4361063 w 4482092"/>
              <a:gd name="connsiteY107" fmla="*/ 4366683 h 4822957"/>
              <a:gd name="connsiteX108" fmla="*/ 3855003 w 4482092"/>
              <a:gd name="connsiteY108" fmla="*/ 3987429 h 4822957"/>
              <a:gd name="connsiteX109" fmla="*/ 3786236 w 4482092"/>
              <a:gd name="connsiteY109" fmla="*/ 4002458 h 4822957"/>
              <a:gd name="connsiteX110" fmla="*/ 3799777 w 4482092"/>
              <a:gd name="connsiteY110" fmla="*/ 4055453 h 4822957"/>
              <a:gd name="connsiteX111" fmla="*/ 3702176 w 4482092"/>
              <a:gd name="connsiteY111" fmla="*/ 4087315 h 4822957"/>
              <a:gd name="connsiteX112" fmla="*/ 3583865 w 4482092"/>
              <a:gd name="connsiteY112" fmla="*/ 4022848 h 4822957"/>
              <a:gd name="connsiteX113" fmla="*/ 3506390 w 4482092"/>
              <a:gd name="connsiteY113" fmla="*/ 4041063 h 4822957"/>
              <a:gd name="connsiteX114" fmla="*/ 3327808 w 4482092"/>
              <a:gd name="connsiteY114" fmla="*/ 3920044 h 4822957"/>
              <a:gd name="connsiteX115" fmla="*/ 3295947 w 4482092"/>
              <a:gd name="connsiteY115" fmla="*/ 3838373 h 4822957"/>
              <a:gd name="connsiteX116" fmla="*/ 3339490 w 4482092"/>
              <a:gd name="connsiteY116" fmla="*/ 3757976 h 4822957"/>
              <a:gd name="connsiteX117" fmla="*/ 3550465 w 4482092"/>
              <a:gd name="connsiteY117" fmla="*/ 3586511 h 4822957"/>
              <a:gd name="connsiteX118" fmla="*/ 3614982 w 4482092"/>
              <a:gd name="connsiteY118" fmla="*/ 3507283 h 4822957"/>
              <a:gd name="connsiteX119" fmla="*/ 3492158 w 4482092"/>
              <a:gd name="connsiteY119" fmla="*/ 3343198 h 4822957"/>
              <a:gd name="connsiteX120" fmla="*/ 2946855 w 4482092"/>
              <a:gd name="connsiteY120" fmla="*/ 3184637 h 4822957"/>
              <a:gd name="connsiteX121" fmla="*/ 2761265 w 4482092"/>
              <a:gd name="connsiteY121" fmla="*/ 3203381 h 4822957"/>
              <a:gd name="connsiteX122" fmla="*/ 2602757 w 4482092"/>
              <a:gd name="connsiteY122" fmla="*/ 3470856 h 4822957"/>
              <a:gd name="connsiteX123" fmla="*/ 2446106 w 4482092"/>
              <a:gd name="connsiteY123" fmla="*/ 3748259 h 4822957"/>
              <a:gd name="connsiteX124" fmla="*/ 2401447 w 4482092"/>
              <a:gd name="connsiteY124" fmla="*/ 3786651 h 4822957"/>
              <a:gd name="connsiteX125" fmla="*/ 2300289 w 4482092"/>
              <a:gd name="connsiteY125" fmla="*/ 3769978 h 4822957"/>
              <a:gd name="connsiteX126" fmla="*/ 1502434 w 4482092"/>
              <a:gd name="connsiteY126" fmla="*/ 3724257 h 4822957"/>
              <a:gd name="connsiteX127" fmla="*/ 1377751 w 4482092"/>
              <a:gd name="connsiteY127" fmla="*/ 3926629 h 4822957"/>
              <a:gd name="connsiteX128" fmla="*/ 1442695 w 4482092"/>
              <a:gd name="connsiteY128" fmla="*/ 4013927 h 4822957"/>
              <a:gd name="connsiteX129" fmla="*/ 1880785 w 4482092"/>
              <a:gd name="connsiteY129" fmla="*/ 4112644 h 4822957"/>
              <a:gd name="connsiteX130" fmla="*/ 2302997 w 4482092"/>
              <a:gd name="connsiteY130" fmla="*/ 3930611 h 4822957"/>
              <a:gd name="connsiteX131" fmla="*/ 2400385 w 4482092"/>
              <a:gd name="connsiteY131" fmla="*/ 3888076 h 4822957"/>
              <a:gd name="connsiteX132" fmla="*/ 2564629 w 4482092"/>
              <a:gd name="connsiteY132" fmla="*/ 4113121 h 4822957"/>
              <a:gd name="connsiteX133" fmla="*/ 2565214 w 4482092"/>
              <a:gd name="connsiteY133" fmla="*/ 4115193 h 4822957"/>
              <a:gd name="connsiteX134" fmla="*/ 2563621 w 4482092"/>
              <a:gd name="connsiteY134" fmla="*/ 4200527 h 4822957"/>
              <a:gd name="connsiteX135" fmla="*/ 2448708 w 4482092"/>
              <a:gd name="connsiteY135" fmla="*/ 4342150 h 4822957"/>
              <a:gd name="connsiteX136" fmla="*/ 2180757 w 4482092"/>
              <a:gd name="connsiteY136" fmla="*/ 4439220 h 4822957"/>
              <a:gd name="connsiteX137" fmla="*/ 1688821 w 4482092"/>
              <a:gd name="connsiteY137" fmla="*/ 4489825 h 4822957"/>
              <a:gd name="connsiteX138" fmla="*/ 1526755 w 4482092"/>
              <a:gd name="connsiteY138" fmla="*/ 4490835 h 4822957"/>
              <a:gd name="connsiteX139" fmla="*/ 1048839 w 4482092"/>
              <a:gd name="connsiteY139" fmla="*/ 4442830 h 4822957"/>
              <a:gd name="connsiteX140" fmla="*/ 677286 w 4482092"/>
              <a:gd name="connsiteY140" fmla="*/ 4312412 h 4822957"/>
              <a:gd name="connsiteX141" fmla="*/ 432327 w 4482092"/>
              <a:gd name="connsiteY141" fmla="*/ 4121247 h 4822957"/>
              <a:gd name="connsiteX142" fmla="*/ 408431 w 4482092"/>
              <a:gd name="connsiteY142" fmla="*/ 4021681 h 4822957"/>
              <a:gd name="connsiteX143" fmla="*/ 430363 w 4482092"/>
              <a:gd name="connsiteY143" fmla="*/ 3934063 h 4822957"/>
              <a:gd name="connsiteX144" fmla="*/ 533911 w 4482092"/>
              <a:gd name="connsiteY144" fmla="*/ 3772739 h 4822957"/>
              <a:gd name="connsiteX145" fmla="*/ 647442 w 4482092"/>
              <a:gd name="connsiteY145" fmla="*/ 3587520 h 4822957"/>
              <a:gd name="connsiteX146" fmla="*/ 583720 w 4482092"/>
              <a:gd name="connsiteY146" fmla="*/ 3418232 h 4822957"/>
              <a:gd name="connsiteX147" fmla="*/ 330797 w 4482092"/>
              <a:gd name="connsiteY147" fmla="*/ 3177256 h 4822957"/>
              <a:gd name="connsiteX148" fmla="*/ 118071 w 4482092"/>
              <a:gd name="connsiteY148" fmla="*/ 2971274 h 4822957"/>
              <a:gd name="connsiteX149" fmla="*/ 67943 w 4482092"/>
              <a:gd name="connsiteY149" fmla="*/ 2882541 h 4822957"/>
              <a:gd name="connsiteX150" fmla="*/ 78510 w 4482092"/>
              <a:gd name="connsiteY150" fmla="*/ 2820306 h 4822957"/>
              <a:gd name="connsiteX151" fmla="*/ 159384 w 4482092"/>
              <a:gd name="connsiteY151" fmla="*/ 2754990 h 4822957"/>
              <a:gd name="connsiteX152" fmla="*/ 516175 w 4482092"/>
              <a:gd name="connsiteY152" fmla="*/ 2640238 h 4822957"/>
              <a:gd name="connsiteX153" fmla="*/ 555948 w 4482092"/>
              <a:gd name="connsiteY153" fmla="*/ 2639069 h 4822957"/>
              <a:gd name="connsiteX154" fmla="*/ 1695565 w 4482092"/>
              <a:gd name="connsiteY154" fmla="*/ 3060167 h 4822957"/>
              <a:gd name="connsiteX155" fmla="*/ 1764810 w 4482092"/>
              <a:gd name="connsiteY155" fmla="*/ 3134243 h 4822957"/>
              <a:gd name="connsiteX156" fmla="*/ 1784087 w 4482092"/>
              <a:gd name="connsiteY156" fmla="*/ 3316595 h 4822957"/>
              <a:gd name="connsiteX157" fmla="*/ 1765979 w 4482092"/>
              <a:gd name="connsiteY157" fmla="*/ 3326207 h 4822957"/>
              <a:gd name="connsiteX158" fmla="*/ 698951 w 4482092"/>
              <a:gd name="connsiteY158" fmla="*/ 2934846 h 4822957"/>
              <a:gd name="connsiteX159" fmla="*/ 670967 w 4482092"/>
              <a:gd name="connsiteY159" fmla="*/ 2895604 h 4822957"/>
              <a:gd name="connsiteX160" fmla="*/ 655195 w 4482092"/>
              <a:gd name="connsiteY160" fmla="*/ 2891144 h 4822957"/>
              <a:gd name="connsiteX161" fmla="*/ 617015 w 4482092"/>
              <a:gd name="connsiteY161" fmla="*/ 2930119 h 4822957"/>
              <a:gd name="connsiteX162" fmla="*/ 617547 w 4482092"/>
              <a:gd name="connsiteY162" fmla="*/ 2962300 h 4822957"/>
              <a:gd name="connsiteX163" fmla="*/ 663161 w 4482092"/>
              <a:gd name="connsiteY163" fmla="*/ 2994586 h 4822957"/>
              <a:gd name="connsiteX164" fmla="*/ 1739640 w 4482092"/>
              <a:gd name="connsiteY164" fmla="*/ 3424072 h 4822957"/>
              <a:gd name="connsiteX165" fmla="*/ 1867668 w 4482092"/>
              <a:gd name="connsiteY165" fmla="*/ 3395345 h 4822957"/>
              <a:gd name="connsiteX166" fmla="*/ 2981531 w 4482092"/>
              <a:gd name="connsiteY166" fmla="*/ 2249143 h 4822957"/>
              <a:gd name="connsiteX167" fmla="*/ 3015570 w 4482092"/>
              <a:gd name="connsiteY167" fmla="*/ 2193438 h 4822957"/>
              <a:gd name="connsiteX168" fmla="*/ 3017693 w 4482092"/>
              <a:gd name="connsiteY168" fmla="*/ 2014167 h 4822957"/>
              <a:gd name="connsiteX169" fmla="*/ 2964327 w 4482092"/>
              <a:gd name="connsiteY169" fmla="*/ 1907910 h 4822957"/>
              <a:gd name="connsiteX170" fmla="*/ 2966291 w 4482092"/>
              <a:gd name="connsiteY170" fmla="*/ 1829426 h 4822957"/>
              <a:gd name="connsiteX171" fmla="*/ 3066707 w 4482092"/>
              <a:gd name="connsiteY171" fmla="*/ 1778873 h 4822957"/>
              <a:gd name="connsiteX172" fmla="*/ 3072283 w 4482092"/>
              <a:gd name="connsiteY172" fmla="*/ 1759651 h 4822957"/>
              <a:gd name="connsiteX173" fmla="*/ 3070955 w 4482092"/>
              <a:gd name="connsiteY173" fmla="*/ 1404930 h 4822957"/>
              <a:gd name="connsiteX174" fmla="*/ 3055609 w 4482092"/>
              <a:gd name="connsiteY174" fmla="*/ 1321189 h 4822957"/>
              <a:gd name="connsiteX175" fmla="*/ 3003940 w 4482092"/>
              <a:gd name="connsiteY175" fmla="*/ 1263626 h 4822957"/>
              <a:gd name="connsiteX176" fmla="*/ 2714589 w 4482092"/>
              <a:gd name="connsiteY176" fmla="*/ 1083186 h 4822957"/>
              <a:gd name="connsiteX177" fmla="*/ 2676515 w 4482092"/>
              <a:gd name="connsiteY177" fmla="*/ 1030775 h 4822957"/>
              <a:gd name="connsiteX178" fmla="*/ 2664461 w 4482092"/>
              <a:gd name="connsiteY178" fmla="*/ 868124 h 4822957"/>
              <a:gd name="connsiteX179" fmla="*/ 2616298 w 4482092"/>
              <a:gd name="connsiteY179" fmla="*/ 817518 h 4822957"/>
              <a:gd name="connsiteX180" fmla="*/ 2542592 w 4482092"/>
              <a:gd name="connsiteY180" fmla="*/ 782524 h 4822957"/>
              <a:gd name="connsiteX181" fmla="*/ 2502925 w 4482092"/>
              <a:gd name="connsiteY181" fmla="*/ 715722 h 4822957"/>
              <a:gd name="connsiteX182" fmla="*/ 2574560 w 4482092"/>
              <a:gd name="connsiteY182" fmla="*/ 145462 h 4822957"/>
              <a:gd name="connsiteX183" fmla="*/ 2504199 w 4482092"/>
              <a:gd name="connsiteY183" fmla="*/ 90289 h 4822957"/>
              <a:gd name="connsiteX184" fmla="*/ 2168384 w 4482092"/>
              <a:gd name="connsiteY184" fmla="*/ 62145 h 4822957"/>
              <a:gd name="connsiteX185" fmla="*/ 1230553 w 4482092"/>
              <a:gd name="connsiteY185" fmla="*/ 228 h 4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4482092" h="4822957">
                <a:moveTo>
                  <a:pt x="3598673" y="3923814"/>
                </a:moveTo>
                <a:cubicBezTo>
                  <a:pt x="3591720" y="3924871"/>
                  <a:pt x="3586400" y="3927618"/>
                  <a:pt x="3583287" y="3932186"/>
                </a:cubicBezTo>
                <a:cubicBezTo>
                  <a:pt x="3570835" y="3950456"/>
                  <a:pt x="3598400" y="3990933"/>
                  <a:pt x="3644856" y="4022595"/>
                </a:cubicBezTo>
                <a:cubicBezTo>
                  <a:pt x="3691311" y="4054256"/>
                  <a:pt x="3739065" y="4065113"/>
                  <a:pt x="3751517" y="4046843"/>
                </a:cubicBezTo>
                <a:cubicBezTo>
                  <a:pt x="3763969" y="4028572"/>
                  <a:pt x="3736403" y="3988095"/>
                  <a:pt x="3689948" y="3956434"/>
                </a:cubicBezTo>
                <a:cubicBezTo>
                  <a:pt x="3655107" y="3932687"/>
                  <a:pt x="3619535" y="3920644"/>
                  <a:pt x="3598673" y="3923814"/>
                </a:cubicBezTo>
                <a:close/>
                <a:moveTo>
                  <a:pt x="1811291" y="3697637"/>
                </a:moveTo>
                <a:cubicBezTo>
                  <a:pt x="1925052" y="3696754"/>
                  <a:pt x="2037582" y="3721655"/>
                  <a:pt x="2107636" y="3745392"/>
                </a:cubicBezTo>
                <a:cubicBezTo>
                  <a:pt x="2171729" y="3767110"/>
                  <a:pt x="2235664" y="3789307"/>
                  <a:pt x="2295615" y="3821221"/>
                </a:cubicBezTo>
                <a:cubicBezTo>
                  <a:pt x="2302254" y="3824726"/>
                  <a:pt x="2328220" y="3828390"/>
                  <a:pt x="2333211" y="3845330"/>
                </a:cubicBezTo>
                <a:cubicBezTo>
                  <a:pt x="2333318" y="3873208"/>
                  <a:pt x="2298377" y="3883084"/>
                  <a:pt x="2283403" y="3893121"/>
                </a:cubicBezTo>
                <a:cubicBezTo>
                  <a:pt x="2235770" y="3925088"/>
                  <a:pt x="2075509" y="3994386"/>
                  <a:pt x="2064358" y="3999697"/>
                </a:cubicBezTo>
                <a:cubicBezTo>
                  <a:pt x="1931178" y="4063206"/>
                  <a:pt x="1781696" y="4083332"/>
                  <a:pt x="1636570" y="4054444"/>
                </a:cubicBezTo>
                <a:cubicBezTo>
                  <a:pt x="1579538" y="4043080"/>
                  <a:pt x="1426233" y="3982756"/>
                  <a:pt x="1426233" y="3890200"/>
                </a:cubicBezTo>
                <a:cubicBezTo>
                  <a:pt x="1426233" y="3833434"/>
                  <a:pt x="1470839" y="3805078"/>
                  <a:pt x="1491867" y="3790581"/>
                </a:cubicBezTo>
                <a:cubicBezTo>
                  <a:pt x="1554102" y="3747781"/>
                  <a:pt x="1625365" y="3724257"/>
                  <a:pt x="1698646" y="3708114"/>
                </a:cubicBezTo>
                <a:cubicBezTo>
                  <a:pt x="1735313" y="3701091"/>
                  <a:pt x="1773370" y="3697932"/>
                  <a:pt x="1811291" y="3697637"/>
                </a:cubicBezTo>
                <a:close/>
                <a:moveTo>
                  <a:pt x="707606" y="2309944"/>
                </a:moveTo>
                <a:cubicBezTo>
                  <a:pt x="793260" y="2345734"/>
                  <a:pt x="878329" y="2382959"/>
                  <a:pt x="959999" y="2427512"/>
                </a:cubicBezTo>
                <a:cubicBezTo>
                  <a:pt x="1001737" y="2454753"/>
                  <a:pt x="1093179" y="2520280"/>
                  <a:pt x="1097958" y="2524528"/>
                </a:cubicBezTo>
                <a:cubicBezTo>
                  <a:pt x="1150529" y="2564992"/>
                  <a:pt x="1198161" y="2610606"/>
                  <a:pt x="1239581" y="2662487"/>
                </a:cubicBezTo>
                <a:cubicBezTo>
                  <a:pt x="1271176" y="2702048"/>
                  <a:pt x="1279089" y="2749840"/>
                  <a:pt x="1284823" y="2798215"/>
                </a:cubicBezTo>
                <a:cubicBezTo>
                  <a:pt x="1286629" y="2813508"/>
                  <a:pt x="1295709" y="2860504"/>
                  <a:pt x="1289071" y="2868043"/>
                </a:cubicBezTo>
                <a:cubicBezTo>
                  <a:pt x="1278717" y="2856095"/>
                  <a:pt x="1254396" y="2836767"/>
                  <a:pt x="1254608" y="2836820"/>
                </a:cubicBezTo>
                <a:cubicBezTo>
                  <a:pt x="1242289" y="2824023"/>
                  <a:pt x="740902" y="2349292"/>
                  <a:pt x="740902" y="2349292"/>
                </a:cubicBezTo>
                <a:cubicBezTo>
                  <a:pt x="728954" y="2337610"/>
                  <a:pt x="716953" y="2325875"/>
                  <a:pt x="704952" y="2314191"/>
                </a:cubicBezTo>
                <a:cubicBezTo>
                  <a:pt x="705855" y="2312758"/>
                  <a:pt x="706704" y="2311378"/>
                  <a:pt x="707606" y="2309944"/>
                </a:cubicBezTo>
                <a:close/>
                <a:moveTo>
                  <a:pt x="786516" y="1152378"/>
                </a:moveTo>
                <a:cubicBezTo>
                  <a:pt x="859107" y="1162414"/>
                  <a:pt x="1993361" y="1266229"/>
                  <a:pt x="2091758" y="1275786"/>
                </a:cubicBezTo>
                <a:cubicBezTo>
                  <a:pt x="2130363" y="1279557"/>
                  <a:pt x="2138223" y="1305365"/>
                  <a:pt x="2138593" y="1309878"/>
                </a:cubicBezTo>
                <a:cubicBezTo>
                  <a:pt x="2144063" y="1375724"/>
                  <a:pt x="2142523" y="1441676"/>
                  <a:pt x="2142151" y="1507630"/>
                </a:cubicBezTo>
                <a:cubicBezTo>
                  <a:pt x="2142045" y="1526746"/>
                  <a:pt x="2132487" y="1539171"/>
                  <a:pt x="2114911" y="1546022"/>
                </a:cubicBezTo>
                <a:cubicBezTo>
                  <a:pt x="2113583" y="1547030"/>
                  <a:pt x="832661" y="1425746"/>
                  <a:pt x="821776" y="1425905"/>
                </a:cubicBezTo>
                <a:cubicBezTo>
                  <a:pt x="802712" y="1426224"/>
                  <a:pt x="784445" y="1424312"/>
                  <a:pt x="767346" y="1415126"/>
                </a:cubicBezTo>
                <a:cubicBezTo>
                  <a:pt x="756460" y="1409231"/>
                  <a:pt x="755611" y="1398823"/>
                  <a:pt x="755558" y="1388203"/>
                </a:cubicBezTo>
                <a:cubicBezTo>
                  <a:pt x="755345" y="1318800"/>
                  <a:pt x="755186" y="1249342"/>
                  <a:pt x="755611" y="1179937"/>
                </a:cubicBezTo>
                <a:cubicBezTo>
                  <a:pt x="755770" y="1155723"/>
                  <a:pt x="763204" y="1149139"/>
                  <a:pt x="786516" y="1152378"/>
                </a:cubicBezTo>
                <a:close/>
                <a:moveTo>
                  <a:pt x="1230553" y="228"/>
                </a:moveTo>
                <a:cubicBezTo>
                  <a:pt x="1190408" y="-2002"/>
                  <a:pt x="1168265" y="12017"/>
                  <a:pt x="1149042" y="46427"/>
                </a:cubicBezTo>
                <a:cubicBezTo>
                  <a:pt x="987507" y="335354"/>
                  <a:pt x="842220" y="632352"/>
                  <a:pt x="707395" y="934501"/>
                </a:cubicBezTo>
                <a:cubicBezTo>
                  <a:pt x="676648" y="1003375"/>
                  <a:pt x="643035" y="1068796"/>
                  <a:pt x="588340" y="1122482"/>
                </a:cubicBezTo>
                <a:cubicBezTo>
                  <a:pt x="525043" y="1184558"/>
                  <a:pt x="305201" y="1371901"/>
                  <a:pt x="266278" y="1412205"/>
                </a:cubicBezTo>
                <a:cubicBezTo>
                  <a:pt x="248276" y="1430791"/>
                  <a:pt x="249073" y="1438649"/>
                  <a:pt x="270208" y="1453944"/>
                </a:cubicBezTo>
                <a:cubicBezTo>
                  <a:pt x="278598" y="1460050"/>
                  <a:pt x="1115906" y="1764270"/>
                  <a:pt x="1131943" y="1772607"/>
                </a:cubicBezTo>
                <a:cubicBezTo>
                  <a:pt x="1171238" y="1785988"/>
                  <a:pt x="1410568" y="1864048"/>
                  <a:pt x="1487035" y="1900264"/>
                </a:cubicBezTo>
                <a:cubicBezTo>
                  <a:pt x="1496381" y="1919061"/>
                  <a:pt x="1500841" y="1989847"/>
                  <a:pt x="1507055" y="2004237"/>
                </a:cubicBezTo>
                <a:cubicBezTo>
                  <a:pt x="1507055" y="2004237"/>
                  <a:pt x="1504823" y="2016876"/>
                  <a:pt x="1504293" y="2023247"/>
                </a:cubicBezTo>
                <a:cubicBezTo>
                  <a:pt x="1501903" y="2053038"/>
                  <a:pt x="1501054" y="2053781"/>
                  <a:pt x="1472272" y="2048737"/>
                </a:cubicBezTo>
                <a:cubicBezTo>
                  <a:pt x="1420445" y="2033656"/>
                  <a:pt x="381243" y="1680263"/>
                  <a:pt x="302759" y="1639109"/>
                </a:cubicBezTo>
                <a:cubicBezTo>
                  <a:pt x="297767" y="1636507"/>
                  <a:pt x="292828" y="1636879"/>
                  <a:pt x="287944" y="1639799"/>
                </a:cubicBezTo>
                <a:cubicBezTo>
                  <a:pt x="270898" y="1650049"/>
                  <a:pt x="267658" y="1675378"/>
                  <a:pt x="282846" y="1688281"/>
                </a:cubicBezTo>
                <a:cubicBezTo>
                  <a:pt x="293148" y="1696990"/>
                  <a:pt x="1326083" y="2104333"/>
                  <a:pt x="1332031" y="2106670"/>
                </a:cubicBezTo>
                <a:cubicBezTo>
                  <a:pt x="1364051" y="2130036"/>
                  <a:pt x="1377114" y="2163648"/>
                  <a:pt x="1382478" y="2201138"/>
                </a:cubicBezTo>
                <a:cubicBezTo>
                  <a:pt x="1391663" y="2265339"/>
                  <a:pt x="1395221" y="2429689"/>
                  <a:pt x="1390921" y="2446894"/>
                </a:cubicBezTo>
                <a:cubicBezTo>
                  <a:pt x="1386354" y="2472488"/>
                  <a:pt x="1379132" y="2475090"/>
                  <a:pt x="1358104" y="2459160"/>
                </a:cubicBezTo>
                <a:cubicBezTo>
                  <a:pt x="1322898" y="2432450"/>
                  <a:pt x="706704" y="1967969"/>
                  <a:pt x="557382" y="1868615"/>
                </a:cubicBezTo>
                <a:cubicBezTo>
                  <a:pt x="553346" y="1865906"/>
                  <a:pt x="549894" y="1861022"/>
                  <a:pt x="542142" y="1863730"/>
                </a:cubicBezTo>
                <a:cubicBezTo>
                  <a:pt x="545434" y="1918318"/>
                  <a:pt x="552072" y="1973385"/>
                  <a:pt x="550957" y="2028239"/>
                </a:cubicBezTo>
                <a:cubicBezTo>
                  <a:pt x="550107" y="2070190"/>
                  <a:pt x="565241" y="2082084"/>
                  <a:pt x="604802" y="2103484"/>
                </a:cubicBezTo>
                <a:cubicBezTo>
                  <a:pt x="704845" y="2152390"/>
                  <a:pt x="1038590" y="2330282"/>
                  <a:pt x="1062646" y="2340902"/>
                </a:cubicBezTo>
                <a:cubicBezTo>
                  <a:pt x="1078682" y="2352319"/>
                  <a:pt x="1094241" y="2364267"/>
                  <a:pt x="1111233" y="2382481"/>
                </a:cubicBezTo>
                <a:cubicBezTo>
                  <a:pt x="1061265" y="2375472"/>
                  <a:pt x="974549" y="2346213"/>
                  <a:pt x="975984" y="2345947"/>
                </a:cubicBezTo>
                <a:cubicBezTo>
                  <a:pt x="932280" y="2331291"/>
                  <a:pt x="729113" y="2263320"/>
                  <a:pt x="674205" y="2236291"/>
                </a:cubicBezTo>
                <a:cubicBezTo>
                  <a:pt x="644469" y="2221636"/>
                  <a:pt x="614520" y="2206555"/>
                  <a:pt x="627794" y="2164020"/>
                </a:cubicBezTo>
                <a:cubicBezTo>
                  <a:pt x="627901" y="2163648"/>
                  <a:pt x="627158" y="2163012"/>
                  <a:pt x="626839" y="2162533"/>
                </a:cubicBezTo>
                <a:cubicBezTo>
                  <a:pt x="573737" y="2180800"/>
                  <a:pt x="554461" y="2230769"/>
                  <a:pt x="582446" y="2277552"/>
                </a:cubicBezTo>
                <a:cubicBezTo>
                  <a:pt x="596199" y="2300545"/>
                  <a:pt x="612926" y="2321307"/>
                  <a:pt x="631352" y="2340530"/>
                </a:cubicBezTo>
                <a:cubicBezTo>
                  <a:pt x="662417" y="2372922"/>
                  <a:pt x="693907" y="2404837"/>
                  <a:pt x="725237" y="2436910"/>
                </a:cubicBezTo>
                <a:cubicBezTo>
                  <a:pt x="730600" y="2442433"/>
                  <a:pt x="737185" y="2446628"/>
                  <a:pt x="728316" y="2455708"/>
                </a:cubicBezTo>
                <a:cubicBezTo>
                  <a:pt x="683499" y="2501588"/>
                  <a:pt x="636025" y="2542954"/>
                  <a:pt x="573843" y="2564779"/>
                </a:cubicBezTo>
                <a:cubicBezTo>
                  <a:pt x="517130" y="2584692"/>
                  <a:pt x="459940" y="2602587"/>
                  <a:pt x="401899" y="2618093"/>
                </a:cubicBezTo>
                <a:cubicBezTo>
                  <a:pt x="362233" y="2625528"/>
                  <a:pt x="137825" y="2700348"/>
                  <a:pt x="74103" y="2747290"/>
                </a:cubicBezTo>
                <a:cubicBezTo>
                  <a:pt x="22912" y="2784993"/>
                  <a:pt x="-10277" y="2831457"/>
                  <a:pt x="2893" y="2900011"/>
                </a:cubicBezTo>
                <a:cubicBezTo>
                  <a:pt x="8574" y="2929589"/>
                  <a:pt x="24983" y="2952157"/>
                  <a:pt x="44152" y="2973717"/>
                </a:cubicBezTo>
                <a:cubicBezTo>
                  <a:pt x="117912" y="3056502"/>
                  <a:pt x="457763" y="3357907"/>
                  <a:pt x="537681" y="3442871"/>
                </a:cubicBezTo>
                <a:cubicBezTo>
                  <a:pt x="591314" y="3499849"/>
                  <a:pt x="599704" y="3561446"/>
                  <a:pt x="564072" y="3630851"/>
                </a:cubicBezTo>
                <a:cubicBezTo>
                  <a:pt x="551859" y="3654588"/>
                  <a:pt x="536619" y="3676572"/>
                  <a:pt x="520263" y="3697600"/>
                </a:cubicBezTo>
                <a:cubicBezTo>
                  <a:pt x="487977" y="3739179"/>
                  <a:pt x="453780" y="3779271"/>
                  <a:pt x="422981" y="3822070"/>
                </a:cubicBezTo>
                <a:cubicBezTo>
                  <a:pt x="356763" y="3914043"/>
                  <a:pt x="333824" y="4024388"/>
                  <a:pt x="376623" y="4129105"/>
                </a:cubicBezTo>
                <a:cubicBezTo>
                  <a:pt x="434398" y="4270356"/>
                  <a:pt x="640486" y="4367160"/>
                  <a:pt x="714138" y="4397800"/>
                </a:cubicBezTo>
                <a:cubicBezTo>
                  <a:pt x="858151" y="4457700"/>
                  <a:pt x="1012623" y="4492747"/>
                  <a:pt x="1166299" y="4516643"/>
                </a:cubicBezTo>
                <a:cubicBezTo>
                  <a:pt x="1271494" y="4532998"/>
                  <a:pt x="1375308" y="4550150"/>
                  <a:pt x="1481778" y="4549247"/>
                </a:cubicBezTo>
                <a:cubicBezTo>
                  <a:pt x="1563130" y="4548556"/>
                  <a:pt x="1656536" y="4543777"/>
                  <a:pt x="1738366" y="4540432"/>
                </a:cubicBezTo>
                <a:cubicBezTo>
                  <a:pt x="1820621" y="4537086"/>
                  <a:pt x="1903884" y="4537246"/>
                  <a:pt x="1985607" y="4527369"/>
                </a:cubicBezTo>
                <a:cubicBezTo>
                  <a:pt x="2062021" y="4518130"/>
                  <a:pt x="2135036" y="4510376"/>
                  <a:pt x="2210653" y="4495508"/>
                </a:cubicBezTo>
                <a:cubicBezTo>
                  <a:pt x="2299863" y="4477984"/>
                  <a:pt x="2381747" y="4443255"/>
                  <a:pt x="2462621" y="4401146"/>
                </a:cubicBezTo>
                <a:cubicBezTo>
                  <a:pt x="2499049" y="4382135"/>
                  <a:pt x="2532343" y="4358824"/>
                  <a:pt x="2560700" y="4328503"/>
                </a:cubicBezTo>
                <a:cubicBezTo>
                  <a:pt x="2606792" y="4279277"/>
                  <a:pt x="2640778" y="4162985"/>
                  <a:pt x="2601004" y="4066021"/>
                </a:cubicBezTo>
                <a:cubicBezTo>
                  <a:pt x="2590384" y="4040107"/>
                  <a:pt x="2575197" y="4016052"/>
                  <a:pt x="2560700" y="3992633"/>
                </a:cubicBezTo>
                <a:cubicBezTo>
                  <a:pt x="2526131" y="3936611"/>
                  <a:pt x="2484499" y="3884890"/>
                  <a:pt x="2437079" y="3839222"/>
                </a:cubicBezTo>
                <a:cubicBezTo>
                  <a:pt x="2558735" y="3733869"/>
                  <a:pt x="2622404" y="3577908"/>
                  <a:pt x="2676515" y="3426302"/>
                </a:cubicBezTo>
                <a:cubicBezTo>
                  <a:pt x="2696694" y="3369696"/>
                  <a:pt x="2718147" y="3309957"/>
                  <a:pt x="2764346" y="3271565"/>
                </a:cubicBezTo>
                <a:cubicBezTo>
                  <a:pt x="2833590" y="3214055"/>
                  <a:pt x="2926519" y="3233012"/>
                  <a:pt x="3015091" y="3248996"/>
                </a:cubicBezTo>
                <a:cubicBezTo>
                  <a:pt x="3111366" y="3266307"/>
                  <a:pt x="3208011" y="3299124"/>
                  <a:pt x="3301841" y="3326684"/>
                </a:cubicBezTo>
                <a:cubicBezTo>
                  <a:pt x="3399549" y="3355359"/>
                  <a:pt x="3553119" y="3404053"/>
                  <a:pt x="3556730" y="3484025"/>
                </a:cubicBezTo>
                <a:cubicBezTo>
                  <a:pt x="3558748" y="3527834"/>
                  <a:pt x="3408151" y="3634037"/>
                  <a:pt x="3348146" y="3678377"/>
                </a:cubicBezTo>
                <a:cubicBezTo>
                  <a:pt x="3275184" y="3732329"/>
                  <a:pt x="3215551" y="3804335"/>
                  <a:pt x="3238119" y="3892218"/>
                </a:cubicBezTo>
                <a:cubicBezTo>
                  <a:pt x="3251820" y="3945691"/>
                  <a:pt x="3298178" y="3989235"/>
                  <a:pt x="3339703" y="4025663"/>
                </a:cubicBezTo>
                <a:cubicBezTo>
                  <a:pt x="3351969" y="4036283"/>
                  <a:pt x="3369493" y="4053966"/>
                  <a:pt x="3379636" y="4067401"/>
                </a:cubicBezTo>
                <a:cubicBezTo>
                  <a:pt x="3404116" y="4099793"/>
                  <a:pt x="3425675" y="4114715"/>
                  <a:pt x="3410487" y="4150665"/>
                </a:cubicBezTo>
                <a:cubicBezTo>
                  <a:pt x="3404329" y="4165161"/>
                  <a:pt x="3393442" y="4179074"/>
                  <a:pt x="3395407" y="4194739"/>
                </a:cubicBezTo>
                <a:cubicBezTo>
                  <a:pt x="3397213" y="4209024"/>
                  <a:pt x="3409213" y="4219591"/>
                  <a:pt x="3420684" y="4228299"/>
                </a:cubicBezTo>
                <a:cubicBezTo>
                  <a:pt x="3528746" y="4310236"/>
                  <a:pt x="3661234" y="4356009"/>
                  <a:pt x="3766535" y="4441502"/>
                </a:cubicBezTo>
                <a:cubicBezTo>
                  <a:pt x="3841568" y="4502411"/>
                  <a:pt x="3899715" y="4581108"/>
                  <a:pt x="3964977" y="4652370"/>
                </a:cubicBezTo>
                <a:cubicBezTo>
                  <a:pt x="4030239" y="4723633"/>
                  <a:pt x="4106919" y="4790010"/>
                  <a:pt x="4200377" y="4814491"/>
                </a:cubicBezTo>
                <a:cubicBezTo>
                  <a:pt x="4293837" y="4838970"/>
                  <a:pt x="4406784" y="4810508"/>
                  <a:pt x="4455956" y="4727296"/>
                </a:cubicBezTo>
                <a:cubicBezTo>
                  <a:pt x="4489729" y="4670159"/>
                  <a:pt x="4488189" y="4597304"/>
                  <a:pt x="4466046" y="4534697"/>
                </a:cubicBezTo>
                <a:cubicBezTo>
                  <a:pt x="4443902" y="4472089"/>
                  <a:pt x="4403279" y="4417926"/>
                  <a:pt x="4361063" y="4366683"/>
                </a:cubicBezTo>
                <a:cubicBezTo>
                  <a:pt x="4225070" y="4201695"/>
                  <a:pt x="4058914" y="4051789"/>
                  <a:pt x="3855003" y="3987429"/>
                </a:cubicBezTo>
                <a:cubicBezTo>
                  <a:pt x="3830099" y="3979571"/>
                  <a:pt x="3794839" y="3977818"/>
                  <a:pt x="3786236" y="4002458"/>
                </a:cubicBezTo>
                <a:cubicBezTo>
                  <a:pt x="3782466" y="4013343"/>
                  <a:pt x="3801158" y="4043983"/>
                  <a:pt x="3799777" y="4055453"/>
                </a:cubicBezTo>
                <a:cubicBezTo>
                  <a:pt x="3795157" y="4094005"/>
                  <a:pt x="3737808" y="4102767"/>
                  <a:pt x="3702176" y="4087315"/>
                </a:cubicBezTo>
                <a:cubicBezTo>
                  <a:pt x="3666545" y="4071861"/>
                  <a:pt x="3622683" y="4024070"/>
                  <a:pt x="3583865" y="4022848"/>
                </a:cubicBezTo>
                <a:cubicBezTo>
                  <a:pt x="3552323" y="4021840"/>
                  <a:pt x="3537666" y="4036974"/>
                  <a:pt x="3506390" y="4041063"/>
                </a:cubicBezTo>
                <a:cubicBezTo>
                  <a:pt x="3429286" y="4051204"/>
                  <a:pt x="3371989" y="3984032"/>
                  <a:pt x="3327808" y="3920044"/>
                </a:cubicBezTo>
                <a:cubicBezTo>
                  <a:pt x="3309701" y="3893812"/>
                  <a:pt x="3289734" y="3869649"/>
                  <a:pt x="3295947" y="3838373"/>
                </a:cubicBezTo>
                <a:cubicBezTo>
                  <a:pt x="3301310" y="3811397"/>
                  <a:pt x="3318197" y="3775288"/>
                  <a:pt x="3339490" y="3757976"/>
                </a:cubicBezTo>
                <a:cubicBezTo>
                  <a:pt x="3413409" y="3697866"/>
                  <a:pt x="3476546" y="3646569"/>
                  <a:pt x="3550465" y="3586511"/>
                </a:cubicBezTo>
                <a:cubicBezTo>
                  <a:pt x="3577333" y="3564686"/>
                  <a:pt x="3605690" y="3540631"/>
                  <a:pt x="3614982" y="3507283"/>
                </a:cubicBezTo>
                <a:cubicBezTo>
                  <a:pt x="3634949" y="3435543"/>
                  <a:pt x="3559226" y="3375591"/>
                  <a:pt x="3492158" y="3343198"/>
                </a:cubicBezTo>
                <a:cubicBezTo>
                  <a:pt x="3320905" y="3260519"/>
                  <a:pt x="3135739" y="3206728"/>
                  <a:pt x="2946855" y="3184637"/>
                </a:cubicBezTo>
                <a:cubicBezTo>
                  <a:pt x="2884143" y="3177308"/>
                  <a:pt x="2817288" y="3174176"/>
                  <a:pt x="2761265" y="3203381"/>
                </a:cubicBezTo>
                <a:cubicBezTo>
                  <a:pt x="2666903" y="3252660"/>
                  <a:pt x="2638707" y="3370706"/>
                  <a:pt x="2602757" y="3470856"/>
                </a:cubicBezTo>
                <a:cubicBezTo>
                  <a:pt x="2566700" y="3571271"/>
                  <a:pt x="2513493" y="3665526"/>
                  <a:pt x="2446106" y="3748259"/>
                </a:cubicBezTo>
                <a:cubicBezTo>
                  <a:pt x="2433574" y="3763659"/>
                  <a:pt x="2419821" y="3779165"/>
                  <a:pt x="2401447" y="3786651"/>
                </a:cubicBezTo>
                <a:cubicBezTo>
                  <a:pt x="2368843" y="3799927"/>
                  <a:pt x="2332362" y="3784421"/>
                  <a:pt x="2300289" y="3769978"/>
                </a:cubicBezTo>
                <a:cubicBezTo>
                  <a:pt x="2048533" y="3656234"/>
                  <a:pt x="1745269" y="3592512"/>
                  <a:pt x="1502434" y="3724257"/>
                </a:cubicBezTo>
                <a:cubicBezTo>
                  <a:pt x="1427083" y="3765146"/>
                  <a:pt x="1354387" y="3844108"/>
                  <a:pt x="1377751" y="3926629"/>
                </a:cubicBezTo>
                <a:cubicBezTo>
                  <a:pt x="1387787" y="3962100"/>
                  <a:pt x="1414179" y="3990615"/>
                  <a:pt x="1442695" y="4013927"/>
                </a:cubicBezTo>
                <a:cubicBezTo>
                  <a:pt x="1562174" y="4111635"/>
                  <a:pt x="1728595" y="4138292"/>
                  <a:pt x="1880785" y="4112644"/>
                </a:cubicBezTo>
                <a:cubicBezTo>
                  <a:pt x="2032974" y="4086995"/>
                  <a:pt x="2173270" y="4014193"/>
                  <a:pt x="2302997" y="3930611"/>
                </a:cubicBezTo>
                <a:cubicBezTo>
                  <a:pt x="2330609" y="3912822"/>
                  <a:pt x="2366507" y="3881438"/>
                  <a:pt x="2400385" y="3888076"/>
                </a:cubicBezTo>
                <a:cubicBezTo>
                  <a:pt x="2446585" y="3897157"/>
                  <a:pt x="2545885" y="4045947"/>
                  <a:pt x="2564629" y="4113121"/>
                </a:cubicBezTo>
                <a:cubicBezTo>
                  <a:pt x="2564842" y="4113812"/>
                  <a:pt x="2565001" y="4114503"/>
                  <a:pt x="2565214" y="4115193"/>
                </a:cubicBezTo>
                <a:cubicBezTo>
                  <a:pt x="2567869" y="4143708"/>
                  <a:pt x="2570737" y="4172011"/>
                  <a:pt x="2563621" y="4200527"/>
                </a:cubicBezTo>
                <a:cubicBezTo>
                  <a:pt x="2547372" y="4265789"/>
                  <a:pt x="2503031" y="4308324"/>
                  <a:pt x="2448708" y="4342150"/>
                </a:cubicBezTo>
                <a:cubicBezTo>
                  <a:pt x="2366348" y="4393393"/>
                  <a:pt x="2274534" y="4419466"/>
                  <a:pt x="2180757" y="4439220"/>
                </a:cubicBezTo>
                <a:cubicBezTo>
                  <a:pt x="2018583" y="4473311"/>
                  <a:pt x="1854021" y="4485206"/>
                  <a:pt x="1688821" y="4489825"/>
                </a:cubicBezTo>
                <a:cubicBezTo>
                  <a:pt x="1634817" y="4491312"/>
                  <a:pt x="1580813" y="4490569"/>
                  <a:pt x="1526755" y="4490835"/>
                </a:cubicBezTo>
                <a:cubicBezTo>
                  <a:pt x="1366175" y="4491737"/>
                  <a:pt x="1206286" y="4472993"/>
                  <a:pt x="1048839" y="4442830"/>
                </a:cubicBezTo>
                <a:cubicBezTo>
                  <a:pt x="1042467" y="4441609"/>
                  <a:pt x="790180" y="4372630"/>
                  <a:pt x="677286" y="4312412"/>
                </a:cubicBezTo>
                <a:cubicBezTo>
                  <a:pt x="527910" y="4232759"/>
                  <a:pt x="442257" y="4148222"/>
                  <a:pt x="432327" y="4121247"/>
                </a:cubicBezTo>
                <a:cubicBezTo>
                  <a:pt x="422716" y="4095120"/>
                  <a:pt x="411511" y="4049346"/>
                  <a:pt x="408431" y="4021681"/>
                </a:cubicBezTo>
                <a:cubicBezTo>
                  <a:pt x="405616" y="3996404"/>
                  <a:pt x="421282" y="3957852"/>
                  <a:pt x="430363" y="3934063"/>
                </a:cubicBezTo>
                <a:cubicBezTo>
                  <a:pt x="453514" y="3873526"/>
                  <a:pt x="492173" y="3821698"/>
                  <a:pt x="533911" y="3772739"/>
                </a:cubicBezTo>
                <a:cubicBezTo>
                  <a:pt x="582605" y="3715708"/>
                  <a:pt x="623387" y="3660056"/>
                  <a:pt x="647442" y="3587520"/>
                </a:cubicBezTo>
                <a:cubicBezTo>
                  <a:pt x="651849" y="3528205"/>
                  <a:pt x="622431" y="3459598"/>
                  <a:pt x="583720" y="3418232"/>
                </a:cubicBezTo>
                <a:cubicBezTo>
                  <a:pt x="576711" y="3409735"/>
                  <a:pt x="411989" y="3244377"/>
                  <a:pt x="330797" y="3177256"/>
                </a:cubicBezTo>
                <a:cubicBezTo>
                  <a:pt x="256614" y="3115976"/>
                  <a:pt x="121469" y="2977221"/>
                  <a:pt x="118071" y="2971274"/>
                </a:cubicBezTo>
                <a:cubicBezTo>
                  <a:pt x="102777" y="2944510"/>
                  <a:pt x="71288" y="2915145"/>
                  <a:pt x="67943" y="2882541"/>
                </a:cubicBezTo>
                <a:cubicBezTo>
                  <a:pt x="54933" y="2853282"/>
                  <a:pt x="63429" y="2842873"/>
                  <a:pt x="78510" y="2820306"/>
                </a:cubicBezTo>
                <a:cubicBezTo>
                  <a:pt x="98476" y="2790515"/>
                  <a:pt x="128691" y="2771717"/>
                  <a:pt x="159384" y="2754990"/>
                </a:cubicBezTo>
                <a:cubicBezTo>
                  <a:pt x="230752" y="2716173"/>
                  <a:pt x="491535" y="2647778"/>
                  <a:pt x="516175" y="2640238"/>
                </a:cubicBezTo>
                <a:cubicBezTo>
                  <a:pt x="529504" y="2636148"/>
                  <a:pt x="542567" y="2635245"/>
                  <a:pt x="555948" y="2639069"/>
                </a:cubicBezTo>
                <a:cubicBezTo>
                  <a:pt x="599598" y="2652238"/>
                  <a:pt x="1651491" y="3049174"/>
                  <a:pt x="1695565" y="3060167"/>
                </a:cubicBezTo>
                <a:cubicBezTo>
                  <a:pt x="1736136" y="3070256"/>
                  <a:pt x="1757589" y="3094683"/>
                  <a:pt x="1764810" y="3134243"/>
                </a:cubicBezTo>
                <a:cubicBezTo>
                  <a:pt x="1765182" y="3136155"/>
                  <a:pt x="1786741" y="3304700"/>
                  <a:pt x="1784087" y="3316595"/>
                </a:cubicBezTo>
                <a:cubicBezTo>
                  <a:pt x="1782227" y="3324879"/>
                  <a:pt x="1778192" y="3330348"/>
                  <a:pt x="1765979" y="3326207"/>
                </a:cubicBezTo>
                <a:cubicBezTo>
                  <a:pt x="1682130" y="3297743"/>
                  <a:pt x="745150" y="2963892"/>
                  <a:pt x="698951" y="2934846"/>
                </a:cubicBezTo>
                <a:cubicBezTo>
                  <a:pt x="684401" y="2925659"/>
                  <a:pt x="671444" y="2915676"/>
                  <a:pt x="670967" y="2895604"/>
                </a:cubicBezTo>
                <a:cubicBezTo>
                  <a:pt x="670648" y="2881903"/>
                  <a:pt x="661461" y="2885302"/>
                  <a:pt x="655195" y="2891144"/>
                </a:cubicBezTo>
                <a:cubicBezTo>
                  <a:pt x="641920" y="2903516"/>
                  <a:pt x="628804" y="2916313"/>
                  <a:pt x="617015" y="2930119"/>
                </a:cubicBezTo>
                <a:cubicBezTo>
                  <a:pt x="608625" y="2939996"/>
                  <a:pt x="609475" y="2951201"/>
                  <a:pt x="617547" y="2962300"/>
                </a:cubicBezTo>
                <a:cubicBezTo>
                  <a:pt x="629229" y="2978389"/>
                  <a:pt x="646646" y="2985717"/>
                  <a:pt x="663161" y="2994586"/>
                </a:cubicBezTo>
                <a:cubicBezTo>
                  <a:pt x="667355" y="3005365"/>
                  <a:pt x="1613576" y="3379414"/>
                  <a:pt x="1739640" y="3424072"/>
                </a:cubicBezTo>
                <a:cubicBezTo>
                  <a:pt x="1808141" y="3448340"/>
                  <a:pt x="1817912" y="3447119"/>
                  <a:pt x="1867668" y="3395345"/>
                </a:cubicBezTo>
                <a:cubicBezTo>
                  <a:pt x="1869050" y="3393911"/>
                  <a:pt x="2906870" y="2321732"/>
                  <a:pt x="2981531" y="2249143"/>
                </a:cubicBezTo>
                <a:cubicBezTo>
                  <a:pt x="2999374" y="2231778"/>
                  <a:pt x="3013127" y="2217441"/>
                  <a:pt x="3015570" y="2193438"/>
                </a:cubicBezTo>
                <a:cubicBezTo>
                  <a:pt x="3021571" y="2133753"/>
                  <a:pt x="3019074" y="2073959"/>
                  <a:pt x="3017693" y="2014167"/>
                </a:cubicBezTo>
                <a:cubicBezTo>
                  <a:pt x="3016632" y="1970145"/>
                  <a:pt x="3003463" y="1932603"/>
                  <a:pt x="2964327" y="1907910"/>
                </a:cubicBezTo>
                <a:cubicBezTo>
                  <a:pt x="2915367" y="1875518"/>
                  <a:pt x="2915473" y="1856933"/>
                  <a:pt x="2966291" y="1829426"/>
                </a:cubicBezTo>
                <a:cubicBezTo>
                  <a:pt x="2999215" y="1811584"/>
                  <a:pt x="3033199" y="1795653"/>
                  <a:pt x="3066707" y="1778873"/>
                </a:cubicBezTo>
                <a:cubicBezTo>
                  <a:pt x="3074885" y="1774306"/>
                  <a:pt x="3072335" y="1766341"/>
                  <a:pt x="3072283" y="1759651"/>
                </a:cubicBezTo>
                <a:cubicBezTo>
                  <a:pt x="3071433" y="1641393"/>
                  <a:pt x="3074460" y="1523134"/>
                  <a:pt x="3070955" y="1404930"/>
                </a:cubicBezTo>
                <a:cubicBezTo>
                  <a:pt x="3070105" y="1376096"/>
                  <a:pt x="3066495" y="1348059"/>
                  <a:pt x="3055609" y="1321189"/>
                </a:cubicBezTo>
                <a:cubicBezTo>
                  <a:pt x="3043395" y="1297558"/>
                  <a:pt x="3025553" y="1278548"/>
                  <a:pt x="3003940" y="1263626"/>
                </a:cubicBezTo>
                <a:cubicBezTo>
                  <a:pt x="2975106" y="1243713"/>
                  <a:pt x="2781657" y="1124180"/>
                  <a:pt x="2714589" y="1083186"/>
                </a:cubicBezTo>
                <a:cubicBezTo>
                  <a:pt x="2689737" y="1074531"/>
                  <a:pt x="2677099" y="1059768"/>
                  <a:pt x="2676515" y="1030775"/>
                </a:cubicBezTo>
                <a:cubicBezTo>
                  <a:pt x="2675453" y="976452"/>
                  <a:pt x="2673275" y="921969"/>
                  <a:pt x="2664461" y="868124"/>
                </a:cubicBezTo>
                <a:cubicBezTo>
                  <a:pt x="2656495" y="843538"/>
                  <a:pt x="2639078" y="828457"/>
                  <a:pt x="2616298" y="817518"/>
                </a:cubicBezTo>
                <a:cubicBezTo>
                  <a:pt x="2591817" y="805730"/>
                  <a:pt x="2565373" y="797924"/>
                  <a:pt x="2542592" y="782524"/>
                </a:cubicBezTo>
                <a:cubicBezTo>
                  <a:pt x="2511846" y="770682"/>
                  <a:pt x="2498252" y="748645"/>
                  <a:pt x="2502925" y="715722"/>
                </a:cubicBezTo>
                <a:cubicBezTo>
                  <a:pt x="2507173" y="701650"/>
                  <a:pt x="2581569" y="178704"/>
                  <a:pt x="2574560" y="145462"/>
                </a:cubicBezTo>
                <a:cubicBezTo>
                  <a:pt x="2561922" y="113283"/>
                  <a:pt x="2536486" y="97936"/>
                  <a:pt x="2504199" y="90289"/>
                </a:cubicBezTo>
                <a:cubicBezTo>
                  <a:pt x="2463471" y="80677"/>
                  <a:pt x="2239063" y="66977"/>
                  <a:pt x="2168384" y="62145"/>
                </a:cubicBezTo>
                <a:cubicBezTo>
                  <a:pt x="2067385" y="55189"/>
                  <a:pt x="1344191" y="6494"/>
                  <a:pt x="1230553" y="228"/>
                </a:cubicBezTo>
                <a:close/>
              </a:path>
            </a:pathLst>
          </a:custGeom>
          <a:solidFill>
            <a:schemeClr val="accent1"/>
          </a:solidFill>
          <a:ln w="4638" cap="flat">
            <a:noFill/>
            <a:prstDash val="solid"/>
            <a:miter/>
          </a:ln>
        </p:spPr>
        <p:txBody>
          <a:bodyPr wrap="square" rtlCol="0" anchor="ctr">
            <a:noAutofit/>
          </a:bodyPr>
          <a:lstStyle/>
          <a:p>
            <a:endParaRPr lang="en-US"/>
          </a:p>
        </p:txBody>
      </p:sp>
      <p:sp>
        <p:nvSpPr>
          <p:cNvPr id="4" name="Rectangle 3"/>
          <p:cNvSpPr/>
          <p:nvPr/>
        </p:nvSpPr>
        <p:spPr>
          <a:xfrm>
            <a:off x="3942038" y="4929088"/>
            <a:ext cx="4288675" cy="923330"/>
          </a:xfrm>
          <a:prstGeom prst="rect">
            <a:avLst/>
          </a:prstGeom>
        </p:spPr>
        <p:txBody>
          <a:bodyPr wrap="none">
            <a:spAutoFit/>
          </a:bodyPr>
          <a:lstStyle/>
          <a:p>
            <a:pPr algn="ctr"/>
            <a:r>
              <a:rPr lang="en-US" altLang="ko-KR" sz="5400" b="1" dirty="0">
                <a:solidFill>
                  <a:schemeClr val="accent5">
                    <a:lumMod val="75000"/>
                  </a:schemeClr>
                </a:solidFill>
                <a:cs typeface="Arial" pitchFamily="34" charset="0"/>
              </a:rPr>
              <a:t>THANK YOU</a:t>
            </a:r>
            <a:endParaRPr lang="ko-KR" altLang="en-US" sz="5400" b="1" dirty="0">
              <a:solidFill>
                <a:schemeClr val="accent5">
                  <a:lumMod val="75000"/>
                </a:schemeClr>
              </a:solidFill>
              <a:cs typeface="Arial" pitchFamily="34" charset="0"/>
            </a:endParaRPr>
          </a:p>
        </p:txBody>
      </p:sp>
      <p:sp>
        <p:nvSpPr>
          <p:cNvPr id="24" name="TextBox 23"/>
          <p:cNvSpPr txBox="1"/>
          <p:nvPr/>
        </p:nvSpPr>
        <p:spPr>
          <a:xfrm>
            <a:off x="891493" y="705509"/>
            <a:ext cx="6566730" cy="584775"/>
          </a:xfrm>
          <a:prstGeom prst="rect">
            <a:avLst/>
          </a:prstGeom>
          <a:noFill/>
        </p:spPr>
        <p:txBody>
          <a:bodyPr wrap="square" rtlCol="0">
            <a:spAutoFit/>
          </a:bodyPr>
          <a:lstStyle/>
          <a:p>
            <a:r>
              <a:rPr lang="en-US" sz="3200" b="1" dirty="0">
                <a:solidFill>
                  <a:schemeClr val="accent1"/>
                </a:solidFill>
              </a:rPr>
              <a:t>REFERENCE</a:t>
            </a:r>
          </a:p>
        </p:txBody>
      </p:sp>
      <p:sp>
        <p:nvSpPr>
          <p:cNvPr id="3" name="Rectangle 2"/>
          <p:cNvSpPr/>
          <p:nvPr/>
        </p:nvSpPr>
        <p:spPr>
          <a:xfrm>
            <a:off x="835018" y="1753062"/>
            <a:ext cx="9628724" cy="2637710"/>
          </a:xfrm>
          <a:prstGeom prst="rect">
            <a:avLst/>
          </a:prstGeom>
        </p:spPr>
        <p:txBody>
          <a:bodyPr wrap="square">
            <a:spAutoFit/>
          </a:bodyPr>
          <a:lstStyle/>
          <a:p>
            <a:pPr>
              <a:lnSpc>
                <a:spcPct val="150000"/>
              </a:lnSpc>
            </a:pPr>
            <a:r>
              <a:rPr lang="en-US" sz="1400" dirty="0">
                <a:solidFill>
                  <a:srgbClr val="0070C0"/>
                </a:solidFill>
              </a:rPr>
              <a:t>[1] </a:t>
            </a:r>
            <a:r>
              <a:rPr lang="en-US" sz="1400" dirty="0"/>
              <a:t>https://nevonprojects.com/idea-old-book-reselling-website/</a:t>
            </a:r>
          </a:p>
          <a:p>
            <a:pPr>
              <a:lnSpc>
                <a:spcPct val="150000"/>
              </a:lnSpc>
            </a:pPr>
            <a:r>
              <a:rPr lang="en-US" sz="1400" dirty="0">
                <a:solidFill>
                  <a:srgbClr val="0070C0"/>
                </a:solidFill>
              </a:rPr>
              <a:t>[2] </a:t>
            </a:r>
            <a:r>
              <a:rPr lang="en-US" sz="1400" dirty="0"/>
              <a:t>https://kitaboo.com/t-advantages-of-old-ebooks-over-printe/-books/#:~:text=eBooks%20are%20portable%20and%20lightweight,worry%20about%20the%20storage%20limit.</a:t>
            </a:r>
          </a:p>
          <a:p>
            <a:pPr>
              <a:lnSpc>
                <a:spcPct val="150000"/>
              </a:lnSpc>
            </a:pPr>
            <a:r>
              <a:rPr lang="en-US" sz="1400" dirty="0">
                <a:solidFill>
                  <a:srgbClr val="0070C0"/>
                </a:solidFill>
              </a:rPr>
              <a:t>[3] </a:t>
            </a:r>
            <a:r>
              <a:rPr lang="en-US" sz="1400" dirty="0"/>
              <a:t>https://www.edelweiss.plus/#catalogID=4725467&amp;page=1</a:t>
            </a:r>
          </a:p>
          <a:p>
            <a:pPr>
              <a:lnSpc>
                <a:spcPct val="150000"/>
              </a:lnSpc>
            </a:pPr>
            <a:r>
              <a:rPr lang="en-US" sz="1400" dirty="0">
                <a:solidFill>
                  <a:srgbClr val="0070C0"/>
                </a:solidFill>
              </a:rPr>
              <a:t>[4] </a:t>
            </a:r>
            <a:r>
              <a:rPr lang="en-US" sz="1400" dirty="0"/>
              <a:t>https://www.irjet.net/archives/V6/i1/IRJET-V6I1182</a:t>
            </a:r>
          </a:p>
          <a:p>
            <a:pPr>
              <a:lnSpc>
                <a:spcPct val="150000"/>
              </a:lnSpc>
            </a:pPr>
            <a:r>
              <a:rPr lang="en-US" sz="1400" dirty="0">
                <a:solidFill>
                  <a:srgbClr val="0070C0"/>
                </a:solidFill>
              </a:rPr>
              <a:t>[5] </a:t>
            </a:r>
            <a:r>
              <a:rPr lang="en-US" sz="1400" dirty="0"/>
              <a:t>https://www.edureka.co/blog/android-online-book-portal/</a:t>
            </a:r>
          </a:p>
          <a:p>
            <a:pPr>
              <a:lnSpc>
                <a:spcPct val="150000"/>
              </a:lnSpc>
            </a:pPr>
            <a:r>
              <a:rPr lang="en-US" sz="1400" dirty="0">
                <a:solidFill>
                  <a:srgbClr val="0070C0"/>
                </a:solidFill>
              </a:rPr>
              <a:t>[6] </a:t>
            </a:r>
            <a:r>
              <a:rPr lang="en-US" sz="1400" dirty="0"/>
              <a:t>https://www.wbtsystems.com/learning-hub/blogs/get-second-handbook-feedback-online-/</a:t>
            </a:r>
          </a:p>
          <a:p>
            <a:pPr>
              <a:lnSpc>
                <a:spcPct val="150000"/>
              </a:lnSpc>
            </a:pPr>
            <a:r>
              <a:rPr lang="en-US" sz="1400" dirty="0">
                <a:solidFill>
                  <a:srgbClr val="0070C0"/>
                </a:solidFill>
              </a:rPr>
              <a:t>[7] </a:t>
            </a:r>
            <a:r>
              <a:rPr lang="en-US" sz="1400" dirty="0"/>
              <a:t>https://blog.mettl.com/advantages-disadvantages-old-book-reselling/ </a:t>
            </a:r>
          </a:p>
        </p:txBody>
      </p:sp>
    </p:spTree>
    <p:extLst>
      <p:ext uri="{BB962C8B-B14F-4D97-AF65-F5344CB8AC3E}">
        <p14:creationId xmlns:p14="http://schemas.microsoft.com/office/powerpoint/2010/main" val="868219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Freeform: Shape 4">
            <a:extLst>
              <a:ext uri="{FF2B5EF4-FFF2-40B4-BE49-F238E27FC236}">
                <a16:creationId xmlns:a16="http://schemas.microsoft.com/office/drawing/2014/main" id="{04B29CB8-BF58-40B3-ACDF-8F273B04000D}"/>
              </a:ext>
            </a:extLst>
          </p:cNvPr>
          <p:cNvSpPr/>
          <p:nvPr/>
        </p:nvSpPr>
        <p:spPr>
          <a:xfrm>
            <a:off x="-893239" y="6479984"/>
            <a:ext cx="13085239" cy="1486112"/>
          </a:xfrm>
          <a:custGeom>
            <a:avLst/>
            <a:gdLst>
              <a:gd name="connsiteX0" fmla="*/ 12785260 w 12785260"/>
              <a:gd name="connsiteY0" fmla="*/ 0 h 1396040"/>
              <a:gd name="connsiteX1" fmla="*/ 12785260 w 12785260"/>
              <a:gd name="connsiteY1" fmla="*/ 1396040 h 1396040"/>
              <a:gd name="connsiteX2" fmla="*/ 2474427 w 12785260"/>
              <a:gd name="connsiteY2" fmla="*/ 1396040 h 1396040"/>
              <a:gd name="connsiteX3" fmla="*/ 0 w 12785260"/>
              <a:gd name="connsiteY3" fmla="*/ 495422 h 1396040"/>
              <a:gd name="connsiteX4" fmla="*/ 180319 w 12785260"/>
              <a:gd name="connsiteY4" fmla="*/ 1 h 1396040"/>
              <a:gd name="connsiteX0" fmla="*/ 12665613 w 12665613"/>
              <a:gd name="connsiteY0" fmla="*/ 0 h 1396040"/>
              <a:gd name="connsiteX1" fmla="*/ 12665613 w 12665613"/>
              <a:gd name="connsiteY1" fmla="*/ 1396040 h 1396040"/>
              <a:gd name="connsiteX2" fmla="*/ 2354780 w 12665613"/>
              <a:gd name="connsiteY2" fmla="*/ 1396040 h 1396040"/>
              <a:gd name="connsiteX3" fmla="*/ 0 w 12665613"/>
              <a:gd name="connsiteY3" fmla="*/ 381881 h 1396040"/>
              <a:gd name="connsiteX4" fmla="*/ 60672 w 12665613"/>
              <a:gd name="connsiteY4" fmla="*/ 1 h 1396040"/>
              <a:gd name="connsiteX5" fmla="*/ 12665613 w 12665613"/>
              <a:gd name="connsiteY5" fmla="*/ 0 h 1396040"/>
              <a:gd name="connsiteX0" fmla="*/ 12655840 w 12655841"/>
              <a:gd name="connsiteY0" fmla="*/ 0 h 1396040"/>
              <a:gd name="connsiteX1" fmla="*/ 12655840 w 12655841"/>
              <a:gd name="connsiteY1" fmla="*/ 1396040 h 1396040"/>
              <a:gd name="connsiteX2" fmla="*/ 2345007 w 12655841"/>
              <a:gd name="connsiteY2" fmla="*/ 1396040 h 1396040"/>
              <a:gd name="connsiteX3" fmla="*/ -1 w 12655841"/>
              <a:gd name="connsiteY3" fmla="*/ 342838 h 1396040"/>
              <a:gd name="connsiteX4" fmla="*/ 50899 w 12655841"/>
              <a:gd name="connsiteY4" fmla="*/ 1 h 1396040"/>
              <a:gd name="connsiteX5" fmla="*/ 12655840 w 12655841"/>
              <a:gd name="connsiteY5" fmla="*/ 0 h 1396040"/>
              <a:gd name="connsiteX0" fmla="*/ 12650954 w 12650954"/>
              <a:gd name="connsiteY0" fmla="*/ 0 h 1396040"/>
              <a:gd name="connsiteX1" fmla="*/ 12650954 w 12650954"/>
              <a:gd name="connsiteY1" fmla="*/ 1396040 h 1396040"/>
              <a:gd name="connsiteX2" fmla="*/ 2340121 w 12650954"/>
              <a:gd name="connsiteY2" fmla="*/ 1396040 h 1396040"/>
              <a:gd name="connsiteX3" fmla="*/ -1 w 12650954"/>
              <a:gd name="connsiteY3" fmla="*/ 323318 h 1396040"/>
              <a:gd name="connsiteX4" fmla="*/ 46013 w 12650954"/>
              <a:gd name="connsiteY4" fmla="*/ 1 h 1396040"/>
              <a:gd name="connsiteX5" fmla="*/ 12650954 w 12650954"/>
              <a:gd name="connsiteY5" fmla="*/ 0 h 1396040"/>
              <a:gd name="connsiteX0" fmla="*/ 12641183 w 12641183"/>
              <a:gd name="connsiteY0" fmla="*/ 0 h 1396040"/>
              <a:gd name="connsiteX1" fmla="*/ 12641183 w 12641183"/>
              <a:gd name="connsiteY1" fmla="*/ 1396040 h 1396040"/>
              <a:gd name="connsiteX2" fmla="*/ 2330350 w 12641183"/>
              <a:gd name="connsiteY2" fmla="*/ 1396040 h 1396040"/>
              <a:gd name="connsiteX3" fmla="*/ 0 w 12641183"/>
              <a:gd name="connsiteY3" fmla="*/ 284274 h 1396040"/>
              <a:gd name="connsiteX4" fmla="*/ 36242 w 12641183"/>
              <a:gd name="connsiteY4" fmla="*/ 1 h 1396040"/>
              <a:gd name="connsiteX5" fmla="*/ 12641183 w 12641183"/>
              <a:gd name="connsiteY5" fmla="*/ 0 h 1396040"/>
              <a:gd name="connsiteX0" fmla="*/ 12644836 w 12644836"/>
              <a:gd name="connsiteY0" fmla="*/ 0 h 1396040"/>
              <a:gd name="connsiteX1" fmla="*/ 12644836 w 12644836"/>
              <a:gd name="connsiteY1" fmla="*/ 1396040 h 1396040"/>
              <a:gd name="connsiteX2" fmla="*/ 2334003 w 12644836"/>
              <a:gd name="connsiteY2" fmla="*/ 1396040 h 1396040"/>
              <a:gd name="connsiteX3" fmla="*/ 0 w 12644836"/>
              <a:gd name="connsiteY3" fmla="*/ 238126 h 1396040"/>
              <a:gd name="connsiteX4" fmla="*/ 39895 w 12644836"/>
              <a:gd name="connsiteY4" fmla="*/ 1 h 1396040"/>
              <a:gd name="connsiteX5" fmla="*/ 12644836 w 12644836"/>
              <a:gd name="connsiteY5" fmla="*/ 0 h 1396040"/>
              <a:gd name="connsiteX0" fmla="*/ 12671689 w 12671689"/>
              <a:gd name="connsiteY0" fmla="*/ 0 h 1396040"/>
              <a:gd name="connsiteX1" fmla="*/ 12671689 w 12671689"/>
              <a:gd name="connsiteY1" fmla="*/ 1396040 h 1396040"/>
              <a:gd name="connsiteX2" fmla="*/ 2360856 w 12671689"/>
              <a:gd name="connsiteY2" fmla="*/ 1396040 h 1396040"/>
              <a:gd name="connsiteX3" fmla="*/ 0 w 12671689"/>
              <a:gd name="connsiteY3" fmla="*/ 223916 h 1396040"/>
              <a:gd name="connsiteX4" fmla="*/ 66748 w 12671689"/>
              <a:gd name="connsiteY4" fmla="*/ 1 h 1396040"/>
              <a:gd name="connsiteX5" fmla="*/ 12671689 w 12671689"/>
              <a:gd name="connsiteY5" fmla="*/ 0 h 1396040"/>
              <a:gd name="connsiteX0" fmla="*/ 12661916 w 12661916"/>
              <a:gd name="connsiteY0" fmla="*/ 0 h 1396040"/>
              <a:gd name="connsiteX1" fmla="*/ 12661916 w 12661916"/>
              <a:gd name="connsiteY1" fmla="*/ 1396040 h 1396040"/>
              <a:gd name="connsiteX2" fmla="*/ 2351083 w 12661916"/>
              <a:gd name="connsiteY2" fmla="*/ 1396040 h 1396040"/>
              <a:gd name="connsiteX3" fmla="*/ -1 w 12661916"/>
              <a:gd name="connsiteY3" fmla="*/ 184873 h 1396040"/>
              <a:gd name="connsiteX4" fmla="*/ 56975 w 12661916"/>
              <a:gd name="connsiteY4" fmla="*/ 1 h 1396040"/>
              <a:gd name="connsiteX5" fmla="*/ 12661916 w 12661916"/>
              <a:gd name="connsiteY5" fmla="*/ 0 h 1396040"/>
              <a:gd name="connsiteX0" fmla="*/ 12661918 w 12661918"/>
              <a:gd name="connsiteY0" fmla="*/ 0 h 1396040"/>
              <a:gd name="connsiteX1" fmla="*/ 12661918 w 12661918"/>
              <a:gd name="connsiteY1" fmla="*/ 1396040 h 1396040"/>
              <a:gd name="connsiteX2" fmla="*/ 2305920 w 12661918"/>
              <a:gd name="connsiteY2" fmla="*/ 1394245 h 1396040"/>
              <a:gd name="connsiteX3" fmla="*/ 1 w 12661918"/>
              <a:gd name="connsiteY3" fmla="*/ 184873 h 1396040"/>
              <a:gd name="connsiteX4" fmla="*/ 56977 w 12661918"/>
              <a:gd name="connsiteY4" fmla="*/ 1 h 1396040"/>
              <a:gd name="connsiteX5" fmla="*/ 12661918 w 12661918"/>
              <a:gd name="connsiteY5" fmla="*/ 0 h 139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61918" h="1396040">
                <a:moveTo>
                  <a:pt x="12661918" y="0"/>
                </a:moveTo>
                <a:lnTo>
                  <a:pt x="12661918" y="1396040"/>
                </a:lnTo>
                <a:lnTo>
                  <a:pt x="2305920" y="1394245"/>
                </a:lnTo>
                <a:lnTo>
                  <a:pt x="1" y="184873"/>
                </a:lnTo>
                <a:lnTo>
                  <a:pt x="56977" y="1"/>
                </a:lnTo>
                <a:lnTo>
                  <a:pt x="12661918" y="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3" name="Freeform: Shape 22">
            <a:extLst>
              <a:ext uri="{FF2B5EF4-FFF2-40B4-BE49-F238E27FC236}">
                <a16:creationId xmlns:a16="http://schemas.microsoft.com/office/drawing/2014/main" id="{2368A2D4-0C68-42F1-ACF3-E521CB309004}"/>
              </a:ext>
            </a:extLst>
          </p:cNvPr>
          <p:cNvSpPr/>
          <p:nvPr/>
        </p:nvSpPr>
        <p:spPr>
          <a:xfrm rot="18326748">
            <a:off x="10331209" y="201381"/>
            <a:ext cx="2204904" cy="666266"/>
          </a:xfrm>
          <a:custGeom>
            <a:avLst/>
            <a:gdLst>
              <a:gd name="connsiteX0" fmla="*/ 2141990 w 2204904"/>
              <a:gd name="connsiteY0" fmla="*/ 577887 h 666266"/>
              <a:gd name="connsiteX1" fmla="*/ 2204904 w 2204904"/>
              <a:gd name="connsiteY1" fmla="*/ 666266 h 666266"/>
              <a:gd name="connsiteX2" fmla="*/ 1379318 w 2204904"/>
              <a:gd name="connsiteY2" fmla="*/ 666266 h 666266"/>
              <a:gd name="connsiteX3" fmla="*/ 1335129 w 2204904"/>
              <a:gd name="connsiteY3" fmla="*/ 622077 h 666266"/>
              <a:gd name="connsiteX4" fmla="*/ 1379318 w 2204904"/>
              <a:gd name="connsiteY4" fmla="*/ 577887 h 666266"/>
              <a:gd name="connsiteX5" fmla="*/ 1936301 w 2204904"/>
              <a:gd name="connsiteY5" fmla="*/ 288944 h 666266"/>
              <a:gd name="connsiteX6" fmla="*/ 1999215 w 2204904"/>
              <a:gd name="connsiteY6" fmla="*/ 377322 h 666266"/>
              <a:gd name="connsiteX7" fmla="*/ 711754 w 2204904"/>
              <a:gd name="connsiteY7" fmla="*/ 377322 h 666266"/>
              <a:gd name="connsiteX8" fmla="*/ 667564 w 2204904"/>
              <a:gd name="connsiteY8" fmla="*/ 333133 h 666266"/>
              <a:gd name="connsiteX9" fmla="*/ 711754 w 2204904"/>
              <a:gd name="connsiteY9" fmla="*/ 288944 h 666266"/>
              <a:gd name="connsiteX10" fmla="*/ 1730611 w 2204904"/>
              <a:gd name="connsiteY10" fmla="*/ 0 h 666266"/>
              <a:gd name="connsiteX11" fmla="*/ 1793525 w 2204904"/>
              <a:gd name="connsiteY11" fmla="*/ 88378 h 666266"/>
              <a:gd name="connsiteX12" fmla="*/ 44189 w 2204904"/>
              <a:gd name="connsiteY12" fmla="*/ 88378 h 666266"/>
              <a:gd name="connsiteX13" fmla="*/ 0 w 2204904"/>
              <a:gd name="connsiteY13" fmla="*/ 44189 h 666266"/>
              <a:gd name="connsiteX14" fmla="*/ 44190 w 2204904"/>
              <a:gd name="connsiteY14" fmla="*/ 0 h 66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04904" h="666266">
                <a:moveTo>
                  <a:pt x="2141990" y="577887"/>
                </a:moveTo>
                <a:lnTo>
                  <a:pt x="2204904" y="666266"/>
                </a:lnTo>
                <a:lnTo>
                  <a:pt x="1379318" y="666266"/>
                </a:lnTo>
                <a:cubicBezTo>
                  <a:pt x="1354913" y="666266"/>
                  <a:pt x="1335129" y="646482"/>
                  <a:pt x="1335129" y="622077"/>
                </a:cubicBezTo>
                <a:cubicBezTo>
                  <a:pt x="1335129" y="597671"/>
                  <a:pt x="1354913" y="577888"/>
                  <a:pt x="1379318" y="577887"/>
                </a:cubicBezTo>
                <a:close/>
                <a:moveTo>
                  <a:pt x="1936301" y="288944"/>
                </a:moveTo>
                <a:lnTo>
                  <a:pt x="1999215" y="377322"/>
                </a:lnTo>
                <a:lnTo>
                  <a:pt x="711754" y="377322"/>
                </a:lnTo>
                <a:cubicBezTo>
                  <a:pt x="687349" y="377322"/>
                  <a:pt x="667564" y="357538"/>
                  <a:pt x="667564" y="333133"/>
                </a:cubicBezTo>
                <a:cubicBezTo>
                  <a:pt x="667564" y="308728"/>
                  <a:pt x="687348" y="288944"/>
                  <a:pt x="711754" y="288944"/>
                </a:cubicBezTo>
                <a:close/>
                <a:moveTo>
                  <a:pt x="1730611" y="0"/>
                </a:moveTo>
                <a:lnTo>
                  <a:pt x="1793525" y="88378"/>
                </a:lnTo>
                <a:lnTo>
                  <a:pt x="44189" y="88378"/>
                </a:lnTo>
                <a:cubicBezTo>
                  <a:pt x="19785" y="88379"/>
                  <a:pt x="1" y="68594"/>
                  <a:pt x="0" y="44189"/>
                </a:cubicBezTo>
                <a:cubicBezTo>
                  <a:pt x="0" y="19783"/>
                  <a:pt x="19784" y="0"/>
                  <a:pt x="441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4" name="Freeform: Shape 23">
            <a:extLst>
              <a:ext uri="{FF2B5EF4-FFF2-40B4-BE49-F238E27FC236}">
                <a16:creationId xmlns:a16="http://schemas.microsoft.com/office/drawing/2014/main" id="{0AB5C258-C06B-4B1B-937D-DA569DB7552C}"/>
              </a:ext>
            </a:extLst>
          </p:cNvPr>
          <p:cNvSpPr/>
          <p:nvPr/>
        </p:nvSpPr>
        <p:spPr>
          <a:xfrm rot="18326748" flipH="1" flipV="1">
            <a:off x="-65352" y="5798585"/>
            <a:ext cx="2204904" cy="666266"/>
          </a:xfrm>
          <a:custGeom>
            <a:avLst/>
            <a:gdLst>
              <a:gd name="connsiteX0" fmla="*/ 2141990 w 2204904"/>
              <a:gd name="connsiteY0" fmla="*/ 577887 h 666266"/>
              <a:gd name="connsiteX1" fmla="*/ 2204904 w 2204904"/>
              <a:gd name="connsiteY1" fmla="*/ 666266 h 666266"/>
              <a:gd name="connsiteX2" fmla="*/ 1379318 w 2204904"/>
              <a:gd name="connsiteY2" fmla="*/ 666266 h 666266"/>
              <a:gd name="connsiteX3" fmla="*/ 1335129 w 2204904"/>
              <a:gd name="connsiteY3" fmla="*/ 622077 h 666266"/>
              <a:gd name="connsiteX4" fmla="*/ 1379318 w 2204904"/>
              <a:gd name="connsiteY4" fmla="*/ 577887 h 666266"/>
              <a:gd name="connsiteX5" fmla="*/ 1936301 w 2204904"/>
              <a:gd name="connsiteY5" fmla="*/ 288944 h 666266"/>
              <a:gd name="connsiteX6" fmla="*/ 1999215 w 2204904"/>
              <a:gd name="connsiteY6" fmla="*/ 377322 h 666266"/>
              <a:gd name="connsiteX7" fmla="*/ 711754 w 2204904"/>
              <a:gd name="connsiteY7" fmla="*/ 377322 h 666266"/>
              <a:gd name="connsiteX8" fmla="*/ 667564 w 2204904"/>
              <a:gd name="connsiteY8" fmla="*/ 333133 h 666266"/>
              <a:gd name="connsiteX9" fmla="*/ 711754 w 2204904"/>
              <a:gd name="connsiteY9" fmla="*/ 288944 h 666266"/>
              <a:gd name="connsiteX10" fmla="*/ 1730611 w 2204904"/>
              <a:gd name="connsiteY10" fmla="*/ 0 h 666266"/>
              <a:gd name="connsiteX11" fmla="*/ 1793525 w 2204904"/>
              <a:gd name="connsiteY11" fmla="*/ 88378 h 666266"/>
              <a:gd name="connsiteX12" fmla="*/ 44189 w 2204904"/>
              <a:gd name="connsiteY12" fmla="*/ 88378 h 666266"/>
              <a:gd name="connsiteX13" fmla="*/ 0 w 2204904"/>
              <a:gd name="connsiteY13" fmla="*/ 44189 h 666266"/>
              <a:gd name="connsiteX14" fmla="*/ 44190 w 2204904"/>
              <a:gd name="connsiteY14" fmla="*/ 0 h 66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04904" h="666266">
                <a:moveTo>
                  <a:pt x="2141990" y="577887"/>
                </a:moveTo>
                <a:lnTo>
                  <a:pt x="2204904" y="666266"/>
                </a:lnTo>
                <a:lnTo>
                  <a:pt x="1379318" y="666266"/>
                </a:lnTo>
                <a:cubicBezTo>
                  <a:pt x="1354913" y="666266"/>
                  <a:pt x="1335129" y="646482"/>
                  <a:pt x="1335129" y="622077"/>
                </a:cubicBezTo>
                <a:cubicBezTo>
                  <a:pt x="1335129" y="597671"/>
                  <a:pt x="1354913" y="577888"/>
                  <a:pt x="1379318" y="577887"/>
                </a:cubicBezTo>
                <a:close/>
                <a:moveTo>
                  <a:pt x="1936301" y="288944"/>
                </a:moveTo>
                <a:lnTo>
                  <a:pt x="1999215" y="377322"/>
                </a:lnTo>
                <a:lnTo>
                  <a:pt x="711754" y="377322"/>
                </a:lnTo>
                <a:cubicBezTo>
                  <a:pt x="687349" y="377322"/>
                  <a:pt x="667564" y="357538"/>
                  <a:pt x="667564" y="333133"/>
                </a:cubicBezTo>
                <a:cubicBezTo>
                  <a:pt x="667564" y="308728"/>
                  <a:pt x="687348" y="288944"/>
                  <a:pt x="711754" y="288944"/>
                </a:cubicBezTo>
                <a:close/>
                <a:moveTo>
                  <a:pt x="1730611" y="0"/>
                </a:moveTo>
                <a:lnTo>
                  <a:pt x="1793525" y="88378"/>
                </a:lnTo>
                <a:lnTo>
                  <a:pt x="44189" y="88378"/>
                </a:lnTo>
                <a:cubicBezTo>
                  <a:pt x="19785" y="88379"/>
                  <a:pt x="1" y="68594"/>
                  <a:pt x="0" y="44189"/>
                </a:cubicBezTo>
                <a:cubicBezTo>
                  <a:pt x="0" y="19783"/>
                  <a:pt x="19784" y="0"/>
                  <a:pt x="4419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 name="Rectangle 1"/>
          <p:cNvSpPr/>
          <p:nvPr/>
        </p:nvSpPr>
        <p:spPr>
          <a:xfrm>
            <a:off x="901117" y="1887670"/>
            <a:ext cx="10389766" cy="4330481"/>
          </a:xfrm>
          <a:prstGeom prst="rect">
            <a:avLst/>
          </a:prstGeom>
        </p:spPr>
        <p:txBody>
          <a:bodyPr wrap="square">
            <a:spAutoFit/>
          </a:bodyPr>
          <a:lstStyle/>
          <a:p>
            <a:pPr indent="457200" algn="just">
              <a:lnSpc>
                <a:spcPct val="150000"/>
              </a:lnSpc>
              <a:spcAft>
                <a:spcPts val="800"/>
              </a:spcAft>
            </a:pPr>
            <a:r>
              <a:rPr lang="en-US" sz="1600" dirty="0">
                <a:latin typeface="Arial" panose="020B0604020202020204" pitchFamily="34" charset="0"/>
                <a:ea typeface="Calibri" panose="020F0502020204030204" pitchFamily="34" charset="0"/>
                <a:cs typeface="Arial" panose="020B0604020202020204" pitchFamily="34" charset="0"/>
              </a:rPr>
              <a:t>This project is like an e- bookstore website where old books can read be bought or upload by the user through the Internet. On this online book reselling website, user can browse the catalog and select books of interest</a:t>
            </a:r>
            <a:r>
              <a:rPr lang="en-US" sz="1200" b="1" dirty="0">
                <a:latin typeface="Arial" panose="020B0604020202020204" pitchFamily="34" charset="0"/>
                <a:ea typeface="Calibri" panose="020F0502020204030204" pitchFamily="34" charset="0"/>
                <a:cs typeface="Arial" panose="020B0604020202020204" pitchFamily="34" charset="0"/>
              </a:rPr>
              <a:t> </a:t>
            </a:r>
            <a:r>
              <a:rPr lang="en-US" sz="1200" b="1" dirty="0"/>
              <a:t>[1]</a:t>
            </a:r>
            <a:r>
              <a:rPr lang="en-US" sz="1200" b="1" dirty="0">
                <a:latin typeface="Arial" panose="020B0604020202020204" pitchFamily="34" charset="0"/>
                <a:ea typeface="Calibri" panose="020F0502020204030204" pitchFamily="34" charset="0"/>
                <a:cs typeface="Arial" panose="020B0604020202020204" pitchFamily="34" charset="0"/>
              </a:rPr>
              <a:t>. </a:t>
            </a:r>
            <a:r>
              <a:rPr lang="en-US" sz="1600" dirty="0">
                <a:latin typeface="Arial" panose="020B0604020202020204" pitchFamily="34" charset="0"/>
                <a:ea typeface="Calibri" panose="020F0502020204030204" pitchFamily="34" charset="0"/>
                <a:cs typeface="Arial" panose="020B0604020202020204" pitchFamily="34" charset="0"/>
              </a:rPr>
              <a:t>User can  read any book or document that’s he uploaded, for buying books,  select many books and those books stored in cart . At checkout time, the items in the shopping cart will be presented as an order. At this time, more information will be needed to complete the transaction. Usually, the user will be asked to fill the basic details, payment information for registration.</a:t>
            </a:r>
          </a:p>
          <a:p>
            <a:pPr indent="457200" algn="just">
              <a:lnSpc>
                <a:spcPct val="150000"/>
              </a:lnSpc>
              <a:spcAft>
                <a:spcPts val="800"/>
              </a:spcAft>
            </a:pPr>
            <a:r>
              <a:rPr lang="en-US" sz="1600" dirty="0">
                <a:latin typeface="Arial" panose="020B0604020202020204" pitchFamily="34" charset="0"/>
                <a:ea typeface="Calibri" panose="020F0502020204030204" pitchFamily="34" charset="0"/>
                <a:cs typeface="Arial" panose="020B0604020202020204" pitchFamily="34" charset="0"/>
              </a:rPr>
              <a:t> An admin can handle any function or any user on this site and user can deal with another buyer or user to sell the book. For more user and easiest use, mobile application will developed and all features and functionalities will help user to read buy or sell old book.</a:t>
            </a:r>
          </a:p>
          <a:p>
            <a:pPr indent="457200" algn="just">
              <a:lnSpc>
                <a:spcPct val="150000"/>
              </a:lnSpc>
              <a:spcAft>
                <a:spcPts val="800"/>
              </a:spcAft>
            </a:pPr>
            <a:endParaRPr lang="en-US" sz="1400" dirty="0">
              <a:latin typeface="Arial" panose="020B0604020202020204" pitchFamily="34" charset="0"/>
              <a:ea typeface="Calibri" panose="020F0502020204030204" pitchFamily="34" charset="0"/>
              <a:cs typeface="Arial" panose="020B0604020202020204" pitchFamily="34" charset="0"/>
            </a:endParaRPr>
          </a:p>
          <a:p>
            <a:pPr indent="457200" algn="just">
              <a:lnSpc>
                <a:spcPct val="150000"/>
              </a:lnSpc>
              <a:spcAft>
                <a:spcPts val="800"/>
              </a:spcAft>
            </a:pP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7" name="TextBox 6"/>
          <p:cNvSpPr txBox="1"/>
          <p:nvPr/>
        </p:nvSpPr>
        <p:spPr>
          <a:xfrm>
            <a:off x="891493" y="705509"/>
            <a:ext cx="6566730" cy="584775"/>
          </a:xfrm>
          <a:prstGeom prst="rect">
            <a:avLst/>
          </a:prstGeom>
          <a:noFill/>
        </p:spPr>
        <p:txBody>
          <a:bodyPr wrap="square" rtlCol="0">
            <a:spAutoFit/>
          </a:bodyPr>
          <a:lstStyle/>
          <a:p>
            <a:r>
              <a:rPr lang="en-US" sz="3200" b="1" dirty="0">
                <a:solidFill>
                  <a:schemeClr val="accent1"/>
                </a:solidFill>
              </a:rPr>
              <a:t>PROJECT SUMMERY</a:t>
            </a:r>
          </a:p>
        </p:txBody>
      </p:sp>
    </p:spTree>
    <p:extLst>
      <p:ext uri="{BB962C8B-B14F-4D97-AF65-F5344CB8AC3E}">
        <p14:creationId xmlns:p14="http://schemas.microsoft.com/office/powerpoint/2010/main" val="163240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Freeform: Shape 4">
            <a:extLst>
              <a:ext uri="{FF2B5EF4-FFF2-40B4-BE49-F238E27FC236}">
                <a16:creationId xmlns:a16="http://schemas.microsoft.com/office/drawing/2014/main" id="{04B29CB8-BF58-40B3-ACDF-8F273B04000D}"/>
              </a:ext>
            </a:extLst>
          </p:cNvPr>
          <p:cNvSpPr/>
          <p:nvPr/>
        </p:nvSpPr>
        <p:spPr>
          <a:xfrm>
            <a:off x="-893239" y="6479984"/>
            <a:ext cx="13085239" cy="1486112"/>
          </a:xfrm>
          <a:custGeom>
            <a:avLst/>
            <a:gdLst>
              <a:gd name="connsiteX0" fmla="*/ 12785260 w 12785260"/>
              <a:gd name="connsiteY0" fmla="*/ 0 h 1396040"/>
              <a:gd name="connsiteX1" fmla="*/ 12785260 w 12785260"/>
              <a:gd name="connsiteY1" fmla="*/ 1396040 h 1396040"/>
              <a:gd name="connsiteX2" fmla="*/ 2474427 w 12785260"/>
              <a:gd name="connsiteY2" fmla="*/ 1396040 h 1396040"/>
              <a:gd name="connsiteX3" fmla="*/ 0 w 12785260"/>
              <a:gd name="connsiteY3" fmla="*/ 495422 h 1396040"/>
              <a:gd name="connsiteX4" fmla="*/ 180319 w 12785260"/>
              <a:gd name="connsiteY4" fmla="*/ 1 h 1396040"/>
              <a:gd name="connsiteX0" fmla="*/ 12665613 w 12665613"/>
              <a:gd name="connsiteY0" fmla="*/ 0 h 1396040"/>
              <a:gd name="connsiteX1" fmla="*/ 12665613 w 12665613"/>
              <a:gd name="connsiteY1" fmla="*/ 1396040 h 1396040"/>
              <a:gd name="connsiteX2" fmla="*/ 2354780 w 12665613"/>
              <a:gd name="connsiteY2" fmla="*/ 1396040 h 1396040"/>
              <a:gd name="connsiteX3" fmla="*/ 0 w 12665613"/>
              <a:gd name="connsiteY3" fmla="*/ 381881 h 1396040"/>
              <a:gd name="connsiteX4" fmla="*/ 60672 w 12665613"/>
              <a:gd name="connsiteY4" fmla="*/ 1 h 1396040"/>
              <a:gd name="connsiteX5" fmla="*/ 12665613 w 12665613"/>
              <a:gd name="connsiteY5" fmla="*/ 0 h 1396040"/>
              <a:gd name="connsiteX0" fmla="*/ 12655840 w 12655841"/>
              <a:gd name="connsiteY0" fmla="*/ 0 h 1396040"/>
              <a:gd name="connsiteX1" fmla="*/ 12655840 w 12655841"/>
              <a:gd name="connsiteY1" fmla="*/ 1396040 h 1396040"/>
              <a:gd name="connsiteX2" fmla="*/ 2345007 w 12655841"/>
              <a:gd name="connsiteY2" fmla="*/ 1396040 h 1396040"/>
              <a:gd name="connsiteX3" fmla="*/ -1 w 12655841"/>
              <a:gd name="connsiteY3" fmla="*/ 342838 h 1396040"/>
              <a:gd name="connsiteX4" fmla="*/ 50899 w 12655841"/>
              <a:gd name="connsiteY4" fmla="*/ 1 h 1396040"/>
              <a:gd name="connsiteX5" fmla="*/ 12655840 w 12655841"/>
              <a:gd name="connsiteY5" fmla="*/ 0 h 1396040"/>
              <a:gd name="connsiteX0" fmla="*/ 12650954 w 12650954"/>
              <a:gd name="connsiteY0" fmla="*/ 0 h 1396040"/>
              <a:gd name="connsiteX1" fmla="*/ 12650954 w 12650954"/>
              <a:gd name="connsiteY1" fmla="*/ 1396040 h 1396040"/>
              <a:gd name="connsiteX2" fmla="*/ 2340121 w 12650954"/>
              <a:gd name="connsiteY2" fmla="*/ 1396040 h 1396040"/>
              <a:gd name="connsiteX3" fmla="*/ -1 w 12650954"/>
              <a:gd name="connsiteY3" fmla="*/ 323318 h 1396040"/>
              <a:gd name="connsiteX4" fmla="*/ 46013 w 12650954"/>
              <a:gd name="connsiteY4" fmla="*/ 1 h 1396040"/>
              <a:gd name="connsiteX5" fmla="*/ 12650954 w 12650954"/>
              <a:gd name="connsiteY5" fmla="*/ 0 h 1396040"/>
              <a:gd name="connsiteX0" fmla="*/ 12641183 w 12641183"/>
              <a:gd name="connsiteY0" fmla="*/ 0 h 1396040"/>
              <a:gd name="connsiteX1" fmla="*/ 12641183 w 12641183"/>
              <a:gd name="connsiteY1" fmla="*/ 1396040 h 1396040"/>
              <a:gd name="connsiteX2" fmla="*/ 2330350 w 12641183"/>
              <a:gd name="connsiteY2" fmla="*/ 1396040 h 1396040"/>
              <a:gd name="connsiteX3" fmla="*/ 0 w 12641183"/>
              <a:gd name="connsiteY3" fmla="*/ 284274 h 1396040"/>
              <a:gd name="connsiteX4" fmla="*/ 36242 w 12641183"/>
              <a:gd name="connsiteY4" fmla="*/ 1 h 1396040"/>
              <a:gd name="connsiteX5" fmla="*/ 12641183 w 12641183"/>
              <a:gd name="connsiteY5" fmla="*/ 0 h 1396040"/>
              <a:gd name="connsiteX0" fmla="*/ 12644836 w 12644836"/>
              <a:gd name="connsiteY0" fmla="*/ 0 h 1396040"/>
              <a:gd name="connsiteX1" fmla="*/ 12644836 w 12644836"/>
              <a:gd name="connsiteY1" fmla="*/ 1396040 h 1396040"/>
              <a:gd name="connsiteX2" fmla="*/ 2334003 w 12644836"/>
              <a:gd name="connsiteY2" fmla="*/ 1396040 h 1396040"/>
              <a:gd name="connsiteX3" fmla="*/ 0 w 12644836"/>
              <a:gd name="connsiteY3" fmla="*/ 238126 h 1396040"/>
              <a:gd name="connsiteX4" fmla="*/ 39895 w 12644836"/>
              <a:gd name="connsiteY4" fmla="*/ 1 h 1396040"/>
              <a:gd name="connsiteX5" fmla="*/ 12644836 w 12644836"/>
              <a:gd name="connsiteY5" fmla="*/ 0 h 1396040"/>
              <a:gd name="connsiteX0" fmla="*/ 12671689 w 12671689"/>
              <a:gd name="connsiteY0" fmla="*/ 0 h 1396040"/>
              <a:gd name="connsiteX1" fmla="*/ 12671689 w 12671689"/>
              <a:gd name="connsiteY1" fmla="*/ 1396040 h 1396040"/>
              <a:gd name="connsiteX2" fmla="*/ 2360856 w 12671689"/>
              <a:gd name="connsiteY2" fmla="*/ 1396040 h 1396040"/>
              <a:gd name="connsiteX3" fmla="*/ 0 w 12671689"/>
              <a:gd name="connsiteY3" fmla="*/ 223916 h 1396040"/>
              <a:gd name="connsiteX4" fmla="*/ 66748 w 12671689"/>
              <a:gd name="connsiteY4" fmla="*/ 1 h 1396040"/>
              <a:gd name="connsiteX5" fmla="*/ 12671689 w 12671689"/>
              <a:gd name="connsiteY5" fmla="*/ 0 h 1396040"/>
              <a:gd name="connsiteX0" fmla="*/ 12661916 w 12661916"/>
              <a:gd name="connsiteY0" fmla="*/ 0 h 1396040"/>
              <a:gd name="connsiteX1" fmla="*/ 12661916 w 12661916"/>
              <a:gd name="connsiteY1" fmla="*/ 1396040 h 1396040"/>
              <a:gd name="connsiteX2" fmla="*/ 2351083 w 12661916"/>
              <a:gd name="connsiteY2" fmla="*/ 1396040 h 1396040"/>
              <a:gd name="connsiteX3" fmla="*/ -1 w 12661916"/>
              <a:gd name="connsiteY3" fmla="*/ 184873 h 1396040"/>
              <a:gd name="connsiteX4" fmla="*/ 56975 w 12661916"/>
              <a:gd name="connsiteY4" fmla="*/ 1 h 1396040"/>
              <a:gd name="connsiteX5" fmla="*/ 12661916 w 12661916"/>
              <a:gd name="connsiteY5" fmla="*/ 0 h 1396040"/>
              <a:gd name="connsiteX0" fmla="*/ 12661918 w 12661918"/>
              <a:gd name="connsiteY0" fmla="*/ 0 h 1396040"/>
              <a:gd name="connsiteX1" fmla="*/ 12661918 w 12661918"/>
              <a:gd name="connsiteY1" fmla="*/ 1396040 h 1396040"/>
              <a:gd name="connsiteX2" fmla="*/ 2305920 w 12661918"/>
              <a:gd name="connsiteY2" fmla="*/ 1394245 h 1396040"/>
              <a:gd name="connsiteX3" fmla="*/ 1 w 12661918"/>
              <a:gd name="connsiteY3" fmla="*/ 184873 h 1396040"/>
              <a:gd name="connsiteX4" fmla="*/ 56977 w 12661918"/>
              <a:gd name="connsiteY4" fmla="*/ 1 h 1396040"/>
              <a:gd name="connsiteX5" fmla="*/ 12661918 w 12661918"/>
              <a:gd name="connsiteY5" fmla="*/ 0 h 139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61918" h="1396040">
                <a:moveTo>
                  <a:pt x="12661918" y="0"/>
                </a:moveTo>
                <a:lnTo>
                  <a:pt x="12661918" y="1396040"/>
                </a:lnTo>
                <a:lnTo>
                  <a:pt x="2305920" y="1394245"/>
                </a:lnTo>
                <a:lnTo>
                  <a:pt x="1" y="184873"/>
                </a:lnTo>
                <a:lnTo>
                  <a:pt x="56977" y="1"/>
                </a:lnTo>
                <a:lnTo>
                  <a:pt x="12661918" y="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3" name="Freeform: Shape 22">
            <a:extLst>
              <a:ext uri="{FF2B5EF4-FFF2-40B4-BE49-F238E27FC236}">
                <a16:creationId xmlns:a16="http://schemas.microsoft.com/office/drawing/2014/main" id="{2368A2D4-0C68-42F1-ACF3-E521CB309004}"/>
              </a:ext>
            </a:extLst>
          </p:cNvPr>
          <p:cNvSpPr/>
          <p:nvPr/>
        </p:nvSpPr>
        <p:spPr>
          <a:xfrm rot="18326748">
            <a:off x="10331209" y="201381"/>
            <a:ext cx="2204904" cy="666266"/>
          </a:xfrm>
          <a:custGeom>
            <a:avLst/>
            <a:gdLst>
              <a:gd name="connsiteX0" fmla="*/ 2141990 w 2204904"/>
              <a:gd name="connsiteY0" fmla="*/ 577887 h 666266"/>
              <a:gd name="connsiteX1" fmla="*/ 2204904 w 2204904"/>
              <a:gd name="connsiteY1" fmla="*/ 666266 h 666266"/>
              <a:gd name="connsiteX2" fmla="*/ 1379318 w 2204904"/>
              <a:gd name="connsiteY2" fmla="*/ 666266 h 666266"/>
              <a:gd name="connsiteX3" fmla="*/ 1335129 w 2204904"/>
              <a:gd name="connsiteY3" fmla="*/ 622077 h 666266"/>
              <a:gd name="connsiteX4" fmla="*/ 1379318 w 2204904"/>
              <a:gd name="connsiteY4" fmla="*/ 577887 h 666266"/>
              <a:gd name="connsiteX5" fmla="*/ 1936301 w 2204904"/>
              <a:gd name="connsiteY5" fmla="*/ 288944 h 666266"/>
              <a:gd name="connsiteX6" fmla="*/ 1999215 w 2204904"/>
              <a:gd name="connsiteY6" fmla="*/ 377322 h 666266"/>
              <a:gd name="connsiteX7" fmla="*/ 711754 w 2204904"/>
              <a:gd name="connsiteY7" fmla="*/ 377322 h 666266"/>
              <a:gd name="connsiteX8" fmla="*/ 667564 w 2204904"/>
              <a:gd name="connsiteY8" fmla="*/ 333133 h 666266"/>
              <a:gd name="connsiteX9" fmla="*/ 711754 w 2204904"/>
              <a:gd name="connsiteY9" fmla="*/ 288944 h 666266"/>
              <a:gd name="connsiteX10" fmla="*/ 1730611 w 2204904"/>
              <a:gd name="connsiteY10" fmla="*/ 0 h 666266"/>
              <a:gd name="connsiteX11" fmla="*/ 1793525 w 2204904"/>
              <a:gd name="connsiteY11" fmla="*/ 88378 h 666266"/>
              <a:gd name="connsiteX12" fmla="*/ 44189 w 2204904"/>
              <a:gd name="connsiteY12" fmla="*/ 88378 h 666266"/>
              <a:gd name="connsiteX13" fmla="*/ 0 w 2204904"/>
              <a:gd name="connsiteY13" fmla="*/ 44189 h 666266"/>
              <a:gd name="connsiteX14" fmla="*/ 44190 w 2204904"/>
              <a:gd name="connsiteY14" fmla="*/ 0 h 66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04904" h="666266">
                <a:moveTo>
                  <a:pt x="2141990" y="577887"/>
                </a:moveTo>
                <a:lnTo>
                  <a:pt x="2204904" y="666266"/>
                </a:lnTo>
                <a:lnTo>
                  <a:pt x="1379318" y="666266"/>
                </a:lnTo>
                <a:cubicBezTo>
                  <a:pt x="1354913" y="666266"/>
                  <a:pt x="1335129" y="646482"/>
                  <a:pt x="1335129" y="622077"/>
                </a:cubicBezTo>
                <a:cubicBezTo>
                  <a:pt x="1335129" y="597671"/>
                  <a:pt x="1354913" y="577888"/>
                  <a:pt x="1379318" y="577887"/>
                </a:cubicBezTo>
                <a:close/>
                <a:moveTo>
                  <a:pt x="1936301" y="288944"/>
                </a:moveTo>
                <a:lnTo>
                  <a:pt x="1999215" y="377322"/>
                </a:lnTo>
                <a:lnTo>
                  <a:pt x="711754" y="377322"/>
                </a:lnTo>
                <a:cubicBezTo>
                  <a:pt x="687349" y="377322"/>
                  <a:pt x="667564" y="357538"/>
                  <a:pt x="667564" y="333133"/>
                </a:cubicBezTo>
                <a:cubicBezTo>
                  <a:pt x="667564" y="308728"/>
                  <a:pt x="687348" y="288944"/>
                  <a:pt x="711754" y="288944"/>
                </a:cubicBezTo>
                <a:close/>
                <a:moveTo>
                  <a:pt x="1730611" y="0"/>
                </a:moveTo>
                <a:lnTo>
                  <a:pt x="1793525" y="88378"/>
                </a:lnTo>
                <a:lnTo>
                  <a:pt x="44189" y="88378"/>
                </a:lnTo>
                <a:cubicBezTo>
                  <a:pt x="19785" y="88379"/>
                  <a:pt x="1" y="68594"/>
                  <a:pt x="0" y="44189"/>
                </a:cubicBezTo>
                <a:cubicBezTo>
                  <a:pt x="0" y="19783"/>
                  <a:pt x="19784" y="0"/>
                  <a:pt x="441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4" name="Freeform: Shape 23">
            <a:extLst>
              <a:ext uri="{FF2B5EF4-FFF2-40B4-BE49-F238E27FC236}">
                <a16:creationId xmlns:a16="http://schemas.microsoft.com/office/drawing/2014/main" id="{0AB5C258-C06B-4B1B-937D-DA569DB7552C}"/>
              </a:ext>
            </a:extLst>
          </p:cNvPr>
          <p:cNvSpPr/>
          <p:nvPr/>
        </p:nvSpPr>
        <p:spPr>
          <a:xfrm rot="18326748" flipH="1" flipV="1">
            <a:off x="-65352" y="5798585"/>
            <a:ext cx="2204904" cy="666266"/>
          </a:xfrm>
          <a:custGeom>
            <a:avLst/>
            <a:gdLst>
              <a:gd name="connsiteX0" fmla="*/ 2141990 w 2204904"/>
              <a:gd name="connsiteY0" fmla="*/ 577887 h 666266"/>
              <a:gd name="connsiteX1" fmla="*/ 2204904 w 2204904"/>
              <a:gd name="connsiteY1" fmla="*/ 666266 h 666266"/>
              <a:gd name="connsiteX2" fmla="*/ 1379318 w 2204904"/>
              <a:gd name="connsiteY2" fmla="*/ 666266 h 666266"/>
              <a:gd name="connsiteX3" fmla="*/ 1335129 w 2204904"/>
              <a:gd name="connsiteY3" fmla="*/ 622077 h 666266"/>
              <a:gd name="connsiteX4" fmla="*/ 1379318 w 2204904"/>
              <a:gd name="connsiteY4" fmla="*/ 577887 h 666266"/>
              <a:gd name="connsiteX5" fmla="*/ 1936301 w 2204904"/>
              <a:gd name="connsiteY5" fmla="*/ 288944 h 666266"/>
              <a:gd name="connsiteX6" fmla="*/ 1999215 w 2204904"/>
              <a:gd name="connsiteY6" fmla="*/ 377322 h 666266"/>
              <a:gd name="connsiteX7" fmla="*/ 711754 w 2204904"/>
              <a:gd name="connsiteY7" fmla="*/ 377322 h 666266"/>
              <a:gd name="connsiteX8" fmla="*/ 667564 w 2204904"/>
              <a:gd name="connsiteY8" fmla="*/ 333133 h 666266"/>
              <a:gd name="connsiteX9" fmla="*/ 711754 w 2204904"/>
              <a:gd name="connsiteY9" fmla="*/ 288944 h 666266"/>
              <a:gd name="connsiteX10" fmla="*/ 1730611 w 2204904"/>
              <a:gd name="connsiteY10" fmla="*/ 0 h 666266"/>
              <a:gd name="connsiteX11" fmla="*/ 1793525 w 2204904"/>
              <a:gd name="connsiteY11" fmla="*/ 88378 h 666266"/>
              <a:gd name="connsiteX12" fmla="*/ 44189 w 2204904"/>
              <a:gd name="connsiteY12" fmla="*/ 88378 h 666266"/>
              <a:gd name="connsiteX13" fmla="*/ 0 w 2204904"/>
              <a:gd name="connsiteY13" fmla="*/ 44189 h 666266"/>
              <a:gd name="connsiteX14" fmla="*/ 44190 w 2204904"/>
              <a:gd name="connsiteY14" fmla="*/ 0 h 66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04904" h="666266">
                <a:moveTo>
                  <a:pt x="2141990" y="577887"/>
                </a:moveTo>
                <a:lnTo>
                  <a:pt x="2204904" y="666266"/>
                </a:lnTo>
                <a:lnTo>
                  <a:pt x="1379318" y="666266"/>
                </a:lnTo>
                <a:cubicBezTo>
                  <a:pt x="1354913" y="666266"/>
                  <a:pt x="1335129" y="646482"/>
                  <a:pt x="1335129" y="622077"/>
                </a:cubicBezTo>
                <a:cubicBezTo>
                  <a:pt x="1335129" y="597671"/>
                  <a:pt x="1354913" y="577888"/>
                  <a:pt x="1379318" y="577887"/>
                </a:cubicBezTo>
                <a:close/>
                <a:moveTo>
                  <a:pt x="1936301" y="288944"/>
                </a:moveTo>
                <a:lnTo>
                  <a:pt x="1999215" y="377322"/>
                </a:lnTo>
                <a:lnTo>
                  <a:pt x="711754" y="377322"/>
                </a:lnTo>
                <a:cubicBezTo>
                  <a:pt x="687349" y="377322"/>
                  <a:pt x="667564" y="357538"/>
                  <a:pt x="667564" y="333133"/>
                </a:cubicBezTo>
                <a:cubicBezTo>
                  <a:pt x="667564" y="308728"/>
                  <a:pt x="687348" y="288944"/>
                  <a:pt x="711754" y="288944"/>
                </a:cubicBezTo>
                <a:close/>
                <a:moveTo>
                  <a:pt x="1730611" y="0"/>
                </a:moveTo>
                <a:lnTo>
                  <a:pt x="1793525" y="88378"/>
                </a:lnTo>
                <a:lnTo>
                  <a:pt x="44189" y="88378"/>
                </a:lnTo>
                <a:cubicBezTo>
                  <a:pt x="19785" y="88379"/>
                  <a:pt x="1" y="68594"/>
                  <a:pt x="0" y="44189"/>
                </a:cubicBezTo>
                <a:cubicBezTo>
                  <a:pt x="0" y="19783"/>
                  <a:pt x="19784" y="0"/>
                  <a:pt x="4419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 name="Rectangle 1"/>
          <p:cNvSpPr/>
          <p:nvPr/>
        </p:nvSpPr>
        <p:spPr>
          <a:xfrm>
            <a:off x="1037100" y="1437670"/>
            <a:ext cx="10389766" cy="2734595"/>
          </a:xfrm>
          <a:prstGeom prst="rect">
            <a:avLst/>
          </a:prstGeom>
        </p:spPr>
        <p:txBody>
          <a:bodyPr wrap="square">
            <a:spAutoFit/>
          </a:bodyPr>
          <a:lstStyle/>
          <a:p>
            <a:pPr indent="457200" algn="just">
              <a:lnSpc>
                <a:spcPct val="150000"/>
              </a:lnSpc>
              <a:spcAft>
                <a:spcPts val="800"/>
              </a:spcAft>
            </a:pPr>
            <a:r>
              <a:rPr lang="en-US" sz="1600" dirty="0"/>
              <a:t>At present time-Book is to simplify and enhance the overall learning experiences. Digital books makes the learning process more interactive and engaging. This book reselling platform, where the user can buy, read and sell books in real-time, without an intermediary service, with the help of Internet. </a:t>
            </a:r>
          </a:p>
          <a:p>
            <a:pPr indent="457200" algn="just">
              <a:lnSpc>
                <a:spcPct val="150000"/>
              </a:lnSpc>
              <a:spcAft>
                <a:spcPts val="800"/>
              </a:spcAft>
            </a:pPr>
            <a:r>
              <a:rPr lang="en-US" sz="1600" dirty="0"/>
              <a:t>Instead of buying they can get book by uploading books, sheets or important documents. For buyer and seller need to register to the website and log in to sell. Uploading old books by user, a huge library will be made that’s will help researcher, students or general peoples. Hence, ‘‘It’s not about how much money made by selling book, but how many people  helped!’’ </a:t>
            </a:r>
            <a:r>
              <a:rPr lang="en-US" sz="1200" b="1" dirty="0"/>
              <a:t>[2]</a:t>
            </a:r>
            <a:endParaRPr lang="en-US" sz="1600" b="1" dirty="0"/>
          </a:p>
        </p:txBody>
      </p:sp>
      <p:sp>
        <p:nvSpPr>
          <p:cNvPr id="7" name="TextBox 6"/>
          <p:cNvSpPr txBox="1"/>
          <p:nvPr/>
        </p:nvSpPr>
        <p:spPr>
          <a:xfrm>
            <a:off x="891493" y="705509"/>
            <a:ext cx="6566730" cy="584775"/>
          </a:xfrm>
          <a:prstGeom prst="rect">
            <a:avLst/>
          </a:prstGeom>
          <a:noFill/>
        </p:spPr>
        <p:txBody>
          <a:bodyPr wrap="square" rtlCol="0">
            <a:spAutoFit/>
          </a:bodyPr>
          <a:lstStyle/>
          <a:p>
            <a:r>
              <a:rPr lang="en-US" sz="3200" b="1" dirty="0">
                <a:solidFill>
                  <a:schemeClr val="accent1"/>
                </a:solidFill>
              </a:rPr>
              <a:t>PROJECT BACKGROUND</a:t>
            </a:r>
          </a:p>
        </p:txBody>
      </p:sp>
      <p:sp>
        <p:nvSpPr>
          <p:cNvPr id="8" name="TextBox 7">
            <a:extLst>
              <a:ext uri="{FF2B5EF4-FFF2-40B4-BE49-F238E27FC236}">
                <a16:creationId xmlns:a16="http://schemas.microsoft.com/office/drawing/2014/main" id="{29497557-5AC1-1D7D-B0B5-D69A5462C406}"/>
              </a:ext>
            </a:extLst>
          </p:cNvPr>
          <p:cNvSpPr txBox="1"/>
          <p:nvPr/>
        </p:nvSpPr>
        <p:spPr>
          <a:xfrm>
            <a:off x="1037099" y="4336511"/>
            <a:ext cx="10535373" cy="1220847"/>
          </a:xfrm>
          <a:prstGeom prst="rect">
            <a:avLst/>
          </a:prstGeom>
          <a:noFill/>
        </p:spPr>
        <p:txBody>
          <a:bodyPr wrap="square">
            <a:spAutoFit/>
          </a:bodyPr>
          <a:lstStyle/>
          <a:p>
            <a:pPr indent="457200" algn="just">
              <a:spcAft>
                <a:spcPts val="800"/>
              </a:spcAft>
            </a:pPr>
            <a:r>
              <a:rPr lang="en-US" sz="1600" dirty="0"/>
              <a:t>There are many website about old book selling and previously many project are made about second hand book selling. As like: </a:t>
            </a:r>
          </a:p>
          <a:p>
            <a:pPr marL="1200150" lvl="2" indent="-285750" algn="just">
              <a:spcAft>
                <a:spcPts val="800"/>
              </a:spcAft>
              <a:buFont typeface="Wingdings" panose="05000000000000000000" pitchFamily="2" charset="2"/>
              <a:buChar char="q"/>
            </a:pPr>
            <a:r>
              <a:rPr lang="en-US" sz="1400" b="1" dirty="0"/>
              <a:t>online second hand used book  trading portal.</a:t>
            </a:r>
          </a:p>
          <a:p>
            <a:pPr marL="1200150" lvl="2" indent="-285750" algn="just">
              <a:spcAft>
                <a:spcPts val="800"/>
              </a:spcAft>
              <a:buFont typeface="Wingdings" panose="05000000000000000000" pitchFamily="2" charset="2"/>
              <a:buChar char="q"/>
            </a:pPr>
            <a:r>
              <a:rPr lang="en-US" sz="1400" b="1" dirty="0"/>
              <a:t> unused book selling hub.</a:t>
            </a:r>
          </a:p>
        </p:txBody>
      </p:sp>
      <p:sp>
        <p:nvSpPr>
          <p:cNvPr id="4" name="TextBox 3">
            <a:extLst>
              <a:ext uri="{FF2B5EF4-FFF2-40B4-BE49-F238E27FC236}">
                <a16:creationId xmlns:a16="http://schemas.microsoft.com/office/drawing/2014/main" id="{2AC5DC2F-95D7-7F60-BF04-D1419B74DB99}"/>
              </a:ext>
            </a:extLst>
          </p:cNvPr>
          <p:cNvSpPr txBox="1"/>
          <p:nvPr/>
        </p:nvSpPr>
        <p:spPr>
          <a:xfrm>
            <a:off x="1037099" y="5721604"/>
            <a:ext cx="10535373" cy="861774"/>
          </a:xfrm>
          <a:prstGeom prst="rect">
            <a:avLst/>
          </a:prstGeom>
          <a:noFill/>
        </p:spPr>
        <p:txBody>
          <a:bodyPr wrap="square" rtlCol="0">
            <a:spAutoFit/>
          </a:bodyPr>
          <a:lstStyle/>
          <a:p>
            <a:r>
              <a:rPr lang="en-US" sz="1600" dirty="0"/>
              <a:t>Those  projects are only old/second hand book selling and buying. A popular eBook site </a:t>
            </a:r>
            <a:r>
              <a:rPr lang="en-US" sz="1600" b="0" i="0" dirty="0">
                <a:effectLst/>
                <a:latin typeface="ProximaNovaLight"/>
              </a:rPr>
              <a:t>McGraw Hill</a:t>
            </a:r>
            <a:r>
              <a:rPr lang="en-US" sz="1200" b="1" i="0" dirty="0">
                <a:effectLst/>
                <a:latin typeface="ProximaNovaLight"/>
              </a:rPr>
              <a:t> </a:t>
            </a:r>
            <a:r>
              <a:rPr lang="en-US" sz="1200" b="1" dirty="0"/>
              <a:t>[3]</a:t>
            </a:r>
            <a:r>
              <a:rPr lang="en-US" sz="1200" b="1" i="0" dirty="0">
                <a:effectLst/>
                <a:latin typeface="ProximaNovaLight"/>
              </a:rPr>
              <a:t> </a:t>
            </a:r>
            <a:r>
              <a:rPr lang="en-US" sz="1600" b="1" i="0" dirty="0">
                <a:effectLst/>
                <a:latin typeface="ProximaNovaLight"/>
              </a:rPr>
              <a:t> </a:t>
            </a:r>
            <a:r>
              <a:rPr lang="en-US" sz="1600" b="0" i="0" dirty="0">
                <a:effectLst/>
                <a:latin typeface="ProximaNovaLight"/>
              </a:rPr>
              <a:t>sell eBook</a:t>
            </a:r>
            <a:r>
              <a:rPr lang="en-US" sz="1600" dirty="0"/>
              <a:t> and provides free book instead of uploading document and many sites where it’s not easy to read and find old book</a:t>
            </a:r>
          </a:p>
          <a:p>
            <a:endParaRPr lang="en-US" dirty="0"/>
          </a:p>
        </p:txBody>
      </p:sp>
    </p:spTree>
    <p:extLst>
      <p:ext uri="{BB962C8B-B14F-4D97-AF65-F5344CB8AC3E}">
        <p14:creationId xmlns:p14="http://schemas.microsoft.com/office/powerpoint/2010/main" val="554729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Freeform: Shape 4">
            <a:extLst>
              <a:ext uri="{FF2B5EF4-FFF2-40B4-BE49-F238E27FC236}">
                <a16:creationId xmlns:a16="http://schemas.microsoft.com/office/drawing/2014/main" id="{04B29CB8-BF58-40B3-ACDF-8F273B04000D}"/>
              </a:ext>
            </a:extLst>
          </p:cNvPr>
          <p:cNvSpPr/>
          <p:nvPr/>
        </p:nvSpPr>
        <p:spPr>
          <a:xfrm>
            <a:off x="-893239" y="6479984"/>
            <a:ext cx="13085239" cy="1486112"/>
          </a:xfrm>
          <a:custGeom>
            <a:avLst/>
            <a:gdLst>
              <a:gd name="connsiteX0" fmla="*/ 12785260 w 12785260"/>
              <a:gd name="connsiteY0" fmla="*/ 0 h 1396040"/>
              <a:gd name="connsiteX1" fmla="*/ 12785260 w 12785260"/>
              <a:gd name="connsiteY1" fmla="*/ 1396040 h 1396040"/>
              <a:gd name="connsiteX2" fmla="*/ 2474427 w 12785260"/>
              <a:gd name="connsiteY2" fmla="*/ 1396040 h 1396040"/>
              <a:gd name="connsiteX3" fmla="*/ 0 w 12785260"/>
              <a:gd name="connsiteY3" fmla="*/ 495422 h 1396040"/>
              <a:gd name="connsiteX4" fmla="*/ 180319 w 12785260"/>
              <a:gd name="connsiteY4" fmla="*/ 1 h 1396040"/>
              <a:gd name="connsiteX0" fmla="*/ 12665613 w 12665613"/>
              <a:gd name="connsiteY0" fmla="*/ 0 h 1396040"/>
              <a:gd name="connsiteX1" fmla="*/ 12665613 w 12665613"/>
              <a:gd name="connsiteY1" fmla="*/ 1396040 h 1396040"/>
              <a:gd name="connsiteX2" fmla="*/ 2354780 w 12665613"/>
              <a:gd name="connsiteY2" fmla="*/ 1396040 h 1396040"/>
              <a:gd name="connsiteX3" fmla="*/ 0 w 12665613"/>
              <a:gd name="connsiteY3" fmla="*/ 381881 h 1396040"/>
              <a:gd name="connsiteX4" fmla="*/ 60672 w 12665613"/>
              <a:gd name="connsiteY4" fmla="*/ 1 h 1396040"/>
              <a:gd name="connsiteX5" fmla="*/ 12665613 w 12665613"/>
              <a:gd name="connsiteY5" fmla="*/ 0 h 1396040"/>
              <a:gd name="connsiteX0" fmla="*/ 12655840 w 12655841"/>
              <a:gd name="connsiteY0" fmla="*/ 0 h 1396040"/>
              <a:gd name="connsiteX1" fmla="*/ 12655840 w 12655841"/>
              <a:gd name="connsiteY1" fmla="*/ 1396040 h 1396040"/>
              <a:gd name="connsiteX2" fmla="*/ 2345007 w 12655841"/>
              <a:gd name="connsiteY2" fmla="*/ 1396040 h 1396040"/>
              <a:gd name="connsiteX3" fmla="*/ -1 w 12655841"/>
              <a:gd name="connsiteY3" fmla="*/ 342838 h 1396040"/>
              <a:gd name="connsiteX4" fmla="*/ 50899 w 12655841"/>
              <a:gd name="connsiteY4" fmla="*/ 1 h 1396040"/>
              <a:gd name="connsiteX5" fmla="*/ 12655840 w 12655841"/>
              <a:gd name="connsiteY5" fmla="*/ 0 h 1396040"/>
              <a:gd name="connsiteX0" fmla="*/ 12650954 w 12650954"/>
              <a:gd name="connsiteY0" fmla="*/ 0 h 1396040"/>
              <a:gd name="connsiteX1" fmla="*/ 12650954 w 12650954"/>
              <a:gd name="connsiteY1" fmla="*/ 1396040 h 1396040"/>
              <a:gd name="connsiteX2" fmla="*/ 2340121 w 12650954"/>
              <a:gd name="connsiteY2" fmla="*/ 1396040 h 1396040"/>
              <a:gd name="connsiteX3" fmla="*/ -1 w 12650954"/>
              <a:gd name="connsiteY3" fmla="*/ 323318 h 1396040"/>
              <a:gd name="connsiteX4" fmla="*/ 46013 w 12650954"/>
              <a:gd name="connsiteY4" fmla="*/ 1 h 1396040"/>
              <a:gd name="connsiteX5" fmla="*/ 12650954 w 12650954"/>
              <a:gd name="connsiteY5" fmla="*/ 0 h 1396040"/>
              <a:gd name="connsiteX0" fmla="*/ 12641183 w 12641183"/>
              <a:gd name="connsiteY0" fmla="*/ 0 h 1396040"/>
              <a:gd name="connsiteX1" fmla="*/ 12641183 w 12641183"/>
              <a:gd name="connsiteY1" fmla="*/ 1396040 h 1396040"/>
              <a:gd name="connsiteX2" fmla="*/ 2330350 w 12641183"/>
              <a:gd name="connsiteY2" fmla="*/ 1396040 h 1396040"/>
              <a:gd name="connsiteX3" fmla="*/ 0 w 12641183"/>
              <a:gd name="connsiteY3" fmla="*/ 284274 h 1396040"/>
              <a:gd name="connsiteX4" fmla="*/ 36242 w 12641183"/>
              <a:gd name="connsiteY4" fmla="*/ 1 h 1396040"/>
              <a:gd name="connsiteX5" fmla="*/ 12641183 w 12641183"/>
              <a:gd name="connsiteY5" fmla="*/ 0 h 1396040"/>
              <a:gd name="connsiteX0" fmla="*/ 12644836 w 12644836"/>
              <a:gd name="connsiteY0" fmla="*/ 0 h 1396040"/>
              <a:gd name="connsiteX1" fmla="*/ 12644836 w 12644836"/>
              <a:gd name="connsiteY1" fmla="*/ 1396040 h 1396040"/>
              <a:gd name="connsiteX2" fmla="*/ 2334003 w 12644836"/>
              <a:gd name="connsiteY2" fmla="*/ 1396040 h 1396040"/>
              <a:gd name="connsiteX3" fmla="*/ 0 w 12644836"/>
              <a:gd name="connsiteY3" fmla="*/ 238126 h 1396040"/>
              <a:gd name="connsiteX4" fmla="*/ 39895 w 12644836"/>
              <a:gd name="connsiteY4" fmla="*/ 1 h 1396040"/>
              <a:gd name="connsiteX5" fmla="*/ 12644836 w 12644836"/>
              <a:gd name="connsiteY5" fmla="*/ 0 h 1396040"/>
              <a:gd name="connsiteX0" fmla="*/ 12671689 w 12671689"/>
              <a:gd name="connsiteY0" fmla="*/ 0 h 1396040"/>
              <a:gd name="connsiteX1" fmla="*/ 12671689 w 12671689"/>
              <a:gd name="connsiteY1" fmla="*/ 1396040 h 1396040"/>
              <a:gd name="connsiteX2" fmla="*/ 2360856 w 12671689"/>
              <a:gd name="connsiteY2" fmla="*/ 1396040 h 1396040"/>
              <a:gd name="connsiteX3" fmla="*/ 0 w 12671689"/>
              <a:gd name="connsiteY3" fmla="*/ 223916 h 1396040"/>
              <a:gd name="connsiteX4" fmla="*/ 66748 w 12671689"/>
              <a:gd name="connsiteY4" fmla="*/ 1 h 1396040"/>
              <a:gd name="connsiteX5" fmla="*/ 12671689 w 12671689"/>
              <a:gd name="connsiteY5" fmla="*/ 0 h 1396040"/>
              <a:gd name="connsiteX0" fmla="*/ 12661916 w 12661916"/>
              <a:gd name="connsiteY0" fmla="*/ 0 h 1396040"/>
              <a:gd name="connsiteX1" fmla="*/ 12661916 w 12661916"/>
              <a:gd name="connsiteY1" fmla="*/ 1396040 h 1396040"/>
              <a:gd name="connsiteX2" fmla="*/ 2351083 w 12661916"/>
              <a:gd name="connsiteY2" fmla="*/ 1396040 h 1396040"/>
              <a:gd name="connsiteX3" fmla="*/ -1 w 12661916"/>
              <a:gd name="connsiteY3" fmla="*/ 184873 h 1396040"/>
              <a:gd name="connsiteX4" fmla="*/ 56975 w 12661916"/>
              <a:gd name="connsiteY4" fmla="*/ 1 h 1396040"/>
              <a:gd name="connsiteX5" fmla="*/ 12661916 w 12661916"/>
              <a:gd name="connsiteY5" fmla="*/ 0 h 1396040"/>
              <a:gd name="connsiteX0" fmla="*/ 12661918 w 12661918"/>
              <a:gd name="connsiteY0" fmla="*/ 0 h 1396040"/>
              <a:gd name="connsiteX1" fmla="*/ 12661918 w 12661918"/>
              <a:gd name="connsiteY1" fmla="*/ 1396040 h 1396040"/>
              <a:gd name="connsiteX2" fmla="*/ 2305920 w 12661918"/>
              <a:gd name="connsiteY2" fmla="*/ 1394245 h 1396040"/>
              <a:gd name="connsiteX3" fmla="*/ 1 w 12661918"/>
              <a:gd name="connsiteY3" fmla="*/ 184873 h 1396040"/>
              <a:gd name="connsiteX4" fmla="*/ 56977 w 12661918"/>
              <a:gd name="connsiteY4" fmla="*/ 1 h 1396040"/>
              <a:gd name="connsiteX5" fmla="*/ 12661918 w 12661918"/>
              <a:gd name="connsiteY5" fmla="*/ 0 h 139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61918" h="1396040">
                <a:moveTo>
                  <a:pt x="12661918" y="0"/>
                </a:moveTo>
                <a:lnTo>
                  <a:pt x="12661918" y="1396040"/>
                </a:lnTo>
                <a:lnTo>
                  <a:pt x="2305920" y="1394245"/>
                </a:lnTo>
                <a:lnTo>
                  <a:pt x="1" y="184873"/>
                </a:lnTo>
                <a:lnTo>
                  <a:pt x="56977" y="1"/>
                </a:lnTo>
                <a:lnTo>
                  <a:pt x="12661918" y="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3" name="Freeform: Shape 22">
            <a:extLst>
              <a:ext uri="{FF2B5EF4-FFF2-40B4-BE49-F238E27FC236}">
                <a16:creationId xmlns:a16="http://schemas.microsoft.com/office/drawing/2014/main" id="{2368A2D4-0C68-42F1-ACF3-E521CB309004}"/>
              </a:ext>
            </a:extLst>
          </p:cNvPr>
          <p:cNvSpPr/>
          <p:nvPr/>
        </p:nvSpPr>
        <p:spPr>
          <a:xfrm rot="18326748">
            <a:off x="10331209" y="201381"/>
            <a:ext cx="2204904" cy="666266"/>
          </a:xfrm>
          <a:custGeom>
            <a:avLst/>
            <a:gdLst>
              <a:gd name="connsiteX0" fmla="*/ 2141990 w 2204904"/>
              <a:gd name="connsiteY0" fmla="*/ 577887 h 666266"/>
              <a:gd name="connsiteX1" fmla="*/ 2204904 w 2204904"/>
              <a:gd name="connsiteY1" fmla="*/ 666266 h 666266"/>
              <a:gd name="connsiteX2" fmla="*/ 1379318 w 2204904"/>
              <a:gd name="connsiteY2" fmla="*/ 666266 h 666266"/>
              <a:gd name="connsiteX3" fmla="*/ 1335129 w 2204904"/>
              <a:gd name="connsiteY3" fmla="*/ 622077 h 666266"/>
              <a:gd name="connsiteX4" fmla="*/ 1379318 w 2204904"/>
              <a:gd name="connsiteY4" fmla="*/ 577887 h 666266"/>
              <a:gd name="connsiteX5" fmla="*/ 1936301 w 2204904"/>
              <a:gd name="connsiteY5" fmla="*/ 288944 h 666266"/>
              <a:gd name="connsiteX6" fmla="*/ 1999215 w 2204904"/>
              <a:gd name="connsiteY6" fmla="*/ 377322 h 666266"/>
              <a:gd name="connsiteX7" fmla="*/ 711754 w 2204904"/>
              <a:gd name="connsiteY7" fmla="*/ 377322 h 666266"/>
              <a:gd name="connsiteX8" fmla="*/ 667564 w 2204904"/>
              <a:gd name="connsiteY8" fmla="*/ 333133 h 666266"/>
              <a:gd name="connsiteX9" fmla="*/ 711754 w 2204904"/>
              <a:gd name="connsiteY9" fmla="*/ 288944 h 666266"/>
              <a:gd name="connsiteX10" fmla="*/ 1730611 w 2204904"/>
              <a:gd name="connsiteY10" fmla="*/ 0 h 666266"/>
              <a:gd name="connsiteX11" fmla="*/ 1793525 w 2204904"/>
              <a:gd name="connsiteY11" fmla="*/ 88378 h 666266"/>
              <a:gd name="connsiteX12" fmla="*/ 44189 w 2204904"/>
              <a:gd name="connsiteY12" fmla="*/ 88378 h 666266"/>
              <a:gd name="connsiteX13" fmla="*/ 0 w 2204904"/>
              <a:gd name="connsiteY13" fmla="*/ 44189 h 666266"/>
              <a:gd name="connsiteX14" fmla="*/ 44190 w 2204904"/>
              <a:gd name="connsiteY14" fmla="*/ 0 h 66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04904" h="666266">
                <a:moveTo>
                  <a:pt x="2141990" y="577887"/>
                </a:moveTo>
                <a:lnTo>
                  <a:pt x="2204904" y="666266"/>
                </a:lnTo>
                <a:lnTo>
                  <a:pt x="1379318" y="666266"/>
                </a:lnTo>
                <a:cubicBezTo>
                  <a:pt x="1354913" y="666266"/>
                  <a:pt x="1335129" y="646482"/>
                  <a:pt x="1335129" y="622077"/>
                </a:cubicBezTo>
                <a:cubicBezTo>
                  <a:pt x="1335129" y="597671"/>
                  <a:pt x="1354913" y="577888"/>
                  <a:pt x="1379318" y="577887"/>
                </a:cubicBezTo>
                <a:close/>
                <a:moveTo>
                  <a:pt x="1936301" y="288944"/>
                </a:moveTo>
                <a:lnTo>
                  <a:pt x="1999215" y="377322"/>
                </a:lnTo>
                <a:lnTo>
                  <a:pt x="711754" y="377322"/>
                </a:lnTo>
                <a:cubicBezTo>
                  <a:pt x="687349" y="377322"/>
                  <a:pt x="667564" y="357538"/>
                  <a:pt x="667564" y="333133"/>
                </a:cubicBezTo>
                <a:cubicBezTo>
                  <a:pt x="667564" y="308728"/>
                  <a:pt x="687348" y="288944"/>
                  <a:pt x="711754" y="288944"/>
                </a:cubicBezTo>
                <a:close/>
                <a:moveTo>
                  <a:pt x="1730611" y="0"/>
                </a:moveTo>
                <a:lnTo>
                  <a:pt x="1793525" y="88378"/>
                </a:lnTo>
                <a:lnTo>
                  <a:pt x="44189" y="88378"/>
                </a:lnTo>
                <a:cubicBezTo>
                  <a:pt x="19785" y="88379"/>
                  <a:pt x="1" y="68594"/>
                  <a:pt x="0" y="44189"/>
                </a:cubicBezTo>
                <a:cubicBezTo>
                  <a:pt x="0" y="19783"/>
                  <a:pt x="19784" y="0"/>
                  <a:pt x="441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4" name="Freeform: Shape 23">
            <a:extLst>
              <a:ext uri="{FF2B5EF4-FFF2-40B4-BE49-F238E27FC236}">
                <a16:creationId xmlns:a16="http://schemas.microsoft.com/office/drawing/2014/main" id="{0AB5C258-C06B-4B1B-937D-DA569DB7552C}"/>
              </a:ext>
            </a:extLst>
          </p:cNvPr>
          <p:cNvSpPr/>
          <p:nvPr/>
        </p:nvSpPr>
        <p:spPr>
          <a:xfrm rot="18326748" flipH="1" flipV="1">
            <a:off x="-65352" y="5798585"/>
            <a:ext cx="2204904" cy="666266"/>
          </a:xfrm>
          <a:custGeom>
            <a:avLst/>
            <a:gdLst>
              <a:gd name="connsiteX0" fmla="*/ 2141990 w 2204904"/>
              <a:gd name="connsiteY0" fmla="*/ 577887 h 666266"/>
              <a:gd name="connsiteX1" fmla="*/ 2204904 w 2204904"/>
              <a:gd name="connsiteY1" fmla="*/ 666266 h 666266"/>
              <a:gd name="connsiteX2" fmla="*/ 1379318 w 2204904"/>
              <a:gd name="connsiteY2" fmla="*/ 666266 h 666266"/>
              <a:gd name="connsiteX3" fmla="*/ 1335129 w 2204904"/>
              <a:gd name="connsiteY3" fmla="*/ 622077 h 666266"/>
              <a:gd name="connsiteX4" fmla="*/ 1379318 w 2204904"/>
              <a:gd name="connsiteY4" fmla="*/ 577887 h 666266"/>
              <a:gd name="connsiteX5" fmla="*/ 1936301 w 2204904"/>
              <a:gd name="connsiteY5" fmla="*/ 288944 h 666266"/>
              <a:gd name="connsiteX6" fmla="*/ 1999215 w 2204904"/>
              <a:gd name="connsiteY6" fmla="*/ 377322 h 666266"/>
              <a:gd name="connsiteX7" fmla="*/ 711754 w 2204904"/>
              <a:gd name="connsiteY7" fmla="*/ 377322 h 666266"/>
              <a:gd name="connsiteX8" fmla="*/ 667564 w 2204904"/>
              <a:gd name="connsiteY8" fmla="*/ 333133 h 666266"/>
              <a:gd name="connsiteX9" fmla="*/ 711754 w 2204904"/>
              <a:gd name="connsiteY9" fmla="*/ 288944 h 666266"/>
              <a:gd name="connsiteX10" fmla="*/ 1730611 w 2204904"/>
              <a:gd name="connsiteY10" fmla="*/ 0 h 666266"/>
              <a:gd name="connsiteX11" fmla="*/ 1793525 w 2204904"/>
              <a:gd name="connsiteY11" fmla="*/ 88378 h 666266"/>
              <a:gd name="connsiteX12" fmla="*/ 44189 w 2204904"/>
              <a:gd name="connsiteY12" fmla="*/ 88378 h 666266"/>
              <a:gd name="connsiteX13" fmla="*/ 0 w 2204904"/>
              <a:gd name="connsiteY13" fmla="*/ 44189 h 666266"/>
              <a:gd name="connsiteX14" fmla="*/ 44190 w 2204904"/>
              <a:gd name="connsiteY14" fmla="*/ 0 h 66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04904" h="666266">
                <a:moveTo>
                  <a:pt x="2141990" y="577887"/>
                </a:moveTo>
                <a:lnTo>
                  <a:pt x="2204904" y="666266"/>
                </a:lnTo>
                <a:lnTo>
                  <a:pt x="1379318" y="666266"/>
                </a:lnTo>
                <a:cubicBezTo>
                  <a:pt x="1354913" y="666266"/>
                  <a:pt x="1335129" y="646482"/>
                  <a:pt x="1335129" y="622077"/>
                </a:cubicBezTo>
                <a:cubicBezTo>
                  <a:pt x="1335129" y="597671"/>
                  <a:pt x="1354913" y="577888"/>
                  <a:pt x="1379318" y="577887"/>
                </a:cubicBezTo>
                <a:close/>
                <a:moveTo>
                  <a:pt x="1936301" y="288944"/>
                </a:moveTo>
                <a:lnTo>
                  <a:pt x="1999215" y="377322"/>
                </a:lnTo>
                <a:lnTo>
                  <a:pt x="711754" y="377322"/>
                </a:lnTo>
                <a:cubicBezTo>
                  <a:pt x="687349" y="377322"/>
                  <a:pt x="667564" y="357538"/>
                  <a:pt x="667564" y="333133"/>
                </a:cubicBezTo>
                <a:cubicBezTo>
                  <a:pt x="667564" y="308728"/>
                  <a:pt x="687348" y="288944"/>
                  <a:pt x="711754" y="288944"/>
                </a:cubicBezTo>
                <a:close/>
                <a:moveTo>
                  <a:pt x="1730611" y="0"/>
                </a:moveTo>
                <a:lnTo>
                  <a:pt x="1793525" y="88378"/>
                </a:lnTo>
                <a:lnTo>
                  <a:pt x="44189" y="88378"/>
                </a:lnTo>
                <a:cubicBezTo>
                  <a:pt x="19785" y="88379"/>
                  <a:pt x="1" y="68594"/>
                  <a:pt x="0" y="44189"/>
                </a:cubicBezTo>
                <a:cubicBezTo>
                  <a:pt x="0" y="19783"/>
                  <a:pt x="19784" y="0"/>
                  <a:pt x="4419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 name="Rectangle 1"/>
          <p:cNvSpPr/>
          <p:nvPr/>
        </p:nvSpPr>
        <p:spPr>
          <a:xfrm>
            <a:off x="891493" y="1530499"/>
            <a:ext cx="10389766" cy="3797001"/>
          </a:xfrm>
          <a:prstGeom prst="rect">
            <a:avLst/>
          </a:prstGeom>
        </p:spPr>
        <p:txBody>
          <a:bodyPr wrap="square">
            <a:spAutoFit/>
          </a:bodyPr>
          <a:lstStyle/>
          <a:p>
            <a:pPr indent="457200">
              <a:lnSpc>
                <a:spcPct val="150000"/>
              </a:lnSpc>
              <a:spcAft>
                <a:spcPts val="800"/>
              </a:spcAft>
            </a:pPr>
            <a:r>
              <a:rPr lang="en-US" sz="1600" dirty="0"/>
              <a:t>In this project, the user directly visit library and if want buy book needs to register with the given user id and password. The user then logs on profile  in and search for the book which is necessity for the customer. Through this the user can buy or sell and can even add the product which they want to sell and manage by dashboard.</a:t>
            </a:r>
            <a:r>
              <a:rPr lang="en-US" sz="1200" dirty="0">
                <a:solidFill>
                  <a:srgbClr val="0070C0"/>
                </a:solidFill>
              </a:rPr>
              <a:t>[4] </a:t>
            </a:r>
          </a:p>
          <a:p>
            <a:pPr indent="457200">
              <a:lnSpc>
                <a:spcPct val="150000"/>
              </a:lnSpc>
              <a:spcAft>
                <a:spcPts val="800"/>
              </a:spcAft>
            </a:pPr>
            <a:endParaRPr lang="en-US" sz="1600" b="1" dirty="0"/>
          </a:p>
          <a:p>
            <a:pPr indent="457200">
              <a:lnSpc>
                <a:spcPct val="150000"/>
              </a:lnSpc>
              <a:spcAft>
                <a:spcPts val="800"/>
              </a:spcAft>
            </a:pPr>
            <a:r>
              <a:rPr lang="en-US" sz="1600" dirty="0"/>
              <a:t>Mobile Application will develop with special features that’s user can scan old book by this app and upload document on his profile and there will be a smart  reading,heighlithing and bookmark system</a:t>
            </a:r>
            <a:r>
              <a:rPr lang="en-US" sz="1200" b="1" dirty="0">
                <a:solidFill>
                  <a:srgbClr val="0070C0"/>
                </a:solidFill>
              </a:rPr>
              <a:t>.[5] </a:t>
            </a:r>
          </a:p>
          <a:p>
            <a:pPr indent="457200" algn="just">
              <a:lnSpc>
                <a:spcPct val="150000"/>
              </a:lnSpc>
              <a:spcAft>
                <a:spcPts val="800"/>
              </a:spcAft>
            </a:pPr>
            <a:r>
              <a:rPr lang="en-US" sz="1600" dirty="0"/>
              <a:t>For developing website , component required:</a:t>
            </a:r>
          </a:p>
          <a:p>
            <a:pPr indent="457200" algn="just">
              <a:lnSpc>
                <a:spcPct val="150000"/>
              </a:lnSpc>
              <a:spcAft>
                <a:spcPts val="800"/>
              </a:spcAft>
            </a:pPr>
            <a:r>
              <a:rPr lang="en-US" sz="1400" dirty="0"/>
              <a:t>                     </a:t>
            </a:r>
            <a:endParaRPr lang="en-US" dirty="0"/>
          </a:p>
          <a:p>
            <a:pPr indent="457200" algn="just">
              <a:lnSpc>
                <a:spcPct val="150000"/>
              </a:lnSpc>
              <a:spcAft>
                <a:spcPts val="800"/>
              </a:spcAft>
            </a:pPr>
            <a:endParaRPr lang="en-US" sz="1400" dirty="0">
              <a:effectLst/>
              <a:latin typeface="Arial" panose="020B0604020202020204" pitchFamily="34" charset="0"/>
              <a:ea typeface="Calibri" panose="020F0502020204030204" pitchFamily="34" charset="0"/>
              <a:cs typeface="Arial" panose="020B0604020202020204" pitchFamily="34" charset="0"/>
            </a:endParaRPr>
          </a:p>
        </p:txBody>
      </p:sp>
      <p:sp>
        <p:nvSpPr>
          <p:cNvPr id="7" name="TextBox 6"/>
          <p:cNvSpPr txBox="1"/>
          <p:nvPr/>
        </p:nvSpPr>
        <p:spPr>
          <a:xfrm>
            <a:off x="891493" y="705509"/>
            <a:ext cx="6566730" cy="584775"/>
          </a:xfrm>
          <a:prstGeom prst="rect">
            <a:avLst/>
          </a:prstGeom>
          <a:noFill/>
        </p:spPr>
        <p:txBody>
          <a:bodyPr wrap="square" rtlCol="0">
            <a:spAutoFit/>
          </a:bodyPr>
          <a:lstStyle/>
          <a:p>
            <a:r>
              <a:rPr lang="en-US" sz="3200" b="1" dirty="0">
                <a:solidFill>
                  <a:schemeClr val="accent1"/>
                </a:solidFill>
              </a:rPr>
              <a:t>PROJECT BACKGROUND</a:t>
            </a:r>
          </a:p>
        </p:txBody>
      </p:sp>
      <p:pic>
        <p:nvPicPr>
          <p:cNvPr id="4" name="Picture 3">
            <a:extLst>
              <a:ext uri="{FF2B5EF4-FFF2-40B4-BE49-F238E27FC236}">
                <a16:creationId xmlns:a16="http://schemas.microsoft.com/office/drawing/2014/main" id="{4F16824B-2AC0-E99D-CEE9-826A18D5C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0698" y="3169696"/>
            <a:ext cx="4078184" cy="4078184"/>
          </a:xfrm>
          <a:prstGeom prst="rect">
            <a:avLst/>
          </a:prstGeom>
        </p:spPr>
      </p:pic>
      <p:sp>
        <p:nvSpPr>
          <p:cNvPr id="3" name="TextBox 2">
            <a:extLst>
              <a:ext uri="{FF2B5EF4-FFF2-40B4-BE49-F238E27FC236}">
                <a16:creationId xmlns:a16="http://schemas.microsoft.com/office/drawing/2014/main" id="{10222817-8D17-C6F6-0F7E-DA7046A8E9AF}"/>
              </a:ext>
            </a:extLst>
          </p:cNvPr>
          <p:cNvSpPr txBox="1"/>
          <p:nvPr/>
        </p:nvSpPr>
        <p:spPr>
          <a:xfrm>
            <a:off x="2024705" y="4839456"/>
            <a:ext cx="1563447" cy="738664"/>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PHP</a:t>
            </a:r>
          </a:p>
          <a:p>
            <a:pPr marL="285750" indent="-285750">
              <a:buFont typeface="Wingdings" panose="05000000000000000000" pitchFamily="2" charset="2"/>
              <a:buChar char="q"/>
            </a:pPr>
            <a:r>
              <a:rPr lang="en-US" sz="1400" dirty="0"/>
              <a:t>JavaScript</a:t>
            </a:r>
          </a:p>
          <a:p>
            <a:pPr marL="285750" indent="-285750">
              <a:buFont typeface="Wingdings" panose="05000000000000000000" pitchFamily="2" charset="2"/>
              <a:buChar char="q"/>
            </a:pPr>
            <a:r>
              <a:rPr lang="en-US" sz="1400" dirty="0"/>
              <a:t>XAMPP</a:t>
            </a:r>
          </a:p>
        </p:txBody>
      </p:sp>
      <p:sp>
        <p:nvSpPr>
          <p:cNvPr id="9" name="TextBox 8">
            <a:extLst>
              <a:ext uri="{FF2B5EF4-FFF2-40B4-BE49-F238E27FC236}">
                <a16:creationId xmlns:a16="http://schemas.microsoft.com/office/drawing/2014/main" id="{7FFE63EF-A354-72B5-927A-AE898008E344}"/>
              </a:ext>
            </a:extLst>
          </p:cNvPr>
          <p:cNvSpPr txBox="1"/>
          <p:nvPr/>
        </p:nvSpPr>
        <p:spPr>
          <a:xfrm>
            <a:off x="4174858" y="4806082"/>
            <a:ext cx="1563447" cy="954107"/>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Html</a:t>
            </a:r>
          </a:p>
          <a:p>
            <a:pPr marL="285750" indent="-285750">
              <a:buFont typeface="Wingdings" panose="05000000000000000000" pitchFamily="2" charset="2"/>
              <a:buChar char="q"/>
            </a:pPr>
            <a:r>
              <a:rPr lang="en-US" sz="1400" dirty="0"/>
              <a:t>CSS</a:t>
            </a:r>
          </a:p>
          <a:p>
            <a:pPr marL="285750" indent="-285750">
              <a:buFont typeface="Wingdings" panose="05000000000000000000" pitchFamily="2" charset="2"/>
              <a:buChar char="q"/>
            </a:pPr>
            <a:r>
              <a:rPr lang="en-US" sz="1400" dirty="0"/>
              <a:t>Computer   and internet</a:t>
            </a:r>
          </a:p>
        </p:txBody>
      </p:sp>
    </p:spTree>
    <p:extLst>
      <p:ext uri="{BB962C8B-B14F-4D97-AF65-F5344CB8AC3E}">
        <p14:creationId xmlns:p14="http://schemas.microsoft.com/office/powerpoint/2010/main" val="413484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5362" y="1780008"/>
            <a:ext cx="495339" cy="735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4">
            <a:extLst>
              <a:ext uri="{FF2B5EF4-FFF2-40B4-BE49-F238E27FC236}">
                <a16:creationId xmlns:a16="http://schemas.microsoft.com/office/drawing/2014/main" id="{04B29CB8-BF58-40B3-ACDF-8F273B04000D}"/>
              </a:ext>
            </a:extLst>
          </p:cNvPr>
          <p:cNvSpPr/>
          <p:nvPr/>
        </p:nvSpPr>
        <p:spPr>
          <a:xfrm>
            <a:off x="-893239" y="6479984"/>
            <a:ext cx="13085239" cy="1486112"/>
          </a:xfrm>
          <a:custGeom>
            <a:avLst/>
            <a:gdLst>
              <a:gd name="connsiteX0" fmla="*/ 12785260 w 12785260"/>
              <a:gd name="connsiteY0" fmla="*/ 0 h 1396040"/>
              <a:gd name="connsiteX1" fmla="*/ 12785260 w 12785260"/>
              <a:gd name="connsiteY1" fmla="*/ 1396040 h 1396040"/>
              <a:gd name="connsiteX2" fmla="*/ 2474427 w 12785260"/>
              <a:gd name="connsiteY2" fmla="*/ 1396040 h 1396040"/>
              <a:gd name="connsiteX3" fmla="*/ 0 w 12785260"/>
              <a:gd name="connsiteY3" fmla="*/ 495422 h 1396040"/>
              <a:gd name="connsiteX4" fmla="*/ 180319 w 12785260"/>
              <a:gd name="connsiteY4" fmla="*/ 1 h 1396040"/>
              <a:gd name="connsiteX0" fmla="*/ 12665613 w 12665613"/>
              <a:gd name="connsiteY0" fmla="*/ 0 h 1396040"/>
              <a:gd name="connsiteX1" fmla="*/ 12665613 w 12665613"/>
              <a:gd name="connsiteY1" fmla="*/ 1396040 h 1396040"/>
              <a:gd name="connsiteX2" fmla="*/ 2354780 w 12665613"/>
              <a:gd name="connsiteY2" fmla="*/ 1396040 h 1396040"/>
              <a:gd name="connsiteX3" fmla="*/ 0 w 12665613"/>
              <a:gd name="connsiteY3" fmla="*/ 381881 h 1396040"/>
              <a:gd name="connsiteX4" fmla="*/ 60672 w 12665613"/>
              <a:gd name="connsiteY4" fmla="*/ 1 h 1396040"/>
              <a:gd name="connsiteX5" fmla="*/ 12665613 w 12665613"/>
              <a:gd name="connsiteY5" fmla="*/ 0 h 1396040"/>
              <a:gd name="connsiteX0" fmla="*/ 12655840 w 12655841"/>
              <a:gd name="connsiteY0" fmla="*/ 0 h 1396040"/>
              <a:gd name="connsiteX1" fmla="*/ 12655840 w 12655841"/>
              <a:gd name="connsiteY1" fmla="*/ 1396040 h 1396040"/>
              <a:gd name="connsiteX2" fmla="*/ 2345007 w 12655841"/>
              <a:gd name="connsiteY2" fmla="*/ 1396040 h 1396040"/>
              <a:gd name="connsiteX3" fmla="*/ -1 w 12655841"/>
              <a:gd name="connsiteY3" fmla="*/ 342838 h 1396040"/>
              <a:gd name="connsiteX4" fmla="*/ 50899 w 12655841"/>
              <a:gd name="connsiteY4" fmla="*/ 1 h 1396040"/>
              <a:gd name="connsiteX5" fmla="*/ 12655840 w 12655841"/>
              <a:gd name="connsiteY5" fmla="*/ 0 h 1396040"/>
              <a:gd name="connsiteX0" fmla="*/ 12650954 w 12650954"/>
              <a:gd name="connsiteY0" fmla="*/ 0 h 1396040"/>
              <a:gd name="connsiteX1" fmla="*/ 12650954 w 12650954"/>
              <a:gd name="connsiteY1" fmla="*/ 1396040 h 1396040"/>
              <a:gd name="connsiteX2" fmla="*/ 2340121 w 12650954"/>
              <a:gd name="connsiteY2" fmla="*/ 1396040 h 1396040"/>
              <a:gd name="connsiteX3" fmla="*/ -1 w 12650954"/>
              <a:gd name="connsiteY3" fmla="*/ 323318 h 1396040"/>
              <a:gd name="connsiteX4" fmla="*/ 46013 w 12650954"/>
              <a:gd name="connsiteY4" fmla="*/ 1 h 1396040"/>
              <a:gd name="connsiteX5" fmla="*/ 12650954 w 12650954"/>
              <a:gd name="connsiteY5" fmla="*/ 0 h 1396040"/>
              <a:gd name="connsiteX0" fmla="*/ 12641183 w 12641183"/>
              <a:gd name="connsiteY0" fmla="*/ 0 h 1396040"/>
              <a:gd name="connsiteX1" fmla="*/ 12641183 w 12641183"/>
              <a:gd name="connsiteY1" fmla="*/ 1396040 h 1396040"/>
              <a:gd name="connsiteX2" fmla="*/ 2330350 w 12641183"/>
              <a:gd name="connsiteY2" fmla="*/ 1396040 h 1396040"/>
              <a:gd name="connsiteX3" fmla="*/ 0 w 12641183"/>
              <a:gd name="connsiteY3" fmla="*/ 284274 h 1396040"/>
              <a:gd name="connsiteX4" fmla="*/ 36242 w 12641183"/>
              <a:gd name="connsiteY4" fmla="*/ 1 h 1396040"/>
              <a:gd name="connsiteX5" fmla="*/ 12641183 w 12641183"/>
              <a:gd name="connsiteY5" fmla="*/ 0 h 1396040"/>
              <a:gd name="connsiteX0" fmla="*/ 12644836 w 12644836"/>
              <a:gd name="connsiteY0" fmla="*/ 0 h 1396040"/>
              <a:gd name="connsiteX1" fmla="*/ 12644836 w 12644836"/>
              <a:gd name="connsiteY1" fmla="*/ 1396040 h 1396040"/>
              <a:gd name="connsiteX2" fmla="*/ 2334003 w 12644836"/>
              <a:gd name="connsiteY2" fmla="*/ 1396040 h 1396040"/>
              <a:gd name="connsiteX3" fmla="*/ 0 w 12644836"/>
              <a:gd name="connsiteY3" fmla="*/ 238126 h 1396040"/>
              <a:gd name="connsiteX4" fmla="*/ 39895 w 12644836"/>
              <a:gd name="connsiteY4" fmla="*/ 1 h 1396040"/>
              <a:gd name="connsiteX5" fmla="*/ 12644836 w 12644836"/>
              <a:gd name="connsiteY5" fmla="*/ 0 h 1396040"/>
              <a:gd name="connsiteX0" fmla="*/ 12671689 w 12671689"/>
              <a:gd name="connsiteY0" fmla="*/ 0 h 1396040"/>
              <a:gd name="connsiteX1" fmla="*/ 12671689 w 12671689"/>
              <a:gd name="connsiteY1" fmla="*/ 1396040 h 1396040"/>
              <a:gd name="connsiteX2" fmla="*/ 2360856 w 12671689"/>
              <a:gd name="connsiteY2" fmla="*/ 1396040 h 1396040"/>
              <a:gd name="connsiteX3" fmla="*/ 0 w 12671689"/>
              <a:gd name="connsiteY3" fmla="*/ 223916 h 1396040"/>
              <a:gd name="connsiteX4" fmla="*/ 66748 w 12671689"/>
              <a:gd name="connsiteY4" fmla="*/ 1 h 1396040"/>
              <a:gd name="connsiteX5" fmla="*/ 12671689 w 12671689"/>
              <a:gd name="connsiteY5" fmla="*/ 0 h 1396040"/>
              <a:gd name="connsiteX0" fmla="*/ 12661916 w 12661916"/>
              <a:gd name="connsiteY0" fmla="*/ 0 h 1396040"/>
              <a:gd name="connsiteX1" fmla="*/ 12661916 w 12661916"/>
              <a:gd name="connsiteY1" fmla="*/ 1396040 h 1396040"/>
              <a:gd name="connsiteX2" fmla="*/ 2351083 w 12661916"/>
              <a:gd name="connsiteY2" fmla="*/ 1396040 h 1396040"/>
              <a:gd name="connsiteX3" fmla="*/ -1 w 12661916"/>
              <a:gd name="connsiteY3" fmla="*/ 184873 h 1396040"/>
              <a:gd name="connsiteX4" fmla="*/ 56975 w 12661916"/>
              <a:gd name="connsiteY4" fmla="*/ 1 h 1396040"/>
              <a:gd name="connsiteX5" fmla="*/ 12661916 w 12661916"/>
              <a:gd name="connsiteY5" fmla="*/ 0 h 1396040"/>
              <a:gd name="connsiteX0" fmla="*/ 12661918 w 12661918"/>
              <a:gd name="connsiteY0" fmla="*/ 0 h 1396040"/>
              <a:gd name="connsiteX1" fmla="*/ 12661918 w 12661918"/>
              <a:gd name="connsiteY1" fmla="*/ 1396040 h 1396040"/>
              <a:gd name="connsiteX2" fmla="*/ 2305920 w 12661918"/>
              <a:gd name="connsiteY2" fmla="*/ 1394245 h 1396040"/>
              <a:gd name="connsiteX3" fmla="*/ 1 w 12661918"/>
              <a:gd name="connsiteY3" fmla="*/ 184873 h 1396040"/>
              <a:gd name="connsiteX4" fmla="*/ 56977 w 12661918"/>
              <a:gd name="connsiteY4" fmla="*/ 1 h 1396040"/>
              <a:gd name="connsiteX5" fmla="*/ 12661918 w 12661918"/>
              <a:gd name="connsiteY5" fmla="*/ 0 h 139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61918" h="1396040">
                <a:moveTo>
                  <a:pt x="12661918" y="0"/>
                </a:moveTo>
                <a:lnTo>
                  <a:pt x="12661918" y="1396040"/>
                </a:lnTo>
                <a:lnTo>
                  <a:pt x="2305920" y="1394245"/>
                </a:lnTo>
                <a:lnTo>
                  <a:pt x="1" y="184873"/>
                </a:lnTo>
                <a:lnTo>
                  <a:pt x="56977" y="1"/>
                </a:lnTo>
                <a:lnTo>
                  <a:pt x="12661918" y="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3" name="Freeform: Shape 22">
            <a:extLst>
              <a:ext uri="{FF2B5EF4-FFF2-40B4-BE49-F238E27FC236}">
                <a16:creationId xmlns:a16="http://schemas.microsoft.com/office/drawing/2014/main" id="{2368A2D4-0C68-42F1-ACF3-E521CB309004}"/>
              </a:ext>
            </a:extLst>
          </p:cNvPr>
          <p:cNvSpPr/>
          <p:nvPr/>
        </p:nvSpPr>
        <p:spPr>
          <a:xfrm rot="18326748">
            <a:off x="10331209" y="201381"/>
            <a:ext cx="2204904" cy="666266"/>
          </a:xfrm>
          <a:custGeom>
            <a:avLst/>
            <a:gdLst>
              <a:gd name="connsiteX0" fmla="*/ 2141990 w 2204904"/>
              <a:gd name="connsiteY0" fmla="*/ 577887 h 666266"/>
              <a:gd name="connsiteX1" fmla="*/ 2204904 w 2204904"/>
              <a:gd name="connsiteY1" fmla="*/ 666266 h 666266"/>
              <a:gd name="connsiteX2" fmla="*/ 1379318 w 2204904"/>
              <a:gd name="connsiteY2" fmla="*/ 666266 h 666266"/>
              <a:gd name="connsiteX3" fmla="*/ 1335129 w 2204904"/>
              <a:gd name="connsiteY3" fmla="*/ 622077 h 666266"/>
              <a:gd name="connsiteX4" fmla="*/ 1379318 w 2204904"/>
              <a:gd name="connsiteY4" fmla="*/ 577887 h 666266"/>
              <a:gd name="connsiteX5" fmla="*/ 1936301 w 2204904"/>
              <a:gd name="connsiteY5" fmla="*/ 288944 h 666266"/>
              <a:gd name="connsiteX6" fmla="*/ 1999215 w 2204904"/>
              <a:gd name="connsiteY6" fmla="*/ 377322 h 666266"/>
              <a:gd name="connsiteX7" fmla="*/ 711754 w 2204904"/>
              <a:gd name="connsiteY7" fmla="*/ 377322 h 666266"/>
              <a:gd name="connsiteX8" fmla="*/ 667564 w 2204904"/>
              <a:gd name="connsiteY8" fmla="*/ 333133 h 666266"/>
              <a:gd name="connsiteX9" fmla="*/ 711754 w 2204904"/>
              <a:gd name="connsiteY9" fmla="*/ 288944 h 666266"/>
              <a:gd name="connsiteX10" fmla="*/ 1730611 w 2204904"/>
              <a:gd name="connsiteY10" fmla="*/ 0 h 666266"/>
              <a:gd name="connsiteX11" fmla="*/ 1793525 w 2204904"/>
              <a:gd name="connsiteY11" fmla="*/ 88378 h 666266"/>
              <a:gd name="connsiteX12" fmla="*/ 44189 w 2204904"/>
              <a:gd name="connsiteY12" fmla="*/ 88378 h 666266"/>
              <a:gd name="connsiteX13" fmla="*/ 0 w 2204904"/>
              <a:gd name="connsiteY13" fmla="*/ 44189 h 666266"/>
              <a:gd name="connsiteX14" fmla="*/ 44190 w 2204904"/>
              <a:gd name="connsiteY14" fmla="*/ 0 h 66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04904" h="666266">
                <a:moveTo>
                  <a:pt x="2141990" y="577887"/>
                </a:moveTo>
                <a:lnTo>
                  <a:pt x="2204904" y="666266"/>
                </a:lnTo>
                <a:lnTo>
                  <a:pt x="1379318" y="666266"/>
                </a:lnTo>
                <a:cubicBezTo>
                  <a:pt x="1354913" y="666266"/>
                  <a:pt x="1335129" y="646482"/>
                  <a:pt x="1335129" y="622077"/>
                </a:cubicBezTo>
                <a:cubicBezTo>
                  <a:pt x="1335129" y="597671"/>
                  <a:pt x="1354913" y="577888"/>
                  <a:pt x="1379318" y="577887"/>
                </a:cubicBezTo>
                <a:close/>
                <a:moveTo>
                  <a:pt x="1936301" y="288944"/>
                </a:moveTo>
                <a:lnTo>
                  <a:pt x="1999215" y="377322"/>
                </a:lnTo>
                <a:lnTo>
                  <a:pt x="711754" y="377322"/>
                </a:lnTo>
                <a:cubicBezTo>
                  <a:pt x="687349" y="377322"/>
                  <a:pt x="667564" y="357538"/>
                  <a:pt x="667564" y="333133"/>
                </a:cubicBezTo>
                <a:cubicBezTo>
                  <a:pt x="667564" y="308728"/>
                  <a:pt x="687348" y="288944"/>
                  <a:pt x="711754" y="288944"/>
                </a:cubicBezTo>
                <a:close/>
                <a:moveTo>
                  <a:pt x="1730611" y="0"/>
                </a:moveTo>
                <a:lnTo>
                  <a:pt x="1793525" y="88378"/>
                </a:lnTo>
                <a:lnTo>
                  <a:pt x="44189" y="88378"/>
                </a:lnTo>
                <a:cubicBezTo>
                  <a:pt x="19785" y="88379"/>
                  <a:pt x="1" y="68594"/>
                  <a:pt x="0" y="44189"/>
                </a:cubicBezTo>
                <a:cubicBezTo>
                  <a:pt x="0" y="19783"/>
                  <a:pt x="19784" y="0"/>
                  <a:pt x="441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4" name="Freeform: Shape 23">
            <a:extLst>
              <a:ext uri="{FF2B5EF4-FFF2-40B4-BE49-F238E27FC236}">
                <a16:creationId xmlns:a16="http://schemas.microsoft.com/office/drawing/2014/main" id="{0AB5C258-C06B-4B1B-937D-DA569DB7552C}"/>
              </a:ext>
            </a:extLst>
          </p:cNvPr>
          <p:cNvSpPr/>
          <p:nvPr/>
        </p:nvSpPr>
        <p:spPr>
          <a:xfrm rot="18326748" flipH="1" flipV="1">
            <a:off x="-65352" y="5798585"/>
            <a:ext cx="2204904" cy="666266"/>
          </a:xfrm>
          <a:custGeom>
            <a:avLst/>
            <a:gdLst>
              <a:gd name="connsiteX0" fmla="*/ 2141990 w 2204904"/>
              <a:gd name="connsiteY0" fmla="*/ 577887 h 666266"/>
              <a:gd name="connsiteX1" fmla="*/ 2204904 w 2204904"/>
              <a:gd name="connsiteY1" fmla="*/ 666266 h 666266"/>
              <a:gd name="connsiteX2" fmla="*/ 1379318 w 2204904"/>
              <a:gd name="connsiteY2" fmla="*/ 666266 h 666266"/>
              <a:gd name="connsiteX3" fmla="*/ 1335129 w 2204904"/>
              <a:gd name="connsiteY3" fmla="*/ 622077 h 666266"/>
              <a:gd name="connsiteX4" fmla="*/ 1379318 w 2204904"/>
              <a:gd name="connsiteY4" fmla="*/ 577887 h 666266"/>
              <a:gd name="connsiteX5" fmla="*/ 1936301 w 2204904"/>
              <a:gd name="connsiteY5" fmla="*/ 288944 h 666266"/>
              <a:gd name="connsiteX6" fmla="*/ 1999215 w 2204904"/>
              <a:gd name="connsiteY6" fmla="*/ 377322 h 666266"/>
              <a:gd name="connsiteX7" fmla="*/ 711754 w 2204904"/>
              <a:gd name="connsiteY7" fmla="*/ 377322 h 666266"/>
              <a:gd name="connsiteX8" fmla="*/ 667564 w 2204904"/>
              <a:gd name="connsiteY8" fmla="*/ 333133 h 666266"/>
              <a:gd name="connsiteX9" fmla="*/ 711754 w 2204904"/>
              <a:gd name="connsiteY9" fmla="*/ 288944 h 666266"/>
              <a:gd name="connsiteX10" fmla="*/ 1730611 w 2204904"/>
              <a:gd name="connsiteY10" fmla="*/ 0 h 666266"/>
              <a:gd name="connsiteX11" fmla="*/ 1793525 w 2204904"/>
              <a:gd name="connsiteY11" fmla="*/ 88378 h 666266"/>
              <a:gd name="connsiteX12" fmla="*/ 44189 w 2204904"/>
              <a:gd name="connsiteY12" fmla="*/ 88378 h 666266"/>
              <a:gd name="connsiteX13" fmla="*/ 0 w 2204904"/>
              <a:gd name="connsiteY13" fmla="*/ 44189 h 666266"/>
              <a:gd name="connsiteX14" fmla="*/ 44190 w 2204904"/>
              <a:gd name="connsiteY14" fmla="*/ 0 h 66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04904" h="666266">
                <a:moveTo>
                  <a:pt x="2141990" y="577887"/>
                </a:moveTo>
                <a:lnTo>
                  <a:pt x="2204904" y="666266"/>
                </a:lnTo>
                <a:lnTo>
                  <a:pt x="1379318" y="666266"/>
                </a:lnTo>
                <a:cubicBezTo>
                  <a:pt x="1354913" y="666266"/>
                  <a:pt x="1335129" y="646482"/>
                  <a:pt x="1335129" y="622077"/>
                </a:cubicBezTo>
                <a:cubicBezTo>
                  <a:pt x="1335129" y="597671"/>
                  <a:pt x="1354913" y="577888"/>
                  <a:pt x="1379318" y="577887"/>
                </a:cubicBezTo>
                <a:close/>
                <a:moveTo>
                  <a:pt x="1936301" y="288944"/>
                </a:moveTo>
                <a:lnTo>
                  <a:pt x="1999215" y="377322"/>
                </a:lnTo>
                <a:lnTo>
                  <a:pt x="711754" y="377322"/>
                </a:lnTo>
                <a:cubicBezTo>
                  <a:pt x="687349" y="377322"/>
                  <a:pt x="667564" y="357538"/>
                  <a:pt x="667564" y="333133"/>
                </a:cubicBezTo>
                <a:cubicBezTo>
                  <a:pt x="667564" y="308728"/>
                  <a:pt x="687348" y="288944"/>
                  <a:pt x="711754" y="288944"/>
                </a:cubicBezTo>
                <a:close/>
                <a:moveTo>
                  <a:pt x="1730611" y="0"/>
                </a:moveTo>
                <a:lnTo>
                  <a:pt x="1793525" y="88378"/>
                </a:lnTo>
                <a:lnTo>
                  <a:pt x="44189" y="88378"/>
                </a:lnTo>
                <a:cubicBezTo>
                  <a:pt x="19785" y="88379"/>
                  <a:pt x="1" y="68594"/>
                  <a:pt x="0" y="44189"/>
                </a:cubicBezTo>
                <a:cubicBezTo>
                  <a:pt x="0" y="19783"/>
                  <a:pt x="19784" y="0"/>
                  <a:pt x="4419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TextBox 6"/>
          <p:cNvSpPr txBox="1"/>
          <p:nvPr/>
        </p:nvSpPr>
        <p:spPr>
          <a:xfrm>
            <a:off x="891493" y="705509"/>
            <a:ext cx="6566730" cy="584775"/>
          </a:xfrm>
          <a:prstGeom prst="rect">
            <a:avLst/>
          </a:prstGeom>
          <a:noFill/>
        </p:spPr>
        <p:txBody>
          <a:bodyPr wrap="square" rtlCol="0">
            <a:spAutoFit/>
          </a:bodyPr>
          <a:lstStyle/>
          <a:p>
            <a:r>
              <a:rPr lang="en-US" sz="3200" b="1" dirty="0">
                <a:solidFill>
                  <a:schemeClr val="accent1"/>
                </a:solidFill>
              </a:rPr>
              <a:t>PROJECT DESIGN</a:t>
            </a:r>
          </a:p>
        </p:txBody>
      </p:sp>
      <p:sp>
        <p:nvSpPr>
          <p:cNvPr id="8" name="Round Same Side Corner Rectangle 8">
            <a:extLst>
              <a:ext uri="{FF2B5EF4-FFF2-40B4-BE49-F238E27FC236}">
                <a16:creationId xmlns:a16="http://schemas.microsoft.com/office/drawing/2014/main" id="{E4451B41-2F0A-4F98-8F16-0D0192492445}"/>
              </a:ext>
            </a:extLst>
          </p:cNvPr>
          <p:cNvSpPr/>
          <p:nvPr/>
        </p:nvSpPr>
        <p:spPr>
          <a:xfrm>
            <a:off x="1197884" y="2005991"/>
            <a:ext cx="410296" cy="410925"/>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p>
        </p:txBody>
      </p:sp>
      <p:sp>
        <p:nvSpPr>
          <p:cNvPr id="5" name="Rectangle 4"/>
          <p:cNvSpPr/>
          <p:nvPr/>
        </p:nvSpPr>
        <p:spPr>
          <a:xfrm>
            <a:off x="2159626" y="2726321"/>
            <a:ext cx="939800" cy="967755"/>
          </a:xfrm>
          <a:prstGeom prst="rect">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2177421" y="2902916"/>
            <a:ext cx="1231527" cy="584775"/>
          </a:xfrm>
          <a:prstGeom prst="rect">
            <a:avLst/>
          </a:prstGeom>
          <a:noFill/>
        </p:spPr>
        <p:txBody>
          <a:bodyPr wrap="square" rtlCol="0">
            <a:spAutoFit/>
          </a:bodyPr>
          <a:lstStyle/>
          <a:p>
            <a:r>
              <a:rPr lang="en-US" sz="1600" b="1" dirty="0"/>
              <a:t>Log in /</a:t>
            </a:r>
          </a:p>
          <a:p>
            <a:r>
              <a:rPr lang="en-US" sz="1600" b="1" dirty="0"/>
              <a:t>Register</a:t>
            </a:r>
          </a:p>
        </p:txBody>
      </p:sp>
      <p:sp>
        <p:nvSpPr>
          <p:cNvPr id="9" name="Rectangle 8"/>
          <p:cNvSpPr/>
          <p:nvPr/>
        </p:nvSpPr>
        <p:spPr>
          <a:xfrm>
            <a:off x="4269065" y="1797254"/>
            <a:ext cx="1447800" cy="701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Book Store</a:t>
            </a:r>
          </a:p>
        </p:txBody>
      </p:sp>
      <p:sp>
        <p:nvSpPr>
          <p:cNvPr id="14" name="Rectangle 13"/>
          <p:cNvSpPr/>
          <p:nvPr/>
        </p:nvSpPr>
        <p:spPr>
          <a:xfrm>
            <a:off x="8176994" y="1814502"/>
            <a:ext cx="1447800" cy="701459"/>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To Card</a:t>
            </a:r>
          </a:p>
        </p:txBody>
      </p:sp>
      <p:sp>
        <p:nvSpPr>
          <p:cNvPr id="15" name="Rectangle 14"/>
          <p:cNvSpPr/>
          <p:nvPr/>
        </p:nvSpPr>
        <p:spPr>
          <a:xfrm>
            <a:off x="2066174" y="4604276"/>
            <a:ext cx="1231527" cy="438563"/>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Profile</a:t>
            </a:r>
          </a:p>
        </p:txBody>
      </p:sp>
      <p:sp>
        <p:nvSpPr>
          <p:cNvPr id="16" name="Rectangle 15"/>
          <p:cNvSpPr/>
          <p:nvPr/>
        </p:nvSpPr>
        <p:spPr>
          <a:xfrm>
            <a:off x="3647085" y="4423858"/>
            <a:ext cx="2684217" cy="1550784"/>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                 </a:t>
            </a:r>
            <a:r>
              <a:rPr lang="en-US" sz="1600" dirty="0"/>
              <a:t>MY BOOK</a:t>
            </a:r>
          </a:p>
          <a:p>
            <a:endParaRPr lang="en-US" sz="1400" dirty="0"/>
          </a:p>
          <a:p>
            <a:pPr marL="285750" indent="-285750">
              <a:buFont typeface="Arial" panose="020B0604020202020204" pitchFamily="34" charset="0"/>
              <a:buChar char="•"/>
            </a:pPr>
            <a:r>
              <a:rPr lang="en-US" sz="1600" dirty="0"/>
              <a:t>Status (Sell / not sell)</a:t>
            </a:r>
          </a:p>
          <a:p>
            <a:pPr marL="285750" indent="-285750">
              <a:buFont typeface="Arial" panose="020B0604020202020204" pitchFamily="34" charset="0"/>
              <a:buChar char="•"/>
            </a:pPr>
            <a:r>
              <a:rPr lang="en-US" sz="1600" dirty="0"/>
              <a:t>Delete &amp; Edit</a:t>
            </a:r>
          </a:p>
          <a:p>
            <a:pPr marL="285750" indent="-285750">
              <a:buFont typeface="Arial" panose="020B0604020202020204" pitchFamily="34" charset="0"/>
              <a:buChar char="•"/>
            </a:pPr>
            <a:r>
              <a:rPr lang="en-US" sz="1600" dirty="0"/>
              <a:t>Upload Book </a:t>
            </a:r>
          </a:p>
          <a:p>
            <a:pPr marL="285750" indent="-285750">
              <a:buFont typeface="Arial" panose="020B0604020202020204" pitchFamily="34" charset="0"/>
              <a:buChar char="•"/>
            </a:pPr>
            <a:r>
              <a:rPr lang="en-US" sz="1600" dirty="0"/>
              <a:t>Buyer </a:t>
            </a:r>
          </a:p>
        </p:txBody>
      </p:sp>
      <p:sp>
        <p:nvSpPr>
          <p:cNvPr id="10" name="Right Arrow 9"/>
          <p:cNvSpPr/>
          <p:nvPr/>
        </p:nvSpPr>
        <p:spPr>
          <a:xfrm>
            <a:off x="2201223" y="2005992"/>
            <a:ext cx="1600200" cy="117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Bent Arrow 21"/>
          <p:cNvSpPr/>
          <p:nvPr/>
        </p:nvSpPr>
        <p:spPr>
          <a:xfrm flipV="1">
            <a:off x="1328250" y="3000489"/>
            <a:ext cx="680969" cy="33809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p:cNvSpPr txBox="1"/>
          <p:nvPr/>
        </p:nvSpPr>
        <p:spPr>
          <a:xfrm>
            <a:off x="1098479" y="2527095"/>
            <a:ext cx="910740" cy="276999"/>
          </a:xfrm>
          <a:prstGeom prst="rect">
            <a:avLst/>
          </a:prstGeom>
          <a:noFill/>
        </p:spPr>
        <p:txBody>
          <a:bodyPr wrap="square" rtlCol="0">
            <a:spAutoFit/>
          </a:bodyPr>
          <a:lstStyle/>
          <a:p>
            <a:r>
              <a:rPr lang="en-US" sz="1200" b="1" dirty="0"/>
              <a:t>USER</a:t>
            </a:r>
          </a:p>
        </p:txBody>
      </p:sp>
      <p:sp>
        <p:nvSpPr>
          <p:cNvPr id="24" name="Down Arrow 23"/>
          <p:cNvSpPr/>
          <p:nvPr/>
        </p:nvSpPr>
        <p:spPr>
          <a:xfrm>
            <a:off x="2539185" y="3774710"/>
            <a:ext cx="131938" cy="562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p:cNvSpPr/>
          <p:nvPr/>
        </p:nvSpPr>
        <p:spPr>
          <a:xfrm>
            <a:off x="8370878" y="2983916"/>
            <a:ext cx="1213337" cy="74879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Logged in?</a:t>
            </a:r>
          </a:p>
        </p:txBody>
      </p:sp>
      <p:sp>
        <p:nvSpPr>
          <p:cNvPr id="26" name="Down Arrow 25"/>
          <p:cNvSpPr/>
          <p:nvPr/>
        </p:nvSpPr>
        <p:spPr>
          <a:xfrm>
            <a:off x="8847765" y="2577595"/>
            <a:ext cx="106258" cy="3446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8847764" y="4017185"/>
            <a:ext cx="106258" cy="3446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 Arrow 26"/>
          <p:cNvSpPr/>
          <p:nvPr/>
        </p:nvSpPr>
        <p:spPr>
          <a:xfrm>
            <a:off x="3297702" y="3284647"/>
            <a:ext cx="4879292" cy="1191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9" name="Diagram 28"/>
          <p:cNvGraphicFramePr/>
          <p:nvPr>
            <p:extLst>
              <p:ext uri="{D42A27DB-BD31-4B8C-83A1-F6EECF244321}">
                <p14:modId xmlns:p14="http://schemas.microsoft.com/office/powerpoint/2010/main" val="801519338"/>
              </p:ext>
            </p:extLst>
          </p:nvPr>
        </p:nvGraphicFramePr>
        <p:xfrm>
          <a:off x="8532594" y="4149922"/>
          <a:ext cx="3142829" cy="13839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6" name="Group 35"/>
          <p:cNvGrpSpPr/>
          <p:nvPr/>
        </p:nvGrpSpPr>
        <p:grpSpPr>
          <a:xfrm>
            <a:off x="3390094" y="4768161"/>
            <a:ext cx="175028" cy="204750"/>
            <a:chOff x="910929" y="589588"/>
            <a:chExt cx="175028" cy="204750"/>
          </a:xfrm>
        </p:grpSpPr>
        <p:sp>
          <p:nvSpPr>
            <p:cNvPr id="37" name="Right Arrow 36"/>
            <p:cNvSpPr/>
            <p:nvPr/>
          </p:nvSpPr>
          <p:spPr>
            <a:xfrm>
              <a:off x="910929" y="589588"/>
              <a:ext cx="175028" cy="204750"/>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txBox="1"/>
            <p:nvPr/>
          </p:nvSpPr>
          <p:spPr>
            <a:xfrm>
              <a:off x="910929" y="630538"/>
              <a:ext cx="122520" cy="1228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p:txBody>
        </p:sp>
      </p:grpSp>
      <p:sp>
        <p:nvSpPr>
          <p:cNvPr id="39" name="Rectangle 38"/>
          <p:cNvSpPr/>
          <p:nvPr/>
        </p:nvSpPr>
        <p:spPr>
          <a:xfrm>
            <a:off x="6691501" y="4620279"/>
            <a:ext cx="1231527" cy="438563"/>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View Book</a:t>
            </a:r>
          </a:p>
        </p:txBody>
      </p:sp>
      <p:grpSp>
        <p:nvGrpSpPr>
          <p:cNvPr id="40" name="Group 39"/>
          <p:cNvGrpSpPr/>
          <p:nvPr/>
        </p:nvGrpSpPr>
        <p:grpSpPr>
          <a:xfrm>
            <a:off x="6413265" y="4768161"/>
            <a:ext cx="175028" cy="204750"/>
            <a:chOff x="910929" y="589588"/>
            <a:chExt cx="175028" cy="204750"/>
          </a:xfrm>
        </p:grpSpPr>
        <p:sp>
          <p:nvSpPr>
            <p:cNvPr id="41" name="Right Arrow 40"/>
            <p:cNvSpPr/>
            <p:nvPr/>
          </p:nvSpPr>
          <p:spPr>
            <a:xfrm>
              <a:off x="910929" y="589588"/>
              <a:ext cx="175028" cy="204750"/>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2" name="Right Arrow 4"/>
            <p:cNvSpPr txBox="1"/>
            <p:nvPr/>
          </p:nvSpPr>
          <p:spPr>
            <a:xfrm>
              <a:off x="910929" y="630538"/>
              <a:ext cx="122520" cy="1228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p:txBody>
        </p:sp>
      </p:grpSp>
      <p:sp>
        <p:nvSpPr>
          <p:cNvPr id="31" name="TextBox 30"/>
          <p:cNvSpPr txBox="1"/>
          <p:nvPr/>
        </p:nvSpPr>
        <p:spPr>
          <a:xfrm>
            <a:off x="6022014" y="2899329"/>
            <a:ext cx="949135" cy="307777"/>
          </a:xfrm>
          <a:prstGeom prst="rect">
            <a:avLst/>
          </a:prstGeom>
          <a:noFill/>
        </p:spPr>
        <p:txBody>
          <a:bodyPr wrap="square" rtlCol="0">
            <a:spAutoFit/>
          </a:bodyPr>
          <a:lstStyle/>
          <a:p>
            <a:r>
              <a:rPr lang="en-US" sz="1400" dirty="0"/>
              <a:t>No</a:t>
            </a:r>
            <a:endParaRPr lang="en-US" dirty="0"/>
          </a:p>
        </p:txBody>
      </p:sp>
      <p:sp>
        <p:nvSpPr>
          <p:cNvPr id="44" name="TextBox 43"/>
          <p:cNvSpPr txBox="1"/>
          <p:nvPr/>
        </p:nvSpPr>
        <p:spPr>
          <a:xfrm>
            <a:off x="9089020" y="3988536"/>
            <a:ext cx="949135" cy="307777"/>
          </a:xfrm>
          <a:prstGeom prst="rect">
            <a:avLst/>
          </a:prstGeom>
          <a:noFill/>
        </p:spPr>
        <p:txBody>
          <a:bodyPr wrap="square" rtlCol="0">
            <a:spAutoFit/>
          </a:bodyPr>
          <a:lstStyle/>
          <a:p>
            <a:r>
              <a:rPr lang="en-US" sz="1400" dirty="0"/>
              <a:t>Yes</a:t>
            </a:r>
            <a:endParaRPr lang="en-US" dirty="0"/>
          </a:p>
        </p:txBody>
      </p:sp>
      <p:sp>
        <p:nvSpPr>
          <p:cNvPr id="45" name="Right Arrow 44"/>
          <p:cNvSpPr/>
          <p:nvPr/>
        </p:nvSpPr>
        <p:spPr>
          <a:xfrm>
            <a:off x="6235307" y="2005992"/>
            <a:ext cx="1600200" cy="1173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7653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262241" y="1960655"/>
            <a:ext cx="495339" cy="735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 Same Side Corner Rectangle 8">
            <a:extLst>
              <a:ext uri="{FF2B5EF4-FFF2-40B4-BE49-F238E27FC236}">
                <a16:creationId xmlns:a16="http://schemas.microsoft.com/office/drawing/2014/main" id="{E4451B41-2F0A-4F98-8F16-0D0192492445}"/>
              </a:ext>
            </a:extLst>
          </p:cNvPr>
          <p:cNvSpPr/>
          <p:nvPr/>
        </p:nvSpPr>
        <p:spPr>
          <a:xfrm>
            <a:off x="1304763" y="2186638"/>
            <a:ext cx="410296" cy="410925"/>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p>
        </p:txBody>
      </p:sp>
      <p:sp>
        <p:nvSpPr>
          <p:cNvPr id="37" name="TextBox 36"/>
          <p:cNvSpPr txBox="1"/>
          <p:nvPr/>
        </p:nvSpPr>
        <p:spPr>
          <a:xfrm>
            <a:off x="1205358" y="2707742"/>
            <a:ext cx="910740" cy="276999"/>
          </a:xfrm>
          <a:prstGeom prst="rect">
            <a:avLst/>
          </a:prstGeom>
          <a:noFill/>
        </p:spPr>
        <p:txBody>
          <a:bodyPr wrap="square" rtlCol="0">
            <a:spAutoFit/>
          </a:bodyPr>
          <a:lstStyle/>
          <a:p>
            <a:r>
              <a:rPr lang="en-US" sz="1200" b="1" dirty="0"/>
              <a:t>ADMIN</a:t>
            </a:r>
          </a:p>
        </p:txBody>
      </p:sp>
      <p:graphicFrame>
        <p:nvGraphicFramePr>
          <p:cNvPr id="3" name="Diagram 2"/>
          <p:cNvGraphicFramePr/>
          <p:nvPr>
            <p:extLst>
              <p:ext uri="{D42A27DB-BD31-4B8C-83A1-F6EECF244321}">
                <p14:modId xmlns:p14="http://schemas.microsoft.com/office/powerpoint/2010/main" val="3031087172"/>
              </p:ext>
            </p:extLst>
          </p:nvPr>
        </p:nvGraphicFramePr>
        <p:xfrm>
          <a:off x="1859141" y="3295639"/>
          <a:ext cx="2682195" cy="2480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Bent-Up Arrow 3"/>
          <p:cNvSpPr/>
          <p:nvPr/>
        </p:nvSpPr>
        <p:spPr>
          <a:xfrm flipV="1">
            <a:off x="1966358" y="2413575"/>
            <a:ext cx="299479" cy="76756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560933" y="2141401"/>
            <a:ext cx="495339" cy="735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 Same Side Corner Rectangle 8">
            <a:extLst>
              <a:ext uri="{FF2B5EF4-FFF2-40B4-BE49-F238E27FC236}">
                <a16:creationId xmlns:a16="http://schemas.microsoft.com/office/drawing/2014/main" id="{E4451B41-2F0A-4F98-8F16-0D0192492445}"/>
              </a:ext>
            </a:extLst>
          </p:cNvPr>
          <p:cNvSpPr/>
          <p:nvPr/>
        </p:nvSpPr>
        <p:spPr>
          <a:xfrm>
            <a:off x="4610813" y="2303916"/>
            <a:ext cx="410296" cy="410925"/>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a:p>
        </p:txBody>
      </p:sp>
      <p:sp>
        <p:nvSpPr>
          <p:cNvPr id="57" name="TextBox 56"/>
          <p:cNvSpPr txBox="1"/>
          <p:nvPr/>
        </p:nvSpPr>
        <p:spPr>
          <a:xfrm>
            <a:off x="4526940" y="2911053"/>
            <a:ext cx="910740" cy="276999"/>
          </a:xfrm>
          <a:prstGeom prst="rect">
            <a:avLst/>
          </a:prstGeom>
          <a:noFill/>
        </p:spPr>
        <p:txBody>
          <a:bodyPr wrap="square" rtlCol="0">
            <a:spAutoFit/>
          </a:bodyPr>
          <a:lstStyle/>
          <a:p>
            <a:r>
              <a:rPr lang="en-US" sz="1200" b="1" dirty="0"/>
              <a:t>USER </a:t>
            </a:r>
          </a:p>
        </p:txBody>
      </p:sp>
      <p:graphicFrame>
        <p:nvGraphicFramePr>
          <p:cNvPr id="61" name="Diagram 60"/>
          <p:cNvGraphicFramePr/>
          <p:nvPr>
            <p:extLst>
              <p:ext uri="{D42A27DB-BD31-4B8C-83A1-F6EECF244321}">
                <p14:modId xmlns:p14="http://schemas.microsoft.com/office/powerpoint/2010/main" val="1481753625"/>
              </p:ext>
            </p:extLst>
          </p:nvPr>
        </p:nvGraphicFramePr>
        <p:xfrm>
          <a:off x="8141246" y="1797210"/>
          <a:ext cx="3142829" cy="13839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2" name="Hexagon 61"/>
          <p:cNvSpPr/>
          <p:nvPr/>
        </p:nvSpPr>
        <p:spPr>
          <a:xfrm>
            <a:off x="5884582" y="2154078"/>
            <a:ext cx="1073782" cy="68424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Logged in</a:t>
            </a:r>
          </a:p>
        </p:txBody>
      </p:sp>
      <p:sp>
        <p:nvSpPr>
          <p:cNvPr id="63" name="Right Arrow 62"/>
          <p:cNvSpPr/>
          <p:nvPr/>
        </p:nvSpPr>
        <p:spPr>
          <a:xfrm flipV="1">
            <a:off x="5192248" y="2416087"/>
            <a:ext cx="667903" cy="136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Arrow 63"/>
          <p:cNvSpPr/>
          <p:nvPr/>
        </p:nvSpPr>
        <p:spPr>
          <a:xfrm flipV="1">
            <a:off x="7064330" y="2416087"/>
            <a:ext cx="667903" cy="136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575215" y="3094053"/>
            <a:ext cx="667903" cy="338554"/>
          </a:xfrm>
          <a:prstGeom prst="rect">
            <a:avLst/>
          </a:prstGeom>
          <a:noFill/>
        </p:spPr>
        <p:txBody>
          <a:bodyPr wrap="square" rtlCol="0">
            <a:spAutoFit/>
          </a:bodyPr>
          <a:lstStyle/>
          <a:p>
            <a:r>
              <a:rPr lang="en-US" sz="1600" dirty="0"/>
              <a:t>no</a:t>
            </a:r>
          </a:p>
        </p:txBody>
      </p:sp>
      <p:sp>
        <p:nvSpPr>
          <p:cNvPr id="66" name="Down Arrow 65"/>
          <p:cNvSpPr/>
          <p:nvPr/>
        </p:nvSpPr>
        <p:spPr>
          <a:xfrm>
            <a:off x="6449140" y="2966154"/>
            <a:ext cx="106258" cy="3446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7215853" y="2059687"/>
            <a:ext cx="667903" cy="338554"/>
          </a:xfrm>
          <a:prstGeom prst="rect">
            <a:avLst/>
          </a:prstGeom>
          <a:noFill/>
        </p:spPr>
        <p:txBody>
          <a:bodyPr wrap="square" rtlCol="0">
            <a:spAutoFit/>
          </a:bodyPr>
          <a:lstStyle/>
          <a:p>
            <a:r>
              <a:rPr lang="en-US" sz="1600" dirty="0"/>
              <a:t>yes</a:t>
            </a:r>
          </a:p>
        </p:txBody>
      </p:sp>
      <p:sp>
        <p:nvSpPr>
          <p:cNvPr id="54" name="Curved Down Arrow 53"/>
          <p:cNvSpPr/>
          <p:nvPr/>
        </p:nvSpPr>
        <p:spPr>
          <a:xfrm rot="14103738">
            <a:off x="5666575" y="3026739"/>
            <a:ext cx="707419" cy="32991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TextBox 69"/>
          <p:cNvSpPr txBox="1"/>
          <p:nvPr/>
        </p:nvSpPr>
        <p:spPr>
          <a:xfrm>
            <a:off x="5283603" y="3239733"/>
            <a:ext cx="959361" cy="307777"/>
          </a:xfrm>
          <a:prstGeom prst="rect">
            <a:avLst/>
          </a:prstGeom>
          <a:noFill/>
        </p:spPr>
        <p:txBody>
          <a:bodyPr wrap="square" rtlCol="0">
            <a:spAutoFit/>
          </a:bodyPr>
          <a:lstStyle/>
          <a:p>
            <a:r>
              <a:rPr lang="en-US" sz="1400" dirty="0"/>
              <a:t>Log in</a:t>
            </a:r>
          </a:p>
        </p:txBody>
      </p:sp>
      <p:sp>
        <p:nvSpPr>
          <p:cNvPr id="71" name="TextBox 70"/>
          <p:cNvSpPr txBox="1"/>
          <p:nvPr/>
        </p:nvSpPr>
        <p:spPr>
          <a:xfrm>
            <a:off x="9032661" y="1802449"/>
            <a:ext cx="667903" cy="338554"/>
          </a:xfrm>
          <a:prstGeom prst="rect">
            <a:avLst/>
          </a:prstGeom>
          <a:noFill/>
        </p:spPr>
        <p:txBody>
          <a:bodyPr wrap="square" rtlCol="0">
            <a:spAutoFit/>
          </a:bodyPr>
          <a:lstStyle/>
          <a:p>
            <a:r>
              <a:rPr lang="en-US" sz="1600" dirty="0"/>
              <a:t>buy</a:t>
            </a:r>
          </a:p>
        </p:txBody>
      </p:sp>
      <p:sp>
        <p:nvSpPr>
          <p:cNvPr id="72" name="Down Arrow 71"/>
          <p:cNvSpPr/>
          <p:nvPr/>
        </p:nvSpPr>
        <p:spPr>
          <a:xfrm flipH="1">
            <a:off x="10835732" y="2830458"/>
            <a:ext cx="84064" cy="3446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flipH="1">
            <a:off x="8527234" y="2786883"/>
            <a:ext cx="84064" cy="3446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10488127" y="3367618"/>
            <a:ext cx="863337" cy="34462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Request</a:t>
            </a:r>
          </a:p>
        </p:txBody>
      </p:sp>
      <p:sp>
        <p:nvSpPr>
          <p:cNvPr id="75" name="Rectangle 74"/>
          <p:cNvSpPr/>
          <p:nvPr/>
        </p:nvSpPr>
        <p:spPr>
          <a:xfrm>
            <a:off x="7975038" y="3347356"/>
            <a:ext cx="1188455" cy="761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Dashboard</a:t>
            </a:r>
          </a:p>
          <a:p>
            <a:pPr algn="ctr"/>
            <a:r>
              <a:rPr lang="en-US" sz="1400" dirty="0"/>
              <a:t>See Books</a:t>
            </a:r>
          </a:p>
        </p:txBody>
      </p:sp>
      <p:sp>
        <p:nvSpPr>
          <p:cNvPr id="76" name="TextBox 75"/>
          <p:cNvSpPr txBox="1"/>
          <p:nvPr/>
        </p:nvSpPr>
        <p:spPr>
          <a:xfrm>
            <a:off x="8767466" y="2820324"/>
            <a:ext cx="667903" cy="338554"/>
          </a:xfrm>
          <a:prstGeom prst="rect">
            <a:avLst/>
          </a:prstGeom>
          <a:noFill/>
        </p:spPr>
        <p:txBody>
          <a:bodyPr wrap="square" rtlCol="0">
            <a:spAutoFit/>
          </a:bodyPr>
          <a:lstStyle/>
          <a:p>
            <a:r>
              <a:rPr lang="en-US" sz="1600" dirty="0"/>
              <a:t>sell</a:t>
            </a:r>
          </a:p>
        </p:txBody>
      </p:sp>
      <p:sp>
        <p:nvSpPr>
          <p:cNvPr id="77" name="Left Arrow 76"/>
          <p:cNvSpPr/>
          <p:nvPr/>
        </p:nvSpPr>
        <p:spPr>
          <a:xfrm>
            <a:off x="9271849" y="3518518"/>
            <a:ext cx="971326" cy="11522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10488127" y="3781643"/>
            <a:ext cx="1123694" cy="307777"/>
          </a:xfrm>
          <a:prstGeom prst="rect">
            <a:avLst/>
          </a:prstGeom>
          <a:noFill/>
        </p:spPr>
        <p:txBody>
          <a:bodyPr wrap="square" rtlCol="0">
            <a:spAutoFit/>
          </a:bodyPr>
          <a:lstStyle/>
          <a:p>
            <a:r>
              <a:rPr lang="en-US" sz="1400" dirty="0"/>
              <a:t>For book</a:t>
            </a:r>
          </a:p>
        </p:txBody>
      </p:sp>
      <p:sp>
        <p:nvSpPr>
          <p:cNvPr id="79" name="Rectangle 78"/>
          <p:cNvSpPr/>
          <p:nvPr/>
        </p:nvSpPr>
        <p:spPr>
          <a:xfrm>
            <a:off x="8103501" y="4642525"/>
            <a:ext cx="1015591" cy="506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Order Delivery</a:t>
            </a:r>
          </a:p>
        </p:txBody>
      </p:sp>
      <p:sp>
        <p:nvSpPr>
          <p:cNvPr id="80" name="Down Arrow 79"/>
          <p:cNvSpPr/>
          <p:nvPr/>
        </p:nvSpPr>
        <p:spPr>
          <a:xfrm>
            <a:off x="8561012" y="4201329"/>
            <a:ext cx="100568" cy="3273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8141246" y="5191084"/>
            <a:ext cx="1123694" cy="307777"/>
          </a:xfrm>
          <a:prstGeom prst="rect">
            <a:avLst/>
          </a:prstGeom>
          <a:noFill/>
        </p:spPr>
        <p:txBody>
          <a:bodyPr wrap="square" rtlCol="0">
            <a:spAutoFit/>
          </a:bodyPr>
          <a:lstStyle/>
          <a:p>
            <a:r>
              <a:rPr lang="en-US" sz="1400" dirty="0"/>
              <a:t>complete</a:t>
            </a:r>
          </a:p>
        </p:txBody>
      </p:sp>
      <p:sp>
        <p:nvSpPr>
          <p:cNvPr id="34" name="Freeform: Shape 4">
            <a:extLst>
              <a:ext uri="{FF2B5EF4-FFF2-40B4-BE49-F238E27FC236}">
                <a16:creationId xmlns:a16="http://schemas.microsoft.com/office/drawing/2014/main" id="{D01F5494-A569-2090-B9C5-BA14CF4E9E74}"/>
              </a:ext>
            </a:extLst>
          </p:cNvPr>
          <p:cNvSpPr/>
          <p:nvPr/>
        </p:nvSpPr>
        <p:spPr>
          <a:xfrm>
            <a:off x="-893239" y="6479984"/>
            <a:ext cx="13085239" cy="1486112"/>
          </a:xfrm>
          <a:custGeom>
            <a:avLst/>
            <a:gdLst>
              <a:gd name="connsiteX0" fmla="*/ 12785260 w 12785260"/>
              <a:gd name="connsiteY0" fmla="*/ 0 h 1396040"/>
              <a:gd name="connsiteX1" fmla="*/ 12785260 w 12785260"/>
              <a:gd name="connsiteY1" fmla="*/ 1396040 h 1396040"/>
              <a:gd name="connsiteX2" fmla="*/ 2474427 w 12785260"/>
              <a:gd name="connsiteY2" fmla="*/ 1396040 h 1396040"/>
              <a:gd name="connsiteX3" fmla="*/ 0 w 12785260"/>
              <a:gd name="connsiteY3" fmla="*/ 495422 h 1396040"/>
              <a:gd name="connsiteX4" fmla="*/ 180319 w 12785260"/>
              <a:gd name="connsiteY4" fmla="*/ 1 h 1396040"/>
              <a:gd name="connsiteX0" fmla="*/ 12665613 w 12665613"/>
              <a:gd name="connsiteY0" fmla="*/ 0 h 1396040"/>
              <a:gd name="connsiteX1" fmla="*/ 12665613 w 12665613"/>
              <a:gd name="connsiteY1" fmla="*/ 1396040 h 1396040"/>
              <a:gd name="connsiteX2" fmla="*/ 2354780 w 12665613"/>
              <a:gd name="connsiteY2" fmla="*/ 1396040 h 1396040"/>
              <a:gd name="connsiteX3" fmla="*/ 0 w 12665613"/>
              <a:gd name="connsiteY3" fmla="*/ 381881 h 1396040"/>
              <a:gd name="connsiteX4" fmla="*/ 60672 w 12665613"/>
              <a:gd name="connsiteY4" fmla="*/ 1 h 1396040"/>
              <a:gd name="connsiteX5" fmla="*/ 12665613 w 12665613"/>
              <a:gd name="connsiteY5" fmla="*/ 0 h 1396040"/>
              <a:gd name="connsiteX0" fmla="*/ 12655840 w 12655841"/>
              <a:gd name="connsiteY0" fmla="*/ 0 h 1396040"/>
              <a:gd name="connsiteX1" fmla="*/ 12655840 w 12655841"/>
              <a:gd name="connsiteY1" fmla="*/ 1396040 h 1396040"/>
              <a:gd name="connsiteX2" fmla="*/ 2345007 w 12655841"/>
              <a:gd name="connsiteY2" fmla="*/ 1396040 h 1396040"/>
              <a:gd name="connsiteX3" fmla="*/ -1 w 12655841"/>
              <a:gd name="connsiteY3" fmla="*/ 342838 h 1396040"/>
              <a:gd name="connsiteX4" fmla="*/ 50899 w 12655841"/>
              <a:gd name="connsiteY4" fmla="*/ 1 h 1396040"/>
              <a:gd name="connsiteX5" fmla="*/ 12655840 w 12655841"/>
              <a:gd name="connsiteY5" fmla="*/ 0 h 1396040"/>
              <a:gd name="connsiteX0" fmla="*/ 12650954 w 12650954"/>
              <a:gd name="connsiteY0" fmla="*/ 0 h 1396040"/>
              <a:gd name="connsiteX1" fmla="*/ 12650954 w 12650954"/>
              <a:gd name="connsiteY1" fmla="*/ 1396040 h 1396040"/>
              <a:gd name="connsiteX2" fmla="*/ 2340121 w 12650954"/>
              <a:gd name="connsiteY2" fmla="*/ 1396040 h 1396040"/>
              <a:gd name="connsiteX3" fmla="*/ -1 w 12650954"/>
              <a:gd name="connsiteY3" fmla="*/ 323318 h 1396040"/>
              <a:gd name="connsiteX4" fmla="*/ 46013 w 12650954"/>
              <a:gd name="connsiteY4" fmla="*/ 1 h 1396040"/>
              <a:gd name="connsiteX5" fmla="*/ 12650954 w 12650954"/>
              <a:gd name="connsiteY5" fmla="*/ 0 h 1396040"/>
              <a:gd name="connsiteX0" fmla="*/ 12641183 w 12641183"/>
              <a:gd name="connsiteY0" fmla="*/ 0 h 1396040"/>
              <a:gd name="connsiteX1" fmla="*/ 12641183 w 12641183"/>
              <a:gd name="connsiteY1" fmla="*/ 1396040 h 1396040"/>
              <a:gd name="connsiteX2" fmla="*/ 2330350 w 12641183"/>
              <a:gd name="connsiteY2" fmla="*/ 1396040 h 1396040"/>
              <a:gd name="connsiteX3" fmla="*/ 0 w 12641183"/>
              <a:gd name="connsiteY3" fmla="*/ 284274 h 1396040"/>
              <a:gd name="connsiteX4" fmla="*/ 36242 w 12641183"/>
              <a:gd name="connsiteY4" fmla="*/ 1 h 1396040"/>
              <a:gd name="connsiteX5" fmla="*/ 12641183 w 12641183"/>
              <a:gd name="connsiteY5" fmla="*/ 0 h 1396040"/>
              <a:gd name="connsiteX0" fmla="*/ 12644836 w 12644836"/>
              <a:gd name="connsiteY0" fmla="*/ 0 h 1396040"/>
              <a:gd name="connsiteX1" fmla="*/ 12644836 w 12644836"/>
              <a:gd name="connsiteY1" fmla="*/ 1396040 h 1396040"/>
              <a:gd name="connsiteX2" fmla="*/ 2334003 w 12644836"/>
              <a:gd name="connsiteY2" fmla="*/ 1396040 h 1396040"/>
              <a:gd name="connsiteX3" fmla="*/ 0 w 12644836"/>
              <a:gd name="connsiteY3" fmla="*/ 238126 h 1396040"/>
              <a:gd name="connsiteX4" fmla="*/ 39895 w 12644836"/>
              <a:gd name="connsiteY4" fmla="*/ 1 h 1396040"/>
              <a:gd name="connsiteX5" fmla="*/ 12644836 w 12644836"/>
              <a:gd name="connsiteY5" fmla="*/ 0 h 1396040"/>
              <a:gd name="connsiteX0" fmla="*/ 12671689 w 12671689"/>
              <a:gd name="connsiteY0" fmla="*/ 0 h 1396040"/>
              <a:gd name="connsiteX1" fmla="*/ 12671689 w 12671689"/>
              <a:gd name="connsiteY1" fmla="*/ 1396040 h 1396040"/>
              <a:gd name="connsiteX2" fmla="*/ 2360856 w 12671689"/>
              <a:gd name="connsiteY2" fmla="*/ 1396040 h 1396040"/>
              <a:gd name="connsiteX3" fmla="*/ 0 w 12671689"/>
              <a:gd name="connsiteY3" fmla="*/ 223916 h 1396040"/>
              <a:gd name="connsiteX4" fmla="*/ 66748 w 12671689"/>
              <a:gd name="connsiteY4" fmla="*/ 1 h 1396040"/>
              <a:gd name="connsiteX5" fmla="*/ 12671689 w 12671689"/>
              <a:gd name="connsiteY5" fmla="*/ 0 h 1396040"/>
              <a:gd name="connsiteX0" fmla="*/ 12661916 w 12661916"/>
              <a:gd name="connsiteY0" fmla="*/ 0 h 1396040"/>
              <a:gd name="connsiteX1" fmla="*/ 12661916 w 12661916"/>
              <a:gd name="connsiteY1" fmla="*/ 1396040 h 1396040"/>
              <a:gd name="connsiteX2" fmla="*/ 2351083 w 12661916"/>
              <a:gd name="connsiteY2" fmla="*/ 1396040 h 1396040"/>
              <a:gd name="connsiteX3" fmla="*/ -1 w 12661916"/>
              <a:gd name="connsiteY3" fmla="*/ 184873 h 1396040"/>
              <a:gd name="connsiteX4" fmla="*/ 56975 w 12661916"/>
              <a:gd name="connsiteY4" fmla="*/ 1 h 1396040"/>
              <a:gd name="connsiteX5" fmla="*/ 12661916 w 12661916"/>
              <a:gd name="connsiteY5" fmla="*/ 0 h 1396040"/>
              <a:gd name="connsiteX0" fmla="*/ 12661918 w 12661918"/>
              <a:gd name="connsiteY0" fmla="*/ 0 h 1396040"/>
              <a:gd name="connsiteX1" fmla="*/ 12661918 w 12661918"/>
              <a:gd name="connsiteY1" fmla="*/ 1396040 h 1396040"/>
              <a:gd name="connsiteX2" fmla="*/ 2305920 w 12661918"/>
              <a:gd name="connsiteY2" fmla="*/ 1394245 h 1396040"/>
              <a:gd name="connsiteX3" fmla="*/ 1 w 12661918"/>
              <a:gd name="connsiteY3" fmla="*/ 184873 h 1396040"/>
              <a:gd name="connsiteX4" fmla="*/ 56977 w 12661918"/>
              <a:gd name="connsiteY4" fmla="*/ 1 h 1396040"/>
              <a:gd name="connsiteX5" fmla="*/ 12661918 w 12661918"/>
              <a:gd name="connsiteY5" fmla="*/ 0 h 139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61918" h="1396040">
                <a:moveTo>
                  <a:pt x="12661918" y="0"/>
                </a:moveTo>
                <a:lnTo>
                  <a:pt x="12661918" y="1396040"/>
                </a:lnTo>
                <a:lnTo>
                  <a:pt x="2305920" y="1394245"/>
                </a:lnTo>
                <a:lnTo>
                  <a:pt x="1" y="184873"/>
                </a:lnTo>
                <a:lnTo>
                  <a:pt x="56977" y="1"/>
                </a:lnTo>
                <a:lnTo>
                  <a:pt x="12661918" y="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 name="Freeform: Shape 22">
            <a:extLst>
              <a:ext uri="{FF2B5EF4-FFF2-40B4-BE49-F238E27FC236}">
                <a16:creationId xmlns:a16="http://schemas.microsoft.com/office/drawing/2014/main" id="{ED25EB49-A1F3-0A68-8744-8957A20DBF2E}"/>
              </a:ext>
            </a:extLst>
          </p:cNvPr>
          <p:cNvSpPr/>
          <p:nvPr/>
        </p:nvSpPr>
        <p:spPr>
          <a:xfrm rot="18326748">
            <a:off x="10331209" y="201381"/>
            <a:ext cx="2204904" cy="666266"/>
          </a:xfrm>
          <a:custGeom>
            <a:avLst/>
            <a:gdLst>
              <a:gd name="connsiteX0" fmla="*/ 2141990 w 2204904"/>
              <a:gd name="connsiteY0" fmla="*/ 577887 h 666266"/>
              <a:gd name="connsiteX1" fmla="*/ 2204904 w 2204904"/>
              <a:gd name="connsiteY1" fmla="*/ 666266 h 666266"/>
              <a:gd name="connsiteX2" fmla="*/ 1379318 w 2204904"/>
              <a:gd name="connsiteY2" fmla="*/ 666266 h 666266"/>
              <a:gd name="connsiteX3" fmla="*/ 1335129 w 2204904"/>
              <a:gd name="connsiteY3" fmla="*/ 622077 h 666266"/>
              <a:gd name="connsiteX4" fmla="*/ 1379318 w 2204904"/>
              <a:gd name="connsiteY4" fmla="*/ 577887 h 666266"/>
              <a:gd name="connsiteX5" fmla="*/ 1936301 w 2204904"/>
              <a:gd name="connsiteY5" fmla="*/ 288944 h 666266"/>
              <a:gd name="connsiteX6" fmla="*/ 1999215 w 2204904"/>
              <a:gd name="connsiteY6" fmla="*/ 377322 h 666266"/>
              <a:gd name="connsiteX7" fmla="*/ 711754 w 2204904"/>
              <a:gd name="connsiteY7" fmla="*/ 377322 h 666266"/>
              <a:gd name="connsiteX8" fmla="*/ 667564 w 2204904"/>
              <a:gd name="connsiteY8" fmla="*/ 333133 h 666266"/>
              <a:gd name="connsiteX9" fmla="*/ 711754 w 2204904"/>
              <a:gd name="connsiteY9" fmla="*/ 288944 h 666266"/>
              <a:gd name="connsiteX10" fmla="*/ 1730611 w 2204904"/>
              <a:gd name="connsiteY10" fmla="*/ 0 h 666266"/>
              <a:gd name="connsiteX11" fmla="*/ 1793525 w 2204904"/>
              <a:gd name="connsiteY11" fmla="*/ 88378 h 666266"/>
              <a:gd name="connsiteX12" fmla="*/ 44189 w 2204904"/>
              <a:gd name="connsiteY12" fmla="*/ 88378 h 666266"/>
              <a:gd name="connsiteX13" fmla="*/ 0 w 2204904"/>
              <a:gd name="connsiteY13" fmla="*/ 44189 h 666266"/>
              <a:gd name="connsiteX14" fmla="*/ 44190 w 2204904"/>
              <a:gd name="connsiteY14" fmla="*/ 0 h 66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04904" h="666266">
                <a:moveTo>
                  <a:pt x="2141990" y="577887"/>
                </a:moveTo>
                <a:lnTo>
                  <a:pt x="2204904" y="666266"/>
                </a:lnTo>
                <a:lnTo>
                  <a:pt x="1379318" y="666266"/>
                </a:lnTo>
                <a:cubicBezTo>
                  <a:pt x="1354913" y="666266"/>
                  <a:pt x="1335129" y="646482"/>
                  <a:pt x="1335129" y="622077"/>
                </a:cubicBezTo>
                <a:cubicBezTo>
                  <a:pt x="1335129" y="597671"/>
                  <a:pt x="1354913" y="577888"/>
                  <a:pt x="1379318" y="577887"/>
                </a:cubicBezTo>
                <a:close/>
                <a:moveTo>
                  <a:pt x="1936301" y="288944"/>
                </a:moveTo>
                <a:lnTo>
                  <a:pt x="1999215" y="377322"/>
                </a:lnTo>
                <a:lnTo>
                  <a:pt x="711754" y="377322"/>
                </a:lnTo>
                <a:cubicBezTo>
                  <a:pt x="687349" y="377322"/>
                  <a:pt x="667564" y="357538"/>
                  <a:pt x="667564" y="333133"/>
                </a:cubicBezTo>
                <a:cubicBezTo>
                  <a:pt x="667564" y="308728"/>
                  <a:pt x="687348" y="288944"/>
                  <a:pt x="711754" y="288944"/>
                </a:cubicBezTo>
                <a:close/>
                <a:moveTo>
                  <a:pt x="1730611" y="0"/>
                </a:moveTo>
                <a:lnTo>
                  <a:pt x="1793525" y="88378"/>
                </a:lnTo>
                <a:lnTo>
                  <a:pt x="44189" y="88378"/>
                </a:lnTo>
                <a:cubicBezTo>
                  <a:pt x="19785" y="88379"/>
                  <a:pt x="1" y="68594"/>
                  <a:pt x="0" y="44189"/>
                </a:cubicBezTo>
                <a:cubicBezTo>
                  <a:pt x="0" y="19783"/>
                  <a:pt x="19784" y="0"/>
                  <a:pt x="441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Freeform: Shape 23">
            <a:extLst>
              <a:ext uri="{FF2B5EF4-FFF2-40B4-BE49-F238E27FC236}">
                <a16:creationId xmlns:a16="http://schemas.microsoft.com/office/drawing/2014/main" id="{E5ED0708-3CA1-B3BB-BE8D-43F38BA2BDB8}"/>
              </a:ext>
            </a:extLst>
          </p:cNvPr>
          <p:cNvSpPr/>
          <p:nvPr/>
        </p:nvSpPr>
        <p:spPr>
          <a:xfrm rot="18326748" flipH="1" flipV="1">
            <a:off x="-65352" y="5798585"/>
            <a:ext cx="2204904" cy="666266"/>
          </a:xfrm>
          <a:custGeom>
            <a:avLst/>
            <a:gdLst>
              <a:gd name="connsiteX0" fmla="*/ 2141990 w 2204904"/>
              <a:gd name="connsiteY0" fmla="*/ 577887 h 666266"/>
              <a:gd name="connsiteX1" fmla="*/ 2204904 w 2204904"/>
              <a:gd name="connsiteY1" fmla="*/ 666266 h 666266"/>
              <a:gd name="connsiteX2" fmla="*/ 1379318 w 2204904"/>
              <a:gd name="connsiteY2" fmla="*/ 666266 h 666266"/>
              <a:gd name="connsiteX3" fmla="*/ 1335129 w 2204904"/>
              <a:gd name="connsiteY3" fmla="*/ 622077 h 666266"/>
              <a:gd name="connsiteX4" fmla="*/ 1379318 w 2204904"/>
              <a:gd name="connsiteY4" fmla="*/ 577887 h 666266"/>
              <a:gd name="connsiteX5" fmla="*/ 1936301 w 2204904"/>
              <a:gd name="connsiteY5" fmla="*/ 288944 h 666266"/>
              <a:gd name="connsiteX6" fmla="*/ 1999215 w 2204904"/>
              <a:gd name="connsiteY6" fmla="*/ 377322 h 666266"/>
              <a:gd name="connsiteX7" fmla="*/ 711754 w 2204904"/>
              <a:gd name="connsiteY7" fmla="*/ 377322 h 666266"/>
              <a:gd name="connsiteX8" fmla="*/ 667564 w 2204904"/>
              <a:gd name="connsiteY8" fmla="*/ 333133 h 666266"/>
              <a:gd name="connsiteX9" fmla="*/ 711754 w 2204904"/>
              <a:gd name="connsiteY9" fmla="*/ 288944 h 666266"/>
              <a:gd name="connsiteX10" fmla="*/ 1730611 w 2204904"/>
              <a:gd name="connsiteY10" fmla="*/ 0 h 666266"/>
              <a:gd name="connsiteX11" fmla="*/ 1793525 w 2204904"/>
              <a:gd name="connsiteY11" fmla="*/ 88378 h 666266"/>
              <a:gd name="connsiteX12" fmla="*/ 44189 w 2204904"/>
              <a:gd name="connsiteY12" fmla="*/ 88378 h 666266"/>
              <a:gd name="connsiteX13" fmla="*/ 0 w 2204904"/>
              <a:gd name="connsiteY13" fmla="*/ 44189 h 666266"/>
              <a:gd name="connsiteX14" fmla="*/ 44190 w 2204904"/>
              <a:gd name="connsiteY14" fmla="*/ 0 h 66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04904" h="666266">
                <a:moveTo>
                  <a:pt x="2141990" y="577887"/>
                </a:moveTo>
                <a:lnTo>
                  <a:pt x="2204904" y="666266"/>
                </a:lnTo>
                <a:lnTo>
                  <a:pt x="1379318" y="666266"/>
                </a:lnTo>
                <a:cubicBezTo>
                  <a:pt x="1354913" y="666266"/>
                  <a:pt x="1335129" y="646482"/>
                  <a:pt x="1335129" y="622077"/>
                </a:cubicBezTo>
                <a:cubicBezTo>
                  <a:pt x="1335129" y="597671"/>
                  <a:pt x="1354913" y="577888"/>
                  <a:pt x="1379318" y="577887"/>
                </a:cubicBezTo>
                <a:close/>
                <a:moveTo>
                  <a:pt x="1936301" y="288944"/>
                </a:moveTo>
                <a:lnTo>
                  <a:pt x="1999215" y="377322"/>
                </a:lnTo>
                <a:lnTo>
                  <a:pt x="711754" y="377322"/>
                </a:lnTo>
                <a:cubicBezTo>
                  <a:pt x="687349" y="377322"/>
                  <a:pt x="667564" y="357538"/>
                  <a:pt x="667564" y="333133"/>
                </a:cubicBezTo>
                <a:cubicBezTo>
                  <a:pt x="667564" y="308728"/>
                  <a:pt x="687348" y="288944"/>
                  <a:pt x="711754" y="288944"/>
                </a:cubicBezTo>
                <a:close/>
                <a:moveTo>
                  <a:pt x="1730611" y="0"/>
                </a:moveTo>
                <a:lnTo>
                  <a:pt x="1793525" y="88378"/>
                </a:lnTo>
                <a:lnTo>
                  <a:pt x="44189" y="88378"/>
                </a:lnTo>
                <a:cubicBezTo>
                  <a:pt x="19785" y="88379"/>
                  <a:pt x="1" y="68594"/>
                  <a:pt x="0" y="44189"/>
                </a:cubicBezTo>
                <a:cubicBezTo>
                  <a:pt x="0" y="19783"/>
                  <a:pt x="19784" y="0"/>
                  <a:pt x="4419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TextBox 38">
            <a:extLst>
              <a:ext uri="{FF2B5EF4-FFF2-40B4-BE49-F238E27FC236}">
                <a16:creationId xmlns:a16="http://schemas.microsoft.com/office/drawing/2014/main" id="{A041DFBD-94AD-B835-1934-564AE320494C}"/>
              </a:ext>
            </a:extLst>
          </p:cNvPr>
          <p:cNvSpPr txBox="1"/>
          <p:nvPr/>
        </p:nvSpPr>
        <p:spPr>
          <a:xfrm>
            <a:off x="891493" y="705509"/>
            <a:ext cx="6566730" cy="584775"/>
          </a:xfrm>
          <a:prstGeom prst="rect">
            <a:avLst/>
          </a:prstGeom>
          <a:noFill/>
        </p:spPr>
        <p:txBody>
          <a:bodyPr wrap="square" rtlCol="0">
            <a:spAutoFit/>
          </a:bodyPr>
          <a:lstStyle/>
          <a:p>
            <a:r>
              <a:rPr lang="en-US" sz="3200" b="1" dirty="0">
                <a:solidFill>
                  <a:schemeClr val="accent1"/>
                </a:solidFill>
              </a:rPr>
              <a:t>PROJECT DESIGN</a:t>
            </a:r>
          </a:p>
        </p:txBody>
      </p:sp>
    </p:spTree>
    <p:extLst>
      <p:ext uri="{BB962C8B-B14F-4D97-AF65-F5344CB8AC3E}">
        <p14:creationId xmlns:p14="http://schemas.microsoft.com/office/powerpoint/2010/main" val="2596727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Shape 4">
            <a:extLst>
              <a:ext uri="{FF2B5EF4-FFF2-40B4-BE49-F238E27FC236}">
                <a16:creationId xmlns:a16="http://schemas.microsoft.com/office/drawing/2014/main" id="{04B29CB8-BF58-40B3-ACDF-8F273B04000D}"/>
              </a:ext>
            </a:extLst>
          </p:cNvPr>
          <p:cNvSpPr/>
          <p:nvPr/>
        </p:nvSpPr>
        <p:spPr>
          <a:xfrm>
            <a:off x="-893239" y="6479984"/>
            <a:ext cx="13085239" cy="1486112"/>
          </a:xfrm>
          <a:custGeom>
            <a:avLst/>
            <a:gdLst>
              <a:gd name="connsiteX0" fmla="*/ 12785260 w 12785260"/>
              <a:gd name="connsiteY0" fmla="*/ 0 h 1396040"/>
              <a:gd name="connsiteX1" fmla="*/ 12785260 w 12785260"/>
              <a:gd name="connsiteY1" fmla="*/ 1396040 h 1396040"/>
              <a:gd name="connsiteX2" fmla="*/ 2474427 w 12785260"/>
              <a:gd name="connsiteY2" fmla="*/ 1396040 h 1396040"/>
              <a:gd name="connsiteX3" fmla="*/ 0 w 12785260"/>
              <a:gd name="connsiteY3" fmla="*/ 495422 h 1396040"/>
              <a:gd name="connsiteX4" fmla="*/ 180319 w 12785260"/>
              <a:gd name="connsiteY4" fmla="*/ 1 h 1396040"/>
              <a:gd name="connsiteX0" fmla="*/ 12665613 w 12665613"/>
              <a:gd name="connsiteY0" fmla="*/ 0 h 1396040"/>
              <a:gd name="connsiteX1" fmla="*/ 12665613 w 12665613"/>
              <a:gd name="connsiteY1" fmla="*/ 1396040 h 1396040"/>
              <a:gd name="connsiteX2" fmla="*/ 2354780 w 12665613"/>
              <a:gd name="connsiteY2" fmla="*/ 1396040 h 1396040"/>
              <a:gd name="connsiteX3" fmla="*/ 0 w 12665613"/>
              <a:gd name="connsiteY3" fmla="*/ 381881 h 1396040"/>
              <a:gd name="connsiteX4" fmla="*/ 60672 w 12665613"/>
              <a:gd name="connsiteY4" fmla="*/ 1 h 1396040"/>
              <a:gd name="connsiteX5" fmla="*/ 12665613 w 12665613"/>
              <a:gd name="connsiteY5" fmla="*/ 0 h 1396040"/>
              <a:gd name="connsiteX0" fmla="*/ 12655840 w 12655841"/>
              <a:gd name="connsiteY0" fmla="*/ 0 h 1396040"/>
              <a:gd name="connsiteX1" fmla="*/ 12655840 w 12655841"/>
              <a:gd name="connsiteY1" fmla="*/ 1396040 h 1396040"/>
              <a:gd name="connsiteX2" fmla="*/ 2345007 w 12655841"/>
              <a:gd name="connsiteY2" fmla="*/ 1396040 h 1396040"/>
              <a:gd name="connsiteX3" fmla="*/ -1 w 12655841"/>
              <a:gd name="connsiteY3" fmla="*/ 342838 h 1396040"/>
              <a:gd name="connsiteX4" fmla="*/ 50899 w 12655841"/>
              <a:gd name="connsiteY4" fmla="*/ 1 h 1396040"/>
              <a:gd name="connsiteX5" fmla="*/ 12655840 w 12655841"/>
              <a:gd name="connsiteY5" fmla="*/ 0 h 1396040"/>
              <a:gd name="connsiteX0" fmla="*/ 12650954 w 12650954"/>
              <a:gd name="connsiteY0" fmla="*/ 0 h 1396040"/>
              <a:gd name="connsiteX1" fmla="*/ 12650954 w 12650954"/>
              <a:gd name="connsiteY1" fmla="*/ 1396040 h 1396040"/>
              <a:gd name="connsiteX2" fmla="*/ 2340121 w 12650954"/>
              <a:gd name="connsiteY2" fmla="*/ 1396040 h 1396040"/>
              <a:gd name="connsiteX3" fmla="*/ -1 w 12650954"/>
              <a:gd name="connsiteY3" fmla="*/ 323318 h 1396040"/>
              <a:gd name="connsiteX4" fmla="*/ 46013 w 12650954"/>
              <a:gd name="connsiteY4" fmla="*/ 1 h 1396040"/>
              <a:gd name="connsiteX5" fmla="*/ 12650954 w 12650954"/>
              <a:gd name="connsiteY5" fmla="*/ 0 h 1396040"/>
              <a:gd name="connsiteX0" fmla="*/ 12641183 w 12641183"/>
              <a:gd name="connsiteY0" fmla="*/ 0 h 1396040"/>
              <a:gd name="connsiteX1" fmla="*/ 12641183 w 12641183"/>
              <a:gd name="connsiteY1" fmla="*/ 1396040 h 1396040"/>
              <a:gd name="connsiteX2" fmla="*/ 2330350 w 12641183"/>
              <a:gd name="connsiteY2" fmla="*/ 1396040 h 1396040"/>
              <a:gd name="connsiteX3" fmla="*/ 0 w 12641183"/>
              <a:gd name="connsiteY3" fmla="*/ 284274 h 1396040"/>
              <a:gd name="connsiteX4" fmla="*/ 36242 w 12641183"/>
              <a:gd name="connsiteY4" fmla="*/ 1 h 1396040"/>
              <a:gd name="connsiteX5" fmla="*/ 12641183 w 12641183"/>
              <a:gd name="connsiteY5" fmla="*/ 0 h 1396040"/>
              <a:gd name="connsiteX0" fmla="*/ 12644836 w 12644836"/>
              <a:gd name="connsiteY0" fmla="*/ 0 h 1396040"/>
              <a:gd name="connsiteX1" fmla="*/ 12644836 w 12644836"/>
              <a:gd name="connsiteY1" fmla="*/ 1396040 h 1396040"/>
              <a:gd name="connsiteX2" fmla="*/ 2334003 w 12644836"/>
              <a:gd name="connsiteY2" fmla="*/ 1396040 h 1396040"/>
              <a:gd name="connsiteX3" fmla="*/ 0 w 12644836"/>
              <a:gd name="connsiteY3" fmla="*/ 238126 h 1396040"/>
              <a:gd name="connsiteX4" fmla="*/ 39895 w 12644836"/>
              <a:gd name="connsiteY4" fmla="*/ 1 h 1396040"/>
              <a:gd name="connsiteX5" fmla="*/ 12644836 w 12644836"/>
              <a:gd name="connsiteY5" fmla="*/ 0 h 1396040"/>
              <a:gd name="connsiteX0" fmla="*/ 12671689 w 12671689"/>
              <a:gd name="connsiteY0" fmla="*/ 0 h 1396040"/>
              <a:gd name="connsiteX1" fmla="*/ 12671689 w 12671689"/>
              <a:gd name="connsiteY1" fmla="*/ 1396040 h 1396040"/>
              <a:gd name="connsiteX2" fmla="*/ 2360856 w 12671689"/>
              <a:gd name="connsiteY2" fmla="*/ 1396040 h 1396040"/>
              <a:gd name="connsiteX3" fmla="*/ 0 w 12671689"/>
              <a:gd name="connsiteY3" fmla="*/ 223916 h 1396040"/>
              <a:gd name="connsiteX4" fmla="*/ 66748 w 12671689"/>
              <a:gd name="connsiteY4" fmla="*/ 1 h 1396040"/>
              <a:gd name="connsiteX5" fmla="*/ 12671689 w 12671689"/>
              <a:gd name="connsiteY5" fmla="*/ 0 h 1396040"/>
              <a:gd name="connsiteX0" fmla="*/ 12661916 w 12661916"/>
              <a:gd name="connsiteY0" fmla="*/ 0 h 1396040"/>
              <a:gd name="connsiteX1" fmla="*/ 12661916 w 12661916"/>
              <a:gd name="connsiteY1" fmla="*/ 1396040 h 1396040"/>
              <a:gd name="connsiteX2" fmla="*/ 2351083 w 12661916"/>
              <a:gd name="connsiteY2" fmla="*/ 1396040 h 1396040"/>
              <a:gd name="connsiteX3" fmla="*/ -1 w 12661916"/>
              <a:gd name="connsiteY3" fmla="*/ 184873 h 1396040"/>
              <a:gd name="connsiteX4" fmla="*/ 56975 w 12661916"/>
              <a:gd name="connsiteY4" fmla="*/ 1 h 1396040"/>
              <a:gd name="connsiteX5" fmla="*/ 12661916 w 12661916"/>
              <a:gd name="connsiteY5" fmla="*/ 0 h 1396040"/>
              <a:gd name="connsiteX0" fmla="*/ 12661918 w 12661918"/>
              <a:gd name="connsiteY0" fmla="*/ 0 h 1396040"/>
              <a:gd name="connsiteX1" fmla="*/ 12661918 w 12661918"/>
              <a:gd name="connsiteY1" fmla="*/ 1396040 h 1396040"/>
              <a:gd name="connsiteX2" fmla="*/ 2305920 w 12661918"/>
              <a:gd name="connsiteY2" fmla="*/ 1394245 h 1396040"/>
              <a:gd name="connsiteX3" fmla="*/ 1 w 12661918"/>
              <a:gd name="connsiteY3" fmla="*/ 184873 h 1396040"/>
              <a:gd name="connsiteX4" fmla="*/ 56977 w 12661918"/>
              <a:gd name="connsiteY4" fmla="*/ 1 h 1396040"/>
              <a:gd name="connsiteX5" fmla="*/ 12661918 w 12661918"/>
              <a:gd name="connsiteY5" fmla="*/ 0 h 139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61918" h="1396040">
                <a:moveTo>
                  <a:pt x="12661918" y="0"/>
                </a:moveTo>
                <a:lnTo>
                  <a:pt x="12661918" y="1396040"/>
                </a:lnTo>
                <a:lnTo>
                  <a:pt x="2305920" y="1394245"/>
                </a:lnTo>
                <a:lnTo>
                  <a:pt x="1" y="184873"/>
                </a:lnTo>
                <a:lnTo>
                  <a:pt x="56977" y="1"/>
                </a:lnTo>
                <a:lnTo>
                  <a:pt x="12661918" y="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aphicFrame>
        <p:nvGraphicFramePr>
          <p:cNvPr id="14" name="Table 13">
            <a:extLst>
              <a:ext uri="{FF2B5EF4-FFF2-40B4-BE49-F238E27FC236}">
                <a16:creationId xmlns:a16="http://schemas.microsoft.com/office/drawing/2014/main" id="{781D218D-187A-4504-A8DD-76DEA9FB804E}"/>
              </a:ext>
            </a:extLst>
          </p:cNvPr>
          <p:cNvGraphicFramePr>
            <a:graphicFrameLocks noGrp="1"/>
          </p:cNvGraphicFramePr>
          <p:nvPr>
            <p:extLst>
              <p:ext uri="{D42A27DB-BD31-4B8C-83A1-F6EECF244321}">
                <p14:modId xmlns:p14="http://schemas.microsoft.com/office/powerpoint/2010/main" val="1601362959"/>
              </p:ext>
            </p:extLst>
          </p:nvPr>
        </p:nvGraphicFramePr>
        <p:xfrm>
          <a:off x="1047499" y="1515281"/>
          <a:ext cx="10289117" cy="648072"/>
        </p:xfrm>
        <a:graphic>
          <a:graphicData uri="http://schemas.openxmlformats.org/drawingml/2006/table">
            <a:tbl>
              <a:tblPr firstRow="1" bandRow="1">
                <a:tableStyleId>{5C22544A-7EE6-4342-B048-85BDC9FD1C3A}</a:tableStyleId>
              </a:tblPr>
              <a:tblGrid>
                <a:gridCol w="1127115">
                  <a:extLst>
                    <a:ext uri="{9D8B030D-6E8A-4147-A177-3AD203B41FA5}">
                      <a16:colId xmlns:a16="http://schemas.microsoft.com/office/drawing/2014/main" val="20000"/>
                    </a:ext>
                  </a:extLst>
                </a:gridCol>
                <a:gridCol w="9162002">
                  <a:extLst>
                    <a:ext uri="{9D8B030D-6E8A-4147-A177-3AD203B41FA5}">
                      <a16:colId xmlns:a16="http://schemas.microsoft.com/office/drawing/2014/main" val="20001"/>
                    </a:ext>
                  </a:extLst>
                </a:gridCol>
              </a:tblGrid>
              <a:tr h="648072">
                <a:tc>
                  <a:txBody>
                    <a:bodyPr/>
                    <a:lstStyle/>
                    <a:p>
                      <a:pPr latinLnBrk="1"/>
                      <a:endParaRPr lang="ko-KR" altLang="en-US" sz="2700" dirty="0"/>
                    </a:p>
                  </a:txBody>
                  <a:tcPr>
                    <a:lnL w="28575" cap="flat" cmpd="sng" algn="ctr">
                      <a:solidFill>
                        <a:schemeClr val="accent5"/>
                      </a:solidFill>
                      <a:prstDash val="solid"/>
                      <a:round/>
                      <a:headEnd type="none" w="med" len="med"/>
                      <a:tailEnd type="none" w="med" len="med"/>
                    </a:lnL>
                    <a:lnR w="28575" cap="flat" cmpd="sng" algn="ctr">
                      <a:solidFill>
                        <a:schemeClr val="accent5"/>
                      </a:solidFill>
                      <a:prstDash val="solid"/>
                      <a:round/>
                      <a:headEnd type="none" w="med" len="med"/>
                      <a:tailEnd type="none" w="med" len="med"/>
                    </a:lnR>
                    <a:lnT w="28575" cap="flat" cmpd="sng" algn="ctr">
                      <a:solidFill>
                        <a:schemeClr val="accent5"/>
                      </a:solidFill>
                      <a:prstDash val="solid"/>
                      <a:round/>
                      <a:headEnd type="none" w="med" len="med"/>
                      <a:tailEnd type="none" w="med" len="med"/>
                    </a:lnT>
                    <a:lnB w="28575" cap="flat" cmpd="sng" algn="ctr">
                      <a:solidFill>
                        <a:schemeClr val="accent5"/>
                      </a:solidFill>
                      <a:prstDash val="solid"/>
                      <a:round/>
                      <a:headEnd type="none" w="med" len="med"/>
                      <a:tailEnd type="none" w="med" len="med"/>
                    </a:lnB>
                    <a:solidFill>
                      <a:schemeClr val="accent5"/>
                    </a:solidFill>
                  </a:tcPr>
                </a:tc>
                <a:tc>
                  <a:txBody>
                    <a:bodyPr/>
                    <a:lstStyle/>
                    <a:p>
                      <a:pPr latinLnBrk="1"/>
                      <a:endParaRPr lang="ko-KR" altLang="en-US" sz="2700" dirty="0"/>
                    </a:p>
                  </a:txBody>
                  <a:tcPr>
                    <a:lnL w="28575" cap="flat" cmpd="sng" algn="ctr">
                      <a:solidFill>
                        <a:schemeClr val="accent5"/>
                      </a:solidFill>
                      <a:prstDash val="solid"/>
                      <a:round/>
                      <a:headEnd type="none" w="med" len="med"/>
                      <a:tailEnd type="none" w="med" len="med"/>
                    </a:lnL>
                    <a:lnR w="28575" cap="flat" cmpd="sng" algn="ctr">
                      <a:solidFill>
                        <a:schemeClr val="accent5"/>
                      </a:solidFill>
                      <a:prstDash val="solid"/>
                      <a:round/>
                      <a:headEnd type="none" w="med" len="med"/>
                      <a:tailEnd type="none" w="med" len="med"/>
                    </a:lnR>
                    <a:lnT w="28575" cap="flat" cmpd="sng" algn="ctr">
                      <a:solidFill>
                        <a:schemeClr val="accent5"/>
                      </a:solidFill>
                      <a:prstDash val="solid"/>
                      <a:round/>
                      <a:headEnd type="none" w="med" len="med"/>
                      <a:tailEnd type="none" w="med" len="med"/>
                    </a:lnT>
                    <a:lnB w="28575" cap="flat" cmpd="sng" algn="ctr">
                      <a:solidFill>
                        <a:schemeClr val="accent5"/>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5" name="TextBox 14">
            <a:extLst>
              <a:ext uri="{FF2B5EF4-FFF2-40B4-BE49-F238E27FC236}">
                <a16:creationId xmlns:a16="http://schemas.microsoft.com/office/drawing/2014/main" id="{4D76035A-5D44-47D1-ADEF-B2553A751634}"/>
              </a:ext>
            </a:extLst>
          </p:cNvPr>
          <p:cNvSpPr txBox="1"/>
          <p:nvPr/>
        </p:nvSpPr>
        <p:spPr>
          <a:xfrm>
            <a:off x="2535772" y="1580702"/>
            <a:ext cx="8493271"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cost of Online book reselling project consists of hardware and software cost, implementation cost, setup &amp; training cost, technical support cost , maintains and update cost . So, total cost it’s about  350,000 tk.   </a:t>
            </a:r>
            <a:endParaRPr lang="ko-KR" altLang="en-US" sz="1200" dirty="0">
              <a:solidFill>
                <a:schemeClr val="tx1">
                  <a:lumMod val="75000"/>
                  <a:lumOff val="25000"/>
                </a:schemeClr>
              </a:solidFill>
              <a:cs typeface="Arial" pitchFamily="34" charset="0"/>
            </a:endParaRPr>
          </a:p>
        </p:txBody>
      </p:sp>
      <p:sp>
        <p:nvSpPr>
          <p:cNvPr id="18" name="Rounded Rectangle 32">
            <a:extLst>
              <a:ext uri="{FF2B5EF4-FFF2-40B4-BE49-F238E27FC236}">
                <a16:creationId xmlns:a16="http://schemas.microsoft.com/office/drawing/2014/main" id="{13953A94-280A-4522-B701-577F613735EE}"/>
              </a:ext>
            </a:extLst>
          </p:cNvPr>
          <p:cNvSpPr/>
          <p:nvPr/>
        </p:nvSpPr>
        <p:spPr>
          <a:xfrm>
            <a:off x="1468998" y="1677998"/>
            <a:ext cx="322637" cy="32263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2" name="Freeform: Shape 22">
            <a:extLst>
              <a:ext uri="{FF2B5EF4-FFF2-40B4-BE49-F238E27FC236}">
                <a16:creationId xmlns:a16="http://schemas.microsoft.com/office/drawing/2014/main" id="{2368A2D4-0C68-42F1-ACF3-E521CB309004}"/>
              </a:ext>
            </a:extLst>
          </p:cNvPr>
          <p:cNvSpPr/>
          <p:nvPr/>
        </p:nvSpPr>
        <p:spPr>
          <a:xfrm rot="18326748">
            <a:off x="10331209" y="201381"/>
            <a:ext cx="2204904" cy="666266"/>
          </a:xfrm>
          <a:custGeom>
            <a:avLst/>
            <a:gdLst>
              <a:gd name="connsiteX0" fmla="*/ 2141990 w 2204904"/>
              <a:gd name="connsiteY0" fmla="*/ 577887 h 666266"/>
              <a:gd name="connsiteX1" fmla="*/ 2204904 w 2204904"/>
              <a:gd name="connsiteY1" fmla="*/ 666266 h 666266"/>
              <a:gd name="connsiteX2" fmla="*/ 1379318 w 2204904"/>
              <a:gd name="connsiteY2" fmla="*/ 666266 h 666266"/>
              <a:gd name="connsiteX3" fmla="*/ 1335129 w 2204904"/>
              <a:gd name="connsiteY3" fmla="*/ 622077 h 666266"/>
              <a:gd name="connsiteX4" fmla="*/ 1379318 w 2204904"/>
              <a:gd name="connsiteY4" fmla="*/ 577887 h 666266"/>
              <a:gd name="connsiteX5" fmla="*/ 1936301 w 2204904"/>
              <a:gd name="connsiteY5" fmla="*/ 288944 h 666266"/>
              <a:gd name="connsiteX6" fmla="*/ 1999215 w 2204904"/>
              <a:gd name="connsiteY6" fmla="*/ 377322 h 666266"/>
              <a:gd name="connsiteX7" fmla="*/ 711754 w 2204904"/>
              <a:gd name="connsiteY7" fmla="*/ 377322 h 666266"/>
              <a:gd name="connsiteX8" fmla="*/ 667564 w 2204904"/>
              <a:gd name="connsiteY8" fmla="*/ 333133 h 666266"/>
              <a:gd name="connsiteX9" fmla="*/ 711754 w 2204904"/>
              <a:gd name="connsiteY9" fmla="*/ 288944 h 666266"/>
              <a:gd name="connsiteX10" fmla="*/ 1730611 w 2204904"/>
              <a:gd name="connsiteY10" fmla="*/ 0 h 666266"/>
              <a:gd name="connsiteX11" fmla="*/ 1793525 w 2204904"/>
              <a:gd name="connsiteY11" fmla="*/ 88378 h 666266"/>
              <a:gd name="connsiteX12" fmla="*/ 44189 w 2204904"/>
              <a:gd name="connsiteY12" fmla="*/ 88378 h 666266"/>
              <a:gd name="connsiteX13" fmla="*/ 0 w 2204904"/>
              <a:gd name="connsiteY13" fmla="*/ 44189 h 666266"/>
              <a:gd name="connsiteX14" fmla="*/ 44190 w 2204904"/>
              <a:gd name="connsiteY14" fmla="*/ 0 h 66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04904" h="666266">
                <a:moveTo>
                  <a:pt x="2141990" y="577887"/>
                </a:moveTo>
                <a:lnTo>
                  <a:pt x="2204904" y="666266"/>
                </a:lnTo>
                <a:lnTo>
                  <a:pt x="1379318" y="666266"/>
                </a:lnTo>
                <a:cubicBezTo>
                  <a:pt x="1354913" y="666266"/>
                  <a:pt x="1335129" y="646482"/>
                  <a:pt x="1335129" y="622077"/>
                </a:cubicBezTo>
                <a:cubicBezTo>
                  <a:pt x="1335129" y="597671"/>
                  <a:pt x="1354913" y="577888"/>
                  <a:pt x="1379318" y="577887"/>
                </a:cubicBezTo>
                <a:close/>
                <a:moveTo>
                  <a:pt x="1936301" y="288944"/>
                </a:moveTo>
                <a:lnTo>
                  <a:pt x="1999215" y="377322"/>
                </a:lnTo>
                <a:lnTo>
                  <a:pt x="711754" y="377322"/>
                </a:lnTo>
                <a:cubicBezTo>
                  <a:pt x="687349" y="377322"/>
                  <a:pt x="667564" y="357538"/>
                  <a:pt x="667564" y="333133"/>
                </a:cubicBezTo>
                <a:cubicBezTo>
                  <a:pt x="667564" y="308728"/>
                  <a:pt x="687348" y="288944"/>
                  <a:pt x="711754" y="288944"/>
                </a:cubicBezTo>
                <a:close/>
                <a:moveTo>
                  <a:pt x="1730611" y="0"/>
                </a:moveTo>
                <a:lnTo>
                  <a:pt x="1793525" y="88378"/>
                </a:lnTo>
                <a:lnTo>
                  <a:pt x="44189" y="88378"/>
                </a:lnTo>
                <a:cubicBezTo>
                  <a:pt x="19785" y="88379"/>
                  <a:pt x="1" y="68594"/>
                  <a:pt x="0" y="44189"/>
                </a:cubicBezTo>
                <a:cubicBezTo>
                  <a:pt x="0" y="19783"/>
                  <a:pt x="19784" y="0"/>
                  <a:pt x="441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TextBox 25"/>
          <p:cNvSpPr txBox="1"/>
          <p:nvPr/>
        </p:nvSpPr>
        <p:spPr>
          <a:xfrm>
            <a:off x="891493" y="705509"/>
            <a:ext cx="6566730" cy="584775"/>
          </a:xfrm>
          <a:prstGeom prst="rect">
            <a:avLst/>
          </a:prstGeom>
          <a:noFill/>
        </p:spPr>
        <p:txBody>
          <a:bodyPr wrap="square" rtlCol="0">
            <a:spAutoFit/>
          </a:bodyPr>
          <a:lstStyle/>
          <a:p>
            <a:r>
              <a:rPr lang="en-US" sz="3200" b="1" dirty="0">
                <a:solidFill>
                  <a:schemeClr val="accent1"/>
                </a:solidFill>
              </a:rPr>
              <a:t>PROJECT COST</a:t>
            </a:r>
          </a:p>
        </p:txBody>
      </p:sp>
      <p:graphicFrame>
        <p:nvGraphicFramePr>
          <p:cNvPr id="27" name="Table 26"/>
          <p:cNvGraphicFramePr>
            <a:graphicFrameLocks noGrp="1"/>
          </p:cNvGraphicFramePr>
          <p:nvPr>
            <p:extLst>
              <p:ext uri="{D42A27DB-BD31-4B8C-83A1-F6EECF244321}">
                <p14:modId xmlns:p14="http://schemas.microsoft.com/office/powerpoint/2010/main" val="1197177519"/>
              </p:ext>
            </p:extLst>
          </p:nvPr>
        </p:nvGraphicFramePr>
        <p:xfrm>
          <a:off x="1846735" y="2444386"/>
          <a:ext cx="8579965" cy="3808929"/>
        </p:xfrm>
        <a:graphic>
          <a:graphicData uri="http://schemas.openxmlformats.org/drawingml/2006/table">
            <a:tbl>
              <a:tblPr firstRow="1" firstCol="1" bandRow="1">
                <a:tableStyleId>{5C22544A-7EE6-4342-B048-85BDC9FD1C3A}</a:tableStyleId>
              </a:tblPr>
              <a:tblGrid>
                <a:gridCol w="6266790">
                  <a:extLst>
                    <a:ext uri="{9D8B030D-6E8A-4147-A177-3AD203B41FA5}">
                      <a16:colId xmlns:a16="http://schemas.microsoft.com/office/drawing/2014/main" val="20000"/>
                    </a:ext>
                  </a:extLst>
                </a:gridCol>
                <a:gridCol w="2313175">
                  <a:extLst>
                    <a:ext uri="{9D8B030D-6E8A-4147-A177-3AD203B41FA5}">
                      <a16:colId xmlns:a16="http://schemas.microsoft.com/office/drawing/2014/main" val="20001"/>
                    </a:ext>
                  </a:extLst>
                </a:gridCol>
              </a:tblGrid>
              <a:tr h="411480">
                <a:tc>
                  <a:txBody>
                    <a:bodyPr/>
                    <a:lstStyle/>
                    <a:p>
                      <a:pPr marL="0" marR="0" algn="just">
                        <a:lnSpc>
                          <a:spcPct val="150000"/>
                        </a:lnSpc>
                        <a:spcBef>
                          <a:spcPts val="0"/>
                        </a:spcBef>
                        <a:spcAft>
                          <a:spcPts val="0"/>
                        </a:spcAft>
                      </a:pPr>
                      <a:r>
                        <a:rPr lang="en-US" sz="1600" dirty="0">
                          <a:effectLst/>
                        </a:rPr>
                        <a:t>   Description</a:t>
                      </a:r>
                      <a:endParaRPr lang="en-US" sz="1600" dirty="0">
                        <a:effectLst/>
                        <a:latin typeface="Times New Roman"/>
                        <a:ea typeface="Times New Roman"/>
                        <a:cs typeface="Times New Roman"/>
                      </a:endParaRPr>
                    </a:p>
                  </a:txBody>
                  <a:tcPr marL="68580" marR="68580" marT="0" marB="0"/>
                </a:tc>
                <a:tc>
                  <a:txBody>
                    <a:bodyPr/>
                    <a:lstStyle/>
                    <a:p>
                      <a:pPr marL="0" marR="0" algn="just">
                        <a:lnSpc>
                          <a:spcPct val="150000"/>
                        </a:lnSpc>
                        <a:spcBef>
                          <a:spcPts val="0"/>
                        </a:spcBef>
                        <a:spcAft>
                          <a:spcPts val="0"/>
                        </a:spcAft>
                      </a:pPr>
                      <a:r>
                        <a:rPr lang="en-US" sz="1600" dirty="0">
                          <a:effectLst/>
                        </a:rPr>
                        <a:t>       Cost (BDT)</a:t>
                      </a:r>
                      <a:endParaRPr lang="en-US" sz="16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0"/>
                  </a:ext>
                </a:extLst>
              </a:tr>
              <a:tr h="422475">
                <a:tc>
                  <a:txBody>
                    <a:bodyPr/>
                    <a:lstStyle/>
                    <a:p>
                      <a:pPr marL="0" marR="0" algn="just">
                        <a:lnSpc>
                          <a:spcPct val="150000"/>
                        </a:lnSpc>
                        <a:spcBef>
                          <a:spcPts val="0"/>
                        </a:spcBef>
                        <a:spcAft>
                          <a:spcPts val="0"/>
                        </a:spcAft>
                      </a:pPr>
                      <a:r>
                        <a:rPr lang="en-US" sz="1600" dirty="0">
                          <a:effectLst/>
                          <a:latin typeface="+mj-lt"/>
                          <a:ea typeface="Times New Roman"/>
                          <a:cs typeface="Times New Roman"/>
                        </a:rPr>
                        <a:t>PC</a:t>
                      </a:r>
                      <a:r>
                        <a:rPr lang="en-US" sz="1600" dirty="0">
                          <a:effectLst/>
                          <a:latin typeface="Times New Roman"/>
                          <a:ea typeface="Times New Roman"/>
                          <a:cs typeface="Times New Roman"/>
                        </a:rPr>
                        <a:t> </a:t>
                      </a:r>
                      <a:r>
                        <a:rPr lang="en-US" sz="1600" dirty="0">
                          <a:effectLst/>
                          <a:latin typeface="+mj-lt"/>
                          <a:ea typeface="Times New Roman"/>
                          <a:cs typeface="Times New Roman"/>
                        </a:rPr>
                        <a:t>Development</a:t>
                      </a:r>
                    </a:p>
                  </a:txBody>
                  <a:tcPr marL="68580" marR="68580" marT="0" marB="0">
                    <a:solidFill>
                      <a:schemeClr val="accent1">
                        <a:lumMod val="60000"/>
                        <a:lumOff val="40000"/>
                      </a:schemeClr>
                    </a:solidFill>
                  </a:tcPr>
                </a:tc>
                <a:tc>
                  <a:txBody>
                    <a:bodyPr/>
                    <a:lstStyle/>
                    <a:p>
                      <a:pPr marL="0" marR="0" algn="r">
                        <a:lnSpc>
                          <a:spcPct val="150000"/>
                        </a:lnSpc>
                        <a:spcBef>
                          <a:spcPts val="0"/>
                        </a:spcBef>
                        <a:spcAft>
                          <a:spcPts val="0"/>
                        </a:spcAft>
                      </a:pPr>
                      <a:r>
                        <a:rPr lang="en-US" sz="1600" dirty="0">
                          <a:effectLst/>
                        </a:rPr>
                        <a:t>100,000</a:t>
                      </a:r>
                      <a:endParaRPr lang="en-US" sz="16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1"/>
                  </a:ext>
                </a:extLst>
              </a:tr>
              <a:tr h="422475">
                <a:tc>
                  <a:txBody>
                    <a:bodyPr/>
                    <a:lstStyle/>
                    <a:p>
                      <a:pPr marL="0" marR="0" algn="just">
                        <a:lnSpc>
                          <a:spcPct val="150000"/>
                        </a:lnSpc>
                        <a:spcBef>
                          <a:spcPts val="0"/>
                        </a:spcBef>
                        <a:spcAft>
                          <a:spcPts val="0"/>
                        </a:spcAft>
                      </a:pPr>
                      <a:r>
                        <a:rPr lang="en-US" sz="1600" dirty="0">
                          <a:effectLst/>
                        </a:rPr>
                        <a:t>Domain</a:t>
                      </a:r>
                      <a:r>
                        <a:rPr lang="en-US" sz="1600" baseline="0" dirty="0">
                          <a:effectLst/>
                        </a:rPr>
                        <a:t> Hosting</a:t>
                      </a:r>
                      <a:r>
                        <a:rPr lang="en-US" sz="1600" dirty="0">
                          <a:effectLst/>
                        </a:rPr>
                        <a:t> (One time for 12 months)</a:t>
                      </a:r>
                      <a:endParaRPr lang="en-US" sz="1600" dirty="0">
                        <a:effectLst/>
                        <a:latin typeface="Times New Roman"/>
                        <a:ea typeface="Times New Roman"/>
                        <a:cs typeface="Times New Roman"/>
                      </a:endParaRPr>
                    </a:p>
                  </a:txBody>
                  <a:tcPr marL="68580" marR="68580" marT="0" marB="0"/>
                </a:tc>
                <a:tc>
                  <a:txBody>
                    <a:bodyPr/>
                    <a:lstStyle/>
                    <a:p>
                      <a:pPr marL="0" marR="0" algn="r">
                        <a:lnSpc>
                          <a:spcPct val="150000"/>
                        </a:lnSpc>
                        <a:spcBef>
                          <a:spcPts val="0"/>
                        </a:spcBef>
                        <a:spcAft>
                          <a:spcPts val="0"/>
                        </a:spcAft>
                      </a:pPr>
                      <a:r>
                        <a:rPr lang="en-US" sz="1600" dirty="0">
                          <a:effectLst/>
                        </a:rPr>
                        <a:t>70,000</a:t>
                      </a:r>
                      <a:endParaRPr lang="en-US" sz="16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2"/>
                  </a:ext>
                </a:extLst>
              </a:tr>
              <a:tr h="422475">
                <a:tc>
                  <a:txBody>
                    <a:bodyPr/>
                    <a:lstStyle/>
                    <a:p>
                      <a:pPr marL="0" marR="0" algn="just">
                        <a:lnSpc>
                          <a:spcPct val="150000"/>
                        </a:lnSpc>
                        <a:spcBef>
                          <a:spcPts val="0"/>
                        </a:spcBef>
                        <a:spcAft>
                          <a:spcPts val="0"/>
                        </a:spcAft>
                      </a:pPr>
                      <a:r>
                        <a:rPr lang="en-US" sz="1600" dirty="0">
                          <a:effectLst/>
                        </a:rPr>
                        <a:t>Web Portal design &amp; development</a:t>
                      </a:r>
                      <a:endParaRPr lang="en-US" sz="1600" dirty="0">
                        <a:effectLst/>
                        <a:latin typeface="Times New Roman"/>
                        <a:ea typeface="Times New Roman"/>
                        <a:cs typeface="Times New Roman"/>
                      </a:endParaRPr>
                    </a:p>
                  </a:txBody>
                  <a:tcPr marL="68580" marR="68580" marT="0" marB="0">
                    <a:solidFill>
                      <a:schemeClr val="accent1">
                        <a:lumMod val="60000"/>
                        <a:lumOff val="40000"/>
                      </a:schemeClr>
                    </a:solidFill>
                  </a:tcPr>
                </a:tc>
                <a:tc>
                  <a:txBody>
                    <a:bodyPr/>
                    <a:lstStyle/>
                    <a:p>
                      <a:pPr marL="0" marR="0" algn="r">
                        <a:lnSpc>
                          <a:spcPct val="150000"/>
                        </a:lnSpc>
                        <a:spcBef>
                          <a:spcPts val="0"/>
                        </a:spcBef>
                        <a:spcAft>
                          <a:spcPts val="0"/>
                        </a:spcAft>
                      </a:pPr>
                      <a:r>
                        <a:rPr lang="en-US" sz="1600" dirty="0">
                          <a:effectLst/>
                        </a:rPr>
                        <a:t>50,000</a:t>
                      </a:r>
                      <a:endParaRPr lang="en-US" sz="16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3"/>
                  </a:ext>
                </a:extLst>
              </a:tr>
              <a:tr h="422475">
                <a:tc>
                  <a:txBody>
                    <a:bodyPr/>
                    <a:lstStyle/>
                    <a:p>
                      <a:pPr marL="0" marR="0" algn="just">
                        <a:lnSpc>
                          <a:spcPct val="150000"/>
                        </a:lnSpc>
                        <a:spcBef>
                          <a:spcPts val="0"/>
                        </a:spcBef>
                        <a:spcAft>
                          <a:spcPts val="0"/>
                        </a:spcAft>
                      </a:pPr>
                      <a:r>
                        <a:rPr lang="en-US" sz="1600" dirty="0">
                          <a:effectLst/>
                        </a:rPr>
                        <a:t>Android Application Design and Development</a:t>
                      </a:r>
                      <a:endParaRPr lang="en-US" sz="1600" dirty="0">
                        <a:effectLst/>
                        <a:latin typeface="Times New Roman"/>
                        <a:ea typeface="Times New Roman"/>
                        <a:cs typeface="Times New Roman"/>
                      </a:endParaRPr>
                    </a:p>
                  </a:txBody>
                  <a:tcPr marL="68580" marR="68580" marT="0" marB="0"/>
                </a:tc>
                <a:tc>
                  <a:txBody>
                    <a:bodyPr/>
                    <a:lstStyle/>
                    <a:p>
                      <a:pPr marL="0" marR="0" algn="r">
                        <a:lnSpc>
                          <a:spcPct val="150000"/>
                        </a:lnSpc>
                        <a:spcBef>
                          <a:spcPts val="0"/>
                        </a:spcBef>
                        <a:spcAft>
                          <a:spcPts val="0"/>
                        </a:spcAft>
                      </a:pPr>
                      <a:r>
                        <a:rPr lang="en-US" sz="1600" dirty="0">
                          <a:effectLst/>
                        </a:rPr>
                        <a:t>40,000</a:t>
                      </a:r>
                      <a:endParaRPr lang="en-US" sz="16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4"/>
                  </a:ext>
                </a:extLst>
              </a:tr>
              <a:tr h="411480">
                <a:tc>
                  <a:txBody>
                    <a:bodyPr/>
                    <a:lstStyle/>
                    <a:p>
                      <a:pPr marL="0" marR="0" algn="just">
                        <a:lnSpc>
                          <a:spcPct val="150000"/>
                        </a:lnSpc>
                        <a:spcBef>
                          <a:spcPts val="0"/>
                        </a:spcBef>
                        <a:spcAft>
                          <a:spcPts val="0"/>
                        </a:spcAft>
                      </a:pPr>
                      <a:r>
                        <a:rPr lang="en-US" sz="1600" dirty="0">
                          <a:effectLst/>
                        </a:rPr>
                        <a:t>Integration of Payment procedure</a:t>
                      </a:r>
                      <a:endParaRPr lang="en-US" sz="1600" dirty="0">
                        <a:effectLst/>
                        <a:latin typeface="Times New Roman"/>
                        <a:ea typeface="Times New Roman"/>
                        <a:cs typeface="Times New Roman"/>
                      </a:endParaRPr>
                    </a:p>
                  </a:txBody>
                  <a:tcPr marL="68580" marR="68580" marT="0" marB="0">
                    <a:solidFill>
                      <a:schemeClr val="accent1">
                        <a:lumMod val="60000"/>
                        <a:lumOff val="40000"/>
                      </a:schemeClr>
                    </a:solidFill>
                  </a:tcPr>
                </a:tc>
                <a:tc>
                  <a:txBody>
                    <a:bodyPr/>
                    <a:lstStyle/>
                    <a:p>
                      <a:pPr marL="0" marR="0" algn="r">
                        <a:lnSpc>
                          <a:spcPct val="150000"/>
                        </a:lnSpc>
                        <a:spcBef>
                          <a:spcPts val="0"/>
                        </a:spcBef>
                        <a:spcAft>
                          <a:spcPts val="0"/>
                        </a:spcAft>
                      </a:pPr>
                      <a:r>
                        <a:rPr lang="en-US" sz="1600" dirty="0">
                          <a:effectLst/>
                        </a:rPr>
                        <a:t>  50,000</a:t>
                      </a:r>
                      <a:endParaRPr lang="en-US" sz="16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5"/>
                  </a:ext>
                </a:extLst>
              </a:tr>
              <a:tr h="422475">
                <a:tc>
                  <a:txBody>
                    <a:bodyPr/>
                    <a:lstStyle/>
                    <a:p>
                      <a:pPr marL="0" marR="0" algn="just">
                        <a:lnSpc>
                          <a:spcPct val="150000"/>
                        </a:lnSpc>
                        <a:spcBef>
                          <a:spcPts val="0"/>
                        </a:spcBef>
                        <a:spcAft>
                          <a:spcPts val="0"/>
                        </a:spcAft>
                      </a:pPr>
                      <a:r>
                        <a:rPr lang="en-US" sz="1600" dirty="0">
                          <a:effectLst/>
                        </a:rPr>
                        <a:t>Integration of SMS application</a:t>
                      </a:r>
                      <a:endParaRPr lang="en-US" sz="1600" dirty="0">
                        <a:effectLst/>
                        <a:latin typeface="Times New Roman"/>
                        <a:ea typeface="Times New Roman"/>
                        <a:cs typeface="Times New Roman"/>
                      </a:endParaRPr>
                    </a:p>
                  </a:txBody>
                  <a:tcPr marL="68580" marR="68580" marT="0" marB="0"/>
                </a:tc>
                <a:tc>
                  <a:txBody>
                    <a:bodyPr/>
                    <a:lstStyle/>
                    <a:p>
                      <a:pPr marL="0" marR="0" algn="r">
                        <a:lnSpc>
                          <a:spcPct val="150000"/>
                        </a:lnSpc>
                        <a:spcBef>
                          <a:spcPts val="0"/>
                        </a:spcBef>
                        <a:spcAft>
                          <a:spcPts val="0"/>
                        </a:spcAft>
                      </a:pPr>
                      <a:r>
                        <a:rPr lang="en-US" sz="1600" dirty="0">
                          <a:effectLst/>
                        </a:rPr>
                        <a:t>  20,000</a:t>
                      </a:r>
                      <a:endParaRPr lang="en-US" sz="16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6"/>
                  </a:ext>
                </a:extLst>
              </a:tr>
              <a:tr h="436797">
                <a:tc>
                  <a:txBody>
                    <a:bodyPr/>
                    <a:lstStyle/>
                    <a:p>
                      <a:pPr marL="0" marR="0" algn="just">
                        <a:lnSpc>
                          <a:spcPct val="150000"/>
                        </a:lnSpc>
                        <a:spcBef>
                          <a:spcPts val="0"/>
                        </a:spcBef>
                        <a:spcAft>
                          <a:spcPts val="0"/>
                        </a:spcAft>
                      </a:pPr>
                      <a:r>
                        <a:rPr lang="en-US" sz="1600" dirty="0">
                          <a:effectLst/>
                          <a:latin typeface="+mn-lt"/>
                          <a:ea typeface="+mn-ea"/>
                          <a:cs typeface="+mn-cs"/>
                        </a:rPr>
                        <a:t>Scanner for document Scan</a:t>
                      </a:r>
                      <a:endParaRPr lang="en-US" sz="1600" dirty="0">
                        <a:effectLst/>
                        <a:latin typeface="Times New Roman"/>
                        <a:ea typeface="Times New Roman"/>
                        <a:cs typeface="Times New Roman"/>
                      </a:endParaRPr>
                    </a:p>
                  </a:txBody>
                  <a:tcPr marL="68580" marR="68580" marT="0" marB="0">
                    <a:solidFill>
                      <a:schemeClr val="accent1">
                        <a:lumMod val="60000"/>
                        <a:lumOff val="40000"/>
                      </a:schemeClr>
                    </a:solidFill>
                  </a:tcPr>
                </a:tc>
                <a:tc>
                  <a:txBody>
                    <a:bodyPr/>
                    <a:lstStyle/>
                    <a:p>
                      <a:pPr marL="0" marR="0" algn="r">
                        <a:lnSpc>
                          <a:spcPct val="150000"/>
                        </a:lnSpc>
                        <a:spcBef>
                          <a:spcPts val="0"/>
                        </a:spcBef>
                        <a:spcAft>
                          <a:spcPts val="0"/>
                        </a:spcAft>
                      </a:pPr>
                      <a:r>
                        <a:rPr lang="en-US" sz="1600" dirty="0">
                          <a:effectLst/>
                          <a:latin typeface="+mn-lt"/>
                          <a:ea typeface="+mn-ea"/>
                          <a:cs typeface="+mn-cs"/>
                        </a:rPr>
                        <a:t>20,000</a:t>
                      </a:r>
                      <a:endParaRPr lang="en-US" sz="16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7"/>
                  </a:ext>
                </a:extLst>
              </a:tr>
              <a:tr h="436797">
                <a:tc>
                  <a:txBody>
                    <a:bodyPr/>
                    <a:lstStyle/>
                    <a:p>
                      <a:pPr marL="0" marR="0" algn="just">
                        <a:lnSpc>
                          <a:spcPct val="150000"/>
                        </a:lnSpc>
                        <a:spcBef>
                          <a:spcPts val="0"/>
                        </a:spcBef>
                        <a:spcAft>
                          <a:spcPts val="0"/>
                        </a:spcAft>
                      </a:pPr>
                      <a:r>
                        <a:rPr lang="en-US" sz="1600" dirty="0">
                          <a:effectLst/>
                          <a:latin typeface="+mj-lt"/>
                          <a:ea typeface="Times New Roman"/>
                          <a:cs typeface="Times New Roman"/>
                        </a:rPr>
                        <a:t>  Total</a:t>
                      </a:r>
                    </a:p>
                  </a:txBody>
                  <a:tcPr marL="68580" marR="68580" marT="0" marB="0"/>
                </a:tc>
                <a:tc>
                  <a:txBody>
                    <a:bodyPr/>
                    <a:lstStyle/>
                    <a:p>
                      <a:pPr marL="0" marR="0" algn="r">
                        <a:lnSpc>
                          <a:spcPct val="150000"/>
                        </a:lnSpc>
                        <a:spcBef>
                          <a:spcPts val="0"/>
                        </a:spcBef>
                        <a:spcAft>
                          <a:spcPts val="0"/>
                        </a:spcAft>
                      </a:pPr>
                      <a:r>
                        <a:rPr lang="en-US" sz="1600" dirty="0">
                          <a:effectLst/>
                          <a:latin typeface="+mj-lt"/>
                          <a:ea typeface="Times New Roman"/>
                          <a:cs typeface="Times New Roman"/>
                        </a:rPr>
                        <a:t>350,000 TK</a:t>
                      </a:r>
                    </a:p>
                  </a:txBody>
                  <a:tcPr marL="68580" marR="68580" marT="0" marB="0"/>
                </a:tc>
                <a:extLst>
                  <a:ext uri="{0D108BD9-81ED-4DB2-BD59-A6C34878D82A}">
                    <a16:rowId xmlns:a16="http://schemas.microsoft.com/office/drawing/2014/main" val="2112110173"/>
                  </a:ext>
                </a:extLst>
              </a:tr>
            </a:tbl>
          </a:graphicData>
        </a:graphic>
      </p:graphicFrame>
      <p:sp>
        <p:nvSpPr>
          <p:cNvPr id="28" name="Freeform: Shape 23">
            <a:extLst>
              <a:ext uri="{FF2B5EF4-FFF2-40B4-BE49-F238E27FC236}">
                <a16:creationId xmlns:a16="http://schemas.microsoft.com/office/drawing/2014/main" id="{0AB5C258-C06B-4B1B-937D-DA569DB7552C}"/>
              </a:ext>
            </a:extLst>
          </p:cNvPr>
          <p:cNvSpPr/>
          <p:nvPr/>
        </p:nvSpPr>
        <p:spPr>
          <a:xfrm rot="18326748" flipH="1" flipV="1">
            <a:off x="-26471" y="5873988"/>
            <a:ext cx="2019788" cy="666266"/>
          </a:xfrm>
          <a:custGeom>
            <a:avLst/>
            <a:gdLst>
              <a:gd name="connsiteX0" fmla="*/ 2141990 w 2204904"/>
              <a:gd name="connsiteY0" fmla="*/ 577887 h 666266"/>
              <a:gd name="connsiteX1" fmla="*/ 2204904 w 2204904"/>
              <a:gd name="connsiteY1" fmla="*/ 666266 h 666266"/>
              <a:gd name="connsiteX2" fmla="*/ 1379318 w 2204904"/>
              <a:gd name="connsiteY2" fmla="*/ 666266 h 666266"/>
              <a:gd name="connsiteX3" fmla="*/ 1335129 w 2204904"/>
              <a:gd name="connsiteY3" fmla="*/ 622077 h 666266"/>
              <a:gd name="connsiteX4" fmla="*/ 1379318 w 2204904"/>
              <a:gd name="connsiteY4" fmla="*/ 577887 h 666266"/>
              <a:gd name="connsiteX5" fmla="*/ 1936301 w 2204904"/>
              <a:gd name="connsiteY5" fmla="*/ 288944 h 666266"/>
              <a:gd name="connsiteX6" fmla="*/ 1999215 w 2204904"/>
              <a:gd name="connsiteY6" fmla="*/ 377322 h 666266"/>
              <a:gd name="connsiteX7" fmla="*/ 711754 w 2204904"/>
              <a:gd name="connsiteY7" fmla="*/ 377322 h 666266"/>
              <a:gd name="connsiteX8" fmla="*/ 667564 w 2204904"/>
              <a:gd name="connsiteY8" fmla="*/ 333133 h 666266"/>
              <a:gd name="connsiteX9" fmla="*/ 711754 w 2204904"/>
              <a:gd name="connsiteY9" fmla="*/ 288944 h 666266"/>
              <a:gd name="connsiteX10" fmla="*/ 1730611 w 2204904"/>
              <a:gd name="connsiteY10" fmla="*/ 0 h 666266"/>
              <a:gd name="connsiteX11" fmla="*/ 1793525 w 2204904"/>
              <a:gd name="connsiteY11" fmla="*/ 88378 h 666266"/>
              <a:gd name="connsiteX12" fmla="*/ 44189 w 2204904"/>
              <a:gd name="connsiteY12" fmla="*/ 88378 h 666266"/>
              <a:gd name="connsiteX13" fmla="*/ 0 w 2204904"/>
              <a:gd name="connsiteY13" fmla="*/ 44189 h 666266"/>
              <a:gd name="connsiteX14" fmla="*/ 44190 w 2204904"/>
              <a:gd name="connsiteY14" fmla="*/ 0 h 66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04904" h="666266">
                <a:moveTo>
                  <a:pt x="2141990" y="577887"/>
                </a:moveTo>
                <a:lnTo>
                  <a:pt x="2204904" y="666266"/>
                </a:lnTo>
                <a:lnTo>
                  <a:pt x="1379318" y="666266"/>
                </a:lnTo>
                <a:cubicBezTo>
                  <a:pt x="1354913" y="666266"/>
                  <a:pt x="1335129" y="646482"/>
                  <a:pt x="1335129" y="622077"/>
                </a:cubicBezTo>
                <a:cubicBezTo>
                  <a:pt x="1335129" y="597671"/>
                  <a:pt x="1354913" y="577888"/>
                  <a:pt x="1379318" y="577887"/>
                </a:cubicBezTo>
                <a:close/>
                <a:moveTo>
                  <a:pt x="1936301" y="288944"/>
                </a:moveTo>
                <a:lnTo>
                  <a:pt x="1999215" y="377322"/>
                </a:lnTo>
                <a:lnTo>
                  <a:pt x="711754" y="377322"/>
                </a:lnTo>
                <a:cubicBezTo>
                  <a:pt x="687349" y="377322"/>
                  <a:pt x="667564" y="357538"/>
                  <a:pt x="667564" y="333133"/>
                </a:cubicBezTo>
                <a:cubicBezTo>
                  <a:pt x="667564" y="308728"/>
                  <a:pt x="687348" y="288944"/>
                  <a:pt x="711754" y="288944"/>
                </a:cubicBezTo>
                <a:close/>
                <a:moveTo>
                  <a:pt x="1730611" y="0"/>
                </a:moveTo>
                <a:lnTo>
                  <a:pt x="1793525" y="88378"/>
                </a:lnTo>
                <a:lnTo>
                  <a:pt x="44189" y="88378"/>
                </a:lnTo>
                <a:cubicBezTo>
                  <a:pt x="19785" y="88379"/>
                  <a:pt x="1" y="68594"/>
                  <a:pt x="0" y="44189"/>
                </a:cubicBezTo>
                <a:cubicBezTo>
                  <a:pt x="0" y="19783"/>
                  <a:pt x="19784" y="0"/>
                  <a:pt x="4419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02247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DB266F0C-139C-4E50-B515-69EB212579AA}"/>
              </a:ext>
            </a:extLst>
          </p:cNvPr>
          <p:cNvCxnSpPr>
            <a:cxnSpLocks/>
          </p:cNvCxnSpPr>
          <p:nvPr/>
        </p:nvCxnSpPr>
        <p:spPr>
          <a:xfrm flipH="1">
            <a:off x="879233" y="3924908"/>
            <a:ext cx="10454053" cy="0"/>
          </a:xfrm>
          <a:prstGeom prst="line">
            <a:avLst/>
          </a:prstGeom>
          <a:ln w="63500">
            <a:solidFill>
              <a:schemeClr val="accent1"/>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2397161-147B-47C1-B67F-06DCF3720536}"/>
              </a:ext>
            </a:extLst>
          </p:cNvPr>
          <p:cNvCxnSpPr/>
          <p:nvPr/>
        </p:nvCxnSpPr>
        <p:spPr>
          <a:xfrm>
            <a:off x="1246738" y="3930116"/>
            <a:ext cx="0" cy="1344149"/>
          </a:xfrm>
          <a:prstGeom prst="line">
            <a:avLst/>
          </a:prstGeom>
          <a:ln w="254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D674DDF-1218-4CA6-83F9-C23D9DA05BF6}"/>
              </a:ext>
            </a:extLst>
          </p:cNvPr>
          <p:cNvCxnSpPr/>
          <p:nvPr/>
        </p:nvCxnSpPr>
        <p:spPr>
          <a:xfrm>
            <a:off x="4559552" y="3930116"/>
            <a:ext cx="0" cy="1344149"/>
          </a:xfrm>
          <a:prstGeom prst="line">
            <a:avLst/>
          </a:prstGeom>
          <a:ln w="254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7C113A0-D8E1-4798-B208-4230A414EF5C}"/>
              </a:ext>
            </a:extLst>
          </p:cNvPr>
          <p:cNvCxnSpPr/>
          <p:nvPr/>
        </p:nvCxnSpPr>
        <p:spPr>
          <a:xfrm>
            <a:off x="7872366" y="3930116"/>
            <a:ext cx="0" cy="1344149"/>
          </a:xfrm>
          <a:prstGeom prst="line">
            <a:avLst/>
          </a:prstGeom>
          <a:ln w="254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FC7915D-B5E2-4A03-A87B-80D7A191B7B2}"/>
              </a:ext>
            </a:extLst>
          </p:cNvPr>
          <p:cNvCxnSpPr/>
          <p:nvPr/>
        </p:nvCxnSpPr>
        <p:spPr>
          <a:xfrm>
            <a:off x="2903145" y="2575807"/>
            <a:ext cx="0" cy="1344149"/>
          </a:xfrm>
          <a:prstGeom prst="line">
            <a:avLst/>
          </a:prstGeom>
          <a:ln w="254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DB4A01F-2A3D-475B-B64C-AB0C8BE6BFE9}"/>
              </a:ext>
            </a:extLst>
          </p:cNvPr>
          <p:cNvCxnSpPr/>
          <p:nvPr/>
        </p:nvCxnSpPr>
        <p:spPr>
          <a:xfrm>
            <a:off x="6215959" y="2575807"/>
            <a:ext cx="0" cy="1344149"/>
          </a:xfrm>
          <a:prstGeom prst="line">
            <a:avLst/>
          </a:prstGeom>
          <a:ln w="254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DEDA5DB-08CE-4629-994B-1D3D20E2329D}"/>
              </a:ext>
            </a:extLst>
          </p:cNvPr>
          <p:cNvCxnSpPr/>
          <p:nvPr/>
        </p:nvCxnSpPr>
        <p:spPr>
          <a:xfrm>
            <a:off x="9528771" y="2575807"/>
            <a:ext cx="0" cy="1344149"/>
          </a:xfrm>
          <a:prstGeom prst="line">
            <a:avLst/>
          </a:prstGeom>
          <a:ln w="254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8EE71B8E-27B6-4EE3-A5E9-DAABECA7155E}"/>
              </a:ext>
            </a:extLst>
          </p:cNvPr>
          <p:cNvGrpSpPr/>
          <p:nvPr/>
        </p:nvGrpSpPr>
        <p:grpSpPr>
          <a:xfrm>
            <a:off x="3024812" y="2511434"/>
            <a:ext cx="3022597" cy="1532212"/>
            <a:chOff x="2602569" y="2664983"/>
            <a:chExt cx="3022597" cy="1532212"/>
          </a:xfrm>
        </p:grpSpPr>
        <p:sp>
          <p:nvSpPr>
            <p:cNvPr id="56" name="TextBox 55">
              <a:extLst>
                <a:ext uri="{FF2B5EF4-FFF2-40B4-BE49-F238E27FC236}">
                  <a16:creationId xmlns:a16="http://schemas.microsoft.com/office/drawing/2014/main" id="{0E500780-802C-406B-BE4E-34A96EBCBA0A}"/>
                </a:ext>
              </a:extLst>
            </p:cNvPr>
            <p:cNvSpPr txBox="1"/>
            <p:nvPr/>
          </p:nvSpPr>
          <p:spPr>
            <a:xfrm>
              <a:off x="2602569" y="3070733"/>
              <a:ext cx="3022597" cy="1126462"/>
            </a:xfrm>
            <a:prstGeom prst="rect">
              <a:avLst/>
            </a:prstGeom>
            <a:noFill/>
            <a:ln>
              <a:noFill/>
            </a:ln>
          </p:spPr>
          <p:txBody>
            <a:bodyPr wrap="square" rtlCol="0">
              <a:spAutoFit/>
            </a:bodyPr>
            <a:lstStyle/>
            <a:p>
              <a:pPr>
                <a:lnSpc>
                  <a:spcPct val="115000"/>
                </a:lnSpc>
                <a:tabLst>
                  <a:tab pos="755015" algn="l"/>
                </a:tabLst>
              </a:pPr>
              <a:r>
                <a:rPr lang="en-US" sz="1200" dirty="0"/>
                <a:t>Designing and development of database,</a:t>
              </a:r>
            </a:p>
            <a:p>
              <a:pPr>
                <a:lnSpc>
                  <a:spcPct val="115000"/>
                </a:lnSpc>
                <a:tabLst>
                  <a:tab pos="755015" algn="l"/>
                </a:tabLst>
              </a:pPr>
              <a:r>
                <a:rPr lang="en-US" sz="1200" dirty="0"/>
                <a:t>navigation scheme of web portal, integrate features, custom controls and Ul for Software and website.</a:t>
              </a:r>
            </a:p>
            <a:p>
              <a:endParaRPr lang="ko-KR" altLang="en-US" sz="1200" dirty="0">
                <a:solidFill>
                  <a:schemeClr val="accent2">
                    <a:lumMod val="75000"/>
                  </a:schemeClr>
                </a:solidFill>
                <a:cs typeface="Arial" pitchFamily="34" charset="0"/>
              </a:endParaRPr>
            </a:p>
          </p:txBody>
        </p:sp>
        <p:sp>
          <p:nvSpPr>
            <p:cNvPr id="81" name="TextBox 80">
              <a:extLst>
                <a:ext uri="{FF2B5EF4-FFF2-40B4-BE49-F238E27FC236}">
                  <a16:creationId xmlns:a16="http://schemas.microsoft.com/office/drawing/2014/main" id="{B91A2E27-965E-49BF-BF61-04F3EE0B7CD3}"/>
                </a:ext>
              </a:extLst>
            </p:cNvPr>
            <p:cNvSpPr txBox="1"/>
            <p:nvPr/>
          </p:nvSpPr>
          <p:spPr>
            <a:xfrm>
              <a:off x="2602569" y="2664983"/>
              <a:ext cx="1902246" cy="461665"/>
            </a:xfrm>
            <a:prstGeom prst="rect">
              <a:avLst/>
            </a:prstGeom>
            <a:noFill/>
            <a:ln w="3175">
              <a:noFill/>
            </a:ln>
          </p:spPr>
          <p:txBody>
            <a:bodyPr wrap="square" rtlCol="0" anchor="ctr">
              <a:spAutoFit/>
            </a:bodyPr>
            <a:lstStyle/>
            <a:p>
              <a:r>
                <a:rPr lang="en-US" altLang="ko-KR" sz="1200" b="1" dirty="0">
                  <a:solidFill>
                    <a:schemeClr val="accent2">
                      <a:lumMod val="75000"/>
                    </a:schemeClr>
                  </a:solidFill>
                  <a:cs typeface="Arial" pitchFamily="34" charset="0"/>
                </a:rPr>
                <a:t>Design Development and integration</a:t>
              </a:r>
              <a:endParaRPr lang="ko-KR" altLang="en-US" sz="1200" b="1" dirty="0">
                <a:solidFill>
                  <a:schemeClr val="accent2">
                    <a:lumMod val="75000"/>
                  </a:schemeClr>
                </a:solidFill>
                <a:cs typeface="Arial" pitchFamily="34" charset="0"/>
              </a:endParaRPr>
            </a:p>
          </p:txBody>
        </p:sp>
      </p:grpSp>
      <p:grpSp>
        <p:nvGrpSpPr>
          <p:cNvPr id="83" name="Group 82">
            <a:extLst>
              <a:ext uri="{FF2B5EF4-FFF2-40B4-BE49-F238E27FC236}">
                <a16:creationId xmlns:a16="http://schemas.microsoft.com/office/drawing/2014/main" id="{F07C4095-8763-4E3C-A034-B196AB6E222B}"/>
              </a:ext>
            </a:extLst>
          </p:cNvPr>
          <p:cNvGrpSpPr/>
          <p:nvPr/>
        </p:nvGrpSpPr>
        <p:grpSpPr>
          <a:xfrm>
            <a:off x="6353882" y="2667986"/>
            <a:ext cx="1885987" cy="1004857"/>
            <a:chOff x="4698620" y="2723250"/>
            <a:chExt cx="1885987" cy="1004857"/>
          </a:xfrm>
        </p:grpSpPr>
        <p:sp>
          <p:nvSpPr>
            <p:cNvPr id="84" name="TextBox 83">
              <a:extLst>
                <a:ext uri="{FF2B5EF4-FFF2-40B4-BE49-F238E27FC236}">
                  <a16:creationId xmlns:a16="http://schemas.microsoft.com/office/drawing/2014/main" id="{B505BAAE-C72A-496B-AB6B-D35D022E0616}"/>
                </a:ext>
              </a:extLst>
            </p:cNvPr>
            <p:cNvSpPr txBox="1"/>
            <p:nvPr/>
          </p:nvSpPr>
          <p:spPr>
            <a:xfrm>
              <a:off x="4698620" y="2998677"/>
              <a:ext cx="1885987" cy="729430"/>
            </a:xfrm>
            <a:prstGeom prst="rect">
              <a:avLst/>
            </a:prstGeom>
            <a:noFill/>
            <a:ln>
              <a:noFill/>
            </a:ln>
          </p:spPr>
          <p:txBody>
            <a:bodyPr wrap="square" rtlCol="0">
              <a:spAutoFit/>
            </a:bodyPr>
            <a:lstStyle/>
            <a:p>
              <a:pPr>
                <a:lnSpc>
                  <a:spcPct val="115000"/>
                </a:lnSpc>
                <a:tabLst>
                  <a:tab pos="755015" algn="l"/>
                </a:tabLst>
              </a:pPr>
              <a:r>
                <a:rPr lang="en-US" sz="1200" dirty="0"/>
                <a:t>Apply for merchant account and integration of Payment Gateways</a:t>
              </a:r>
              <a:endParaRPr lang="en-US" sz="1100" dirty="0">
                <a:latin typeface="Calibri"/>
                <a:ea typeface="Calibri"/>
                <a:cs typeface="Times New Roman"/>
              </a:endParaRPr>
            </a:p>
          </p:txBody>
        </p:sp>
        <p:sp>
          <p:nvSpPr>
            <p:cNvPr id="85" name="TextBox 84">
              <a:extLst>
                <a:ext uri="{FF2B5EF4-FFF2-40B4-BE49-F238E27FC236}">
                  <a16:creationId xmlns:a16="http://schemas.microsoft.com/office/drawing/2014/main" id="{A507F568-9CF4-4207-9AB0-54897E052B60}"/>
                </a:ext>
              </a:extLst>
            </p:cNvPr>
            <p:cNvSpPr txBox="1"/>
            <p:nvPr/>
          </p:nvSpPr>
          <p:spPr>
            <a:xfrm>
              <a:off x="4698620" y="2723250"/>
              <a:ext cx="1681201" cy="276999"/>
            </a:xfrm>
            <a:prstGeom prst="rect">
              <a:avLst/>
            </a:prstGeom>
            <a:noFill/>
            <a:ln w="3175">
              <a:noFill/>
            </a:ln>
          </p:spPr>
          <p:txBody>
            <a:bodyPr wrap="square" rtlCol="0" anchor="ctr">
              <a:spAutoFit/>
            </a:bodyPr>
            <a:lstStyle/>
            <a:p>
              <a:r>
                <a:rPr lang="en-US" altLang="ko-KR" sz="1200" b="1" dirty="0">
                  <a:solidFill>
                    <a:schemeClr val="accent2">
                      <a:lumMod val="75000"/>
                    </a:schemeClr>
                  </a:solidFill>
                  <a:cs typeface="Arial" pitchFamily="34" charset="0"/>
                </a:rPr>
                <a:t>Payment Method</a:t>
              </a:r>
              <a:endParaRPr lang="ko-KR" altLang="en-US" sz="1200" b="1" dirty="0">
                <a:solidFill>
                  <a:schemeClr val="accent2">
                    <a:lumMod val="75000"/>
                  </a:schemeClr>
                </a:solidFill>
                <a:cs typeface="Arial" pitchFamily="34" charset="0"/>
              </a:endParaRPr>
            </a:p>
          </p:txBody>
        </p:sp>
      </p:grpSp>
      <p:grpSp>
        <p:nvGrpSpPr>
          <p:cNvPr id="87" name="Group 86">
            <a:extLst>
              <a:ext uri="{FF2B5EF4-FFF2-40B4-BE49-F238E27FC236}">
                <a16:creationId xmlns:a16="http://schemas.microsoft.com/office/drawing/2014/main" id="{F73958D5-0F29-409E-BF38-21940ABA0B0E}"/>
              </a:ext>
            </a:extLst>
          </p:cNvPr>
          <p:cNvGrpSpPr/>
          <p:nvPr/>
        </p:nvGrpSpPr>
        <p:grpSpPr>
          <a:xfrm>
            <a:off x="9647948" y="2642570"/>
            <a:ext cx="2352682" cy="1603000"/>
            <a:chOff x="6822530" y="2621514"/>
            <a:chExt cx="2001173" cy="1603000"/>
          </a:xfrm>
        </p:grpSpPr>
        <p:sp>
          <p:nvSpPr>
            <p:cNvPr id="88" name="TextBox 87">
              <a:extLst>
                <a:ext uri="{FF2B5EF4-FFF2-40B4-BE49-F238E27FC236}">
                  <a16:creationId xmlns:a16="http://schemas.microsoft.com/office/drawing/2014/main" id="{D7B243EA-D89E-40CB-8668-0ACA612C600E}"/>
                </a:ext>
              </a:extLst>
            </p:cNvPr>
            <p:cNvSpPr txBox="1"/>
            <p:nvPr/>
          </p:nvSpPr>
          <p:spPr>
            <a:xfrm>
              <a:off x="6822530" y="2885686"/>
              <a:ext cx="2001173" cy="1338828"/>
            </a:xfrm>
            <a:prstGeom prst="rect">
              <a:avLst/>
            </a:prstGeom>
            <a:noFill/>
            <a:ln>
              <a:noFill/>
            </a:ln>
          </p:spPr>
          <p:txBody>
            <a:bodyPr wrap="square" rtlCol="0">
              <a:spAutoFit/>
            </a:bodyPr>
            <a:lstStyle/>
            <a:p>
              <a:pPr>
                <a:lnSpc>
                  <a:spcPct val="115000"/>
                </a:lnSpc>
                <a:tabLst>
                  <a:tab pos="755015" algn="l"/>
                </a:tabLst>
              </a:pPr>
              <a:r>
                <a:rPr lang="en-US" sz="1200" dirty="0"/>
                <a:t>Setup of dedicated support team for maintenance and support</a:t>
              </a:r>
              <a:r>
                <a:rPr lang="en-US" sz="1100" dirty="0"/>
                <a:t> </a:t>
              </a:r>
              <a:r>
                <a:rPr lang="en-US" sz="1200" dirty="0"/>
                <a:t>Continual improvement on agreed terms</a:t>
              </a:r>
              <a:endParaRPr lang="en-US" sz="1100" dirty="0">
                <a:latin typeface="Calibri"/>
                <a:ea typeface="Calibri"/>
                <a:cs typeface="Times New Roman"/>
              </a:endParaRPr>
            </a:p>
            <a:p>
              <a:endParaRPr lang="ko-KR" altLang="en-US" sz="1200" dirty="0">
                <a:solidFill>
                  <a:schemeClr val="accent2">
                    <a:lumMod val="75000"/>
                  </a:schemeClr>
                </a:solidFill>
                <a:cs typeface="Arial" pitchFamily="34" charset="0"/>
              </a:endParaRPr>
            </a:p>
          </p:txBody>
        </p:sp>
        <p:sp>
          <p:nvSpPr>
            <p:cNvPr id="89" name="TextBox 88">
              <a:extLst>
                <a:ext uri="{FF2B5EF4-FFF2-40B4-BE49-F238E27FC236}">
                  <a16:creationId xmlns:a16="http://schemas.microsoft.com/office/drawing/2014/main" id="{8C049969-1E63-4A48-99F9-E71A56D36F79}"/>
                </a:ext>
              </a:extLst>
            </p:cNvPr>
            <p:cNvSpPr txBox="1"/>
            <p:nvPr/>
          </p:nvSpPr>
          <p:spPr>
            <a:xfrm>
              <a:off x="6822530" y="2621514"/>
              <a:ext cx="1874049" cy="461665"/>
            </a:xfrm>
            <a:prstGeom prst="rect">
              <a:avLst/>
            </a:prstGeom>
            <a:noFill/>
            <a:ln w="3175">
              <a:noFill/>
            </a:ln>
          </p:spPr>
          <p:txBody>
            <a:bodyPr wrap="square" rtlCol="0" anchor="ctr">
              <a:spAutoFit/>
            </a:bodyPr>
            <a:lstStyle/>
            <a:p>
              <a:r>
                <a:rPr lang="en-US" sz="1200" b="1" dirty="0">
                  <a:solidFill>
                    <a:schemeClr val="accent2">
                      <a:lumMod val="75000"/>
                    </a:schemeClr>
                  </a:solidFill>
                </a:rPr>
                <a:t>Maintenance and Support</a:t>
              </a:r>
              <a:endParaRPr lang="en-US" sz="1100" b="1" dirty="0">
                <a:solidFill>
                  <a:schemeClr val="accent2">
                    <a:lumMod val="75000"/>
                  </a:schemeClr>
                </a:solidFill>
                <a:latin typeface="Calibri"/>
                <a:ea typeface="Calibri"/>
                <a:cs typeface="Times New Roman"/>
              </a:endParaRPr>
            </a:p>
            <a:p>
              <a:endParaRPr lang="ko-KR" altLang="en-US" sz="1200" b="1" dirty="0">
                <a:solidFill>
                  <a:schemeClr val="accent2">
                    <a:lumMod val="75000"/>
                  </a:schemeClr>
                </a:solidFill>
                <a:cs typeface="Arial" pitchFamily="34" charset="0"/>
              </a:endParaRPr>
            </a:p>
          </p:txBody>
        </p:sp>
      </p:grpSp>
      <p:grpSp>
        <p:nvGrpSpPr>
          <p:cNvPr id="91" name="Group 90">
            <a:extLst>
              <a:ext uri="{FF2B5EF4-FFF2-40B4-BE49-F238E27FC236}">
                <a16:creationId xmlns:a16="http://schemas.microsoft.com/office/drawing/2014/main" id="{4D85F9D0-2FED-4B92-990A-38BB1FE93824}"/>
              </a:ext>
            </a:extLst>
          </p:cNvPr>
          <p:cNvGrpSpPr/>
          <p:nvPr/>
        </p:nvGrpSpPr>
        <p:grpSpPr>
          <a:xfrm>
            <a:off x="1342187" y="4201823"/>
            <a:ext cx="2305557" cy="1137754"/>
            <a:chOff x="1418889" y="4118530"/>
            <a:chExt cx="2058826" cy="1137754"/>
          </a:xfrm>
        </p:grpSpPr>
        <p:sp>
          <p:nvSpPr>
            <p:cNvPr id="92" name="TextBox 91">
              <a:extLst>
                <a:ext uri="{FF2B5EF4-FFF2-40B4-BE49-F238E27FC236}">
                  <a16:creationId xmlns:a16="http://schemas.microsoft.com/office/drawing/2014/main" id="{6C8EF92D-ACE9-4819-927F-D8AFF220E1FC}"/>
                </a:ext>
              </a:extLst>
            </p:cNvPr>
            <p:cNvSpPr txBox="1"/>
            <p:nvPr/>
          </p:nvSpPr>
          <p:spPr>
            <a:xfrm>
              <a:off x="1418889" y="4540511"/>
              <a:ext cx="2058826" cy="715773"/>
            </a:xfrm>
            <a:prstGeom prst="rect">
              <a:avLst/>
            </a:prstGeom>
            <a:noFill/>
            <a:ln>
              <a:noFill/>
            </a:ln>
          </p:spPr>
          <p:txBody>
            <a:bodyPr wrap="square" rtlCol="0">
              <a:spAutoFit/>
            </a:bodyPr>
            <a:lstStyle/>
            <a:p>
              <a:pPr>
                <a:lnSpc>
                  <a:spcPct val="115000"/>
                </a:lnSpc>
                <a:tabLst>
                  <a:tab pos="755015" algn="l"/>
                </a:tabLst>
              </a:pPr>
              <a:r>
                <a:rPr lang="en-US" sz="1200" dirty="0"/>
                <a:t>Proposal review and Signoff . Advance Payment as specified in payment plan</a:t>
              </a:r>
              <a:endParaRPr lang="en-US" sz="1200" dirty="0">
                <a:latin typeface="Calibri"/>
                <a:ea typeface="Calibri"/>
                <a:cs typeface="Times New Roman"/>
              </a:endParaRPr>
            </a:p>
          </p:txBody>
        </p:sp>
        <p:sp>
          <p:nvSpPr>
            <p:cNvPr id="93" name="TextBox 92">
              <a:extLst>
                <a:ext uri="{FF2B5EF4-FFF2-40B4-BE49-F238E27FC236}">
                  <a16:creationId xmlns:a16="http://schemas.microsoft.com/office/drawing/2014/main" id="{5E5BEB32-94CE-4CCC-ADC7-1EDB3390C732}"/>
                </a:ext>
              </a:extLst>
            </p:cNvPr>
            <p:cNvSpPr txBox="1"/>
            <p:nvPr/>
          </p:nvSpPr>
          <p:spPr>
            <a:xfrm>
              <a:off x="1418889" y="4118530"/>
              <a:ext cx="1681201" cy="646331"/>
            </a:xfrm>
            <a:prstGeom prst="rect">
              <a:avLst/>
            </a:prstGeom>
            <a:noFill/>
            <a:ln w="3175">
              <a:noFill/>
            </a:ln>
          </p:spPr>
          <p:txBody>
            <a:bodyPr wrap="square" rtlCol="0" anchor="ctr">
              <a:spAutoFit/>
            </a:bodyPr>
            <a:lstStyle/>
            <a:p>
              <a:r>
                <a:rPr lang="en-US" altLang="ko-KR" sz="1200" b="1" dirty="0">
                  <a:solidFill>
                    <a:schemeClr val="accent2">
                      <a:lumMod val="75000"/>
                    </a:schemeClr>
                  </a:solidFill>
                  <a:cs typeface="Arial" pitchFamily="34" charset="0"/>
                </a:rPr>
                <a:t>Review, Signoff and Planning</a:t>
              </a:r>
            </a:p>
            <a:p>
              <a:pPr algn="ctr"/>
              <a:endParaRPr lang="ko-KR" altLang="en-US" sz="1200" dirty="0">
                <a:solidFill>
                  <a:schemeClr val="accent2">
                    <a:lumMod val="75000"/>
                  </a:schemeClr>
                </a:solidFill>
                <a:cs typeface="Arial" pitchFamily="34" charset="0"/>
              </a:endParaRPr>
            </a:p>
          </p:txBody>
        </p:sp>
      </p:grpSp>
      <p:grpSp>
        <p:nvGrpSpPr>
          <p:cNvPr id="95" name="Group 94">
            <a:extLst>
              <a:ext uri="{FF2B5EF4-FFF2-40B4-BE49-F238E27FC236}">
                <a16:creationId xmlns:a16="http://schemas.microsoft.com/office/drawing/2014/main" id="{C87FB8EC-98DC-419F-B07D-AEF1B5DD27BA}"/>
              </a:ext>
            </a:extLst>
          </p:cNvPr>
          <p:cNvGrpSpPr/>
          <p:nvPr/>
        </p:nvGrpSpPr>
        <p:grpSpPr>
          <a:xfrm>
            <a:off x="4689346" y="4102849"/>
            <a:ext cx="2638555" cy="1517122"/>
            <a:chOff x="3584591" y="4210863"/>
            <a:chExt cx="1681202" cy="1517122"/>
          </a:xfrm>
        </p:grpSpPr>
        <p:sp>
          <p:nvSpPr>
            <p:cNvPr id="96" name="TextBox 95">
              <a:extLst>
                <a:ext uri="{FF2B5EF4-FFF2-40B4-BE49-F238E27FC236}">
                  <a16:creationId xmlns:a16="http://schemas.microsoft.com/office/drawing/2014/main" id="{17318B26-869E-4070-AC26-948A715EF63E}"/>
                </a:ext>
              </a:extLst>
            </p:cNvPr>
            <p:cNvSpPr txBox="1"/>
            <p:nvPr/>
          </p:nvSpPr>
          <p:spPr>
            <a:xfrm>
              <a:off x="3584591" y="4601523"/>
              <a:ext cx="1681201" cy="1126462"/>
            </a:xfrm>
            <a:prstGeom prst="rect">
              <a:avLst/>
            </a:prstGeom>
            <a:noFill/>
            <a:ln>
              <a:noFill/>
            </a:ln>
          </p:spPr>
          <p:txBody>
            <a:bodyPr wrap="square" rtlCol="0">
              <a:spAutoFit/>
            </a:bodyPr>
            <a:lstStyle/>
            <a:p>
              <a:pPr>
                <a:lnSpc>
                  <a:spcPct val="115000"/>
                </a:lnSpc>
                <a:tabLst>
                  <a:tab pos="755015" algn="l"/>
                </a:tabLst>
              </a:pPr>
              <a:r>
                <a:rPr lang="en-US" sz="1200" dirty="0"/>
                <a:t>Review/edit web portal and android app Test all links, forms, integrated applications and email addresses to make sure they all work effectively</a:t>
              </a:r>
            </a:p>
            <a:p>
              <a:endParaRPr lang="ko-KR" altLang="en-US" sz="1200" dirty="0">
                <a:solidFill>
                  <a:schemeClr val="accent2">
                    <a:lumMod val="75000"/>
                  </a:schemeClr>
                </a:solidFill>
                <a:cs typeface="Arial" pitchFamily="34" charset="0"/>
              </a:endParaRPr>
            </a:p>
          </p:txBody>
        </p:sp>
        <p:sp>
          <p:nvSpPr>
            <p:cNvPr id="97" name="TextBox 96">
              <a:extLst>
                <a:ext uri="{FF2B5EF4-FFF2-40B4-BE49-F238E27FC236}">
                  <a16:creationId xmlns:a16="http://schemas.microsoft.com/office/drawing/2014/main" id="{9C10561C-29EC-43E5-B4D5-ACB6FB0F7598}"/>
                </a:ext>
              </a:extLst>
            </p:cNvPr>
            <p:cNvSpPr txBox="1"/>
            <p:nvPr/>
          </p:nvSpPr>
          <p:spPr>
            <a:xfrm>
              <a:off x="3584592" y="4210863"/>
              <a:ext cx="1681201" cy="461665"/>
            </a:xfrm>
            <a:prstGeom prst="rect">
              <a:avLst/>
            </a:prstGeom>
            <a:noFill/>
            <a:ln w="3175">
              <a:noFill/>
            </a:ln>
          </p:spPr>
          <p:txBody>
            <a:bodyPr wrap="square" rtlCol="0" anchor="ctr">
              <a:spAutoFit/>
            </a:bodyPr>
            <a:lstStyle/>
            <a:p>
              <a:r>
                <a:rPr lang="en-US" altLang="ko-KR" sz="1200" b="1" dirty="0">
                  <a:solidFill>
                    <a:schemeClr val="accent2">
                      <a:lumMod val="75000"/>
                    </a:schemeClr>
                  </a:solidFill>
                  <a:cs typeface="Arial" pitchFamily="34" charset="0"/>
                </a:rPr>
                <a:t>Design UI for Software</a:t>
              </a:r>
              <a:endParaRPr lang="ko-KR" altLang="en-US" sz="1200" b="1" dirty="0">
                <a:solidFill>
                  <a:schemeClr val="accent2">
                    <a:lumMod val="75000"/>
                  </a:schemeClr>
                </a:solidFill>
                <a:cs typeface="Arial" pitchFamily="34" charset="0"/>
              </a:endParaRPr>
            </a:p>
          </p:txBody>
        </p:sp>
      </p:grpSp>
      <p:grpSp>
        <p:nvGrpSpPr>
          <p:cNvPr id="99" name="Group 98">
            <a:extLst>
              <a:ext uri="{FF2B5EF4-FFF2-40B4-BE49-F238E27FC236}">
                <a16:creationId xmlns:a16="http://schemas.microsoft.com/office/drawing/2014/main" id="{1F38C24B-0AAC-46DF-B56E-7B1BA4B098BD}"/>
              </a:ext>
            </a:extLst>
          </p:cNvPr>
          <p:cNvGrpSpPr/>
          <p:nvPr/>
        </p:nvGrpSpPr>
        <p:grpSpPr>
          <a:xfrm>
            <a:off x="8018417" y="4188161"/>
            <a:ext cx="2050988" cy="1370798"/>
            <a:chOff x="5750295" y="4296175"/>
            <a:chExt cx="2050988" cy="1370798"/>
          </a:xfrm>
        </p:grpSpPr>
        <p:sp>
          <p:nvSpPr>
            <p:cNvPr id="100" name="TextBox 99">
              <a:extLst>
                <a:ext uri="{FF2B5EF4-FFF2-40B4-BE49-F238E27FC236}">
                  <a16:creationId xmlns:a16="http://schemas.microsoft.com/office/drawing/2014/main" id="{C6821540-E793-498C-BF32-E59B25F62AA3}"/>
                </a:ext>
              </a:extLst>
            </p:cNvPr>
            <p:cNvSpPr txBox="1"/>
            <p:nvPr/>
          </p:nvSpPr>
          <p:spPr>
            <a:xfrm>
              <a:off x="5750295" y="4540511"/>
              <a:ext cx="2050988" cy="1126462"/>
            </a:xfrm>
            <a:prstGeom prst="rect">
              <a:avLst/>
            </a:prstGeom>
            <a:noFill/>
            <a:ln>
              <a:noFill/>
            </a:ln>
          </p:spPr>
          <p:txBody>
            <a:bodyPr wrap="square" rtlCol="0">
              <a:spAutoFit/>
            </a:bodyPr>
            <a:lstStyle/>
            <a:p>
              <a:pPr>
                <a:lnSpc>
                  <a:spcPct val="115000"/>
                </a:lnSpc>
                <a:tabLst>
                  <a:tab pos="755015" algn="l"/>
                </a:tabLst>
              </a:pPr>
              <a:r>
                <a:rPr lang="en-US" sz="1200" dirty="0"/>
                <a:t>Transfer and handover of ownership of the Product</a:t>
              </a:r>
              <a:endParaRPr lang="en-US" sz="1100" dirty="0"/>
            </a:p>
            <a:p>
              <a:pPr>
                <a:lnSpc>
                  <a:spcPct val="115000"/>
                </a:lnSpc>
                <a:tabLst>
                  <a:tab pos="755015" algn="l"/>
                </a:tabLst>
              </a:pPr>
              <a:r>
                <a:rPr lang="en-US" sz="1200" dirty="0"/>
                <a:t>Launch on Live Server</a:t>
              </a:r>
              <a:endParaRPr lang="en-US" sz="1100" dirty="0"/>
            </a:p>
            <a:p>
              <a:pPr>
                <a:lnSpc>
                  <a:spcPct val="115000"/>
                </a:lnSpc>
                <a:tabLst>
                  <a:tab pos="755015" algn="l"/>
                </a:tabLst>
              </a:pPr>
              <a:r>
                <a:rPr lang="en-US" sz="1200" dirty="0"/>
                <a:t>Final payment</a:t>
              </a:r>
              <a:endParaRPr lang="en-US" sz="1100" dirty="0"/>
            </a:p>
            <a:p>
              <a:endParaRPr lang="ko-KR" altLang="en-US" sz="1200" dirty="0">
                <a:solidFill>
                  <a:schemeClr val="accent2">
                    <a:lumMod val="75000"/>
                  </a:schemeClr>
                </a:solidFill>
                <a:cs typeface="Arial" pitchFamily="34" charset="0"/>
              </a:endParaRPr>
            </a:p>
          </p:txBody>
        </p:sp>
        <p:sp>
          <p:nvSpPr>
            <p:cNvPr id="101" name="TextBox 100">
              <a:extLst>
                <a:ext uri="{FF2B5EF4-FFF2-40B4-BE49-F238E27FC236}">
                  <a16:creationId xmlns:a16="http://schemas.microsoft.com/office/drawing/2014/main" id="{361D9820-7FB1-47D8-8E39-A444E89AFAE3}"/>
                </a:ext>
              </a:extLst>
            </p:cNvPr>
            <p:cNvSpPr txBox="1"/>
            <p:nvPr/>
          </p:nvSpPr>
          <p:spPr>
            <a:xfrm>
              <a:off x="5750295" y="4296175"/>
              <a:ext cx="1681201" cy="291042"/>
            </a:xfrm>
            <a:prstGeom prst="rect">
              <a:avLst/>
            </a:prstGeom>
            <a:noFill/>
            <a:ln w="3175">
              <a:noFill/>
            </a:ln>
          </p:spPr>
          <p:txBody>
            <a:bodyPr wrap="square" rtlCol="0" anchor="ctr">
              <a:spAutoFit/>
            </a:bodyPr>
            <a:lstStyle/>
            <a:p>
              <a:pPr algn="just">
                <a:lnSpc>
                  <a:spcPct val="115000"/>
                </a:lnSpc>
                <a:tabLst>
                  <a:tab pos="755015" algn="l"/>
                </a:tabLst>
              </a:pPr>
              <a:r>
                <a:rPr lang="en-US" sz="1200" b="1" dirty="0">
                  <a:solidFill>
                    <a:schemeClr val="accent2">
                      <a:lumMod val="75000"/>
                    </a:schemeClr>
                  </a:solidFill>
                </a:rPr>
                <a:t>Final Handover</a:t>
              </a:r>
              <a:endParaRPr lang="en-US" sz="1100" b="1" dirty="0">
                <a:solidFill>
                  <a:schemeClr val="accent2">
                    <a:lumMod val="75000"/>
                  </a:schemeClr>
                </a:solidFill>
                <a:latin typeface="Calibri"/>
                <a:ea typeface="Calibri"/>
                <a:cs typeface="Times New Roman"/>
              </a:endParaRPr>
            </a:p>
          </p:txBody>
        </p:sp>
      </p:grpSp>
      <p:sp>
        <p:nvSpPr>
          <p:cNvPr id="108" name="Freeform: Shape 22">
            <a:extLst>
              <a:ext uri="{FF2B5EF4-FFF2-40B4-BE49-F238E27FC236}">
                <a16:creationId xmlns:a16="http://schemas.microsoft.com/office/drawing/2014/main" id="{2368A2D4-0C68-42F1-ACF3-E521CB309004}"/>
              </a:ext>
            </a:extLst>
          </p:cNvPr>
          <p:cNvSpPr/>
          <p:nvPr/>
        </p:nvSpPr>
        <p:spPr>
          <a:xfrm rot="18326748">
            <a:off x="10331209" y="201381"/>
            <a:ext cx="2204904" cy="666266"/>
          </a:xfrm>
          <a:custGeom>
            <a:avLst/>
            <a:gdLst>
              <a:gd name="connsiteX0" fmla="*/ 2141990 w 2204904"/>
              <a:gd name="connsiteY0" fmla="*/ 577887 h 666266"/>
              <a:gd name="connsiteX1" fmla="*/ 2204904 w 2204904"/>
              <a:gd name="connsiteY1" fmla="*/ 666266 h 666266"/>
              <a:gd name="connsiteX2" fmla="*/ 1379318 w 2204904"/>
              <a:gd name="connsiteY2" fmla="*/ 666266 h 666266"/>
              <a:gd name="connsiteX3" fmla="*/ 1335129 w 2204904"/>
              <a:gd name="connsiteY3" fmla="*/ 622077 h 666266"/>
              <a:gd name="connsiteX4" fmla="*/ 1379318 w 2204904"/>
              <a:gd name="connsiteY4" fmla="*/ 577887 h 666266"/>
              <a:gd name="connsiteX5" fmla="*/ 1936301 w 2204904"/>
              <a:gd name="connsiteY5" fmla="*/ 288944 h 666266"/>
              <a:gd name="connsiteX6" fmla="*/ 1999215 w 2204904"/>
              <a:gd name="connsiteY6" fmla="*/ 377322 h 666266"/>
              <a:gd name="connsiteX7" fmla="*/ 711754 w 2204904"/>
              <a:gd name="connsiteY7" fmla="*/ 377322 h 666266"/>
              <a:gd name="connsiteX8" fmla="*/ 667564 w 2204904"/>
              <a:gd name="connsiteY8" fmla="*/ 333133 h 666266"/>
              <a:gd name="connsiteX9" fmla="*/ 711754 w 2204904"/>
              <a:gd name="connsiteY9" fmla="*/ 288944 h 666266"/>
              <a:gd name="connsiteX10" fmla="*/ 1730611 w 2204904"/>
              <a:gd name="connsiteY10" fmla="*/ 0 h 666266"/>
              <a:gd name="connsiteX11" fmla="*/ 1793525 w 2204904"/>
              <a:gd name="connsiteY11" fmla="*/ 88378 h 666266"/>
              <a:gd name="connsiteX12" fmla="*/ 44189 w 2204904"/>
              <a:gd name="connsiteY12" fmla="*/ 88378 h 666266"/>
              <a:gd name="connsiteX13" fmla="*/ 0 w 2204904"/>
              <a:gd name="connsiteY13" fmla="*/ 44189 h 666266"/>
              <a:gd name="connsiteX14" fmla="*/ 44190 w 2204904"/>
              <a:gd name="connsiteY14" fmla="*/ 0 h 66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04904" h="666266">
                <a:moveTo>
                  <a:pt x="2141990" y="577887"/>
                </a:moveTo>
                <a:lnTo>
                  <a:pt x="2204904" y="666266"/>
                </a:lnTo>
                <a:lnTo>
                  <a:pt x="1379318" y="666266"/>
                </a:lnTo>
                <a:cubicBezTo>
                  <a:pt x="1354913" y="666266"/>
                  <a:pt x="1335129" y="646482"/>
                  <a:pt x="1335129" y="622077"/>
                </a:cubicBezTo>
                <a:cubicBezTo>
                  <a:pt x="1335129" y="597671"/>
                  <a:pt x="1354913" y="577888"/>
                  <a:pt x="1379318" y="577887"/>
                </a:cubicBezTo>
                <a:close/>
                <a:moveTo>
                  <a:pt x="1936301" y="288944"/>
                </a:moveTo>
                <a:lnTo>
                  <a:pt x="1999215" y="377322"/>
                </a:lnTo>
                <a:lnTo>
                  <a:pt x="711754" y="377322"/>
                </a:lnTo>
                <a:cubicBezTo>
                  <a:pt x="687349" y="377322"/>
                  <a:pt x="667564" y="357538"/>
                  <a:pt x="667564" y="333133"/>
                </a:cubicBezTo>
                <a:cubicBezTo>
                  <a:pt x="667564" y="308728"/>
                  <a:pt x="687348" y="288944"/>
                  <a:pt x="711754" y="288944"/>
                </a:cubicBezTo>
                <a:close/>
                <a:moveTo>
                  <a:pt x="1730611" y="0"/>
                </a:moveTo>
                <a:lnTo>
                  <a:pt x="1793525" y="88378"/>
                </a:lnTo>
                <a:lnTo>
                  <a:pt x="44189" y="88378"/>
                </a:lnTo>
                <a:cubicBezTo>
                  <a:pt x="19785" y="88379"/>
                  <a:pt x="1" y="68594"/>
                  <a:pt x="0" y="44189"/>
                </a:cubicBezTo>
                <a:cubicBezTo>
                  <a:pt x="0" y="19783"/>
                  <a:pt x="19784" y="0"/>
                  <a:pt x="441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9" name="TextBox 108"/>
          <p:cNvSpPr txBox="1"/>
          <p:nvPr/>
        </p:nvSpPr>
        <p:spPr>
          <a:xfrm>
            <a:off x="891493" y="705509"/>
            <a:ext cx="6566730" cy="584775"/>
          </a:xfrm>
          <a:prstGeom prst="rect">
            <a:avLst/>
          </a:prstGeom>
          <a:noFill/>
        </p:spPr>
        <p:txBody>
          <a:bodyPr wrap="square" rtlCol="0">
            <a:spAutoFit/>
          </a:bodyPr>
          <a:lstStyle/>
          <a:p>
            <a:r>
              <a:rPr lang="en-US" sz="3200" b="1" dirty="0">
                <a:solidFill>
                  <a:schemeClr val="accent1"/>
                </a:solidFill>
              </a:rPr>
              <a:t>TIME SCHEDULING</a:t>
            </a:r>
          </a:p>
        </p:txBody>
      </p:sp>
      <p:sp>
        <p:nvSpPr>
          <p:cNvPr id="107" name="Freeform: Shape 4">
            <a:extLst>
              <a:ext uri="{FF2B5EF4-FFF2-40B4-BE49-F238E27FC236}">
                <a16:creationId xmlns:a16="http://schemas.microsoft.com/office/drawing/2014/main" id="{04B29CB8-BF58-40B3-ACDF-8F273B04000D}"/>
              </a:ext>
            </a:extLst>
          </p:cNvPr>
          <p:cNvSpPr/>
          <p:nvPr/>
        </p:nvSpPr>
        <p:spPr>
          <a:xfrm>
            <a:off x="-893239" y="6479984"/>
            <a:ext cx="13085239" cy="1486112"/>
          </a:xfrm>
          <a:custGeom>
            <a:avLst/>
            <a:gdLst>
              <a:gd name="connsiteX0" fmla="*/ 12785260 w 12785260"/>
              <a:gd name="connsiteY0" fmla="*/ 0 h 1396040"/>
              <a:gd name="connsiteX1" fmla="*/ 12785260 w 12785260"/>
              <a:gd name="connsiteY1" fmla="*/ 1396040 h 1396040"/>
              <a:gd name="connsiteX2" fmla="*/ 2474427 w 12785260"/>
              <a:gd name="connsiteY2" fmla="*/ 1396040 h 1396040"/>
              <a:gd name="connsiteX3" fmla="*/ 0 w 12785260"/>
              <a:gd name="connsiteY3" fmla="*/ 495422 h 1396040"/>
              <a:gd name="connsiteX4" fmla="*/ 180319 w 12785260"/>
              <a:gd name="connsiteY4" fmla="*/ 1 h 1396040"/>
              <a:gd name="connsiteX0" fmla="*/ 12665613 w 12665613"/>
              <a:gd name="connsiteY0" fmla="*/ 0 h 1396040"/>
              <a:gd name="connsiteX1" fmla="*/ 12665613 w 12665613"/>
              <a:gd name="connsiteY1" fmla="*/ 1396040 h 1396040"/>
              <a:gd name="connsiteX2" fmla="*/ 2354780 w 12665613"/>
              <a:gd name="connsiteY2" fmla="*/ 1396040 h 1396040"/>
              <a:gd name="connsiteX3" fmla="*/ 0 w 12665613"/>
              <a:gd name="connsiteY3" fmla="*/ 381881 h 1396040"/>
              <a:gd name="connsiteX4" fmla="*/ 60672 w 12665613"/>
              <a:gd name="connsiteY4" fmla="*/ 1 h 1396040"/>
              <a:gd name="connsiteX5" fmla="*/ 12665613 w 12665613"/>
              <a:gd name="connsiteY5" fmla="*/ 0 h 1396040"/>
              <a:gd name="connsiteX0" fmla="*/ 12655840 w 12655841"/>
              <a:gd name="connsiteY0" fmla="*/ 0 h 1396040"/>
              <a:gd name="connsiteX1" fmla="*/ 12655840 w 12655841"/>
              <a:gd name="connsiteY1" fmla="*/ 1396040 h 1396040"/>
              <a:gd name="connsiteX2" fmla="*/ 2345007 w 12655841"/>
              <a:gd name="connsiteY2" fmla="*/ 1396040 h 1396040"/>
              <a:gd name="connsiteX3" fmla="*/ -1 w 12655841"/>
              <a:gd name="connsiteY3" fmla="*/ 342838 h 1396040"/>
              <a:gd name="connsiteX4" fmla="*/ 50899 w 12655841"/>
              <a:gd name="connsiteY4" fmla="*/ 1 h 1396040"/>
              <a:gd name="connsiteX5" fmla="*/ 12655840 w 12655841"/>
              <a:gd name="connsiteY5" fmla="*/ 0 h 1396040"/>
              <a:gd name="connsiteX0" fmla="*/ 12650954 w 12650954"/>
              <a:gd name="connsiteY0" fmla="*/ 0 h 1396040"/>
              <a:gd name="connsiteX1" fmla="*/ 12650954 w 12650954"/>
              <a:gd name="connsiteY1" fmla="*/ 1396040 h 1396040"/>
              <a:gd name="connsiteX2" fmla="*/ 2340121 w 12650954"/>
              <a:gd name="connsiteY2" fmla="*/ 1396040 h 1396040"/>
              <a:gd name="connsiteX3" fmla="*/ -1 w 12650954"/>
              <a:gd name="connsiteY3" fmla="*/ 323318 h 1396040"/>
              <a:gd name="connsiteX4" fmla="*/ 46013 w 12650954"/>
              <a:gd name="connsiteY4" fmla="*/ 1 h 1396040"/>
              <a:gd name="connsiteX5" fmla="*/ 12650954 w 12650954"/>
              <a:gd name="connsiteY5" fmla="*/ 0 h 1396040"/>
              <a:gd name="connsiteX0" fmla="*/ 12641183 w 12641183"/>
              <a:gd name="connsiteY0" fmla="*/ 0 h 1396040"/>
              <a:gd name="connsiteX1" fmla="*/ 12641183 w 12641183"/>
              <a:gd name="connsiteY1" fmla="*/ 1396040 h 1396040"/>
              <a:gd name="connsiteX2" fmla="*/ 2330350 w 12641183"/>
              <a:gd name="connsiteY2" fmla="*/ 1396040 h 1396040"/>
              <a:gd name="connsiteX3" fmla="*/ 0 w 12641183"/>
              <a:gd name="connsiteY3" fmla="*/ 284274 h 1396040"/>
              <a:gd name="connsiteX4" fmla="*/ 36242 w 12641183"/>
              <a:gd name="connsiteY4" fmla="*/ 1 h 1396040"/>
              <a:gd name="connsiteX5" fmla="*/ 12641183 w 12641183"/>
              <a:gd name="connsiteY5" fmla="*/ 0 h 1396040"/>
              <a:gd name="connsiteX0" fmla="*/ 12644836 w 12644836"/>
              <a:gd name="connsiteY0" fmla="*/ 0 h 1396040"/>
              <a:gd name="connsiteX1" fmla="*/ 12644836 w 12644836"/>
              <a:gd name="connsiteY1" fmla="*/ 1396040 h 1396040"/>
              <a:gd name="connsiteX2" fmla="*/ 2334003 w 12644836"/>
              <a:gd name="connsiteY2" fmla="*/ 1396040 h 1396040"/>
              <a:gd name="connsiteX3" fmla="*/ 0 w 12644836"/>
              <a:gd name="connsiteY3" fmla="*/ 238126 h 1396040"/>
              <a:gd name="connsiteX4" fmla="*/ 39895 w 12644836"/>
              <a:gd name="connsiteY4" fmla="*/ 1 h 1396040"/>
              <a:gd name="connsiteX5" fmla="*/ 12644836 w 12644836"/>
              <a:gd name="connsiteY5" fmla="*/ 0 h 1396040"/>
              <a:gd name="connsiteX0" fmla="*/ 12671689 w 12671689"/>
              <a:gd name="connsiteY0" fmla="*/ 0 h 1396040"/>
              <a:gd name="connsiteX1" fmla="*/ 12671689 w 12671689"/>
              <a:gd name="connsiteY1" fmla="*/ 1396040 h 1396040"/>
              <a:gd name="connsiteX2" fmla="*/ 2360856 w 12671689"/>
              <a:gd name="connsiteY2" fmla="*/ 1396040 h 1396040"/>
              <a:gd name="connsiteX3" fmla="*/ 0 w 12671689"/>
              <a:gd name="connsiteY3" fmla="*/ 223916 h 1396040"/>
              <a:gd name="connsiteX4" fmla="*/ 66748 w 12671689"/>
              <a:gd name="connsiteY4" fmla="*/ 1 h 1396040"/>
              <a:gd name="connsiteX5" fmla="*/ 12671689 w 12671689"/>
              <a:gd name="connsiteY5" fmla="*/ 0 h 1396040"/>
              <a:gd name="connsiteX0" fmla="*/ 12661916 w 12661916"/>
              <a:gd name="connsiteY0" fmla="*/ 0 h 1396040"/>
              <a:gd name="connsiteX1" fmla="*/ 12661916 w 12661916"/>
              <a:gd name="connsiteY1" fmla="*/ 1396040 h 1396040"/>
              <a:gd name="connsiteX2" fmla="*/ 2351083 w 12661916"/>
              <a:gd name="connsiteY2" fmla="*/ 1396040 h 1396040"/>
              <a:gd name="connsiteX3" fmla="*/ -1 w 12661916"/>
              <a:gd name="connsiteY3" fmla="*/ 184873 h 1396040"/>
              <a:gd name="connsiteX4" fmla="*/ 56975 w 12661916"/>
              <a:gd name="connsiteY4" fmla="*/ 1 h 1396040"/>
              <a:gd name="connsiteX5" fmla="*/ 12661916 w 12661916"/>
              <a:gd name="connsiteY5" fmla="*/ 0 h 1396040"/>
              <a:gd name="connsiteX0" fmla="*/ 12661918 w 12661918"/>
              <a:gd name="connsiteY0" fmla="*/ 0 h 1396040"/>
              <a:gd name="connsiteX1" fmla="*/ 12661918 w 12661918"/>
              <a:gd name="connsiteY1" fmla="*/ 1396040 h 1396040"/>
              <a:gd name="connsiteX2" fmla="*/ 2305920 w 12661918"/>
              <a:gd name="connsiteY2" fmla="*/ 1394245 h 1396040"/>
              <a:gd name="connsiteX3" fmla="*/ 1 w 12661918"/>
              <a:gd name="connsiteY3" fmla="*/ 184873 h 1396040"/>
              <a:gd name="connsiteX4" fmla="*/ 56977 w 12661918"/>
              <a:gd name="connsiteY4" fmla="*/ 1 h 1396040"/>
              <a:gd name="connsiteX5" fmla="*/ 12661918 w 12661918"/>
              <a:gd name="connsiteY5" fmla="*/ 0 h 139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61918" h="1396040">
                <a:moveTo>
                  <a:pt x="12661918" y="0"/>
                </a:moveTo>
                <a:lnTo>
                  <a:pt x="12661918" y="1396040"/>
                </a:lnTo>
                <a:lnTo>
                  <a:pt x="2305920" y="1394245"/>
                </a:lnTo>
                <a:lnTo>
                  <a:pt x="1" y="184873"/>
                </a:lnTo>
                <a:lnTo>
                  <a:pt x="56977" y="1"/>
                </a:lnTo>
                <a:lnTo>
                  <a:pt x="12661918" y="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1" name="Freeform: Shape 23">
            <a:extLst>
              <a:ext uri="{FF2B5EF4-FFF2-40B4-BE49-F238E27FC236}">
                <a16:creationId xmlns:a16="http://schemas.microsoft.com/office/drawing/2014/main" id="{0AB5C258-C06B-4B1B-937D-DA569DB7552C}"/>
              </a:ext>
            </a:extLst>
          </p:cNvPr>
          <p:cNvSpPr/>
          <p:nvPr/>
        </p:nvSpPr>
        <p:spPr>
          <a:xfrm rot="18326748" flipH="1" flipV="1">
            <a:off x="-65352" y="5798585"/>
            <a:ext cx="2204904" cy="666266"/>
          </a:xfrm>
          <a:custGeom>
            <a:avLst/>
            <a:gdLst>
              <a:gd name="connsiteX0" fmla="*/ 2141990 w 2204904"/>
              <a:gd name="connsiteY0" fmla="*/ 577887 h 666266"/>
              <a:gd name="connsiteX1" fmla="*/ 2204904 w 2204904"/>
              <a:gd name="connsiteY1" fmla="*/ 666266 h 666266"/>
              <a:gd name="connsiteX2" fmla="*/ 1379318 w 2204904"/>
              <a:gd name="connsiteY2" fmla="*/ 666266 h 666266"/>
              <a:gd name="connsiteX3" fmla="*/ 1335129 w 2204904"/>
              <a:gd name="connsiteY3" fmla="*/ 622077 h 666266"/>
              <a:gd name="connsiteX4" fmla="*/ 1379318 w 2204904"/>
              <a:gd name="connsiteY4" fmla="*/ 577887 h 666266"/>
              <a:gd name="connsiteX5" fmla="*/ 1936301 w 2204904"/>
              <a:gd name="connsiteY5" fmla="*/ 288944 h 666266"/>
              <a:gd name="connsiteX6" fmla="*/ 1999215 w 2204904"/>
              <a:gd name="connsiteY6" fmla="*/ 377322 h 666266"/>
              <a:gd name="connsiteX7" fmla="*/ 711754 w 2204904"/>
              <a:gd name="connsiteY7" fmla="*/ 377322 h 666266"/>
              <a:gd name="connsiteX8" fmla="*/ 667564 w 2204904"/>
              <a:gd name="connsiteY8" fmla="*/ 333133 h 666266"/>
              <a:gd name="connsiteX9" fmla="*/ 711754 w 2204904"/>
              <a:gd name="connsiteY9" fmla="*/ 288944 h 666266"/>
              <a:gd name="connsiteX10" fmla="*/ 1730611 w 2204904"/>
              <a:gd name="connsiteY10" fmla="*/ 0 h 666266"/>
              <a:gd name="connsiteX11" fmla="*/ 1793525 w 2204904"/>
              <a:gd name="connsiteY11" fmla="*/ 88378 h 666266"/>
              <a:gd name="connsiteX12" fmla="*/ 44189 w 2204904"/>
              <a:gd name="connsiteY12" fmla="*/ 88378 h 666266"/>
              <a:gd name="connsiteX13" fmla="*/ 0 w 2204904"/>
              <a:gd name="connsiteY13" fmla="*/ 44189 h 666266"/>
              <a:gd name="connsiteX14" fmla="*/ 44190 w 2204904"/>
              <a:gd name="connsiteY14" fmla="*/ 0 h 66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04904" h="666266">
                <a:moveTo>
                  <a:pt x="2141990" y="577887"/>
                </a:moveTo>
                <a:lnTo>
                  <a:pt x="2204904" y="666266"/>
                </a:lnTo>
                <a:lnTo>
                  <a:pt x="1379318" y="666266"/>
                </a:lnTo>
                <a:cubicBezTo>
                  <a:pt x="1354913" y="666266"/>
                  <a:pt x="1335129" y="646482"/>
                  <a:pt x="1335129" y="622077"/>
                </a:cubicBezTo>
                <a:cubicBezTo>
                  <a:pt x="1335129" y="597671"/>
                  <a:pt x="1354913" y="577888"/>
                  <a:pt x="1379318" y="577887"/>
                </a:cubicBezTo>
                <a:close/>
                <a:moveTo>
                  <a:pt x="1936301" y="288944"/>
                </a:moveTo>
                <a:lnTo>
                  <a:pt x="1999215" y="377322"/>
                </a:lnTo>
                <a:lnTo>
                  <a:pt x="711754" y="377322"/>
                </a:lnTo>
                <a:cubicBezTo>
                  <a:pt x="687349" y="377322"/>
                  <a:pt x="667564" y="357538"/>
                  <a:pt x="667564" y="333133"/>
                </a:cubicBezTo>
                <a:cubicBezTo>
                  <a:pt x="667564" y="308728"/>
                  <a:pt x="687348" y="288944"/>
                  <a:pt x="711754" y="288944"/>
                </a:cubicBezTo>
                <a:close/>
                <a:moveTo>
                  <a:pt x="1730611" y="0"/>
                </a:moveTo>
                <a:lnTo>
                  <a:pt x="1793525" y="88378"/>
                </a:lnTo>
                <a:lnTo>
                  <a:pt x="44189" y="88378"/>
                </a:lnTo>
                <a:cubicBezTo>
                  <a:pt x="19785" y="88379"/>
                  <a:pt x="1" y="68594"/>
                  <a:pt x="0" y="44189"/>
                </a:cubicBezTo>
                <a:cubicBezTo>
                  <a:pt x="0" y="19783"/>
                  <a:pt x="19784" y="0"/>
                  <a:pt x="4419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4" name="TextBox 113">
            <a:extLst>
              <a:ext uri="{FF2B5EF4-FFF2-40B4-BE49-F238E27FC236}">
                <a16:creationId xmlns:a16="http://schemas.microsoft.com/office/drawing/2014/main" id="{2FE1B2C4-F585-444E-81E7-B38E69AD7FFA}"/>
              </a:ext>
            </a:extLst>
          </p:cNvPr>
          <p:cNvSpPr txBox="1"/>
          <p:nvPr/>
        </p:nvSpPr>
        <p:spPr>
          <a:xfrm>
            <a:off x="3665834" y="5495551"/>
            <a:ext cx="1810653" cy="338554"/>
          </a:xfrm>
          <a:prstGeom prst="rect">
            <a:avLst/>
          </a:prstGeom>
          <a:noFill/>
          <a:ln w="25400">
            <a:solidFill>
              <a:schemeClr val="accent1"/>
            </a:solidFill>
          </a:ln>
        </p:spPr>
        <p:txBody>
          <a:bodyPr wrap="square" rtlCol="0" anchor="ctr">
            <a:spAutoFit/>
          </a:bodyPr>
          <a:lstStyle/>
          <a:p>
            <a:pPr algn="ctr"/>
            <a:r>
              <a:rPr lang="en-US" altLang="ko-KR" sz="1600" b="1" dirty="0">
                <a:solidFill>
                  <a:schemeClr val="accent2">
                    <a:lumMod val="75000"/>
                  </a:schemeClr>
                </a:solidFill>
                <a:cs typeface="Arial" pitchFamily="34" charset="0"/>
              </a:rPr>
              <a:t>September 2022</a:t>
            </a:r>
            <a:endParaRPr lang="ko-KR" altLang="en-US" sz="1600" b="1" dirty="0">
              <a:solidFill>
                <a:schemeClr val="accent2">
                  <a:lumMod val="75000"/>
                </a:schemeClr>
              </a:solidFill>
              <a:cs typeface="Arial" pitchFamily="34" charset="0"/>
            </a:endParaRPr>
          </a:p>
        </p:txBody>
      </p:sp>
      <p:sp>
        <p:nvSpPr>
          <p:cNvPr id="115" name="TextBox 114">
            <a:extLst>
              <a:ext uri="{FF2B5EF4-FFF2-40B4-BE49-F238E27FC236}">
                <a16:creationId xmlns:a16="http://schemas.microsoft.com/office/drawing/2014/main" id="{2FE1B2C4-F585-444E-81E7-B38E69AD7FFA}"/>
              </a:ext>
            </a:extLst>
          </p:cNvPr>
          <p:cNvSpPr txBox="1"/>
          <p:nvPr/>
        </p:nvSpPr>
        <p:spPr>
          <a:xfrm>
            <a:off x="5476487" y="2066266"/>
            <a:ext cx="1670118" cy="338554"/>
          </a:xfrm>
          <a:prstGeom prst="rect">
            <a:avLst/>
          </a:prstGeom>
          <a:noFill/>
          <a:ln w="25400">
            <a:solidFill>
              <a:schemeClr val="accent1"/>
            </a:solidFill>
          </a:ln>
        </p:spPr>
        <p:txBody>
          <a:bodyPr wrap="square" rtlCol="0" anchor="ctr">
            <a:spAutoFit/>
          </a:bodyPr>
          <a:lstStyle/>
          <a:p>
            <a:pPr algn="ctr"/>
            <a:r>
              <a:rPr lang="en-US" altLang="ko-KR" sz="1600" b="1" dirty="0">
                <a:solidFill>
                  <a:schemeClr val="accent2">
                    <a:lumMod val="75000"/>
                  </a:schemeClr>
                </a:solidFill>
                <a:cs typeface="Arial" pitchFamily="34" charset="0"/>
              </a:rPr>
              <a:t>October 2022</a:t>
            </a:r>
            <a:endParaRPr lang="ko-KR" altLang="en-US" sz="1600" b="1" dirty="0">
              <a:solidFill>
                <a:schemeClr val="accent2">
                  <a:lumMod val="75000"/>
                </a:schemeClr>
              </a:solidFill>
              <a:cs typeface="Arial" pitchFamily="34" charset="0"/>
            </a:endParaRPr>
          </a:p>
        </p:txBody>
      </p:sp>
      <p:sp>
        <p:nvSpPr>
          <p:cNvPr id="116" name="TextBox 115">
            <a:extLst>
              <a:ext uri="{FF2B5EF4-FFF2-40B4-BE49-F238E27FC236}">
                <a16:creationId xmlns:a16="http://schemas.microsoft.com/office/drawing/2014/main" id="{2FE1B2C4-F585-444E-81E7-B38E69AD7FFA}"/>
              </a:ext>
            </a:extLst>
          </p:cNvPr>
          <p:cNvSpPr txBox="1"/>
          <p:nvPr/>
        </p:nvSpPr>
        <p:spPr>
          <a:xfrm>
            <a:off x="661877" y="5495551"/>
            <a:ext cx="1255408" cy="338554"/>
          </a:xfrm>
          <a:prstGeom prst="rect">
            <a:avLst/>
          </a:prstGeom>
          <a:noFill/>
          <a:ln w="25400">
            <a:solidFill>
              <a:schemeClr val="accent1"/>
            </a:solidFill>
          </a:ln>
        </p:spPr>
        <p:txBody>
          <a:bodyPr wrap="square" rtlCol="0" anchor="ctr">
            <a:spAutoFit/>
          </a:bodyPr>
          <a:lstStyle/>
          <a:p>
            <a:pPr algn="ctr"/>
            <a:r>
              <a:rPr lang="en-US" altLang="ko-KR" sz="1600" b="1" dirty="0">
                <a:solidFill>
                  <a:schemeClr val="accent2">
                    <a:lumMod val="75000"/>
                  </a:schemeClr>
                </a:solidFill>
                <a:cs typeface="Arial" pitchFamily="34" charset="0"/>
              </a:rPr>
              <a:t>July 2022</a:t>
            </a:r>
            <a:endParaRPr lang="ko-KR" altLang="en-US" sz="1600" b="1" dirty="0">
              <a:solidFill>
                <a:schemeClr val="accent2">
                  <a:lumMod val="75000"/>
                </a:schemeClr>
              </a:solidFill>
              <a:cs typeface="Arial" pitchFamily="34" charset="0"/>
            </a:endParaRPr>
          </a:p>
        </p:txBody>
      </p:sp>
      <p:sp>
        <p:nvSpPr>
          <p:cNvPr id="117" name="TextBox 116">
            <a:extLst>
              <a:ext uri="{FF2B5EF4-FFF2-40B4-BE49-F238E27FC236}">
                <a16:creationId xmlns:a16="http://schemas.microsoft.com/office/drawing/2014/main" id="{2FE1B2C4-F585-444E-81E7-B38E69AD7FFA}"/>
              </a:ext>
            </a:extLst>
          </p:cNvPr>
          <p:cNvSpPr txBox="1"/>
          <p:nvPr/>
        </p:nvSpPr>
        <p:spPr>
          <a:xfrm>
            <a:off x="2200877" y="2066266"/>
            <a:ext cx="1440252" cy="338554"/>
          </a:xfrm>
          <a:prstGeom prst="rect">
            <a:avLst/>
          </a:prstGeom>
          <a:noFill/>
          <a:ln w="25400">
            <a:solidFill>
              <a:schemeClr val="accent1"/>
            </a:solidFill>
          </a:ln>
        </p:spPr>
        <p:txBody>
          <a:bodyPr wrap="square" rtlCol="0" anchor="ctr">
            <a:spAutoFit/>
          </a:bodyPr>
          <a:lstStyle/>
          <a:p>
            <a:pPr algn="ctr"/>
            <a:r>
              <a:rPr lang="en-US" altLang="ko-KR" sz="1600" b="1" dirty="0">
                <a:solidFill>
                  <a:schemeClr val="accent2">
                    <a:lumMod val="75000"/>
                  </a:schemeClr>
                </a:solidFill>
                <a:cs typeface="Arial" pitchFamily="34" charset="0"/>
              </a:rPr>
              <a:t>August 2022</a:t>
            </a:r>
            <a:endParaRPr lang="ko-KR" altLang="en-US" sz="1600" b="1" dirty="0">
              <a:solidFill>
                <a:schemeClr val="accent2">
                  <a:lumMod val="75000"/>
                </a:schemeClr>
              </a:solidFill>
              <a:cs typeface="Arial" pitchFamily="34" charset="0"/>
            </a:endParaRPr>
          </a:p>
        </p:txBody>
      </p:sp>
      <p:sp>
        <p:nvSpPr>
          <p:cNvPr id="118" name="TextBox 117">
            <a:extLst>
              <a:ext uri="{FF2B5EF4-FFF2-40B4-BE49-F238E27FC236}">
                <a16:creationId xmlns:a16="http://schemas.microsoft.com/office/drawing/2014/main" id="{2FE1B2C4-F585-444E-81E7-B38E69AD7FFA}"/>
              </a:ext>
            </a:extLst>
          </p:cNvPr>
          <p:cNvSpPr txBox="1"/>
          <p:nvPr/>
        </p:nvSpPr>
        <p:spPr>
          <a:xfrm>
            <a:off x="7146605" y="5495551"/>
            <a:ext cx="1708219" cy="338554"/>
          </a:xfrm>
          <a:prstGeom prst="rect">
            <a:avLst/>
          </a:prstGeom>
          <a:noFill/>
          <a:ln w="25400">
            <a:solidFill>
              <a:schemeClr val="accent1"/>
            </a:solidFill>
          </a:ln>
        </p:spPr>
        <p:txBody>
          <a:bodyPr wrap="square" rtlCol="0" anchor="ctr">
            <a:spAutoFit/>
          </a:bodyPr>
          <a:lstStyle/>
          <a:p>
            <a:pPr algn="ctr"/>
            <a:r>
              <a:rPr lang="en-US" altLang="ko-KR" sz="1600" b="1" dirty="0">
                <a:solidFill>
                  <a:schemeClr val="accent2">
                    <a:lumMod val="75000"/>
                  </a:schemeClr>
                </a:solidFill>
                <a:cs typeface="Arial" pitchFamily="34" charset="0"/>
              </a:rPr>
              <a:t>November 2022</a:t>
            </a:r>
            <a:endParaRPr lang="ko-KR" altLang="en-US" sz="1600" b="1" dirty="0">
              <a:solidFill>
                <a:schemeClr val="accent2">
                  <a:lumMod val="75000"/>
                </a:schemeClr>
              </a:solidFill>
              <a:cs typeface="Arial" pitchFamily="34" charset="0"/>
            </a:endParaRPr>
          </a:p>
        </p:txBody>
      </p:sp>
      <p:sp>
        <p:nvSpPr>
          <p:cNvPr id="119" name="TextBox 118">
            <a:extLst>
              <a:ext uri="{FF2B5EF4-FFF2-40B4-BE49-F238E27FC236}">
                <a16:creationId xmlns:a16="http://schemas.microsoft.com/office/drawing/2014/main" id="{2FE1B2C4-F585-444E-81E7-B38E69AD7FFA}"/>
              </a:ext>
            </a:extLst>
          </p:cNvPr>
          <p:cNvSpPr txBox="1"/>
          <p:nvPr/>
        </p:nvSpPr>
        <p:spPr>
          <a:xfrm>
            <a:off x="8676183" y="2066266"/>
            <a:ext cx="1705175" cy="338554"/>
          </a:xfrm>
          <a:prstGeom prst="rect">
            <a:avLst/>
          </a:prstGeom>
          <a:noFill/>
          <a:ln w="25400">
            <a:solidFill>
              <a:schemeClr val="accent1"/>
            </a:solidFill>
          </a:ln>
        </p:spPr>
        <p:txBody>
          <a:bodyPr wrap="square" rtlCol="0" anchor="ctr">
            <a:spAutoFit/>
          </a:bodyPr>
          <a:lstStyle/>
          <a:p>
            <a:pPr algn="ctr"/>
            <a:r>
              <a:rPr lang="en-US" altLang="ko-KR" sz="1600" b="1" dirty="0">
                <a:solidFill>
                  <a:schemeClr val="accent2">
                    <a:lumMod val="75000"/>
                  </a:schemeClr>
                </a:solidFill>
                <a:cs typeface="Arial" pitchFamily="34" charset="0"/>
              </a:rPr>
              <a:t>December 2022</a:t>
            </a:r>
            <a:endParaRPr lang="ko-KR" altLang="en-US" sz="1600" b="1" dirty="0">
              <a:solidFill>
                <a:schemeClr val="accent2">
                  <a:lumMod val="75000"/>
                </a:schemeClr>
              </a:solidFill>
              <a:cs typeface="Arial" pitchFamily="34" charset="0"/>
            </a:endParaRPr>
          </a:p>
        </p:txBody>
      </p:sp>
      <p:sp>
        <p:nvSpPr>
          <p:cNvPr id="120" name="Rectangle 30">
            <a:extLst>
              <a:ext uri="{FF2B5EF4-FFF2-40B4-BE49-F238E27FC236}">
                <a16:creationId xmlns:a16="http://schemas.microsoft.com/office/drawing/2014/main" id="{3BFEE74E-183A-4C32-9BDF-AC2573B061E0}"/>
              </a:ext>
            </a:extLst>
          </p:cNvPr>
          <p:cNvSpPr/>
          <p:nvPr/>
        </p:nvSpPr>
        <p:spPr>
          <a:xfrm>
            <a:off x="11536137" y="6626432"/>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075186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CBA5B54-E717-4C0E-8C79-EB53585B3758}"/>
              </a:ext>
            </a:extLst>
          </p:cNvPr>
          <p:cNvGrpSpPr/>
          <p:nvPr/>
        </p:nvGrpSpPr>
        <p:grpSpPr>
          <a:xfrm>
            <a:off x="4119043" y="2276874"/>
            <a:ext cx="3953917" cy="3953917"/>
            <a:chOff x="3018304" y="1378094"/>
            <a:chExt cx="3096667" cy="3096667"/>
          </a:xfrm>
        </p:grpSpPr>
        <p:sp>
          <p:nvSpPr>
            <p:cNvPr id="4" name="Block Arc 3">
              <a:extLst>
                <a:ext uri="{FF2B5EF4-FFF2-40B4-BE49-F238E27FC236}">
                  <a16:creationId xmlns:a16="http://schemas.microsoft.com/office/drawing/2014/main" id="{DA077B9A-C7A2-4B72-A1BC-0E7A1F7B1894}"/>
                </a:ext>
              </a:extLst>
            </p:cNvPr>
            <p:cNvSpPr/>
            <p:nvPr/>
          </p:nvSpPr>
          <p:spPr>
            <a:xfrm rot="8261054">
              <a:off x="3018304" y="1378094"/>
              <a:ext cx="3096667" cy="3096667"/>
            </a:xfrm>
            <a:prstGeom prst="blockArc">
              <a:avLst>
                <a:gd name="adj1" fmla="val 13411126"/>
                <a:gd name="adj2" fmla="val 15919102"/>
                <a:gd name="adj3" fmla="val 690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 name="Block Arc 4">
              <a:extLst>
                <a:ext uri="{FF2B5EF4-FFF2-40B4-BE49-F238E27FC236}">
                  <a16:creationId xmlns:a16="http://schemas.microsoft.com/office/drawing/2014/main" id="{59E04B97-5198-4290-AAAD-4401FD73223D}"/>
                </a:ext>
              </a:extLst>
            </p:cNvPr>
            <p:cNvSpPr/>
            <p:nvPr/>
          </p:nvSpPr>
          <p:spPr>
            <a:xfrm rot="19032052">
              <a:off x="3018304" y="1378094"/>
              <a:ext cx="3096667" cy="3096667"/>
            </a:xfrm>
            <a:prstGeom prst="blockArc">
              <a:avLst>
                <a:gd name="adj1" fmla="val 10899473"/>
                <a:gd name="adj2" fmla="val 13310838"/>
                <a:gd name="adj3" fmla="val 70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6" name="Group 5">
              <a:extLst>
                <a:ext uri="{FF2B5EF4-FFF2-40B4-BE49-F238E27FC236}">
                  <a16:creationId xmlns:a16="http://schemas.microsoft.com/office/drawing/2014/main" id="{D80FFB2E-9C2B-4223-82F3-BD2B78207950}"/>
                </a:ext>
              </a:extLst>
            </p:cNvPr>
            <p:cNvGrpSpPr/>
            <p:nvPr/>
          </p:nvGrpSpPr>
          <p:grpSpPr>
            <a:xfrm>
              <a:off x="3018304" y="1378094"/>
              <a:ext cx="3096667" cy="3096667"/>
              <a:chOff x="3018304" y="1378094"/>
              <a:chExt cx="3096667" cy="3096667"/>
            </a:xfrm>
          </p:grpSpPr>
          <p:sp>
            <p:nvSpPr>
              <p:cNvPr id="9" name="Block Arc 8">
                <a:extLst>
                  <a:ext uri="{FF2B5EF4-FFF2-40B4-BE49-F238E27FC236}">
                    <a16:creationId xmlns:a16="http://schemas.microsoft.com/office/drawing/2014/main" id="{7BFB99C0-6AFB-4425-8073-F6A6018DB737}"/>
                  </a:ext>
                </a:extLst>
              </p:cNvPr>
              <p:cNvSpPr/>
              <p:nvPr/>
            </p:nvSpPr>
            <p:spPr>
              <a:xfrm>
                <a:off x="3018304" y="1378094"/>
                <a:ext cx="3096667" cy="3096667"/>
              </a:xfrm>
              <a:prstGeom prst="blockArc">
                <a:avLst>
                  <a:gd name="adj1" fmla="val 10849205"/>
                  <a:gd name="adj2" fmla="val 13299261"/>
                  <a:gd name="adj3" fmla="val 70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0" name="Block Arc 9">
                <a:extLst>
                  <a:ext uri="{FF2B5EF4-FFF2-40B4-BE49-F238E27FC236}">
                    <a16:creationId xmlns:a16="http://schemas.microsoft.com/office/drawing/2014/main" id="{2792F284-EF2D-4D5D-87A2-22D271BD1F69}"/>
                  </a:ext>
                </a:extLst>
              </p:cNvPr>
              <p:cNvSpPr/>
              <p:nvPr/>
            </p:nvSpPr>
            <p:spPr>
              <a:xfrm rot="5400000">
                <a:off x="3018304" y="1378094"/>
                <a:ext cx="3096667" cy="3096667"/>
              </a:xfrm>
              <a:prstGeom prst="blockArc">
                <a:avLst>
                  <a:gd name="adj1" fmla="val 13650321"/>
                  <a:gd name="adj2" fmla="val 16152490"/>
                  <a:gd name="adj3" fmla="val 717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7" name="Block Arc 6">
              <a:extLst>
                <a:ext uri="{FF2B5EF4-FFF2-40B4-BE49-F238E27FC236}">
                  <a16:creationId xmlns:a16="http://schemas.microsoft.com/office/drawing/2014/main" id="{71326B06-97DA-4306-812E-05C5393DB361}"/>
                </a:ext>
              </a:extLst>
            </p:cNvPr>
            <p:cNvSpPr/>
            <p:nvPr/>
          </p:nvSpPr>
          <p:spPr>
            <a:xfrm rot="2854073">
              <a:off x="3018304" y="1378094"/>
              <a:ext cx="3096667" cy="3096667"/>
            </a:xfrm>
            <a:prstGeom prst="blockArc">
              <a:avLst>
                <a:gd name="adj1" fmla="val 10553048"/>
                <a:gd name="adj2" fmla="val 13271468"/>
                <a:gd name="adj3" fmla="val 70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8" name="Block Arc 7">
              <a:extLst>
                <a:ext uri="{FF2B5EF4-FFF2-40B4-BE49-F238E27FC236}">
                  <a16:creationId xmlns:a16="http://schemas.microsoft.com/office/drawing/2014/main" id="{9DE8B1F4-E492-4925-B25C-5E654BBF52AD}"/>
                </a:ext>
              </a:extLst>
            </p:cNvPr>
            <p:cNvSpPr/>
            <p:nvPr/>
          </p:nvSpPr>
          <p:spPr>
            <a:xfrm rot="2854464">
              <a:off x="3018304" y="1378094"/>
              <a:ext cx="3096667" cy="3096667"/>
            </a:xfrm>
            <a:prstGeom prst="blockArc">
              <a:avLst>
                <a:gd name="adj1" fmla="val 13411126"/>
                <a:gd name="adj2" fmla="val 16068669"/>
                <a:gd name="adj3" fmla="val 71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1" name="Group 10">
            <a:extLst>
              <a:ext uri="{FF2B5EF4-FFF2-40B4-BE49-F238E27FC236}">
                <a16:creationId xmlns:a16="http://schemas.microsoft.com/office/drawing/2014/main" id="{A33E56C6-7B32-4828-822F-1C44B23E562E}"/>
              </a:ext>
            </a:extLst>
          </p:cNvPr>
          <p:cNvGrpSpPr/>
          <p:nvPr/>
        </p:nvGrpSpPr>
        <p:grpSpPr>
          <a:xfrm>
            <a:off x="7981218" y="1772819"/>
            <a:ext cx="2827389" cy="1102995"/>
            <a:chOff x="6457218" y="1772816"/>
            <a:chExt cx="2291246" cy="1102995"/>
          </a:xfrm>
        </p:grpSpPr>
        <p:sp>
          <p:nvSpPr>
            <p:cNvPr id="12" name="TextBox 11">
              <a:extLst>
                <a:ext uri="{FF2B5EF4-FFF2-40B4-BE49-F238E27FC236}">
                  <a16:creationId xmlns:a16="http://schemas.microsoft.com/office/drawing/2014/main" id="{A8A88955-A38D-4954-9540-19D057EC0511}"/>
                </a:ext>
              </a:extLst>
            </p:cNvPr>
            <p:cNvSpPr txBox="1"/>
            <p:nvPr/>
          </p:nvSpPr>
          <p:spPr>
            <a:xfrm>
              <a:off x="6457218" y="1772816"/>
              <a:ext cx="2291246"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Collection of old book</a:t>
              </a:r>
              <a:endParaRPr lang="ko-KR" altLang="en-US" sz="14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57506F6D-BBF8-4CDE-8AFD-20A68FA08CD4}"/>
                </a:ext>
              </a:extLst>
            </p:cNvPr>
            <p:cNvSpPr txBox="1"/>
            <p:nvPr/>
          </p:nvSpPr>
          <p:spPr>
            <a:xfrm>
              <a:off x="6457218" y="2044814"/>
              <a:ext cx="2291246"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When user upload old book, there will be a huge collection of old book and important documents and it helps for research and education.</a:t>
              </a:r>
              <a:r>
                <a:rPr lang="en-US" altLang="ko-KR" sz="1200" dirty="0">
                  <a:solidFill>
                    <a:srgbClr val="0070C0"/>
                  </a:solidFill>
                  <a:cs typeface="Arial" pitchFamily="34" charset="0"/>
                </a:rPr>
                <a:t>[6]</a:t>
              </a:r>
              <a:endParaRPr lang="ko-KR" altLang="en-US" sz="1200" dirty="0">
                <a:solidFill>
                  <a:srgbClr val="0070C0"/>
                </a:solidFill>
                <a:cs typeface="Arial" pitchFamily="34" charset="0"/>
              </a:endParaRPr>
            </a:p>
          </p:txBody>
        </p:sp>
      </p:grpSp>
      <p:grpSp>
        <p:nvGrpSpPr>
          <p:cNvPr id="14" name="Group 13">
            <a:extLst>
              <a:ext uri="{FF2B5EF4-FFF2-40B4-BE49-F238E27FC236}">
                <a16:creationId xmlns:a16="http://schemas.microsoft.com/office/drawing/2014/main" id="{6A8F9717-7CCA-4FF6-A929-5D7FBC383F8D}"/>
              </a:ext>
            </a:extLst>
          </p:cNvPr>
          <p:cNvGrpSpPr/>
          <p:nvPr/>
        </p:nvGrpSpPr>
        <p:grpSpPr>
          <a:xfrm>
            <a:off x="8578643" y="3284987"/>
            <a:ext cx="2827389" cy="918329"/>
            <a:chOff x="6889266" y="3284984"/>
            <a:chExt cx="1998238" cy="918329"/>
          </a:xfrm>
        </p:grpSpPr>
        <p:sp>
          <p:nvSpPr>
            <p:cNvPr id="15" name="TextBox 14">
              <a:extLst>
                <a:ext uri="{FF2B5EF4-FFF2-40B4-BE49-F238E27FC236}">
                  <a16:creationId xmlns:a16="http://schemas.microsoft.com/office/drawing/2014/main" id="{BEE4950E-51CC-4FAC-BF81-839B5A659B82}"/>
                </a:ext>
              </a:extLst>
            </p:cNvPr>
            <p:cNvSpPr txBox="1"/>
            <p:nvPr/>
          </p:nvSpPr>
          <p:spPr>
            <a:xfrm>
              <a:off x="6889266" y="3284984"/>
              <a:ext cx="1998238"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Upload books and sell</a:t>
              </a:r>
              <a:endParaRPr lang="ko-KR" altLang="en-US" sz="14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9185469B-D8B9-4D1B-96BF-DD84BC52FDA8}"/>
                </a:ext>
              </a:extLst>
            </p:cNvPr>
            <p:cNvSpPr txBox="1"/>
            <p:nvPr/>
          </p:nvSpPr>
          <p:spPr>
            <a:xfrm>
              <a:off x="6889266" y="3556982"/>
              <a:ext cx="199823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User can upload book by scanner or phone and sell it to  buyer and customer through Mobile Application</a:t>
              </a:r>
              <a:r>
                <a:rPr lang="en-US" altLang="ko-KR" sz="1200" dirty="0">
                  <a:solidFill>
                    <a:srgbClr val="0070C0"/>
                  </a:solidFill>
                  <a:cs typeface="Arial" pitchFamily="34" charset="0"/>
                </a:rPr>
                <a:t>[7]</a:t>
              </a:r>
              <a:endParaRPr lang="ko-KR" altLang="en-US" sz="1200" dirty="0">
                <a:solidFill>
                  <a:srgbClr val="0070C0"/>
                </a:solidFill>
                <a:cs typeface="Arial" pitchFamily="34" charset="0"/>
              </a:endParaRPr>
            </a:p>
          </p:txBody>
        </p:sp>
      </p:grpSp>
      <p:grpSp>
        <p:nvGrpSpPr>
          <p:cNvPr id="17" name="Group 16">
            <a:extLst>
              <a:ext uri="{FF2B5EF4-FFF2-40B4-BE49-F238E27FC236}">
                <a16:creationId xmlns:a16="http://schemas.microsoft.com/office/drawing/2014/main" id="{6D39262E-FCCF-4ACC-8DB3-0BEDBCC12920}"/>
              </a:ext>
            </a:extLst>
          </p:cNvPr>
          <p:cNvGrpSpPr/>
          <p:nvPr/>
        </p:nvGrpSpPr>
        <p:grpSpPr>
          <a:xfrm>
            <a:off x="8197242" y="5127031"/>
            <a:ext cx="2827389" cy="1102995"/>
            <a:chOff x="6673242" y="5020022"/>
            <a:chExt cx="2291246" cy="1102995"/>
          </a:xfrm>
        </p:grpSpPr>
        <p:sp>
          <p:nvSpPr>
            <p:cNvPr id="18" name="TextBox 17">
              <a:extLst>
                <a:ext uri="{FF2B5EF4-FFF2-40B4-BE49-F238E27FC236}">
                  <a16:creationId xmlns:a16="http://schemas.microsoft.com/office/drawing/2014/main" id="{13632E6F-80D1-40F6-BE11-099BA8DABDDB}"/>
                </a:ext>
              </a:extLst>
            </p:cNvPr>
            <p:cNvSpPr txBox="1"/>
            <p:nvPr/>
          </p:nvSpPr>
          <p:spPr>
            <a:xfrm>
              <a:off x="6673242" y="5020022"/>
              <a:ext cx="2291246"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Easily find out old book</a:t>
              </a:r>
              <a:endParaRPr lang="ko-KR" altLang="en-US" sz="1400" b="1"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29F449F3-C42D-459B-BC09-44B72E97ED43}"/>
                </a:ext>
              </a:extLst>
            </p:cNvPr>
            <p:cNvSpPr txBox="1"/>
            <p:nvPr/>
          </p:nvSpPr>
          <p:spPr>
            <a:xfrm>
              <a:off x="6673242" y="5292020"/>
              <a:ext cx="2291246"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User can get to know different kinds of books that they were unaware of by just searching in the system using keywords. </a:t>
              </a:r>
              <a:endParaRPr lang="ko-KR" altLang="en-US" sz="1200" dirty="0">
                <a:solidFill>
                  <a:schemeClr val="tx1">
                    <a:lumMod val="75000"/>
                    <a:lumOff val="25000"/>
                  </a:schemeClr>
                </a:solidFill>
                <a:cs typeface="Arial" pitchFamily="34" charset="0"/>
              </a:endParaRPr>
            </a:p>
          </p:txBody>
        </p:sp>
      </p:grpSp>
      <p:grpSp>
        <p:nvGrpSpPr>
          <p:cNvPr id="20" name="Group 19">
            <a:extLst>
              <a:ext uri="{FF2B5EF4-FFF2-40B4-BE49-F238E27FC236}">
                <a16:creationId xmlns:a16="http://schemas.microsoft.com/office/drawing/2014/main" id="{9B5DB080-C9D6-4821-8FB0-F16B5FB33FC2}"/>
              </a:ext>
            </a:extLst>
          </p:cNvPr>
          <p:cNvGrpSpPr/>
          <p:nvPr/>
        </p:nvGrpSpPr>
        <p:grpSpPr>
          <a:xfrm>
            <a:off x="1492844" y="1749944"/>
            <a:ext cx="2789947" cy="918329"/>
            <a:chOff x="467544" y="1749941"/>
            <a:chExt cx="2291246" cy="918329"/>
          </a:xfrm>
        </p:grpSpPr>
        <p:sp>
          <p:nvSpPr>
            <p:cNvPr id="21" name="TextBox 20">
              <a:extLst>
                <a:ext uri="{FF2B5EF4-FFF2-40B4-BE49-F238E27FC236}">
                  <a16:creationId xmlns:a16="http://schemas.microsoft.com/office/drawing/2014/main" id="{1A6B1560-9E5D-442C-8FCF-A645EC111E0D}"/>
                </a:ext>
              </a:extLst>
            </p:cNvPr>
            <p:cNvSpPr txBox="1"/>
            <p:nvPr/>
          </p:nvSpPr>
          <p:spPr>
            <a:xfrm>
              <a:off x="467544" y="1749941"/>
              <a:ext cx="2221432"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Save time and Delivery cost</a:t>
              </a:r>
              <a:endParaRPr lang="ko-KR" altLang="en-US" sz="1400" b="1"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70CC77D4-036E-498D-B9F5-3FB8CEF84992}"/>
                </a:ext>
              </a:extLst>
            </p:cNvPr>
            <p:cNvSpPr txBox="1"/>
            <p:nvPr/>
          </p:nvSpPr>
          <p:spPr>
            <a:xfrm>
              <a:off x="467544" y="2021939"/>
              <a:ext cx="2291246"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Customers can get their book delivered instead of actually going and buying the book. </a:t>
              </a:r>
              <a:endParaRPr lang="ko-KR" altLang="en-US" sz="1200" dirty="0">
                <a:solidFill>
                  <a:schemeClr val="tx1">
                    <a:lumMod val="75000"/>
                    <a:lumOff val="25000"/>
                  </a:schemeClr>
                </a:solidFill>
                <a:cs typeface="Arial" pitchFamily="34" charset="0"/>
              </a:endParaRPr>
            </a:p>
          </p:txBody>
        </p:sp>
      </p:grpSp>
      <p:grpSp>
        <p:nvGrpSpPr>
          <p:cNvPr id="23" name="Group 22">
            <a:extLst>
              <a:ext uri="{FF2B5EF4-FFF2-40B4-BE49-F238E27FC236}">
                <a16:creationId xmlns:a16="http://schemas.microsoft.com/office/drawing/2014/main" id="{2D883739-DDF3-46C0-9BBF-671065811906}"/>
              </a:ext>
            </a:extLst>
          </p:cNvPr>
          <p:cNvGrpSpPr/>
          <p:nvPr/>
        </p:nvGrpSpPr>
        <p:grpSpPr>
          <a:xfrm>
            <a:off x="820916" y="3284987"/>
            <a:ext cx="2802170" cy="918329"/>
            <a:chOff x="242744" y="3314387"/>
            <a:chExt cx="2011990" cy="918329"/>
          </a:xfrm>
        </p:grpSpPr>
        <p:sp>
          <p:nvSpPr>
            <p:cNvPr id="24" name="TextBox 23">
              <a:extLst>
                <a:ext uri="{FF2B5EF4-FFF2-40B4-BE49-F238E27FC236}">
                  <a16:creationId xmlns:a16="http://schemas.microsoft.com/office/drawing/2014/main" id="{BBE89FDC-89ED-410F-B46C-BCB0E1B43DE4}"/>
                </a:ext>
              </a:extLst>
            </p:cNvPr>
            <p:cNvSpPr txBox="1"/>
            <p:nvPr/>
          </p:nvSpPr>
          <p:spPr>
            <a:xfrm>
              <a:off x="242744" y="3314387"/>
              <a:ext cx="1942176"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Easy Payment and Discount</a:t>
              </a:r>
              <a:endParaRPr lang="ko-KR" altLang="en-US" sz="1400" b="1"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F0CAE38D-24F4-46E9-B375-0DC942C12254}"/>
                </a:ext>
              </a:extLst>
            </p:cNvPr>
            <p:cNvSpPr txBox="1"/>
            <p:nvPr/>
          </p:nvSpPr>
          <p:spPr>
            <a:xfrm>
              <a:off x="251520" y="3586385"/>
              <a:ext cx="2003214"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Feasibility of making payment online itself and it’s helps user to safe money and a huge discount of buying books  </a:t>
              </a:r>
              <a:endParaRPr lang="ko-KR" altLang="en-US" sz="1200" dirty="0">
                <a:solidFill>
                  <a:schemeClr val="tx1">
                    <a:lumMod val="75000"/>
                    <a:lumOff val="25000"/>
                  </a:schemeClr>
                </a:solidFill>
                <a:cs typeface="Arial" pitchFamily="34" charset="0"/>
              </a:endParaRPr>
            </a:p>
          </p:txBody>
        </p:sp>
      </p:grpSp>
      <p:grpSp>
        <p:nvGrpSpPr>
          <p:cNvPr id="26" name="Group 25">
            <a:extLst>
              <a:ext uri="{FF2B5EF4-FFF2-40B4-BE49-F238E27FC236}">
                <a16:creationId xmlns:a16="http://schemas.microsoft.com/office/drawing/2014/main" id="{4A34F3C5-D52A-4B0D-9814-A36B7A8DEF62}"/>
              </a:ext>
            </a:extLst>
          </p:cNvPr>
          <p:cNvGrpSpPr/>
          <p:nvPr/>
        </p:nvGrpSpPr>
        <p:grpSpPr>
          <a:xfrm>
            <a:off x="1264596" y="5127031"/>
            <a:ext cx="2802170" cy="918329"/>
            <a:chOff x="251520" y="4998238"/>
            <a:chExt cx="2291246" cy="918329"/>
          </a:xfrm>
        </p:grpSpPr>
        <p:sp>
          <p:nvSpPr>
            <p:cNvPr id="27" name="TextBox 26">
              <a:extLst>
                <a:ext uri="{FF2B5EF4-FFF2-40B4-BE49-F238E27FC236}">
                  <a16:creationId xmlns:a16="http://schemas.microsoft.com/office/drawing/2014/main" id="{F17706FE-D522-4230-BDD7-96249A78C76D}"/>
                </a:ext>
              </a:extLst>
            </p:cNvPr>
            <p:cNvSpPr txBox="1"/>
            <p:nvPr/>
          </p:nvSpPr>
          <p:spPr>
            <a:xfrm>
              <a:off x="251520" y="4998238"/>
              <a:ext cx="2221432"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Instant Book  </a:t>
              </a:r>
              <a:endParaRPr lang="ko-KR" altLang="en-US" sz="14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D2485560-1C23-449C-8BD7-AEB04EB14DF7}"/>
                </a:ext>
              </a:extLst>
            </p:cNvPr>
            <p:cNvSpPr txBox="1"/>
            <p:nvPr/>
          </p:nvSpPr>
          <p:spPr>
            <a:xfrm>
              <a:off x="251520" y="5270236"/>
              <a:ext cx="2291246"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Managing of inventory of the books for user becomes easier as customers are not visiting and ordering it online. </a:t>
              </a:r>
              <a:endParaRPr lang="ko-KR" altLang="en-US" sz="1200" dirty="0">
                <a:solidFill>
                  <a:schemeClr val="tx1">
                    <a:lumMod val="75000"/>
                    <a:lumOff val="25000"/>
                  </a:schemeClr>
                </a:solidFill>
                <a:cs typeface="Arial" pitchFamily="34" charset="0"/>
              </a:endParaRPr>
            </a:p>
          </p:txBody>
        </p:sp>
      </p:grpSp>
      <p:grpSp>
        <p:nvGrpSpPr>
          <p:cNvPr id="29" name="Group 28">
            <a:extLst>
              <a:ext uri="{FF2B5EF4-FFF2-40B4-BE49-F238E27FC236}">
                <a16:creationId xmlns:a16="http://schemas.microsoft.com/office/drawing/2014/main" id="{9A66CE8C-309A-4910-9329-F815A555824E}"/>
              </a:ext>
            </a:extLst>
          </p:cNvPr>
          <p:cNvGrpSpPr/>
          <p:nvPr/>
        </p:nvGrpSpPr>
        <p:grpSpPr>
          <a:xfrm>
            <a:off x="5044456" y="4309100"/>
            <a:ext cx="2082154" cy="1126832"/>
            <a:chOff x="3520455" y="4309100"/>
            <a:chExt cx="2082154" cy="1126832"/>
          </a:xfrm>
        </p:grpSpPr>
        <p:sp>
          <p:nvSpPr>
            <p:cNvPr id="30" name="TextBox 29">
              <a:extLst>
                <a:ext uri="{FF2B5EF4-FFF2-40B4-BE49-F238E27FC236}">
                  <a16:creationId xmlns:a16="http://schemas.microsoft.com/office/drawing/2014/main" id="{2AECC6BC-01FB-4280-928C-18CD935B0C07}"/>
                </a:ext>
              </a:extLst>
            </p:cNvPr>
            <p:cNvSpPr txBox="1"/>
            <p:nvPr/>
          </p:nvSpPr>
          <p:spPr>
            <a:xfrm>
              <a:off x="3520455" y="4309100"/>
              <a:ext cx="2082154"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View free Books</a:t>
              </a:r>
              <a:endParaRPr lang="ko-KR" altLang="en-US" sz="1600" b="1" dirty="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9A4B587C-ECEA-41B1-83AD-52D00A54864B}"/>
                </a:ext>
              </a:extLst>
            </p:cNvPr>
            <p:cNvSpPr txBox="1"/>
            <p:nvPr/>
          </p:nvSpPr>
          <p:spPr>
            <a:xfrm>
              <a:off x="3520455" y="4604935"/>
              <a:ext cx="2082154" cy="830997"/>
            </a:xfrm>
            <a:prstGeom prst="rect">
              <a:avLst/>
            </a:prstGeom>
            <a:noFill/>
          </p:spPr>
          <p:txBody>
            <a:bodyPr wrap="square" rtlCol="0">
              <a:spAutoFit/>
            </a:bodyPr>
            <a:lstStyle/>
            <a:p>
              <a:pPr algn="ctr"/>
              <a:r>
                <a:rPr lang="en-US" altLang="ko-KR" sz="1200" dirty="0">
                  <a:solidFill>
                    <a:schemeClr val="tx1">
                      <a:lumMod val="75000"/>
                      <a:lumOff val="25000"/>
                    </a:schemeClr>
                  </a:solidFill>
                </a:rPr>
                <a:t>Once user is logged into the, he/she may view all the added books with their details.</a:t>
              </a:r>
            </a:p>
          </p:txBody>
        </p:sp>
      </p:grpSp>
      <p:sp>
        <p:nvSpPr>
          <p:cNvPr id="33" name="Freeform 98">
            <a:extLst>
              <a:ext uri="{FF2B5EF4-FFF2-40B4-BE49-F238E27FC236}">
                <a16:creationId xmlns:a16="http://schemas.microsoft.com/office/drawing/2014/main" id="{C9A36BB5-6853-4E9F-ABF4-BFC2D109A998}"/>
              </a:ext>
            </a:extLst>
          </p:cNvPr>
          <p:cNvSpPr/>
          <p:nvPr/>
        </p:nvSpPr>
        <p:spPr>
          <a:xfrm>
            <a:off x="6986776" y="1893972"/>
            <a:ext cx="944880" cy="350520"/>
          </a:xfrm>
          <a:custGeom>
            <a:avLst/>
            <a:gdLst>
              <a:gd name="connsiteX0" fmla="*/ 0 w 944880"/>
              <a:gd name="connsiteY0" fmla="*/ 350520 h 350520"/>
              <a:gd name="connsiteX1" fmla="*/ 388620 w 944880"/>
              <a:gd name="connsiteY1" fmla="*/ 0 h 350520"/>
              <a:gd name="connsiteX2" fmla="*/ 944880 w 944880"/>
              <a:gd name="connsiteY2" fmla="*/ 0 h 350520"/>
            </a:gdLst>
            <a:ahLst/>
            <a:cxnLst>
              <a:cxn ang="0">
                <a:pos x="connsiteX0" y="connsiteY0"/>
              </a:cxn>
              <a:cxn ang="0">
                <a:pos x="connsiteX1" y="connsiteY1"/>
              </a:cxn>
              <a:cxn ang="0">
                <a:pos x="connsiteX2" y="connsiteY2"/>
              </a:cxn>
            </a:cxnLst>
            <a:rect l="l" t="t" r="r" b="b"/>
            <a:pathLst>
              <a:path w="944880" h="350520">
                <a:moveTo>
                  <a:pt x="0" y="350520"/>
                </a:moveTo>
                <a:lnTo>
                  <a:pt x="388620" y="0"/>
                </a:lnTo>
                <a:lnTo>
                  <a:pt x="944880" y="0"/>
                </a:lnTo>
              </a:path>
            </a:pathLst>
          </a:cu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sp>
        <p:nvSpPr>
          <p:cNvPr id="34" name="Freeform 99">
            <a:extLst>
              <a:ext uri="{FF2B5EF4-FFF2-40B4-BE49-F238E27FC236}">
                <a16:creationId xmlns:a16="http://schemas.microsoft.com/office/drawing/2014/main" id="{00D8306D-4B50-46FB-B8DD-4D9ACF6DCD82}"/>
              </a:ext>
            </a:extLst>
          </p:cNvPr>
          <p:cNvSpPr/>
          <p:nvPr/>
        </p:nvSpPr>
        <p:spPr>
          <a:xfrm flipH="1">
            <a:off x="4282790" y="1893972"/>
            <a:ext cx="944880" cy="350520"/>
          </a:xfrm>
          <a:custGeom>
            <a:avLst/>
            <a:gdLst>
              <a:gd name="connsiteX0" fmla="*/ 0 w 944880"/>
              <a:gd name="connsiteY0" fmla="*/ 350520 h 350520"/>
              <a:gd name="connsiteX1" fmla="*/ 388620 w 944880"/>
              <a:gd name="connsiteY1" fmla="*/ 0 h 350520"/>
              <a:gd name="connsiteX2" fmla="*/ 944880 w 944880"/>
              <a:gd name="connsiteY2" fmla="*/ 0 h 350520"/>
            </a:gdLst>
            <a:ahLst/>
            <a:cxnLst>
              <a:cxn ang="0">
                <a:pos x="connsiteX0" y="connsiteY0"/>
              </a:cxn>
              <a:cxn ang="0">
                <a:pos x="connsiteX1" y="connsiteY1"/>
              </a:cxn>
              <a:cxn ang="0">
                <a:pos x="connsiteX2" y="connsiteY2"/>
              </a:cxn>
            </a:cxnLst>
            <a:rect l="l" t="t" r="r" b="b"/>
            <a:pathLst>
              <a:path w="944880" h="350520">
                <a:moveTo>
                  <a:pt x="0" y="350520"/>
                </a:moveTo>
                <a:lnTo>
                  <a:pt x="388620" y="0"/>
                </a:lnTo>
                <a:lnTo>
                  <a:pt x="944880" y="0"/>
                </a:lnTo>
              </a:path>
            </a:pathLst>
          </a:cu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cxnSp>
        <p:nvCxnSpPr>
          <p:cNvPr id="35" name="Straight Connector 34">
            <a:extLst>
              <a:ext uri="{FF2B5EF4-FFF2-40B4-BE49-F238E27FC236}">
                <a16:creationId xmlns:a16="http://schemas.microsoft.com/office/drawing/2014/main" id="{71805841-D4A1-4E4E-BADE-599184B6786E}"/>
              </a:ext>
            </a:extLst>
          </p:cNvPr>
          <p:cNvCxnSpPr>
            <a:cxnSpLocks/>
            <a:endCxn id="15" idx="1"/>
          </p:cNvCxnSpPr>
          <p:nvPr/>
        </p:nvCxnSpPr>
        <p:spPr>
          <a:xfrm>
            <a:off x="7996726" y="3433015"/>
            <a:ext cx="581917" cy="5861"/>
          </a:xfrm>
          <a:prstGeom prst="line">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Freeform 103">
            <a:extLst>
              <a:ext uri="{FF2B5EF4-FFF2-40B4-BE49-F238E27FC236}">
                <a16:creationId xmlns:a16="http://schemas.microsoft.com/office/drawing/2014/main" id="{3BABDD09-274F-4885-8E8B-BD61DDB5B259}"/>
              </a:ext>
            </a:extLst>
          </p:cNvPr>
          <p:cNvSpPr/>
          <p:nvPr/>
        </p:nvSpPr>
        <p:spPr>
          <a:xfrm flipH="1">
            <a:off x="3366630" y="4901981"/>
            <a:ext cx="684582" cy="191888"/>
          </a:xfrm>
          <a:custGeom>
            <a:avLst/>
            <a:gdLst>
              <a:gd name="connsiteX0" fmla="*/ 0 w 670560"/>
              <a:gd name="connsiteY0" fmla="*/ 0 h 137160"/>
              <a:gd name="connsiteX1" fmla="*/ 670560 w 670560"/>
              <a:gd name="connsiteY1" fmla="*/ 0 h 137160"/>
              <a:gd name="connsiteX2" fmla="*/ 670560 w 670560"/>
              <a:gd name="connsiteY2" fmla="*/ 137160 h 137160"/>
            </a:gdLst>
            <a:ahLst/>
            <a:cxnLst>
              <a:cxn ang="0">
                <a:pos x="connsiteX0" y="connsiteY0"/>
              </a:cxn>
              <a:cxn ang="0">
                <a:pos x="connsiteX1" y="connsiteY1"/>
              </a:cxn>
              <a:cxn ang="0">
                <a:pos x="connsiteX2" y="connsiteY2"/>
              </a:cxn>
            </a:cxnLst>
            <a:rect l="l" t="t" r="r" b="b"/>
            <a:pathLst>
              <a:path w="670560" h="137160">
                <a:moveTo>
                  <a:pt x="0" y="0"/>
                </a:moveTo>
                <a:lnTo>
                  <a:pt x="670560" y="0"/>
                </a:lnTo>
                <a:lnTo>
                  <a:pt x="670560" y="137160"/>
                </a:lnTo>
              </a:path>
            </a:pathLst>
          </a:cu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cxnSp>
        <p:nvCxnSpPr>
          <p:cNvPr id="37" name="Straight Connector 36">
            <a:extLst>
              <a:ext uri="{FF2B5EF4-FFF2-40B4-BE49-F238E27FC236}">
                <a16:creationId xmlns:a16="http://schemas.microsoft.com/office/drawing/2014/main" id="{055A66EB-518B-43B7-966C-02845D5224C3}"/>
              </a:ext>
            </a:extLst>
          </p:cNvPr>
          <p:cNvCxnSpPr>
            <a:cxnSpLocks/>
            <a:endCxn id="24" idx="3"/>
          </p:cNvCxnSpPr>
          <p:nvPr/>
        </p:nvCxnSpPr>
        <p:spPr>
          <a:xfrm flipH="1">
            <a:off x="3525854" y="3433015"/>
            <a:ext cx="593190" cy="5861"/>
          </a:xfrm>
          <a:prstGeom prst="line">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Freeform 103">
            <a:extLst>
              <a:ext uri="{FF2B5EF4-FFF2-40B4-BE49-F238E27FC236}">
                <a16:creationId xmlns:a16="http://schemas.microsoft.com/office/drawing/2014/main" id="{53153FB9-0028-4E10-8119-147BCB4750A9}"/>
              </a:ext>
            </a:extLst>
          </p:cNvPr>
          <p:cNvSpPr/>
          <p:nvPr/>
        </p:nvSpPr>
        <p:spPr>
          <a:xfrm>
            <a:off x="8129954" y="4901981"/>
            <a:ext cx="684582" cy="191888"/>
          </a:xfrm>
          <a:custGeom>
            <a:avLst/>
            <a:gdLst>
              <a:gd name="connsiteX0" fmla="*/ 0 w 670560"/>
              <a:gd name="connsiteY0" fmla="*/ 0 h 137160"/>
              <a:gd name="connsiteX1" fmla="*/ 670560 w 670560"/>
              <a:gd name="connsiteY1" fmla="*/ 0 h 137160"/>
              <a:gd name="connsiteX2" fmla="*/ 670560 w 670560"/>
              <a:gd name="connsiteY2" fmla="*/ 137160 h 137160"/>
            </a:gdLst>
            <a:ahLst/>
            <a:cxnLst>
              <a:cxn ang="0">
                <a:pos x="connsiteX0" y="connsiteY0"/>
              </a:cxn>
              <a:cxn ang="0">
                <a:pos x="connsiteX1" y="connsiteY1"/>
              </a:cxn>
              <a:cxn ang="0">
                <a:pos x="connsiteX2" y="connsiteY2"/>
              </a:cxn>
            </a:cxnLst>
            <a:rect l="l" t="t" r="r" b="b"/>
            <a:pathLst>
              <a:path w="670560" h="137160">
                <a:moveTo>
                  <a:pt x="0" y="0"/>
                </a:moveTo>
                <a:lnTo>
                  <a:pt x="670560" y="0"/>
                </a:lnTo>
                <a:lnTo>
                  <a:pt x="670560" y="137160"/>
                </a:lnTo>
              </a:path>
            </a:pathLst>
          </a:cu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sp>
        <p:nvSpPr>
          <p:cNvPr id="43" name="Freeform: Shape 4">
            <a:extLst>
              <a:ext uri="{FF2B5EF4-FFF2-40B4-BE49-F238E27FC236}">
                <a16:creationId xmlns:a16="http://schemas.microsoft.com/office/drawing/2014/main" id="{04B29CB8-BF58-40B3-ACDF-8F273B04000D}"/>
              </a:ext>
            </a:extLst>
          </p:cNvPr>
          <p:cNvSpPr/>
          <p:nvPr/>
        </p:nvSpPr>
        <p:spPr>
          <a:xfrm>
            <a:off x="-893239" y="6479984"/>
            <a:ext cx="13085239" cy="1486112"/>
          </a:xfrm>
          <a:custGeom>
            <a:avLst/>
            <a:gdLst>
              <a:gd name="connsiteX0" fmla="*/ 12785260 w 12785260"/>
              <a:gd name="connsiteY0" fmla="*/ 0 h 1396040"/>
              <a:gd name="connsiteX1" fmla="*/ 12785260 w 12785260"/>
              <a:gd name="connsiteY1" fmla="*/ 1396040 h 1396040"/>
              <a:gd name="connsiteX2" fmla="*/ 2474427 w 12785260"/>
              <a:gd name="connsiteY2" fmla="*/ 1396040 h 1396040"/>
              <a:gd name="connsiteX3" fmla="*/ 0 w 12785260"/>
              <a:gd name="connsiteY3" fmla="*/ 495422 h 1396040"/>
              <a:gd name="connsiteX4" fmla="*/ 180319 w 12785260"/>
              <a:gd name="connsiteY4" fmla="*/ 1 h 1396040"/>
              <a:gd name="connsiteX0" fmla="*/ 12665613 w 12665613"/>
              <a:gd name="connsiteY0" fmla="*/ 0 h 1396040"/>
              <a:gd name="connsiteX1" fmla="*/ 12665613 w 12665613"/>
              <a:gd name="connsiteY1" fmla="*/ 1396040 h 1396040"/>
              <a:gd name="connsiteX2" fmla="*/ 2354780 w 12665613"/>
              <a:gd name="connsiteY2" fmla="*/ 1396040 h 1396040"/>
              <a:gd name="connsiteX3" fmla="*/ 0 w 12665613"/>
              <a:gd name="connsiteY3" fmla="*/ 381881 h 1396040"/>
              <a:gd name="connsiteX4" fmla="*/ 60672 w 12665613"/>
              <a:gd name="connsiteY4" fmla="*/ 1 h 1396040"/>
              <a:gd name="connsiteX5" fmla="*/ 12665613 w 12665613"/>
              <a:gd name="connsiteY5" fmla="*/ 0 h 1396040"/>
              <a:gd name="connsiteX0" fmla="*/ 12655840 w 12655841"/>
              <a:gd name="connsiteY0" fmla="*/ 0 h 1396040"/>
              <a:gd name="connsiteX1" fmla="*/ 12655840 w 12655841"/>
              <a:gd name="connsiteY1" fmla="*/ 1396040 h 1396040"/>
              <a:gd name="connsiteX2" fmla="*/ 2345007 w 12655841"/>
              <a:gd name="connsiteY2" fmla="*/ 1396040 h 1396040"/>
              <a:gd name="connsiteX3" fmla="*/ -1 w 12655841"/>
              <a:gd name="connsiteY3" fmla="*/ 342838 h 1396040"/>
              <a:gd name="connsiteX4" fmla="*/ 50899 w 12655841"/>
              <a:gd name="connsiteY4" fmla="*/ 1 h 1396040"/>
              <a:gd name="connsiteX5" fmla="*/ 12655840 w 12655841"/>
              <a:gd name="connsiteY5" fmla="*/ 0 h 1396040"/>
              <a:gd name="connsiteX0" fmla="*/ 12650954 w 12650954"/>
              <a:gd name="connsiteY0" fmla="*/ 0 h 1396040"/>
              <a:gd name="connsiteX1" fmla="*/ 12650954 w 12650954"/>
              <a:gd name="connsiteY1" fmla="*/ 1396040 h 1396040"/>
              <a:gd name="connsiteX2" fmla="*/ 2340121 w 12650954"/>
              <a:gd name="connsiteY2" fmla="*/ 1396040 h 1396040"/>
              <a:gd name="connsiteX3" fmla="*/ -1 w 12650954"/>
              <a:gd name="connsiteY3" fmla="*/ 323318 h 1396040"/>
              <a:gd name="connsiteX4" fmla="*/ 46013 w 12650954"/>
              <a:gd name="connsiteY4" fmla="*/ 1 h 1396040"/>
              <a:gd name="connsiteX5" fmla="*/ 12650954 w 12650954"/>
              <a:gd name="connsiteY5" fmla="*/ 0 h 1396040"/>
              <a:gd name="connsiteX0" fmla="*/ 12641183 w 12641183"/>
              <a:gd name="connsiteY0" fmla="*/ 0 h 1396040"/>
              <a:gd name="connsiteX1" fmla="*/ 12641183 w 12641183"/>
              <a:gd name="connsiteY1" fmla="*/ 1396040 h 1396040"/>
              <a:gd name="connsiteX2" fmla="*/ 2330350 w 12641183"/>
              <a:gd name="connsiteY2" fmla="*/ 1396040 h 1396040"/>
              <a:gd name="connsiteX3" fmla="*/ 0 w 12641183"/>
              <a:gd name="connsiteY3" fmla="*/ 284274 h 1396040"/>
              <a:gd name="connsiteX4" fmla="*/ 36242 w 12641183"/>
              <a:gd name="connsiteY4" fmla="*/ 1 h 1396040"/>
              <a:gd name="connsiteX5" fmla="*/ 12641183 w 12641183"/>
              <a:gd name="connsiteY5" fmla="*/ 0 h 1396040"/>
              <a:gd name="connsiteX0" fmla="*/ 12644836 w 12644836"/>
              <a:gd name="connsiteY0" fmla="*/ 0 h 1396040"/>
              <a:gd name="connsiteX1" fmla="*/ 12644836 w 12644836"/>
              <a:gd name="connsiteY1" fmla="*/ 1396040 h 1396040"/>
              <a:gd name="connsiteX2" fmla="*/ 2334003 w 12644836"/>
              <a:gd name="connsiteY2" fmla="*/ 1396040 h 1396040"/>
              <a:gd name="connsiteX3" fmla="*/ 0 w 12644836"/>
              <a:gd name="connsiteY3" fmla="*/ 238126 h 1396040"/>
              <a:gd name="connsiteX4" fmla="*/ 39895 w 12644836"/>
              <a:gd name="connsiteY4" fmla="*/ 1 h 1396040"/>
              <a:gd name="connsiteX5" fmla="*/ 12644836 w 12644836"/>
              <a:gd name="connsiteY5" fmla="*/ 0 h 1396040"/>
              <a:gd name="connsiteX0" fmla="*/ 12671689 w 12671689"/>
              <a:gd name="connsiteY0" fmla="*/ 0 h 1396040"/>
              <a:gd name="connsiteX1" fmla="*/ 12671689 w 12671689"/>
              <a:gd name="connsiteY1" fmla="*/ 1396040 h 1396040"/>
              <a:gd name="connsiteX2" fmla="*/ 2360856 w 12671689"/>
              <a:gd name="connsiteY2" fmla="*/ 1396040 h 1396040"/>
              <a:gd name="connsiteX3" fmla="*/ 0 w 12671689"/>
              <a:gd name="connsiteY3" fmla="*/ 223916 h 1396040"/>
              <a:gd name="connsiteX4" fmla="*/ 66748 w 12671689"/>
              <a:gd name="connsiteY4" fmla="*/ 1 h 1396040"/>
              <a:gd name="connsiteX5" fmla="*/ 12671689 w 12671689"/>
              <a:gd name="connsiteY5" fmla="*/ 0 h 1396040"/>
              <a:gd name="connsiteX0" fmla="*/ 12661916 w 12661916"/>
              <a:gd name="connsiteY0" fmla="*/ 0 h 1396040"/>
              <a:gd name="connsiteX1" fmla="*/ 12661916 w 12661916"/>
              <a:gd name="connsiteY1" fmla="*/ 1396040 h 1396040"/>
              <a:gd name="connsiteX2" fmla="*/ 2351083 w 12661916"/>
              <a:gd name="connsiteY2" fmla="*/ 1396040 h 1396040"/>
              <a:gd name="connsiteX3" fmla="*/ -1 w 12661916"/>
              <a:gd name="connsiteY3" fmla="*/ 184873 h 1396040"/>
              <a:gd name="connsiteX4" fmla="*/ 56975 w 12661916"/>
              <a:gd name="connsiteY4" fmla="*/ 1 h 1396040"/>
              <a:gd name="connsiteX5" fmla="*/ 12661916 w 12661916"/>
              <a:gd name="connsiteY5" fmla="*/ 0 h 1396040"/>
              <a:gd name="connsiteX0" fmla="*/ 12661918 w 12661918"/>
              <a:gd name="connsiteY0" fmla="*/ 0 h 1396040"/>
              <a:gd name="connsiteX1" fmla="*/ 12661918 w 12661918"/>
              <a:gd name="connsiteY1" fmla="*/ 1396040 h 1396040"/>
              <a:gd name="connsiteX2" fmla="*/ 2305920 w 12661918"/>
              <a:gd name="connsiteY2" fmla="*/ 1394245 h 1396040"/>
              <a:gd name="connsiteX3" fmla="*/ 1 w 12661918"/>
              <a:gd name="connsiteY3" fmla="*/ 184873 h 1396040"/>
              <a:gd name="connsiteX4" fmla="*/ 56977 w 12661918"/>
              <a:gd name="connsiteY4" fmla="*/ 1 h 1396040"/>
              <a:gd name="connsiteX5" fmla="*/ 12661918 w 12661918"/>
              <a:gd name="connsiteY5" fmla="*/ 0 h 139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61918" h="1396040">
                <a:moveTo>
                  <a:pt x="12661918" y="0"/>
                </a:moveTo>
                <a:lnTo>
                  <a:pt x="12661918" y="1396040"/>
                </a:lnTo>
                <a:lnTo>
                  <a:pt x="2305920" y="1394245"/>
                </a:lnTo>
                <a:lnTo>
                  <a:pt x="1" y="184873"/>
                </a:lnTo>
                <a:lnTo>
                  <a:pt x="56977" y="1"/>
                </a:lnTo>
                <a:lnTo>
                  <a:pt x="12661918" y="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7" name="Freeform: Shape 22">
            <a:extLst>
              <a:ext uri="{FF2B5EF4-FFF2-40B4-BE49-F238E27FC236}">
                <a16:creationId xmlns:a16="http://schemas.microsoft.com/office/drawing/2014/main" id="{2368A2D4-0C68-42F1-ACF3-E521CB309004}"/>
              </a:ext>
            </a:extLst>
          </p:cNvPr>
          <p:cNvSpPr/>
          <p:nvPr/>
        </p:nvSpPr>
        <p:spPr>
          <a:xfrm rot="18326748">
            <a:off x="10331209" y="201381"/>
            <a:ext cx="2204904" cy="666266"/>
          </a:xfrm>
          <a:custGeom>
            <a:avLst/>
            <a:gdLst>
              <a:gd name="connsiteX0" fmla="*/ 2141990 w 2204904"/>
              <a:gd name="connsiteY0" fmla="*/ 577887 h 666266"/>
              <a:gd name="connsiteX1" fmla="*/ 2204904 w 2204904"/>
              <a:gd name="connsiteY1" fmla="*/ 666266 h 666266"/>
              <a:gd name="connsiteX2" fmla="*/ 1379318 w 2204904"/>
              <a:gd name="connsiteY2" fmla="*/ 666266 h 666266"/>
              <a:gd name="connsiteX3" fmla="*/ 1335129 w 2204904"/>
              <a:gd name="connsiteY3" fmla="*/ 622077 h 666266"/>
              <a:gd name="connsiteX4" fmla="*/ 1379318 w 2204904"/>
              <a:gd name="connsiteY4" fmla="*/ 577887 h 666266"/>
              <a:gd name="connsiteX5" fmla="*/ 1936301 w 2204904"/>
              <a:gd name="connsiteY5" fmla="*/ 288944 h 666266"/>
              <a:gd name="connsiteX6" fmla="*/ 1999215 w 2204904"/>
              <a:gd name="connsiteY6" fmla="*/ 377322 h 666266"/>
              <a:gd name="connsiteX7" fmla="*/ 711754 w 2204904"/>
              <a:gd name="connsiteY7" fmla="*/ 377322 h 666266"/>
              <a:gd name="connsiteX8" fmla="*/ 667564 w 2204904"/>
              <a:gd name="connsiteY8" fmla="*/ 333133 h 666266"/>
              <a:gd name="connsiteX9" fmla="*/ 711754 w 2204904"/>
              <a:gd name="connsiteY9" fmla="*/ 288944 h 666266"/>
              <a:gd name="connsiteX10" fmla="*/ 1730611 w 2204904"/>
              <a:gd name="connsiteY10" fmla="*/ 0 h 666266"/>
              <a:gd name="connsiteX11" fmla="*/ 1793525 w 2204904"/>
              <a:gd name="connsiteY11" fmla="*/ 88378 h 666266"/>
              <a:gd name="connsiteX12" fmla="*/ 44189 w 2204904"/>
              <a:gd name="connsiteY12" fmla="*/ 88378 h 666266"/>
              <a:gd name="connsiteX13" fmla="*/ 0 w 2204904"/>
              <a:gd name="connsiteY13" fmla="*/ 44189 h 666266"/>
              <a:gd name="connsiteX14" fmla="*/ 44190 w 2204904"/>
              <a:gd name="connsiteY14" fmla="*/ 0 h 66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04904" h="666266">
                <a:moveTo>
                  <a:pt x="2141990" y="577887"/>
                </a:moveTo>
                <a:lnTo>
                  <a:pt x="2204904" y="666266"/>
                </a:lnTo>
                <a:lnTo>
                  <a:pt x="1379318" y="666266"/>
                </a:lnTo>
                <a:cubicBezTo>
                  <a:pt x="1354913" y="666266"/>
                  <a:pt x="1335129" y="646482"/>
                  <a:pt x="1335129" y="622077"/>
                </a:cubicBezTo>
                <a:cubicBezTo>
                  <a:pt x="1335129" y="597671"/>
                  <a:pt x="1354913" y="577888"/>
                  <a:pt x="1379318" y="577887"/>
                </a:cubicBezTo>
                <a:close/>
                <a:moveTo>
                  <a:pt x="1936301" y="288944"/>
                </a:moveTo>
                <a:lnTo>
                  <a:pt x="1999215" y="377322"/>
                </a:lnTo>
                <a:lnTo>
                  <a:pt x="711754" y="377322"/>
                </a:lnTo>
                <a:cubicBezTo>
                  <a:pt x="687349" y="377322"/>
                  <a:pt x="667564" y="357538"/>
                  <a:pt x="667564" y="333133"/>
                </a:cubicBezTo>
                <a:cubicBezTo>
                  <a:pt x="667564" y="308728"/>
                  <a:pt x="687348" y="288944"/>
                  <a:pt x="711754" y="288944"/>
                </a:cubicBezTo>
                <a:close/>
                <a:moveTo>
                  <a:pt x="1730611" y="0"/>
                </a:moveTo>
                <a:lnTo>
                  <a:pt x="1793525" y="88378"/>
                </a:lnTo>
                <a:lnTo>
                  <a:pt x="44189" y="88378"/>
                </a:lnTo>
                <a:cubicBezTo>
                  <a:pt x="19785" y="88379"/>
                  <a:pt x="1" y="68594"/>
                  <a:pt x="0" y="44189"/>
                </a:cubicBezTo>
                <a:cubicBezTo>
                  <a:pt x="0" y="19783"/>
                  <a:pt x="19784" y="0"/>
                  <a:pt x="441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8" name="TextBox 47"/>
          <p:cNvSpPr txBox="1"/>
          <p:nvPr/>
        </p:nvSpPr>
        <p:spPr>
          <a:xfrm>
            <a:off x="891493" y="705509"/>
            <a:ext cx="6566730" cy="584775"/>
          </a:xfrm>
          <a:prstGeom prst="rect">
            <a:avLst/>
          </a:prstGeom>
          <a:noFill/>
        </p:spPr>
        <p:txBody>
          <a:bodyPr wrap="square" rtlCol="0">
            <a:spAutoFit/>
          </a:bodyPr>
          <a:lstStyle/>
          <a:p>
            <a:r>
              <a:rPr lang="en-US" sz="3200" b="1" dirty="0">
                <a:solidFill>
                  <a:schemeClr val="accent1"/>
                </a:solidFill>
              </a:rPr>
              <a:t>CONCLUSION</a:t>
            </a:r>
          </a:p>
        </p:txBody>
      </p:sp>
      <p:grpSp>
        <p:nvGrpSpPr>
          <p:cNvPr id="49" name="Group 48">
            <a:extLst>
              <a:ext uri="{FF2B5EF4-FFF2-40B4-BE49-F238E27FC236}">
                <a16:creationId xmlns:a16="http://schemas.microsoft.com/office/drawing/2014/main" id="{5602EA9F-8611-4D7B-8B4A-4CEE2523423C}"/>
              </a:ext>
            </a:extLst>
          </p:cNvPr>
          <p:cNvGrpSpPr/>
          <p:nvPr/>
        </p:nvGrpSpPr>
        <p:grpSpPr>
          <a:xfrm rot="1795525">
            <a:off x="5174806" y="3597040"/>
            <a:ext cx="1007800" cy="566218"/>
            <a:chOff x="4596745" y="2476691"/>
            <a:chExt cx="3280476" cy="1934045"/>
          </a:xfrm>
          <a:solidFill>
            <a:schemeClr val="accent3"/>
          </a:solidFill>
        </p:grpSpPr>
        <p:sp>
          <p:nvSpPr>
            <p:cNvPr id="51" name="Freeform: Shape 4">
              <a:extLst>
                <a:ext uri="{FF2B5EF4-FFF2-40B4-BE49-F238E27FC236}">
                  <a16:creationId xmlns:a16="http://schemas.microsoft.com/office/drawing/2014/main" id="{2C27E2EF-9754-4950-AF48-CDF3A6966E64}"/>
                </a:ext>
              </a:extLst>
            </p:cNvPr>
            <p:cNvSpPr/>
            <p:nvPr/>
          </p:nvSpPr>
          <p:spPr>
            <a:xfrm>
              <a:off x="4596745" y="2476691"/>
              <a:ext cx="422947" cy="1069625"/>
            </a:xfrm>
            <a:custGeom>
              <a:avLst/>
              <a:gdLst>
                <a:gd name="connsiteX0" fmla="*/ 0 w 422947"/>
                <a:gd name="connsiteY0" fmla="*/ 95308 h 1069625"/>
                <a:gd name="connsiteX1" fmla="*/ 6272 w 422947"/>
                <a:gd name="connsiteY1" fmla="*/ 27272 h 1069625"/>
                <a:gd name="connsiteX2" fmla="*/ 9075 w 422947"/>
                <a:gd name="connsiteY2" fmla="*/ 0 h 1069625"/>
                <a:gd name="connsiteX3" fmla="*/ 217127 w 422947"/>
                <a:gd name="connsiteY3" fmla="*/ 21285 h 1069625"/>
                <a:gd name="connsiteX4" fmla="*/ 245302 w 422947"/>
                <a:gd name="connsiteY4" fmla="*/ 509703 h 1069625"/>
                <a:gd name="connsiteX5" fmla="*/ 422947 w 422947"/>
                <a:gd name="connsiteY5" fmla="*/ 963770 h 1069625"/>
                <a:gd name="connsiteX6" fmla="*/ 243401 w 422947"/>
                <a:gd name="connsiteY6" fmla="*/ 1069626 h 1069625"/>
                <a:gd name="connsiteX7" fmla="*/ 236417 w 422947"/>
                <a:gd name="connsiteY7" fmla="*/ 1059696 h 1069625"/>
                <a:gd name="connsiteX8" fmla="*/ 18434 w 422947"/>
                <a:gd name="connsiteY8" fmla="*/ 429836 h 1069625"/>
                <a:gd name="connsiteX9" fmla="*/ 2471 w 422947"/>
                <a:gd name="connsiteY9" fmla="*/ 275139 h 1069625"/>
                <a:gd name="connsiteX10" fmla="*/ 0 w 422947"/>
                <a:gd name="connsiteY10" fmla="*/ 260220 h 1069625"/>
                <a:gd name="connsiteX11" fmla="*/ 0 w 422947"/>
                <a:gd name="connsiteY11" fmla="*/ 95308 h 106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2947" h="1069625">
                  <a:moveTo>
                    <a:pt x="0" y="95308"/>
                  </a:moveTo>
                  <a:cubicBezTo>
                    <a:pt x="2091" y="72645"/>
                    <a:pt x="4133" y="49935"/>
                    <a:pt x="6272" y="27272"/>
                  </a:cubicBezTo>
                  <a:cubicBezTo>
                    <a:pt x="7079" y="18767"/>
                    <a:pt x="8029" y="10310"/>
                    <a:pt x="9075" y="0"/>
                  </a:cubicBezTo>
                  <a:cubicBezTo>
                    <a:pt x="78822" y="7127"/>
                    <a:pt x="147333" y="14111"/>
                    <a:pt x="217127" y="21285"/>
                  </a:cubicBezTo>
                  <a:cubicBezTo>
                    <a:pt x="201354" y="186673"/>
                    <a:pt x="210096" y="349019"/>
                    <a:pt x="245302" y="509703"/>
                  </a:cubicBezTo>
                  <a:cubicBezTo>
                    <a:pt x="280365" y="669769"/>
                    <a:pt x="339137" y="820618"/>
                    <a:pt x="422947" y="963770"/>
                  </a:cubicBezTo>
                  <a:cubicBezTo>
                    <a:pt x="362893" y="999166"/>
                    <a:pt x="303551" y="1034135"/>
                    <a:pt x="243401" y="1069626"/>
                  </a:cubicBezTo>
                  <a:cubicBezTo>
                    <a:pt x="240836" y="1066015"/>
                    <a:pt x="238318" y="1063022"/>
                    <a:pt x="236417" y="1059696"/>
                  </a:cubicBezTo>
                  <a:cubicBezTo>
                    <a:pt x="123197" y="863759"/>
                    <a:pt x="49982" y="653900"/>
                    <a:pt x="18434" y="429836"/>
                  </a:cubicBezTo>
                  <a:cubicBezTo>
                    <a:pt x="11213" y="378524"/>
                    <a:pt x="7744" y="326689"/>
                    <a:pt x="2471" y="275139"/>
                  </a:cubicBezTo>
                  <a:cubicBezTo>
                    <a:pt x="1948" y="270150"/>
                    <a:pt x="855" y="265209"/>
                    <a:pt x="0" y="260220"/>
                  </a:cubicBezTo>
                  <a:cubicBezTo>
                    <a:pt x="0" y="205250"/>
                    <a:pt x="0" y="150279"/>
                    <a:pt x="0" y="95308"/>
                  </a:cubicBezTo>
                  <a:close/>
                </a:path>
              </a:pathLst>
            </a:custGeom>
            <a:grpFill/>
            <a:ln w="4751" cap="flat">
              <a:noFill/>
              <a:prstDash val="solid"/>
              <a:miter/>
            </a:ln>
          </p:spPr>
          <p:txBody>
            <a:bodyPr rtlCol="0" anchor="ctr"/>
            <a:lstStyle/>
            <a:p>
              <a:endParaRPr lang="en-US"/>
            </a:p>
          </p:txBody>
        </p:sp>
        <p:sp>
          <p:nvSpPr>
            <p:cNvPr id="54" name="Freeform: Shape 7">
              <a:extLst>
                <a:ext uri="{FF2B5EF4-FFF2-40B4-BE49-F238E27FC236}">
                  <a16:creationId xmlns:a16="http://schemas.microsoft.com/office/drawing/2014/main" id="{4D34CF21-228E-4238-AFC9-83CA26E7B241}"/>
                </a:ext>
              </a:extLst>
            </p:cNvPr>
            <p:cNvSpPr/>
            <p:nvPr/>
          </p:nvSpPr>
          <p:spPr>
            <a:xfrm>
              <a:off x="5869767" y="4103578"/>
              <a:ext cx="1094474" cy="307158"/>
            </a:xfrm>
            <a:custGeom>
              <a:avLst/>
              <a:gdLst>
                <a:gd name="connsiteX0" fmla="*/ 0 w 1094474"/>
                <a:gd name="connsiteY0" fmla="*/ 239790 h 307158"/>
                <a:gd name="connsiteX1" fmla="*/ 57631 w 1094474"/>
                <a:gd name="connsiteY1" fmla="*/ 38342 h 307158"/>
                <a:gd name="connsiteX2" fmla="*/ 541963 w 1094474"/>
                <a:gd name="connsiteY2" fmla="*/ 96116 h 307158"/>
                <a:gd name="connsiteX3" fmla="*/ 1021449 w 1094474"/>
                <a:gd name="connsiteY3" fmla="*/ 0 h 307158"/>
                <a:gd name="connsiteX4" fmla="*/ 1094474 w 1094474"/>
                <a:gd name="connsiteY4" fmla="*/ 196222 h 307158"/>
                <a:gd name="connsiteX5" fmla="*/ 666966 w 1094474"/>
                <a:gd name="connsiteY5" fmla="*/ 297042 h 307158"/>
                <a:gd name="connsiteX6" fmla="*/ 0 w 1094474"/>
                <a:gd name="connsiteY6" fmla="*/ 239790 h 307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74" h="307158">
                  <a:moveTo>
                    <a:pt x="0" y="239790"/>
                  </a:moveTo>
                  <a:cubicBezTo>
                    <a:pt x="19480" y="171707"/>
                    <a:pt x="38294" y="105951"/>
                    <a:pt x="57631" y="38342"/>
                  </a:cubicBezTo>
                  <a:cubicBezTo>
                    <a:pt x="216557" y="83763"/>
                    <a:pt x="377859" y="102625"/>
                    <a:pt x="541963" y="96116"/>
                  </a:cubicBezTo>
                  <a:cubicBezTo>
                    <a:pt x="706116" y="89607"/>
                    <a:pt x="865374" y="57394"/>
                    <a:pt x="1021449" y="0"/>
                  </a:cubicBezTo>
                  <a:cubicBezTo>
                    <a:pt x="1045823" y="65423"/>
                    <a:pt x="1069816" y="129849"/>
                    <a:pt x="1094474" y="196222"/>
                  </a:cubicBezTo>
                  <a:cubicBezTo>
                    <a:pt x="955741" y="248247"/>
                    <a:pt x="813396" y="281505"/>
                    <a:pt x="666966" y="297042"/>
                  </a:cubicBezTo>
                  <a:cubicBezTo>
                    <a:pt x="441572" y="321035"/>
                    <a:pt x="219693" y="302505"/>
                    <a:pt x="0" y="239790"/>
                  </a:cubicBezTo>
                  <a:close/>
                </a:path>
              </a:pathLst>
            </a:custGeom>
            <a:grpFill/>
            <a:ln w="4751" cap="flat">
              <a:noFill/>
              <a:prstDash val="solid"/>
              <a:miter/>
            </a:ln>
          </p:spPr>
          <p:txBody>
            <a:bodyPr rtlCol="0" anchor="ctr"/>
            <a:lstStyle/>
            <a:p>
              <a:endParaRPr lang="en-US"/>
            </a:p>
          </p:txBody>
        </p:sp>
        <p:sp>
          <p:nvSpPr>
            <p:cNvPr id="56" name="Freeform: Shape 9">
              <a:extLst>
                <a:ext uri="{FF2B5EF4-FFF2-40B4-BE49-F238E27FC236}">
                  <a16:creationId xmlns:a16="http://schemas.microsoft.com/office/drawing/2014/main" id="{F6F21529-EAF3-4A58-B9CC-20E180DAA0AA}"/>
                </a:ext>
              </a:extLst>
            </p:cNvPr>
            <p:cNvSpPr/>
            <p:nvPr/>
          </p:nvSpPr>
          <p:spPr>
            <a:xfrm>
              <a:off x="4898965" y="3522941"/>
              <a:ext cx="935595" cy="785602"/>
            </a:xfrm>
            <a:custGeom>
              <a:avLst/>
              <a:gdLst>
                <a:gd name="connsiteX0" fmla="*/ 865849 w 935595"/>
                <a:gd name="connsiteY0" fmla="*/ 785602 h 785602"/>
                <a:gd name="connsiteX1" fmla="*/ 0 w 935595"/>
                <a:gd name="connsiteY1" fmla="*/ 116926 h 785602"/>
                <a:gd name="connsiteX2" fmla="*/ 85331 w 935595"/>
                <a:gd name="connsiteY2" fmla="*/ 59009 h 785602"/>
                <a:gd name="connsiteX3" fmla="*/ 172419 w 935595"/>
                <a:gd name="connsiteY3" fmla="*/ 0 h 785602"/>
                <a:gd name="connsiteX4" fmla="*/ 935596 w 935595"/>
                <a:gd name="connsiteY4" fmla="*/ 589712 h 785602"/>
                <a:gd name="connsiteX5" fmla="*/ 865849 w 935595"/>
                <a:gd name="connsiteY5" fmla="*/ 785602 h 785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5595" h="785602">
                  <a:moveTo>
                    <a:pt x="865849" y="785602"/>
                  </a:moveTo>
                  <a:cubicBezTo>
                    <a:pt x="540158" y="675898"/>
                    <a:pt x="208908" y="432402"/>
                    <a:pt x="0" y="116926"/>
                  </a:cubicBezTo>
                  <a:cubicBezTo>
                    <a:pt x="28412" y="97636"/>
                    <a:pt x="56871" y="78299"/>
                    <a:pt x="85331" y="59009"/>
                  </a:cubicBezTo>
                  <a:cubicBezTo>
                    <a:pt x="113932" y="39625"/>
                    <a:pt x="142487" y="20287"/>
                    <a:pt x="172419" y="0"/>
                  </a:cubicBezTo>
                  <a:cubicBezTo>
                    <a:pt x="364461" y="277324"/>
                    <a:pt x="618694" y="473500"/>
                    <a:pt x="935596" y="589712"/>
                  </a:cubicBezTo>
                  <a:cubicBezTo>
                    <a:pt x="912078" y="655801"/>
                    <a:pt x="888987" y="720702"/>
                    <a:pt x="865849" y="785602"/>
                  </a:cubicBezTo>
                  <a:close/>
                </a:path>
              </a:pathLst>
            </a:custGeom>
            <a:grpFill/>
            <a:ln w="4751" cap="flat">
              <a:noFill/>
              <a:prstDash val="solid"/>
              <a:miter/>
            </a:ln>
          </p:spPr>
          <p:txBody>
            <a:bodyPr rtlCol="0" anchor="ctr"/>
            <a:lstStyle/>
            <a:p>
              <a:endParaRPr lang="en-US"/>
            </a:p>
          </p:txBody>
        </p:sp>
        <p:sp>
          <p:nvSpPr>
            <p:cNvPr id="58" name="Freeform: Shape 11">
              <a:extLst>
                <a:ext uri="{FF2B5EF4-FFF2-40B4-BE49-F238E27FC236}">
                  <a16:creationId xmlns:a16="http://schemas.microsoft.com/office/drawing/2014/main" id="{64E0BF3A-14EA-42F2-8837-434795FD2E3D}"/>
                </a:ext>
              </a:extLst>
            </p:cNvPr>
            <p:cNvSpPr/>
            <p:nvPr/>
          </p:nvSpPr>
          <p:spPr>
            <a:xfrm>
              <a:off x="6981393" y="3418415"/>
              <a:ext cx="895828" cy="840240"/>
            </a:xfrm>
            <a:custGeom>
              <a:avLst/>
              <a:gdLst>
                <a:gd name="connsiteX0" fmla="*/ 85521 w 895828"/>
                <a:gd name="connsiteY0" fmla="*/ 840241 h 840240"/>
                <a:gd name="connsiteX1" fmla="*/ 0 w 895828"/>
                <a:gd name="connsiteY1" fmla="*/ 648437 h 840240"/>
                <a:gd name="connsiteX2" fmla="*/ 408884 w 895828"/>
                <a:gd name="connsiteY2" fmla="*/ 380805 h 840240"/>
                <a:gd name="connsiteX3" fmla="*/ 713290 w 895828"/>
                <a:gd name="connsiteY3" fmla="*/ 0 h 840240"/>
                <a:gd name="connsiteX4" fmla="*/ 895829 w 895828"/>
                <a:gd name="connsiteY4" fmla="*/ 103718 h 840240"/>
                <a:gd name="connsiteX5" fmla="*/ 85521 w 895828"/>
                <a:gd name="connsiteY5" fmla="*/ 840241 h 84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5828" h="840240">
                  <a:moveTo>
                    <a:pt x="85521" y="840241"/>
                  </a:moveTo>
                  <a:cubicBezTo>
                    <a:pt x="56586" y="775340"/>
                    <a:pt x="28507" y="712387"/>
                    <a:pt x="0" y="648437"/>
                  </a:cubicBezTo>
                  <a:cubicBezTo>
                    <a:pt x="151134" y="580543"/>
                    <a:pt x="287207" y="491601"/>
                    <a:pt x="408884" y="380805"/>
                  </a:cubicBezTo>
                  <a:cubicBezTo>
                    <a:pt x="530181" y="270340"/>
                    <a:pt x="631142" y="143437"/>
                    <a:pt x="713290" y="0"/>
                  </a:cubicBezTo>
                  <a:cubicBezTo>
                    <a:pt x="774152" y="34588"/>
                    <a:pt x="834111" y="68654"/>
                    <a:pt x="895829" y="103718"/>
                  </a:cubicBezTo>
                  <a:cubicBezTo>
                    <a:pt x="703360" y="435015"/>
                    <a:pt x="434825" y="680317"/>
                    <a:pt x="85521" y="840241"/>
                  </a:cubicBezTo>
                  <a:close/>
                </a:path>
              </a:pathLst>
            </a:custGeom>
            <a:grpFill/>
            <a:ln w="4751" cap="flat">
              <a:noFill/>
              <a:prstDash val="solid"/>
              <a:miter/>
            </a:ln>
          </p:spPr>
          <p:txBody>
            <a:bodyPr rtlCol="0" anchor="ctr"/>
            <a:lstStyle/>
            <a:p>
              <a:endParaRPr lang="en-US"/>
            </a:p>
          </p:txBody>
        </p:sp>
      </p:grpSp>
      <p:sp>
        <p:nvSpPr>
          <p:cNvPr id="59" name="Freeform: Shape 3">
            <a:extLst>
              <a:ext uri="{FF2B5EF4-FFF2-40B4-BE49-F238E27FC236}">
                <a16:creationId xmlns:a16="http://schemas.microsoft.com/office/drawing/2014/main" id="{BBFD4334-59A0-4ADB-8B78-6AD3175DAB08}"/>
              </a:ext>
            </a:extLst>
          </p:cNvPr>
          <p:cNvSpPr/>
          <p:nvPr/>
        </p:nvSpPr>
        <p:spPr>
          <a:xfrm>
            <a:off x="5623982" y="3433015"/>
            <a:ext cx="739604" cy="524422"/>
          </a:xfrm>
          <a:custGeom>
            <a:avLst/>
            <a:gdLst>
              <a:gd name="connsiteX0" fmla="*/ 1376075 w 1871286"/>
              <a:gd name="connsiteY0" fmla="*/ 0 h 1317493"/>
              <a:gd name="connsiteX1" fmla="*/ 1460693 w 1871286"/>
              <a:gd name="connsiteY1" fmla="*/ 9645 h 1317493"/>
              <a:gd name="connsiteX2" fmla="*/ 1581895 w 1871286"/>
              <a:gd name="connsiteY2" fmla="*/ 32688 h 1317493"/>
              <a:gd name="connsiteX3" fmla="*/ 1592917 w 1871286"/>
              <a:gd name="connsiteY3" fmla="*/ 47226 h 1317493"/>
              <a:gd name="connsiteX4" fmla="*/ 1592822 w 1871286"/>
              <a:gd name="connsiteY4" fmla="*/ 163249 h 1317493"/>
              <a:gd name="connsiteX5" fmla="*/ 1604653 w 1871286"/>
              <a:gd name="connsiteY5" fmla="*/ 179023 h 1317493"/>
              <a:gd name="connsiteX6" fmla="*/ 1718965 w 1871286"/>
              <a:gd name="connsiteY6" fmla="*/ 220976 h 1317493"/>
              <a:gd name="connsiteX7" fmla="*/ 1732411 w 1871286"/>
              <a:gd name="connsiteY7" fmla="*/ 241453 h 1317493"/>
              <a:gd name="connsiteX8" fmla="*/ 1732126 w 1871286"/>
              <a:gd name="connsiteY8" fmla="*/ 286684 h 1317493"/>
              <a:gd name="connsiteX9" fmla="*/ 1871287 w 1871286"/>
              <a:gd name="connsiteY9" fmla="*/ 286684 h 1317493"/>
              <a:gd name="connsiteX10" fmla="*/ 1871287 w 1871286"/>
              <a:gd name="connsiteY10" fmla="*/ 1310557 h 1317493"/>
              <a:gd name="connsiteX11" fmla="*/ 0 w 1871286"/>
              <a:gd name="connsiteY11" fmla="*/ 1317493 h 1317493"/>
              <a:gd name="connsiteX12" fmla="*/ 0 w 1871286"/>
              <a:gd name="connsiteY12" fmla="*/ 293526 h 1317493"/>
              <a:gd name="connsiteX13" fmla="*/ 134030 w 1871286"/>
              <a:gd name="connsiteY13" fmla="*/ 293526 h 1317493"/>
              <a:gd name="connsiteX14" fmla="*/ 133697 w 1871286"/>
              <a:gd name="connsiteY14" fmla="*/ 249530 h 1317493"/>
              <a:gd name="connsiteX15" fmla="*/ 149091 w 1871286"/>
              <a:gd name="connsiteY15" fmla="*/ 225775 h 1317493"/>
              <a:gd name="connsiteX16" fmla="*/ 260268 w 1871286"/>
              <a:gd name="connsiteY16" fmla="*/ 184059 h 1317493"/>
              <a:gd name="connsiteX17" fmla="*/ 272621 w 1871286"/>
              <a:gd name="connsiteY17" fmla="*/ 167003 h 1317493"/>
              <a:gd name="connsiteX18" fmla="*/ 271148 w 1871286"/>
              <a:gd name="connsiteY18" fmla="*/ 54021 h 1317493"/>
              <a:gd name="connsiteX19" fmla="*/ 284689 w 1871286"/>
              <a:gd name="connsiteY19" fmla="*/ 36536 h 1317493"/>
              <a:gd name="connsiteX20" fmla="*/ 624966 w 1871286"/>
              <a:gd name="connsiteY20" fmla="*/ 3136 h 1317493"/>
              <a:gd name="connsiteX21" fmla="*/ 925809 w 1871286"/>
              <a:gd name="connsiteY21" fmla="*/ 61717 h 1317493"/>
              <a:gd name="connsiteX22" fmla="*/ 941487 w 1871286"/>
              <a:gd name="connsiteY22" fmla="*/ 61575 h 1317493"/>
              <a:gd name="connsiteX23" fmla="*/ 1216104 w 1871286"/>
              <a:gd name="connsiteY23" fmla="*/ 2803 h 1317493"/>
              <a:gd name="connsiteX24" fmla="*/ 1235583 w 1871286"/>
              <a:gd name="connsiteY24" fmla="*/ 0 h 1317493"/>
              <a:gd name="connsiteX25" fmla="*/ 1376075 w 1871286"/>
              <a:gd name="connsiteY25" fmla="*/ 0 h 1317493"/>
              <a:gd name="connsiteX26" fmla="*/ 909085 w 1871286"/>
              <a:gd name="connsiteY26" fmla="*/ 1022162 h 1317493"/>
              <a:gd name="connsiteX27" fmla="*/ 909085 w 1871286"/>
              <a:gd name="connsiteY27" fmla="*/ 1006341 h 1317493"/>
              <a:gd name="connsiteX28" fmla="*/ 904571 w 1871286"/>
              <a:gd name="connsiteY28" fmla="*/ 128709 h 1317493"/>
              <a:gd name="connsiteX29" fmla="*/ 885851 w 1871286"/>
              <a:gd name="connsiteY29" fmla="*/ 103242 h 1317493"/>
              <a:gd name="connsiteX30" fmla="*/ 585484 w 1871286"/>
              <a:gd name="connsiteY30" fmla="*/ 57869 h 1317493"/>
              <a:gd name="connsiteX31" fmla="*/ 331298 w 1871286"/>
              <a:gd name="connsiteY31" fmla="*/ 82812 h 1317493"/>
              <a:gd name="connsiteX32" fmla="*/ 331298 w 1871286"/>
              <a:gd name="connsiteY32" fmla="*/ 993465 h 1317493"/>
              <a:gd name="connsiteX33" fmla="*/ 909085 w 1871286"/>
              <a:gd name="connsiteY33" fmla="*/ 1022162 h 1317493"/>
              <a:gd name="connsiteX34" fmla="*/ 1540227 w 1871286"/>
              <a:gd name="connsiteY34" fmla="*/ 989997 h 1317493"/>
              <a:gd name="connsiteX35" fmla="*/ 1540940 w 1871286"/>
              <a:gd name="connsiteY35" fmla="*/ 975553 h 1317493"/>
              <a:gd name="connsiteX36" fmla="*/ 1537661 w 1871286"/>
              <a:gd name="connsiteY36" fmla="*/ 94785 h 1317493"/>
              <a:gd name="connsiteX37" fmla="*/ 1520652 w 1871286"/>
              <a:gd name="connsiteY37" fmla="*/ 76113 h 1317493"/>
              <a:gd name="connsiteX38" fmla="*/ 1379876 w 1871286"/>
              <a:gd name="connsiteY38" fmla="*/ 59817 h 1317493"/>
              <a:gd name="connsiteX39" fmla="*/ 976598 w 1871286"/>
              <a:gd name="connsiteY39" fmla="*/ 107899 h 1317493"/>
              <a:gd name="connsiteX40" fmla="*/ 960635 w 1871286"/>
              <a:gd name="connsiteY40" fmla="*/ 130324 h 1317493"/>
              <a:gd name="connsiteX41" fmla="*/ 963960 w 1871286"/>
              <a:gd name="connsiteY41" fmla="*/ 1008051 h 1317493"/>
              <a:gd name="connsiteX42" fmla="*/ 964768 w 1871286"/>
              <a:gd name="connsiteY42" fmla="*/ 1024062 h 1317493"/>
              <a:gd name="connsiteX43" fmla="*/ 1249314 w 1871286"/>
              <a:gd name="connsiteY43" fmla="*/ 969567 h 1317493"/>
              <a:gd name="connsiteX44" fmla="*/ 1540227 w 1871286"/>
              <a:gd name="connsiteY44" fmla="*/ 989997 h 1317493"/>
              <a:gd name="connsiteX45" fmla="*/ 274664 w 1871286"/>
              <a:gd name="connsiteY45" fmla="*/ 1059601 h 1317493"/>
              <a:gd name="connsiteX46" fmla="*/ 274664 w 1871286"/>
              <a:gd name="connsiteY46" fmla="*/ 235372 h 1317493"/>
              <a:gd name="connsiteX47" fmla="*/ 205345 w 1871286"/>
              <a:gd name="connsiteY47" fmla="*/ 260648 h 1317493"/>
              <a:gd name="connsiteX48" fmla="*/ 188145 w 1871286"/>
              <a:gd name="connsiteY48" fmla="*/ 285877 h 1317493"/>
              <a:gd name="connsiteX49" fmla="*/ 194322 w 1871286"/>
              <a:gd name="connsiteY49" fmla="*/ 1160658 h 1317493"/>
              <a:gd name="connsiteX50" fmla="*/ 194322 w 1871286"/>
              <a:gd name="connsiteY50" fmla="*/ 1175244 h 1317493"/>
              <a:gd name="connsiteX51" fmla="*/ 204157 w 1871286"/>
              <a:gd name="connsiteY51" fmla="*/ 1172678 h 1317493"/>
              <a:gd name="connsiteX52" fmla="*/ 466515 w 1871286"/>
              <a:gd name="connsiteY52" fmla="*/ 1113859 h 1317493"/>
              <a:gd name="connsiteX53" fmla="*/ 928564 w 1871286"/>
              <a:gd name="connsiteY53" fmla="*/ 1164221 h 1317493"/>
              <a:gd name="connsiteX54" fmla="*/ 945811 w 1871286"/>
              <a:gd name="connsiteY54" fmla="*/ 1164174 h 1317493"/>
              <a:gd name="connsiteX55" fmla="*/ 1247461 w 1871286"/>
              <a:gd name="connsiteY55" fmla="*/ 1108158 h 1317493"/>
              <a:gd name="connsiteX56" fmla="*/ 1596671 w 1871286"/>
              <a:gd name="connsiteY56" fmla="*/ 1142651 h 1317493"/>
              <a:gd name="connsiteX57" fmla="*/ 1679721 w 1871286"/>
              <a:gd name="connsiteY57" fmla="*/ 1168307 h 1317493"/>
              <a:gd name="connsiteX58" fmla="*/ 1679721 w 1871286"/>
              <a:gd name="connsiteY58" fmla="*/ 1149255 h 1317493"/>
              <a:gd name="connsiteX59" fmla="*/ 1678153 w 1871286"/>
              <a:gd name="connsiteY59" fmla="*/ 282123 h 1317493"/>
              <a:gd name="connsiteX60" fmla="*/ 1677963 w 1871286"/>
              <a:gd name="connsiteY60" fmla="*/ 269960 h 1317493"/>
              <a:gd name="connsiteX61" fmla="*/ 1673734 w 1871286"/>
              <a:gd name="connsiteY61" fmla="*/ 261361 h 1317493"/>
              <a:gd name="connsiteX62" fmla="*/ 1594628 w 1871286"/>
              <a:gd name="connsiteY62" fmla="*/ 231571 h 1317493"/>
              <a:gd name="connsiteX63" fmla="*/ 1594628 w 1871286"/>
              <a:gd name="connsiteY63" fmla="*/ 1059696 h 1317493"/>
              <a:gd name="connsiteX64" fmla="*/ 1436795 w 1871286"/>
              <a:gd name="connsiteY64" fmla="*/ 1032329 h 1317493"/>
              <a:gd name="connsiteX65" fmla="*/ 1190067 w 1871286"/>
              <a:gd name="connsiteY65" fmla="*/ 1029241 h 1317493"/>
              <a:gd name="connsiteX66" fmla="*/ 972512 w 1871286"/>
              <a:gd name="connsiteY66" fmla="*/ 1072524 h 1317493"/>
              <a:gd name="connsiteX67" fmla="*/ 902908 w 1871286"/>
              <a:gd name="connsiteY67" fmla="*/ 1072619 h 1317493"/>
              <a:gd name="connsiteX68" fmla="*/ 688251 w 1871286"/>
              <a:gd name="connsiteY68" fmla="*/ 1030714 h 1317493"/>
              <a:gd name="connsiteX69" fmla="*/ 379332 w 1871286"/>
              <a:gd name="connsiteY69" fmla="*/ 1040311 h 1317493"/>
              <a:gd name="connsiteX70" fmla="*/ 274664 w 1871286"/>
              <a:gd name="connsiteY70" fmla="*/ 1059601 h 1317493"/>
              <a:gd name="connsiteX71" fmla="*/ 145148 w 1871286"/>
              <a:gd name="connsiteY71" fmla="*/ 1256726 h 1317493"/>
              <a:gd name="connsiteX72" fmla="*/ 146573 w 1871286"/>
              <a:gd name="connsiteY72" fmla="*/ 1261430 h 1317493"/>
              <a:gd name="connsiteX73" fmla="*/ 1728515 w 1871286"/>
              <a:gd name="connsiteY73" fmla="*/ 1255348 h 1317493"/>
              <a:gd name="connsiteX74" fmla="*/ 1729418 w 1871286"/>
              <a:gd name="connsiteY74" fmla="*/ 1250835 h 1317493"/>
              <a:gd name="connsiteX75" fmla="*/ 1655537 w 1871286"/>
              <a:gd name="connsiteY75" fmla="*/ 1219335 h 1317493"/>
              <a:gd name="connsiteX76" fmla="*/ 1379923 w 1871286"/>
              <a:gd name="connsiteY76" fmla="*/ 1165171 h 1317493"/>
              <a:gd name="connsiteX77" fmla="*/ 947521 w 1871286"/>
              <a:gd name="connsiteY77" fmla="*/ 1221520 h 1317493"/>
              <a:gd name="connsiteX78" fmla="*/ 927471 w 1871286"/>
              <a:gd name="connsiteY78" fmla="*/ 1221615 h 1317493"/>
              <a:gd name="connsiteX79" fmla="*/ 820713 w 1871286"/>
              <a:gd name="connsiteY79" fmla="*/ 1190875 h 1317493"/>
              <a:gd name="connsiteX80" fmla="*/ 484142 w 1871286"/>
              <a:gd name="connsiteY80" fmla="*/ 1168687 h 1317493"/>
              <a:gd name="connsiteX81" fmla="*/ 228245 w 1871286"/>
              <a:gd name="connsiteY81" fmla="*/ 1221330 h 1317493"/>
              <a:gd name="connsiteX82" fmla="*/ 145148 w 1871286"/>
              <a:gd name="connsiteY82" fmla="*/ 1256726 h 1317493"/>
              <a:gd name="connsiteX83" fmla="*/ 1735642 w 1871286"/>
              <a:gd name="connsiteY83" fmla="*/ 343080 h 1317493"/>
              <a:gd name="connsiteX84" fmla="*/ 1735642 w 1871286"/>
              <a:gd name="connsiteY84" fmla="*/ 1254303 h 1317493"/>
              <a:gd name="connsiteX85" fmla="*/ 1815556 w 1871286"/>
              <a:gd name="connsiteY85" fmla="*/ 1254303 h 1317493"/>
              <a:gd name="connsiteX86" fmla="*/ 1815556 w 1871286"/>
              <a:gd name="connsiteY86" fmla="*/ 343080 h 1317493"/>
              <a:gd name="connsiteX87" fmla="*/ 1735642 w 1871286"/>
              <a:gd name="connsiteY87" fmla="*/ 343080 h 1317493"/>
              <a:gd name="connsiteX88" fmla="*/ 136025 w 1871286"/>
              <a:gd name="connsiteY88" fmla="*/ 1260955 h 1317493"/>
              <a:gd name="connsiteX89" fmla="*/ 136025 w 1871286"/>
              <a:gd name="connsiteY89" fmla="*/ 352298 h 1317493"/>
              <a:gd name="connsiteX90" fmla="*/ 56206 w 1871286"/>
              <a:gd name="connsiteY90" fmla="*/ 352298 h 1317493"/>
              <a:gd name="connsiteX91" fmla="*/ 56206 w 1871286"/>
              <a:gd name="connsiteY91" fmla="*/ 1260955 h 1317493"/>
              <a:gd name="connsiteX92" fmla="*/ 136025 w 1871286"/>
              <a:gd name="connsiteY92" fmla="*/ 1260955 h 131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871286" h="1317493">
                <a:moveTo>
                  <a:pt x="1376075" y="0"/>
                </a:moveTo>
                <a:cubicBezTo>
                  <a:pt x="1404297" y="3136"/>
                  <a:pt x="1432709" y="5036"/>
                  <a:pt x="1460693" y="9645"/>
                </a:cubicBezTo>
                <a:cubicBezTo>
                  <a:pt x="1501268" y="16344"/>
                  <a:pt x="1541462" y="25181"/>
                  <a:pt x="1581895" y="32688"/>
                </a:cubicBezTo>
                <a:cubicBezTo>
                  <a:pt x="1590827" y="34351"/>
                  <a:pt x="1593012" y="38627"/>
                  <a:pt x="1592917" y="47226"/>
                </a:cubicBezTo>
                <a:cubicBezTo>
                  <a:pt x="1592585" y="85901"/>
                  <a:pt x="1593250" y="124575"/>
                  <a:pt x="1592822" y="163249"/>
                </a:cubicBezTo>
                <a:cubicBezTo>
                  <a:pt x="1592727" y="172562"/>
                  <a:pt x="1595815" y="175935"/>
                  <a:pt x="1604653" y="179023"/>
                </a:cubicBezTo>
                <a:cubicBezTo>
                  <a:pt x="1642994" y="192374"/>
                  <a:pt x="1680861" y="206960"/>
                  <a:pt x="1718965" y="220976"/>
                </a:cubicBezTo>
                <a:cubicBezTo>
                  <a:pt x="1728705" y="224539"/>
                  <a:pt x="1733266" y="230241"/>
                  <a:pt x="1732411" y="241453"/>
                </a:cubicBezTo>
                <a:cubicBezTo>
                  <a:pt x="1731271" y="256039"/>
                  <a:pt x="1732126" y="270768"/>
                  <a:pt x="1732126" y="286684"/>
                </a:cubicBezTo>
                <a:cubicBezTo>
                  <a:pt x="1778449" y="286684"/>
                  <a:pt x="1823443" y="286684"/>
                  <a:pt x="1871287" y="286684"/>
                </a:cubicBezTo>
                <a:cubicBezTo>
                  <a:pt x="1871287" y="628149"/>
                  <a:pt x="1871287" y="968331"/>
                  <a:pt x="1871287" y="1310557"/>
                </a:cubicBezTo>
                <a:cubicBezTo>
                  <a:pt x="1249599" y="1312837"/>
                  <a:pt x="626534" y="1315165"/>
                  <a:pt x="0" y="1317493"/>
                </a:cubicBezTo>
                <a:cubicBezTo>
                  <a:pt x="0" y="975648"/>
                  <a:pt x="0" y="635513"/>
                  <a:pt x="0" y="293526"/>
                </a:cubicBezTo>
                <a:cubicBezTo>
                  <a:pt x="42760" y="293526"/>
                  <a:pt x="87754" y="293526"/>
                  <a:pt x="134030" y="293526"/>
                </a:cubicBezTo>
                <a:cubicBezTo>
                  <a:pt x="134030" y="277657"/>
                  <a:pt x="135075" y="263499"/>
                  <a:pt x="133697" y="249530"/>
                </a:cubicBezTo>
                <a:cubicBezTo>
                  <a:pt x="132415" y="236512"/>
                  <a:pt x="137546" y="230051"/>
                  <a:pt x="149091" y="225775"/>
                </a:cubicBezTo>
                <a:cubicBezTo>
                  <a:pt x="186197" y="211996"/>
                  <a:pt x="222971" y="197220"/>
                  <a:pt x="260268" y="184059"/>
                </a:cubicBezTo>
                <a:cubicBezTo>
                  <a:pt x="269818" y="180686"/>
                  <a:pt x="272811" y="176743"/>
                  <a:pt x="272621" y="167003"/>
                </a:cubicBezTo>
                <a:cubicBezTo>
                  <a:pt x="271813" y="129374"/>
                  <a:pt x="272193" y="91697"/>
                  <a:pt x="271148" y="54021"/>
                </a:cubicBezTo>
                <a:cubicBezTo>
                  <a:pt x="270863" y="43188"/>
                  <a:pt x="274616" y="39197"/>
                  <a:pt x="284689" y="36536"/>
                </a:cubicBezTo>
                <a:cubicBezTo>
                  <a:pt x="396341" y="6842"/>
                  <a:pt x="510036" y="-1805"/>
                  <a:pt x="624966" y="3136"/>
                </a:cubicBezTo>
                <a:cubicBezTo>
                  <a:pt x="728113" y="7602"/>
                  <a:pt x="829218" y="23091"/>
                  <a:pt x="925809" y="61717"/>
                </a:cubicBezTo>
                <a:cubicBezTo>
                  <a:pt x="930322" y="63523"/>
                  <a:pt x="936926" y="63428"/>
                  <a:pt x="941487" y="61575"/>
                </a:cubicBezTo>
                <a:cubicBezTo>
                  <a:pt x="1029526" y="25466"/>
                  <a:pt x="1121841" y="9740"/>
                  <a:pt x="1216104" y="2803"/>
                </a:cubicBezTo>
                <a:cubicBezTo>
                  <a:pt x="1222613" y="2328"/>
                  <a:pt x="1229074" y="950"/>
                  <a:pt x="1235583" y="0"/>
                </a:cubicBezTo>
                <a:cubicBezTo>
                  <a:pt x="1282430" y="0"/>
                  <a:pt x="1329276" y="0"/>
                  <a:pt x="1376075" y="0"/>
                </a:cubicBezTo>
                <a:close/>
                <a:moveTo>
                  <a:pt x="909085" y="1022162"/>
                </a:moveTo>
                <a:cubicBezTo>
                  <a:pt x="909085" y="1016318"/>
                  <a:pt x="909132" y="1011329"/>
                  <a:pt x="909085" y="1006341"/>
                </a:cubicBezTo>
                <a:cubicBezTo>
                  <a:pt x="907469" y="713812"/>
                  <a:pt x="905711" y="421284"/>
                  <a:pt x="904571" y="128709"/>
                </a:cubicBezTo>
                <a:cubicBezTo>
                  <a:pt x="904523" y="113695"/>
                  <a:pt x="899440" y="107661"/>
                  <a:pt x="885851" y="103242"/>
                </a:cubicBezTo>
                <a:cubicBezTo>
                  <a:pt x="788215" y="71220"/>
                  <a:pt x="687586" y="59532"/>
                  <a:pt x="585484" y="57869"/>
                </a:cubicBezTo>
                <a:cubicBezTo>
                  <a:pt x="499298" y="56491"/>
                  <a:pt x="414205" y="66231"/>
                  <a:pt x="331298" y="82812"/>
                </a:cubicBezTo>
                <a:cubicBezTo>
                  <a:pt x="331298" y="386838"/>
                  <a:pt x="331298" y="689629"/>
                  <a:pt x="331298" y="993465"/>
                </a:cubicBezTo>
                <a:cubicBezTo>
                  <a:pt x="527615" y="958306"/>
                  <a:pt x="719324" y="959114"/>
                  <a:pt x="909085" y="1022162"/>
                </a:cubicBezTo>
                <a:close/>
                <a:moveTo>
                  <a:pt x="1540227" y="989997"/>
                </a:moveTo>
                <a:cubicBezTo>
                  <a:pt x="1540512" y="984438"/>
                  <a:pt x="1540940" y="980019"/>
                  <a:pt x="1540940" y="975553"/>
                </a:cubicBezTo>
                <a:cubicBezTo>
                  <a:pt x="1539752" y="681980"/>
                  <a:pt x="1538422" y="388359"/>
                  <a:pt x="1537661" y="94785"/>
                </a:cubicBezTo>
                <a:cubicBezTo>
                  <a:pt x="1537614" y="81150"/>
                  <a:pt x="1532530" y="77444"/>
                  <a:pt x="1520652" y="76113"/>
                </a:cubicBezTo>
                <a:cubicBezTo>
                  <a:pt x="1473711" y="70840"/>
                  <a:pt x="1426960" y="62858"/>
                  <a:pt x="1379876" y="59817"/>
                </a:cubicBezTo>
                <a:cubicBezTo>
                  <a:pt x="1242663" y="50932"/>
                  <a:pt x="1107778" y="64378"/>
                  <a:pt x="976598" y="107899"/>
                </a:cubicBezTo>
                <a:cubicBezTo>
                  <a:pt x="964483" y="111890"/>
                  <a:pt x="960587" y="117401"/>
                  <a:pt x="960635" y="130324"/>
                </a:cubicBezTo>
                <a:cubicBezTo>
                  <a:pt x="962060" y="422900"/>
                  <a:pt x="962915" y="715475"/>
                  <a:pt x="963960" y="1008051"/>
                </a:cubicBezTo>
                <a:cubicBezTo>
                  <a:pt x="963960" y="1012850"/>
                  <a:pt x="964436" y="1017696"/>
                  <a:pt x="964768" y="1024062"/>
                </a:cubicBezTo>
                <a:cubicBezTo>
                  <a:pt x="1057463" y="989331"/>
                  <a:pt x="1152533" y="974413"/>
                  <a:pt x="1249314" y="969567"/>
                </a:cubicBezTo>
                <a:cubicBezTo>
                  <a:pt x="1346618" y="964625"/>
                  <a:pt x="1443351" y="970849"/>
                  <a:pt x="1540227" y="989997"/>
                </a:cubicBezTo>
                <a:close/>
                <a:moveTo>
                  <a:pt x="274664" y="1059601"/>
                </a:moveTo>
                <a:cubicBezTo>
                  <a:pt x="274664" y="785792"/>
                  <a:pt x="274664" y="512364"/>
                  <a:pt x="274664" y="235372"/>
                </a:cubicBezTo>
                <a:cubicBezTo>
                  <a:pt x="248960" y="244827"/>
                  <a:pt x="227342" y="253379"/>
                  <a:pt x="205345" y="260648"/>
                </a:cubicBezTo>
                <a:cubicBezTo>
                  <a:pt x="192421" y="264924"/>
                  <a:pt x="188050" y="271528"/>
                  <a:pt x="188145" y="285877"/>
                </a:cubicBezTo>
                <a:cubicBezTo>
                  <a:pt x="190616" y="577454"/>
                  <a:pt x="192421" y="869032"/>
                  <a:pt x="194322" y="1160658"/>
                </a:cubicBezTo>
                <a:cubicBezTo>
                  <a:pt x="194369" y="1165171"/>
                  <a:pt x="194322" y="1169638"/>
                  <a:pt x="194322" y="1175244"/>
                </a:cubicBezTo>
                <a:cubicBezTo>
                  <a:pt x="198455" y="1174151"/>
                  <a:pt x="201449" y="1173723"/>
                  <a:pt x="204157" y="1172678"/>
                </a:cubicBezTo>
                <a:cubicBezTo>
                  <a:pt x="288727" y="1140228"/>
                  <a:pt x="376481" y="1121698"/>
                  <a:pt x="466515" y="1113859"/>
                </a:cubicBezTo>
                <a:cubicBezTo>
                  <a:pt x="623826" y="1100176"/>
                  <a:pt x="778333" y="1112434"/>
                  <a:pt x="928564" y="1164221"/>
                </a:cubicBezTo>
                <a:cubicBezTo>
                  <a:pt x="933743" y="1166027"/>
                  <a:pt x="940680" y="1166027"/>
                  <a:pt x="945811" y="1164174"/>
                </a:cubicBezTo>
                <a:cubicBezTo>
                  <a:pt x="1043352" y="1129205"/>
                  <a:pt x="1144314" y="1112956"/>
                  <a:pt x="1247461" y="1108158"/>
                </a:cubicBezTo>
                <a:cubicBezTo>
                  <a:pt x="1365575" y="1102694"/>
                  <a:pt x="1482215" y="1112006"/>
                  <a:pt x="1596671" y="1142651"/>
                </a:cubicBezTo>
                <a:cubicBezTo>
                  <a:pt x="1623990" y="1149968"/>
                  <a:pt x="1650786" y="1159328"/>
                  <a:pt x="1679721" y="1168307"/>
                </a:cubicBezTo>
                <a:cubicBezTo>
                  <a:pt x="1679721" y="1161228"/>
                  <a:pt x="1679721" y="1155242"/>
                  <a:pt x="1679721" y="1149255"/>
                </a:cubicBezTo>
                <a:cubicBezTo>
                  <a:pt x="1679198" y="860195"/>
                  <a:pt x="1678675" y="571135"/>
                  <a:pt x="1678153" y="282123"/>
                </a:cubicBezTo>
                <a:cubicBezTo>
                  <a:pt x="1678153" y="278037"/>
                  <a:pt x="1678675" y="273904"/>
                  <a:pt x="1677963" y="269960"/>
                </a:cubicBezTo>
                <a:cubicBezTo>
                  <a:pt x="1677393" y="266872"/>
                  <a:pt x="1675967" y="262263"/>
                  <a:pt x="1673734" y="261361"/>
                </a:cubicBezTo>
                <a:cubicBezTo>
                  <a:pt x="1647603" y="251146"/>
                  <a:pt x="1621282" y="241501"/>
                  <a:pt x="1594628" y="231571"/>
                </a:cubicBezTo>
                <a:cubicBezTo>
                  <a:pt x="1594628" y="510511"/>
                  <a:pt x="1594628" y="785982"/>
                  <a:pt x="1594628" y="1059696"/>
                </a:cubicBezTo>
                <a:cubicBezTo>
                  <a:pt x="1541795" y="1050431"/>
                  <a:pt x="1489532" y="1039694"/>
                  <a:pt x="1436795" y="1032329"/>
                </a:cubicBezTo>
                <a:cubicBezTo>
                  <a:pt x="1354837" y="1020927"/>
                  <a:pt x="1272357" y="1022162"/>
                  <a:pt x="1190067" y="1029241"/>
                </a:cubicBezTo>
                <a:cubicBezTo>
                  <a:pt x="1115997" y="1035655"/>
                  <a:pt x="1042117" y="1045110"/>
                  <a:pt x="972512" y="1072524"/>
                </a:cubicBezTo>
                <a:cubicBezTo>
                  <a:pt x="947569" y="1082359"/>
                  <a:pt x="927709" y="1082216"/>
                  <a:pt x="902908" y="1072619"/>
                </a:cubicBezTo>
                <a:cubicBezTo>
                  <a:pt x="834159" y="1045918"/>
                  <a:pt x="761324" y="1036795"/>
                  <a:pt x="688251" y="1030714"/>
                </a:cubicBezTo>
                <a:cubicBezTo>
                  <a:pt x="584914" y="1022114"/>
                  <a:pt x="481861" y="1024918"/>
                  <a:pt x="379332" y="1040311"/>
                </a:cubicBezTo>
                <a:cubicBezTo>
                  <a:pt x="345408" y="1045442"/>
                  <a:pt x="311675" y="1052759"/>
                  <a:pt x="274664" y="1059601"/>
                </a:cubicBezTo>
                <a:close/>
                <a:moveTo>
                  <a:pt x="145148" y="1256726"/>
                </a:moveTo>
                <a:cubicBezTo>
                  <a:pt x="145623" y="1258294"/>
                  <a:pt x="146098" y="1259862"/>
                  <a:pt x="146573" y="1261430"/>
                </a:cubicBezTo>
                <a:cubicBezTo>
                  <a:pt x="673903" y="1259387"/>
                  <a:pt x="1201185" y="1257344"/>
                  <a:pt x="1728515" y="1255348"/>
                </a:cubicBezTo>
                <a:cubicBezTo>
                  <a:pt x="1728800" y="1253828"/>
                  <a:pt x="1729133" y="1252355"/>
                  <a:pt x="1729418" y="1250835"/>
                </a:cubicBezTo>
                <a:cubicBezTo>
                  <a:pt x="1704807" y="1240287"/>
                  <a:pt x="1680576" y="1228694"/>
                  <a:pt x="1655537" y="1219335"/>
                </a:cubicBezTo>
                <a:cubicBezTo>
                  <a:pt x="1566691" y="1186267"/>
                  <a:pt x="1474234" y="1170113"/>
                  <a:pt x="1379923" y="1165171"/>
                </a:cubicBezTo>
                <a:cubicBezTo>
                  <a:pt x="1232448" y="1157427"/>
                  <a:pt x="1087395" y="1169970"/>
                  <a:pt x="947521" y="1221520"/>
                </a:cubicBezTo>
                <a:cubicBezTo>
                  <a:pt x="941582" y="1223705"/>
                  <a:pt x="933696" y="1223325"/>
                  <a:pt x="927471" y="1221615"/>
                </a:cubicBezTo>
                <a:cubicBezTo>
                  <a:pt x="891790" y="1211685"/>
                  <a:pt x="856727" y="1199095"/>
                  <a:pt x="820713" y="1190875"/>
                </a:cubicBezTo>
                <a:cubicBezTo>
                  <a:pt x="709821" y="1165551"/>
                  <a:pt x="597409" y="1160135"/>
                  <a:pt x="484142" y="1168687"/>
                </a:cubicBezTo>
                <a:cubicBezTo>
                  <a:pt x="396531" y="1175291"/>
                  <a:pt x="310820" y="1190780"/>
                  <a:pt x="228245" y="1221330"/>
                </a:cubicBezTo>
                <a:cubicBezTo>
                  <a:pt x="200023" y="1231688"/>
                  <a:pt x="172799" y="1244801"/>
                  <a:pt x="145148" y="1256726"/>
                </a:cubicBezTo>
                <a:close/>
                <a:moveTo>
                  <a:pt x="1735642" y="343080"/>
                </a:moveTo>
                <a:cubicBezTo>
                  <a:pt x="1735642" y="647391"/>
                  <a:pt x="1735642" y="950847"/>
                  <a:pt x="1735642" y="1254303"/>
                </a:cubicBezTo>
                <a:cubicBezTo>
                  <a:pt x="1764909" y="1254303"/>
                  <a:pt x="1791088" y="1254303"/>
                  <a:pt x="1815556" y="1254303"/>
                </a:cubicBezTo>
                <a:cubicBezTo>
                  <a:pt x="1815556" y="950134"/>
                  <a:pt x="1815556" y="647106"/>
                  <a:pt x="1815556" y="343080"/>
                </a:cubicBezTo>
                <a:cubicBezTo>
                  <a:pt x="1786717" y="343080"/>
                  <a:pt x="1760965" y="343080"/>
                  <a:pt x="1735642" y="343080"/>
                </a:cubicBezTo>
                <a:close/>
                <a:moveTo>
                  <a:pt x="136025" y="1260955"/>
                </a:moveTo>
                <a:cubicBezTo>
                  <a:pt x="136025" y="956834"/>
                  <a:pt x="136025" y="654471"/>
                  <a:pt x="136025" y="352298"/>
                </a:cubicBezTo>
                <a:cubicBezTo>
                  <a:pt x="106996" y="352298"/>
                  <a:pt x="80817" y="352298"/>
                  <a:pt x="56206" y="352298"/>
                </a:cubicBezTo>
                <a:cubicBezTo>
                  <a:pt x="56206" y="655991"/>
                  <a:pt x="56206" y="958306"/>
                  <a:pt x="56206" y="1260955"/>
                </a:cubicBezTo>
                <a:cubicBezTo>
                  <a:pt x="84903" y="1260955"/>
                  <a:pt x="110702" y="1260955"/>
                  <a:pt x="136025" y="1260955"/>
                </a:cubicBezTo>
                <a:close/>
              </a:path>
            </a:pathLst>
          </a:custGeom>
          <a:solidFill>
            <a:schemeClr val="accent1"/>
          </a:solidFill>
          <a:ln w="4751" cap="flat">
            <a:noFill/>
            <a:prstDash val="solid"/>
            <a:miter/>
          </a:ln>
        </p:spPr>
        <p:txBody>
          <a:bodyPr rtlCol="0" anchor="ctr"/>
          <a:lstStyle/>
          <a:p>
            <a:endParaRPr lang="en-US"/>
          </a:p>
        </p:txBody>
      </p:sp>
      <p:sp>
        <p:nvSpPr>
          <p:cNvPr id="2" name="TextBox 1"/>
          <p:cNvSpPr txBox="1"/>
          <p:nvPr/>
        </p:nvSpPr>
        <p:spPr>
          <a:xfrm>
            <a:off x="6372542" y="3436016"/>
            <a:ext cx="725676" cy="523220"/>
          </a:xfrm>
          <a:prstGeom prst="rect">
            <a:avLst/>
          </a:prstGeom>
          <a:noFill/>
        </p:spPr>
        <p:txBody>
          <a:bodyPr wrap="square" rtlCol="0">
            <a:spAutoFit/>
          </a:bodyPr>
          <a:lstStyle/>
          <a:p>
            <a:r>
              <a:rPr lang="en-US" sz="1400" b="1" dirty="0">
                <a:solidFill>
                  <a:schemeClr val="accent1"/>
                </a:solidFill>
              </a:rPr>
              <a:t>E</a:t>
            </a:r>
          </a:p>
          <a:p>
            <a:r>
              <a:rPr lang="en-US" sz="1400" b="1" dirty="0">
                <a:solidFill>
                  <a:schemeClr val="accent1"/>
                </a:solidFill>
              </a:rPr>
              <a:t>Book</a:t>
            </a:r>
          </a:p>
        </p:txBody>
      </p:sp>
      <p:sp>
        <p:nvSpPr>
          <p:cNvPr id="60" name="Freeform: Shape 23">
            <a:extLst>
              <a:ext uri="{FF2B5EF4-FFF2-40B4-BE49-F238E27FC236}">
                <a16:creationId xmlns:a16="http://schemas.microsoft.com/office/drawing/2014/main" id="{0AB5C258-C06B-4B1B-937D-DA569DB7552C}"/>
              </a:ext>
            </a:extLst>
          </p:cNvPr>
          <p:cNvSpPr/>
          <p:nvPr/>
        </p:nvSpPr>
        <p:spPr>
          <a:xfrm rot="18326748" flipH="1" flipV="1">
            <a:off x="96414" y="6112307"/>
            <a:ext cx="1434716" cy="666266"/>
          </a:xfrm>
          <a:custGeom>
            <a:avLst/>
            <a:gdLst>
              <a:gd name="connsiteX0" fmla="*/ 2141990 w 2204904"/>
              <a:gd name="connsiteY0" fmla="*/ 577887 h 666266"/>
              <a:gd name="connsiteX1" fmla="*/ 2204904 w 2204904"/>
              <a:gd name="connsiteY1" fmla="*/ 666266 h 666266"/>
              <a:gd name="connsiteX2" fmla="*/ 1379318 w 2204904"/>
              <a:gd name="connsiteY2" fmla="*/ 666266 h 666266"/>
              <a:gd name="connsiteX3" fmla="*/ 1335129 w 2204904"/>
              <a:gd name="connsiteY3" fmla="*/ 622077 h 666266"/>
              <a:gd name="connsiteX4" fmla="*/ 1379318 w 2204904"/>
              <a:gd name="connsiteY4" fmla="*/ 577887 h 666266"/>
              <a:gd name="connsiteX5" fmla="*/ 1936301 w 2204904"/>
              <a:gd name="connsiteY5" fmla="*/ 288944 h 666266"/>
              <a:gd name="connsiteX6" fmla="*/ 1999215 w 2204904"/>
              <a:gd name="connsiteY6" fmla="*/ 377322 h 666266"/>
              <a:gd name="connsiteX7" fmla="*/ 711754 w 2204904"/>
              <a:gd name="connsiteY7" fmla="*/ 377322 h 666266"/>
              <a:gd name="connsiteX8" fmla="*/ 667564 w 2204904"/>
              <a:gd name="connsiteY8" fmla="*/ 333133 h 666266"/>
              <a:gd name="connsiteX9" fmla="*/ 711754 w 2204904"/>
              <a:gd name="connsiteY9" fmla="*/ 288944 h 666266"/>
              <a:gd name="connsiteX10" fmla="*/ 1730611 w 2204904"/>
              <a:gd name="connsiteY10" fmla="*/ 0 h 666266"/>
              <a:gd name="connsiteX11" fmla="*/ 1793525 w 2204904"/>
              <a:gd name="connsiteY11" fmla="*/ 88378 h 666266"/>
              <a:gd name="connsiteX12" fmla="*/ 44189 w 2204904"/>
              <a:gd name="connsiteY12" fmla="*/ 88378 h 666266"/>
              <a:gd name="connsiteX13" fmla="*/ 0 w 2204904"/>
              <a:gd name="connsiteY13" fmla="*/ 44189 h 666266"/>
              <a:gd name="connsiteX14" fmla="*/ 44190 w 2204904"/>
              <a:gd name="connsiteY14" fmla="*/ 0 h 66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04904" h="666266">
                <a:moveTo>
                  <a:pt x="2141990" y="577887"/>
                </a:moveTo>
                <a:lnTo>
                  <a:pt x="2204904" y="666266"/>
                </a:lnTo>
                <a:lnTo>
                  <a:pt x="1379318" y="666266"/>
                </a:lnTo>
                <a:cubicBezTo>
                  <a:pt x="1354913" y="666266"/>
                  <a:pt x="1335129" y="646482"/>
                  <a:pt x="1335129" y="622077"/>
                </a:cubicBezTo>
                <a:cubicBezTo>
                  <a:pt x="1335129" y="597671"/>
                  <a:pt x="1354913" y="577888"/>
                  <a:pt x="1379318" y="577887"/>
                </a:cubicBezTo>
                <a:close/>
                <a:moveTo>
                  <a:pt x="1936301" y="288944"/>
                </a:moveTo>
                <a:lnTo>
                  <a:pt x="1999215" y="377322"/>
                </a:lnTo>
                <a:lnTo>
                  <a:pt x="711754" y="377322"/>
                </a:lnTo>
                <a:cubicBezTo>
                  <a:pt x="687349" y="377322"/>
                  <a:pt x="667564" y="357538"/>
                  <a:pt x="667564" y="333133"/>
                </a:cubicBezTo>
                <a:cubicBezTo>
                  <a:pt x="667564" y="308728"/>
                  <a:pt x="687348" y="288944"/>
                  <a:pt x="711754" y="288944"/>
                </a:cubicBezTo>
                <a:close/>
                <a:moveTo>
                  <a:pt x="1730611" y="0"/>
                </a:moveTo>
                <a:lnTo>
                  <a:pt x="1793525" y="88378"/>
                </a:lnTo>
                <a:lnTo>
                  <a:pt x="44189" y="88378"/>
                </a:lnTo>
                <a:cubicBezTo>
                  <a:pt x="19785" y="88379"/>
                  <a:pt x="1" y="68594"/>
                  <a:pt x="0" y="44189"/>
                </a:cubicBezTo>
                <a:cubicBezTo>
                  <a:pt x="0" y="19783"/>
                  <a:pt x="19784" y="0"/>
                  <a:pt x="4419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4016682014"/>
      </p:ext>
    </p:extLst>
  </p:cSld>
  <p:clrMapOvr>
    <a:masterClrMapping/>
  </p:clrMapOvr>
</p:sld>
</file>

<file path=ppt/theme/theme1.xml><?xml version="1.0" encoding="utf-8"?>
<a:theme xmlns:a="http://schemas.openxmlformats.org/drawingml/2006/main" name="1_Contents Slide Master">
  <a:themeElements>
    <a:clrScheme name="ALLPPT-402">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2576</TotalTime>
  <Words>1157</Words>
  <Application>Microsoft Office PowerPoint</Application>
  <PresentationFormat>Widescreen</PresentationFormat>
  <Paragraphs>143</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Franklin Gothic Medium Cond</vt:lpstr>
      <vt:lpstr>ProximaNovaLight</vt:lpstr>
      <vt:lpstr>Times New Roman</vt:lpstr>
      <vt:lpstr>Wingdings</vt:lpstr>
      <vt:lpstr>1_Contents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MD AMINUL</cp:lastModifiedBy>
  <cp:revision>96</cp:revision>
  <dcterms:created xsi:type="dcterms:W3CDTF">2020-01-20T05:08:25Z</dcterms:created>
  <dcterms:modified xsi:type="dcterms:W3CDTF">2022-05-18T11:06:09Z</dcterms:modified>
</cp:coreProperties>
</file>