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648" r:id="rId1"/>
  </p:sldMasterIdLst>
  <p:notesMasterIdLst>
    <p:notesMasterId r:id="rId3"/>
  </p:notesMasterIdLst>
  <p:handoutMasterIdLst>
    <p:handoutMasterId r:id="rId4"/>
  </p:handoutMasterIdLst>
  <p:sldIdLst>
    <p:sldId id="258" r:id="rId2"/>
  </p:sldIdLst>
  <p:sldSz cx="38404800" cy="32918400"/>
  <p:notesSz cx="9296400" cy="7010400"/>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344" userDrawn="1">
          <p15:clr>
            <a:srgbClr val="A4A3A4"/>
          </p15:clr>
        </p15:guide>
        <p15:guide id="2" pos="23088" userDrawn="1">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E4E7EC"/>
    <a:srgbClr val="003F75"/>
    <a:srgbClr val="A9A9BB"/>
    <a:srgbClr val="ABABB9"/>
    <a:srgbClr val="9E9EC6"/>
    <a:srgbClr val="9696D0"/>
    <a:srgbClr val="B5B5EF"/>
    <a:srgbClr val="ACACF6"/>
    <a:srgbClr val="C5C5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1FE1F7-DC60-4D92-A12C-83A4DD7238D6}" v="3" dt="2024-05-17T16:55:46.405"/>
    <p1510:client id="{7ED2BBF5-9D04-43C4-B0B9-5ED54B7613C3}" v="1" dt="2024-05-17T16:12:25.099"/>
    <p1510:client id="{8F6D40D5-1E48-4D76-89DC-9011D0FACAA2}" v="3" dt="2024-05-17T15:40:55.399"/>
    <p1510:client id="{B4349081-B9A1-4847-991F-649C1220670A}" v="1" dt="2024-05-17T16:17:06.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590" autoAdjust="0"/>
    <p:restoredTop sz="96357" autoAdjust="0"/>
  </p:normalViewPr>
  <p:slideViewPr>
    <p:cSldViewPr>
      <p:cViewPr varScale="1">
        <p:scale>
          <a:sx n="23" d="100"/>
          <a:sy n="23" d="100"/>
        </p:scale>
        <p:origin x="2598" y="84"/>
      </p:cViewPr>
      <p:guideLst>
        <p:guide orient="horz" pos="1344"/>
        <p:guide pos="23088"/>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37" d="100"/>
          <a:sy n="37" d="100"/>
        </p:scale>
        <p:origin x="-1488" y="-84"/>
      </p:cViewPr>
      <p:guideLst>
        <p:guide orient="horz" pos="2208"/>
        <p:guide pos="292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dhan, Md Aminul Islam *" userId="c284b8a7-5e1b-49b6-89b3-d1cf76dd4c4c" providerId="ADAL" clId="{501FE1F7-DC60-4D92-A12C-83A4DD7238D6}"/>
    <pc:docChg chg="undo redo custSel modSld">
      <pc:chgData name="Prodhan, Md Aminul Islam *" userId="c284b8a7-5e1b-49b6-89b3-d1cf76dd4c4c" providerId="ADAL" clId="{501FE1F7-DC60-4D92-A12C-83A4DD7238D6}" dt="2024-05-17T19:10:13.687" v="123" actId="20577"/>
      <pc:docMkLst>
        <pc:docMk/>
      </pc:docMkLst>
      <pc:sldChg chg="modSp mod">
        <pc:chgData name="Prodhan, Md Aminul Islam *" userId="c284b8a7-5e1b-49b6-89b3-d1cf76dd4c4c" providerId="ADAL" clId="{501FE1F7-DC60-4D92-A12C-83A4DD7238D6}" dt="2024-05-17T19:10:13.687" v="123" actId="20577"/>
        <pc:sldMkLst>
          <pc:docMk/>
          <pc:sldMk cId="672154557" sldId="258"/>
        </pc:sldMkLst>
        <pc:spChg chg="mod">
          <ac:chgData name="Prodhan, Md Aminul Islam *" userId="c284b8a7-5e1b-49b6-89b3-d1cf76dd4c4c" providerId="ADAL" clId="{501FE1F7-DC60-4D92-A12C-83A4DD7238D6}" dt="2024-05-17T19:08:37.326" v="118" actId="20577"/>
          <ac:spMkLst>
            <pc:docMk/>
            <pc:sldMk cId="672154557" sldId="258"/>
            <ac:spMk id="2" creationId="{08024A7A-1A65-865A-1D84-BF598A58C392}"/>
          </ac:spMkLst>
        </pc:spChg>
        <pc:spChg chg="mod">
          <ac:chgData name="Prodhan, Md Aminul Islam *" userId="c284b8a7-5e1b-49b6-89b3-d1cf76dd4c4c" providerId="ADAL" clId="{501FE1F7-DC60-4D92-A12C-83A4DD7238D6}" dt="2024-05-17T16:26:35.931" v="18" actId="255"/>
          <ac:spMkLst>
            <pc:docMk/>
            <pc:sldMk cId="672154557" sldId="258"/>
            <ac:spMk id="4" creationId="{60A16D48-7189-2E42-8001-982F7188C5A4}"/>
          </ac:spMkLst>
        </pc:spChg>
        <pc:spChg chg="mod">
          <ac:chgData name="Prodhan, Md Aminul Islam *" userId="c284b8a7-5e1b-49b6-89b3-d1cf76dd4c4c" providerId="ADAL" clId="{501FE1F7-DC60-4D92-A12C-83A4DD7238D6}" dt="2024-05-17T16:52:36.627" v="70" actId="1035"/>
          <ac:spMkLst>
            <pc:docMk/>
            <pc:sldMk cId="672154557" sldId="258"/>
            <ac:spMk id="7" creationId="{7D2EDB2A-C08D-3675-CA9D-B24EB4843918}"/>
          </ac:spMkLst>
        </pc:spChg>
        <pc:spChg chg="mod">
          <ac:chgData name="Prodhan, Md Aminul Islam *" userId="c284b8a7-5e1b-49b6-89b3-d1cf76dd4c4c" providerId="ADAL" clId="{501FE1F7-DC60-4D92-A12C-83A4DD7238D6}" dt="2024-05-17T19:10:13.687" v="123" actId="20577"/>
          <ac:spMkLst>
            <pc:docMk/>
            <pc:sldMk cId="672154557" sldId="258"/>
            <ac:spMk id="8" creationId="{5D8F975B-495C-ACFA-257A-4B2FA1B40CC2}"/>
          </ac:spMkLst>
        </pc:spChg>
        <pc:spChg chg="mod">
          <ac:chgData name="Prodhan, Md Aminul Islam *" userId="c284b8a7-5e1b-49b6-89b3-d1cf76dd4c4c" providerId="ADAL" clId="{501FE1F7-DC60-4D92-A12C-83A4DD7238D6}" dt="2024-05-17T16:52:46.475" v="78" actId="1035"/>
          <ac:spMkLst>
            <pc:docMk/>
            <pc:sldMk cId="672154557" sldId="258"/>
            <ac:spMk id="10" creationId="{F0329E2A-35D3-AF28-F09B-D5CA5AE35027}"/>
          </ac:spMkLst>
        </pc:spChg>
        <pc:spChg chg="mod">
          <ac:chgData name="Prodhan, Md Aminul Islam *" userId="c284b8a7-5e1b-49b6-89b3-d1cf76dd4c4c" providerId="ADAL" clId="{501FE1F7-DC60-4D92-A12C-83A4DD7238D6}" dt="2024-05-17T16:52:52.019" v="82" actId="1035"/>
          <ac:spMkLst>
            <pc:docMk/>
            <pc:sldMk cId="672154557" sldId="258"/>
            <ac:spMk id="11" creationId="{74B03F6C-DBE4-4A36-879D-0E969D5298C1}"/>
          </ac:spMkLst>
        </pc:spChg>
        <pc:spChg chg="mod">
          <ac:chgData name="Prodhan, Md Aminul Islam *" userId="c284b8a7-5e1b-49b6-89b3-d1cf76dd4c4c" providerId="ADAL" clId="{501FE1F7-DC60-4D92-A12C-83A4DD7238D6}" dt="2024-05-17T19:10:09.436" v="121" actId="14100"/>
          <ac:spMkLst>
            <pc:docMk/>
            <pc:sldMk cId="672154557" sldId="258"/>
            <ac:spMk id="12" creationId="{D128C60A-7ADB-2366-1D1D-BBA4C38C4A61}"/>
          </ac:spMkLst>
        </pc:spChg>
        <pc:spChg chg="mod">
          <ac:chgData name="Prodhan, Md Aminul Islam *" userId="c284b8a7-5e1b-49b6-89b3-d1cf76dd4c4c" providerId="ADAL" clId="{501FE1F7-DC60-4D92-A12C-83A4DD7238D6}" dt="2024-05-17T16:27:06.041" v="21" actId="255"/>
          <ac:spMkLst>
            <pc:docMk/>
            <pc:sldMk cId="672154557" sldId="258"/>
            <ac:spMk id="13" creationId="{6B852E13-F10B-5389-47A7-82FCC2A6C6FF}"/>
          </ac:spMkLst>
        </pc:spChg>
        <pc:spChg chg="mod">
          <ac:chgData name="Prodhan, Md Aminul Islam *" userId="c284b8a7-5e1b-49b6-89b3-d1cf76dd4c4c" providerId="ADAL" clId="{501FE1F7-DC60-4D92-A12C-83A4DD7238D6}" dt="2024-05-17T16:26:57.520" v="20" actId="255"/>
          <ac:spMkLst>
            <pc:docMk/>
            <pc:sldMk cId="672154557" sldId="258"/>
            <ac:spMk id="14" creationId="{3B1430BB-1150-6E45-4F58-3AF888DF9D6C}"/>
          </ac:spMkLst>
        </pc:spChg>
        <pc:spChg chg="mod">
          <ac:chgData name="Prodhan, Md Aminul Islam *" userId="c284b8a7-5e1b-49b6-89b3-d1cf76dd4c4c" providerId="ADAL" clId="{501FE1F7-DC60-4D92-A12C-83A4DD7238D6}" dt="2024-05-17T16:36:33.379" v="28" actId="2711"/>
          <ac:spMkLst>
            <pc:docMk/>
            <pc:sldMk cId="672154557" sldId="258"/>
            <ac:spMk id="15" creationId="{37BADB3D-88E6-4B48-C6C3-7F0E894C6B07}"/>
          </ac:spMkLst>
        </pc:spChg>
        <pc:spChg chg="mod">
          <ac:chgData name="Prodhan, Md Aminul Islam *" userId="c284b8a7-5e1b-49b6-89b3-d1cf76dd4c4c" providerId="ADAL" clId="{501FE1F7-DC60-4D92-A12C-83A4DD7238D6}" dt="2024-05-17T16:25:36.899" v="7" actId="255"/>
          <ac:spMkLst>
            <pc:docMk/>
            <pc:sldMk cId="672154557" sldId="258"/>
            <ac:spMk id="17" creationId="{969705B3-8F9B-B9CA-8128-E5CA59A98326}"/>
          </ac:spMkLst>
        </pc:spChg>
        <pc:spChg chg="mod">
          <ac:chgData name="Prodhan, Md Aminul Islam *" userId="c284b8a7-5e1b-49b6-89b3-d1cf76dd4c4c" providerId="ADAL" clId="{501FE1F7-DC60-4D92-A12C-83A4DD7238D6}" dt="2024-05-17T16:56:23.285" v="101" actId="255"/>
          <ac:spMkLst>
            <pc:docMk/>
            <pc:sldMk cId="672154557" sldId="258"/>
            <ac:spMk id="23" creationId="{3C3E05F9-207B-46E4-9743-AC2964501DBE}"/>
          </ac:spMkLst>
        </pc:spChg>
        <pc:spChg chg="mod">
          <ac:chgData name="Prodhan, Md Aminul Islam *" userId="c284b8a7-5e1b-49b6-89b3-d1cf76dd4c4c" providerId="ADAL" clId="{501FE1F7-DC60-4D92-A12C-83A4DD7238D6}" dt="2024-05-17T16:53:31.278" v="90" actId="255"/>
          <ac:spMkLst>
            <pc:docMk/>
            <pc:sldMk cId="672154557" sldId="258"/>
            <ac:spMk id="26" creationId="{956BDA16-93EB-47E0-B077-4B8F2FC29A43}"/>
          </ac:spMkLst>
        </pc:spChg>
        <pc:spChg chg="mod">
          <ac:chgData name="Prodhan, Md Aminul Islam *" userId="c284b8a7-5e1b-49b6-89b3-d1cf76dd4c4c" providerId="ADAL" clId="{501FE1F7-DC60-4D92-A12C-83A4DD7238D6}" dt="2024-05-17T16:53:39.793" v="91" actId="255"/>
          <ac:spMkLst>
            <pc:docMk/>
            <pc:sldMk cId="672154557" sldId="258"/>
            <ac:spMk id="30" creationId="{156634FB-5282-AC9D-F90B-115CA4AF1574}"/>
          </ac:spMkLst>
        </pc:spChg>
        <pc:spChg chg="mod">
          <ac:chgData name="Prodhan, Md Aminul Islam *" userId="c284b8a7-5e1b-49b6-89b3-d1cf76dd4c4c" providerId="ADAL" clId="{501FE1F7-DC60-4D92-A12C-83A4DD7238D6}" dt="2024-05-17T16:53:24.097" v="89" actId="255"/>
          <ac:spMkLst>
            <pc:docMk/>
            <pc:sldMk cId="672154557" sldId="258"/>
            <ac:spMk id="31" creationId="{19EB636C-7809-8DE2-D3A5-133FD189405C}"/>
          </ac:spMkLst>
        </pc:spChg>
        <pc:spChg chg="mod">
          <ac:chgData name="Prodhan, Md Aminul Islam *" userId="c284b8a7-5e1b-49b6-89b3-d1cf76dd4c4c" providerId="ADAL" clId="{501FE1F7-DC60-4D92-A12C-83A4DD7238D6}" dt="2024-05-17T16:26:47.975" v="19" actId="255"/>
          <ac:spMkLst>
            <pc:docMk/>
            <pc:sldMk cId="672154557" sldId="258"/>
            <ac:spMk id="35" creationId="{98084812-8390-E6EA-F1F4-F0E72694852E}"/>
          </ac:spMkLst>
        </pc:spChg>
        <pc:spChg chg="mod">
          <ac:chgData name="Prodhan, Md Aminul Islam *" userId="c284b8a7-5e1b-49b6-89b3-d1cf76dd4c4c" providerId="ADAL" clId="{501FE1F7-DC60-4D92-A12C-83A4DD7238D6}" dt="2024-05-17T16:52:43.538" v="75" actId="1035"/>
          <ac:spMkLst>
            <pc:docMk/>
            <pc:sldMk cId="672154557" sldId="258"/>
            <ac:spMk id="36" creationId="{9D019218-BCD0-8D6C-EFB8-8CBD3D1D5896}"/>
          </ac:spMkLst>
        </pc:spChg>
        <pc:spChg chg="mod">
          <ac:chgData name="Prodhan, Md Aminul Islam *" userId="c284b8a7-5e1b-49b6-89b3-d1cf76dd4c4c" providerId="ADAL" clId="{501FE1F7-DC60-4D92-A12C-83A4DD7238D6}" dt="2024-05-17T16:26:26.139" v="17" actId="255"/>
          <ac:spMkLst>
            <pc:docMk/>
            <pc:sldMk cId="672154557" sldId="258"/>
            <ac:spMk id="37" creationId="{CDCD2524-E060-F68B-B810-AE3110C2309B}"/>
          </ac:spMkLst>
        </pc:spChg>
        <pc:spChg chg="mod">
          <ac:chgData name="Prodhan, Md Aminul Islam *" userId="c284b8a7-5e1b-49b6-89b3-d1cf76dd4c4c" providerId="ADAL" clId="{501FE1F7-DC60-4D92-A12C-83A4DD7238D6}" dt="2024-05-17T16:26:14.926" v="16" actId="403"/>
          <ac:spMkLst>
            <pc:docMk/>
            <pc:sldMk cId="672154557" sldId="258"/>
            <ac:spMk id="38" creationId="{36184415-4BB5-417A-1188-1449952565D6}"/>
          </ac:spMkLst>
        </pc:spChg>
        <pc:grpChg chg="mod">
          <ac:chgData name="Prodhan, Md Aminul Islam *" userId="c284b8a7-5e1b-49b6-89b3-d1cf76dd4c4c" providerId="ADAL" clId="{501FE1F7-DC60-4D92-A12C-83A4DD7238D6}" dt="2024-05-17T16:29:36.130" v="25" actId="14100"/>
          <ac:grpSpMkLst>
            <pc:docMk/>
            <pc:sldMk cId="672154557" sldId="258"/>
            <ac:grpSpMk id="6" creationId="{A641296C-A322-E87D-75DB-A6AA8357004E}"/>
          </ac:grpSpMkLst>
        </pc:grpChg>
        <pc:picChg chg="mod">
          <ac:chgData name="Prodhan, Md Aminul Islam *" userId="c284b8a7-5e1b-49b6-89b3-d1cf76dd4c4c" providerId="ADAL" clId="{501FE1F7-DC60-4D92-A12C-83A4DD7238D6}" dt="2024-05-17T16:50:54.660" v="47" actId="1076"/>
          <ac:picMkLst>
            <pc:docMk/>
            <pc:sldMk cId="672154557" sldId="258"/>
            <ac:picMk id="5" creationId="{01F8FE3D-0DAD-B9B5-58C0-59FFDCF2AE96}"/>
          </ac:picMkLst>
        </pc:picChg>
      </pc:sldChg>
    </pc:docChg>
  </pc:docChgLst>
  <pc:docChgLst>
    <pc:chgData name="Prodhan, Md Aminul Islam *" userId="c284b8a7-5e1b-49b6-89b3-d1cf76dd4c4c" providerId="ADAL" clId="{0A1D6951-82C7-4518-87A3-12B6D5ED42F3}"/>
    <pc:docChg chg="undo custSel modSld">
      <pc:chgData name="Prodhan, Md Aminul Islam *" userId="c284b8a7-5e1b-49b6-89b3-d1cf76dd4c4c" providerId="ADAL" clId="{0A1D6951-82C7-4518-87A3-12B6D5ED42F3}" dt="2024-05-08T14:57:19.256" v="62" actId="1035"/>
      <pc:docMkLst>
        <pc:docMk/>
      </pc:docMkLst>
      <pc:sldChg chg="modSp mod">
        <pc:chgData name="Prodhan, Md Aminul Islam *" userId="c284b8a7-5e1b-49b6-89b3-d1cf76dd4c4c" providerId="ADAL" clId="{0A1D6951-82C7-4518-87A3-12B6D5ED42F3}" dt="2024-05-08T14:57:19.256" v="62" actId="1035"/>
        <pc:sldMkLst>
          <pc:docMk/>
          <pc:sldMk cId="672154557" sldId="258"/>
        </pc:sldMkLst>
        <pc:spChg chg="mod">
          <ac:chgData name="Prodhan, Md Aminul Islam *" userId="c284b8a7-5e1b-49b6-89b3-d1cf76dd4c4c" providerId="ADAL" clId="{0A1D6951-82C7-4518-87A3-12B6D5ED42F3}" dt="2024-05-08T14:52:39.146" v="0" actId="113"/>
          <ac:spMkLst>
            <pc:docMk/>
            <pc:sldMk cId="672154557" sldId="258"/>
            <ac:spMk id="7" creationId="{7D2EDB2A-C08D-3675-CA9D-B24EB4843918}"/>
          </ac:spMkLst>
        </pc:spChg>
        <pc:spChg chg="mod">
          <ac:chgData name="Prodhan, Md Aminul Islam *" userId="c284b8a7-5e1b-49b6-89b3-d1cf76dd4c4c" providerId="ADAL" clId="{0A1D6951-82C7-4518-87A3-12B6D5ED42F3}" dt="2024-05-08T14:57:13.047" v="58" actId="1035"/>
          <ac:spMkLst>
            <pc:docMk/>
            <pc:sldMk cId="672154557" sldId="258"/>
            <ac:spMk id="10" creationId="{F0329E2A-35D3-AF28-F09B-D5CA5AE35027}"/>
          </ac:spMkLst>
        </pc:spChg>
        <pc:spChg chg="mod">
          <ac:chgData name="Prodhan, Md Aminul Islam *" userId="c284b8a7-5e1b-49b6-89b3-d1cf76dd4c4c" providerId="ADAL" clId="{0A1D6951-82C7-4518-87A3-12B6D5ED42F3}" dt="2024-05-08T14:57:14.762" v="59" actId="1035"/>
          <ac:spMkLst>
            <pc:docMk/>
            <pc:sldMk cId="672154557" sldId="258"/>
            <ac:spMk id="11" creationId="{74B03F6C-DBE4-4A36-879D-0E969D5298C1}"/>
          </ac:spMkLst>
        </pc:spChg>
        <pc:spChg chg="mod">
          <ac:chgData name="Prodhan, Md Aminul Islam *" userId="c284b8a7-5e1b-49b6-89b3-d1cf76dd4c4c" providerId="ADAL" clId="{0A1D6951-82C7-4518-87A3-12B6D5ED42F3}" dt="2024-05-08T14:53:49.944" v="4" actId="1037"/>
          <ac:spMkLst>
            <pc:docMk/>
            <pc:sldMk cId="672154557" sldId="258"/>
            <ac:spMk id="12" creationId="{D128C60A-7ADB-2366-1D1D-BBA4C38C4A61}"/>
          </ac:spMkLst>
        </pc:spChg>
        <pc:spChg chg="mod">
          <ac:chgData name="Prodhan, Md Aminul Islam *" userId="c284b8a7-5e1b-49b6-89b3-d1cf76dd4c4c" providerId="ADAL" clId="{0A1D6951-82C7-4518-87A3-12B6D5ED42F3}" dt="2024-05-08T14:57:16.180" v="60" actId="1035"/>
          <ac:spMkLst>
            <pc:docMk/>
            <pc:sldMk cId="672154557" sldId="258"/>
            <ac:spMk id="26" creationId="{956BDA16-93EB-47E0-B077-4B8F2FC29A43}"/>
          </ac:spMkLst>
        </pc:spChg>
        <pc:spChg chg="mod">
          <ac:chgData name="Prodhan, Md Aminul Islam *" userId="c284b8a7-5e1b-49b6-89b3-d1cf76dd4c4c" providerId="ADAL" clId="{0A1D6951-82C7-4518-87A3-12B6D5ED42F3}" dt="2024-05-08T14:57:17.410" v="61" actId="1035"/>
          <ac:spMkLst>
            <pc:docMk/>
            <pc:sldMk cId="672154557" sldId="258"/>
            <ac:spMk id="30" creationId="{156634FB-5282-AC9D-F90B-115CA4AF1574}"/>
          </ac:spMkLst>
        </pc:spChg>
        <pc:spChg chg="mod">
          <ac:chgData name="Prodhan, Md Aminul Islam *" userId="c284b8a7-5e1b-49b6-89b3-d1cf76dd4c4c" providerId="ADAL" clId="{0A1D6951-82C7-4518-87A3-12B6D5ED42F3}" dt="2024-05-08T14:57:19.256" v="62" actId="1035"/>
          <ac:spMkLst>
            <pc:docMk/>
            <pc:sldMk cId="672154557" sldId="258"/>
            <ac:spMk id="31" creationId="{19EB636C-7809-8DE2-D3A5-133FD189405C}"/>
          </ac:spMkLst>
        </pc:spChg>
        <pc:spChg chg="mod">
          <ac:chgData name="Prodhan, Md Aminul Islam *" userId="c284b8a7-5e1b-49b6-89b3-d1cf76dd4c4c" providerId="ADAL" clId="{0A1D6951-82C7-4518-87A3-12B6D5ED42F3}" dt="2024-05-08T14:57:11.238" v="57" actId="1035"/>
          <ac:spMkLst>
            <pc:docMk/>
            <pc:sldMk cId="672154557" sldId="258"/>
            <ac:spMk id="36" creationId="{9D019218-BCD0-8D6C-EFB8-8CBD3D1D5896}"/>
          </ac:spMkLst>
        </pc:spChg>
        <pc:spChg chg="mod">
          <ac:chgData name="Prodhan, Md Aminul Islam *" userId="c284b8a7-5e1b-49b6-89b3-d1cf76dd4c4c" providerId="ADAL" clId="{0A1D6951-82C7-4518-87A3-12B6D5ED42F3}" dt="2024-05-08T14:56:43.829" v="56" actId="1036"/>
          <ac:spMkLst>
            <pc:docMk/>
            <pc:sldMk cId="672154557" sldId="258"/>
            <ac:spMk id="37" creationId="{CDCD2524-E060-F68B-B810-AE3110C2309B}"/>
          </ac:spMkLst>
        </pc:spChg>
        <pc:spChg chg="mod">
          <ac:chgData name="Prodhan, Md Aminul Islam *" userId="c284b8a7-5e1b-49b6-89b3-d1cf76dd4c4c" providerId="ADAL" clId="{0A1D6951-82C7-4518-87A3-12B6D5ED42F3}" dt="2024-05-08T14:56:41.979" v="54" actId="1036"/>
          <ac:spMkLst>
            <pc:docMk/>
            <pc:sldMk cId="672154557" sldId="258"/>
            <ac:spMk id="38" creationId="{36184415-4BB5-417A-1188-1449952565D6}"/>
          </ac:spMkLst>
        </pc:spChg>
      </pc:sldChg>
    </pc:docChg>
  </pc:docChgLst>
  <pc:docChgLst>
    <pc:chgData name="Prodhan, Md Aminul Islam *" userId="c284b8a7-5e1b-49b6-89b3-d1cf76dd4c4c" providerId="ADAL" clId="{90D958E8-6C92-485C-B60D-E9D08EE92F34}"/>
    <pc:docChg chg="undo redo custSel delSld modSld">
      <pc:chgData name="Prodhan, Md Aminul Islam *" userId="c284b8a7-5e1b-49b6-89b3-d1cf76dd4c4c" providerId="ADAL" clId="{90D958E8-6C92-485C-B60D-E9D08EE92F34}" dt="2024-04-18T15:24:20.803" v="459" actId="1076"/>
      <pc:docMkLst>
        <pc:docMk/>
      </pc:docMkLst>
      <pc:sldChg chg="addSp delSp modSp mod">
        <pc:chgData name="Prodhan, Md Aminul Islam *" userId="c284b8a7-5e1b-49b6-89b3-d1cf76dd4c4c" providerId="ADAL" clId="{90D958E8-6C92-485C-B60D-E9D08EE92F34}" dt="2024-04-18T15:24:20.803" v="459" actId="1076"/>
        <pc:sldMkLst>
          <pc:docMk/>
          <pc:sldMk cId="672154557" sldId="258"/>
        </pc:sldMkLst>
        <pc:spChg chg="add mod">
          <ac:chgData name="Prodhan, Md Aminul Islam *" userId="c284b8a7-5e1b-49b6-89b3-d1cf76dd4c4c" providerId="ADAL" clId="{90D958E8-6C92-485C-B60D-E9D08EE92F34}" dt="2024-04-18T12:26:49.846" v="442" actId="1035"/>
          <ac:spMkLst>
            <pc:docMk/>
            <pc:sldMk cId="672154557" sldId="258"/>
            <ac:spMk id="2" creationId="{08024A7A-1A65-865A-1D84-BF598A58C392}"/>
          </ac:spMkLst>
        </pc:spChg>
        <pc:spChg chg="mod">
          <ac:chgData name="Prodhan, Md Aminul Islam *" userId="c284b8a7-5e1b-49b6-89b3-d1cf76dd4c4c" providerId="ADAL" clId="{90D958E8-6C92-485C-B60D-E9D08EE92F34}" dt="2024-04-18T12:22:56.685" v="427" actId="1037"/>
          <ac:spMkLst>
            <pc:docMk/>
            <pc:sldMk cId="672154557" sldId="258"/>
            <ac:spMk id="4" creationId="{60A16D48-7189-2E42-8001-982F7188C5A4}"/>
          </ac:spMkLst>
        </pc:spChg>
        <pc:spChg chg="add mod">
          <ac:chgData name="Prodhan, Md Aminul Islam *" userId="c284b8a7-5e1b-49b6-89b3-d1cf76dd4c4c" providerId="ADAL" clId="{90D958E8-6C92-485C-B60D-E9D08EE92F34}" dt="2024-04-18T12:26:02.266" v="433" actId="20577"/>
          <ac:spMkLst>
            <pc:docMk/>
            <pc:sldMk cId="672154557" sldId="258"/>
            <ac:spMk id="7" creationId="{7D2EDB2A-C08D-3675-CA9D-B24EB4843918}"/>
          </ac:spMkLst>
        </pc:spChg>
        <pc:spChg chg="mod">
          <ac:chgData name="Prodhan, Md Aminul Islam *" userId="c284b8a7-5e1b-49b6-89b3-d1cf76dd4c4c" providerId="ADAL" clId="{90D958E8-6C92-485C-B60D-E9D08EE92F34}" dt="2024-04-18T12:22:07.261" v="421" actId="1038"/>
          <ac:spMkLst>
            <pc:docMk/>
            <pc:sldMk cId="672154557" sldId="258"/>
            <ac:spMk id="8" creationId="{5D8F975B-495C-ACFA-257A-4B2FA1B40CC2}"/>
          </ac:spMkLst>
        </pc:spChg>
        <pc:spChg chg="add del mod">
          <ac:chgData name="Prodhan, Md Aminul Islam *" userId="c284b8a7-5e1b-49b6-89b3-d1cf76dd4c4c" providerId="ADAL" clId="{90D958E8-6C92-485C-B60D-E9D08EE92F34}" dt="2024-04-18T12:20:09.083" v="404"/>
          <ac:spMkLst>
            <pc:docMk/>
            <pc:sldMk cId="672154557" sldId="258"/>
            <ac:spMk id="9" creationId="{2EF87171-389C-9FB2-9E57-C4AA207F3713}"/>
          </ac:spMkLst>
        </pc:spChg>
        <pc:spChg chg="mod">
          <ac:chgData name="Prodhan, Md Aminul Islam *" userId="c284b8a7-5e1b-49b6-89b3-d1cf76dd4c4c" providerId="ADAL" clId="{90D958E8-6C92-485C-B60D-E9D08EE92F34}" dt="2024-04-18T12:14:34.717" v="230" actId="1036"/>
          <ac:spMkLst>
            <pc:docMk/>
            <pc:sldMk cId="672154557" sldId="258"/>
            <ac:spMk id="10" creationId="{F0329E2A-35D3-AF28-F09B-D5CA5AE35027}"/>
          </ac:spMkLst>
        </pc:spChg>
        <pc:spChg chg="mod">
          <ac:chgData name="Prodhan, Md Aminul Islam *" userId="c284b8a7-5e1b-49b6-89b3-d1cf76dd4c4c" providerId="ADAL" clId="{90D958E8-6C92-485C-B60D-E9D08EE92F34}" dt="2024-04-18T12:14:10.049" v="228" actId="1036"/>
          <ac:spMkLst>
            <pc:docMk/>
            <pc:sldMk cId="672154557" sldId="258"/>
            <ac:spMk id="11" creationId="{74B03F6C-DBE4-4A36-879D-0E969D5298C1}"/>
          </ac:spMkLst>
        </pc:spChg>
        <pc:spChg chg="mod">
          <ac:chgData name="Prodhan, Md Aminul Islam *" userId="c284b8a7-5e1b-49b6-89b3-d1cf76dd4c4c" providerId="ADAL" clId="{90D958E8-6C92-485C-B60D-E9D08EE92F34}" dt="2024-04-18T12:09:54.582" v="192" actId="14100"/>
          <ac:spMkLst>
            <pc:docMk/>
            <pc:sldMk cId="672154557" sldId="258"/>
            <ac:spMk id="12" creationId="{D128C60A-7ADB-2366-1D1D-BBA4C38C4A61}"/>
          </ac:spMkLst>
        </pc:spChg>
        <pc:spChg chg="mod">
          <ac:chgData name="Prodhan, Md Aminul Islam *" userId="c284b8a7-5e1b-49b6-89b3-d1cf76dd4c4c" providerId="ADAL" clId="{90D958E8-6C92-485C-B60D-E9D08EE92F34}" dt="2024-04-18T15:24:16.752" v="457" actId="1076"/>
          <ac:spMkLst>
            <pc:docMk/>
            <pc:sldMk cId="672154557" sldId="258"/>
            <ac:spMk id="13" creationId="{6B852E13-F10B-5389-47A7-82FCC2A6C6FF}"/>
          </ac:spMkLst>
        </pc:spChg>
        <pc:spChg chg="mod">
          <ac:chgData name="Prodhan, Md Aminul Islam *" userId="c284b8a7-5e1b-49b6-89b3-d1cf76dd4c4c" providerId="ADAL" clId="{90D958E8-6C92-485C-B60D-E9D08EE92F34}" dt="2024-04-18T15:24:20.803" v="459" actId="1076"/>
          <ac:spMkLst>
            <pc:docMk/>
            <pc:sldMk cId="672154557" sldId="258"/>
            <ac:spMk id="14" creationId="{3B1430BB-1150-6E45-4F58-3AF888DF9D6C}"/>
          </ac:spMkLst>
        </pc:spChg>
        <pc:spChg chg="add mod">
          <ac:chgData name="Prodhan, Md Aminul Islam *" userId="c284b8a7-5e1b-49b6-89b3-d1cf76dd4c4c" providerId="ADAL" clId="{90D958E8-6C92-485C-B60D-E9D08EE92F34}" dt="2024-04-18T12:28:11.021" v="447" actId="20577"/>
          <ac:spMkLst>
            <pc:docMk/>
            <pc:sldMk cId="672154557" sldId="258"/>
            <ac:spMk id="15" creationId="{37BADB3D-88E6-4B48-C6C3-7F0E894C6B07}"/>
          </ac:spMkLst>
        </pc:spChg>
        <pc:spChg chg="mod ord">
          <ac:chgData name="Prodhan, Md Aminul Islam *" userId="c284b8a7-5e1b-49b6-89b3-d1cf76dd4c4c" providerId="ADAL" clId="{90D958E8-6C92-485C-B60D-E9D08EE92F34}" dt="2024-04-18T12:22:38.952" v="424" actId="14100"/>
          <ac:spMkLst>
            <pc:docMk/>
            <pc:sldMk cId="672154557" sldId="258"/>
            <ac:spMk id="17" creationId="{969705B3-8F9B-B9CA-8128-E5CA59A98326}"/>
          </ac:spMkLst>
        </pc:spChg>
        <pc:spChg chg="mod">
          <ac:chgData name="Prodhan, Md Aminul Islam *" userId="c284b8a7-5e1b-49b6-89b3-d1cf76dd4c4c" providerId="ADAL" clId="{90D958E8-6C92-485C-B60D-E9D08EE92F34}" dt="2024-04-18T12:14:08.092" v="226" actId="1036"/>
          <ac:spMkLst>
            <pc:docMk/>
            <pc:sldMk cId="672154557" sldId="258"/>
            <ac:spMk id="26" creationId="{956BDA16-93EB-47E0-B077-4B8F2FC29A43}"/>
          </ac:spMkLst>
        </pc:spChg>
        <pc:spChg chg="mod">
          <ac:chgData name="Prodhan, Md Aminul Islam *" userId="c284b8a7-5e1b-49b6-89b3-d1cf76dd4c4c" providerId="ADAL" clId="{90D958E8-6C92-485C-B60D-E9D08EE92F34}" dt="2024-04-18T12:14:05.792" v="225" actId="1036"/>
          <ac:spMkLst>
            <pc:docMk/>
            <pc:sldMk cId="672154557" sldId="258"/>
            <ac:spMk id="30" creationId="{156634FB-5282-AC9D-F90B-115CA4AF1574}"/>
          </ac:spMkLst>
        </pc:spChg>
        <pc:spChg chg="mod">
          <ac:chgData name="Prodhan, Md Aminul Islam *" userId="c284b8a7-5e1b-49b6-89b3-d1cf76dd4c4c" providerId="ADAL" clId="{90D958E8-6C92-485C-B60D-E9D08EE92F34}" dt="2024-04-18T12:13:04.779" v="221" actId="255"/>
          <ac:spMkLst>
            <pc:docMk/>
            <pc:sldMk cId="672154557" sldId="258"/>
            <ac:spMk id="31" creationId="{19EB636C-7809-8DE2-D3A5-133FD189405C}"/>
          </ac:spMkLst>
        </pc:spChg>
        <pc:spChg chg="mod">
          <ac:chgData name="Prodhan, Md Aminul Islam *" userId="c284b8a7-5e1b-49b6-89b3-d1cf76dd4c4c" providerId="ADAL" clId="{90D958E8-6C92-485C-B60D-E9D08EE92F34}" dt="2024-04-18T15:24:10.416" v="454" actId="14100"/>
          <ac:spMkLst>
            <pc:docMk/>
            <pc:sldMk cId="672154557" sldId="258"/>
            <ac:spMk id="35" creationId="{98084812-8390-E6EA-F1F4-F0E72694852E}"/>
          </ac:spMkLst>
        </pc:spChg>
        <pc:spChg chg="mod">
          <ac:chgData name="Prodhan, Md Aminul Islam *" userId="c284b8a7-5e1b-49b6-89b3-d1cf76dd4c4c" providerId="ADAL" clId="{90D958E8-6C92-485C-B60D-E9D08EE92F34}" dt="2024-04-18T12:14:37.374" v="232" actId="1036"/>
          <ac:spMkLst>
            <pc:docMk/>
            <pc:sldMk cId="672154557" sldId="258"/>
            <ac:spMk id="36" creationId="{9D019218-BCD0-8D6C-EFB8-8CBD3D1D5896}"/>
          </ac:spMkLst>
        </pc:spChg>
        <pc:spChg chg="mod">
          <ac:chgData name="Prodhan, Md Aminul Islam *" userId="c284b8a7-5e1b-49b6-89b3-d1cf76dd4c4c" providerId="ADAL" clId="{90D958E8-6C92-485C-B60D-E9D08EE92F34}" dt="2024-04-18T12:22:47.750" v="426" actId="1035"/>
          <ac:spMkLst>
            <pc:docMk/>
            <pc:sldMk cId="672154557" sldId="258"/>
            <ac:spMk id="37" creationId="{CDCD2524-E060-F68B-B810-AE3110C2309B}"/>
          </ac:spMkLst>
        </pc:spChg>
        <pc:spChg chg="mod">
          <ac:chgData name="Prodhan, Md Aminul Islam *" userId="c284b8a7-5e1b-49b6-89b3-d1cf76dd4c4c" providerId="ADAL" clId="{90D958E8-6C92-485C-B60D-E9D08EE92F34}" dt="2024-04-18T12:17:44.928" v="374" actId="1035"/>
          <ac:spMkLst>
            <pc:docMk/>
            <pc:sldMk cId="672154557" sldId="258"/>
            <ac:spMk id="38" creationId="{36184415-4BB5-417A-1188-1449952565D6}"/>
          </ac:spMkLst>
        </pc:spChg>
        <pc:picChg chg="mod">
          <ac:chgData name="Prodhan, Md Aminul Islam *" userId="c284b8a7-5e1b-49b6-89b3-d1cf76dd4c4c" providerId="ADAL" clId="{90D958E8-6C92-485C-B60D-E9D08EE92F34}" dt="2024-04-18T15:24:11.977" v="455" actId="1076"/>
          <ac:picMkLst>
            <pc:docMk/>
            <pc:sldMk cId="672154557" sldId="258"/>
            <ac:picMk id="3" creationId="{FF45F3BC-D8AD-C2E8-E57D-B42CFFB0DA3B}"/>
          </ac:picMkLst>
        </pc:picChg>
        <pc:picChg chg="mod modCrop">
          <ac:chgData name="Prodhan, Md Aminul Islam *" userId="c284b8a7-5e1b-49b6-89b3-d1cf76dd4c4c" providerId="ADAL" clId="{90D958E8-6C92-485C-B60D-E9D08EE92F34}" dt="2024-04-18T12:04:19.540" v="84" actId="1076"/>
          <ac:picMkLst>
            <pc:docMk/>
            <pc:sldMk cId="672154557" sldId="258"/>
            <ac:picMk id="5" creationId="{01F8FE3D-0DAD-B9B5-58C0-59FFDCF2AE96}"/>
          </ac:picMkLst>
        </pc:picChg>
        <pc:picChg chg="mod">
          <ac:chgData name="Prodhan, Md Aminul Islam *" userId="c284b8a7-5e1b-49b6-89b3-d1cf76dd4c4c" providerId="ADAL" clId="{90D958E8-6C92-485C-B60D-E9D08EE92F34}" dt="2024-04-18T15:24:18.099" v="458" actId="1076"/>
          <ac:picMkLst>
            <pc:docMk/>
            <pc:sldMk cId="672154557" sldId="258"/>
            <ac:picMk id="6" creationId="{C9800DEB-26C7-B3C9-397D-AE394AD06F91}"/>
          </ac:picMkLst>
        </pc:picChg>
      </pc:sldChg>
      <pc:sldChg chg="del">
        <pc:chgData name="Prodhan, Md Aminul Islam *" userId="c284b8a7-5e1b-49b6-89b3-d1cf76dd4c4c" providerId="ADAL" clId="{90D958E8-6C92-485C-B60D-E9D08EE92F34}" dt="2024-04-18T12:26:13.593" v="436" actId="47"/>
        <pc:sldMkLst>
          <pc:docMk/>
          <pc:sldMk cId="2034472758" sldId="259"/>
        </pc:sldMkLst>
      </pc:sldChg>
      <pc:sldChg chg="del">
        <pc:chgData name="Prodhan, Md Aminul Islam *" userId="c284b8a7-5e1b-49b6-89b3-d1cf76dd4c4c" providerId="ADAL" clId="{90D958E8-6C92-485C-B60D-E9D08EE92F34}" dt="2024-04-18T12:26:12.811" v="435" actId="47"/>
        <pc:sldMkLst>
          <pc:docMk/>
          <pc:sldMk cId="1021430786" sldId="260"/>
        </pc:sldMkLst>
      </pc:sldChg>
      <pc:sldChg chg="del">
        <pc:chgData name="Prodhan, Md Aminul Islam *" userId="c284b8a7-5e1b-49b6-89b3-d1cf76dd4c4c" providerId="ADAL" clId="{90D958E8-6C92-485C-B60D-E9D08EE92F34}" dt="2024-04-18T12:26:12.180" v="434" actId="47"/>
        <pc:sldMkLst>
          <pc:docMk/>
          <pc:sldMk cId="502709470" sldId="261"/>
        </pc:sldMkLst>
      </pc:sldChg>
    </pc:docChg>
  </pc:docChgLst>
  <pc:docChgLst>
    <pc:chgData name="Prodhan, Md Aminul Islam *" userId="c284b8a7-5e1b-49b6-89b3-d1cf76dd4c4c" providerId="ADAL" clId="{F17C915E-36A7-4AF2-9810-2772C0AB8735}"/>
    <pc:docChg chg="modSld">
      <pc:chgData name="Prodhan, Md Aminul Islam *" userId="c284b8a7-5e1b-49b6-89b3-d1cf76dd4c4c" providerId="ADAL" clId="{F17C915E-36A7-4AF2-9810-2772C0AB8735}" dt="2024-05-08T14:59:13.496" v="6" actId="1035"/>
      <pc:docMkLst>
        <pc:docMk/>
      </pc:docMkLst>
      <pc:sldChg chg="modSp mod">
        <pc:chgData name="Prodhan, Md Aminul Islam *" userId="c284b8a7-5e1b-49b6-89b3-d1cf76dd4c4c" providerId="ADAL" clId="{F17C915E-36A7-4AF2-9810-2772C0AB8735}" dt="2024-05-08T14:59:13.496" v="6" actId="1035"/>
        <pc:sldMkLst>
          <pc:docMk/>
          <pc:sldMk cId="672154557" sldId="258"/>
        </pc:sldMkLst>
        <pc:spChg chg="mod">
          <ac:chgData name="Prodhan, Md Aminul Islam *" userId="c284b8a7-5e1b-49b6-89b3-d1cf76dd4c4c" providerId="ADAL" clId="{F17C915E-36A7-4AF2-9810-2772C0AB8735}" dt="2024-05-08T14:59:13.496" v="6" actId="1035"/>
          <ac:spMkLst>
            <pc:docMk/>
            <pc:sldMk cId="672154557" sldId="258"/>
            <ac:spMk id="10" creationId="{F0329E2A-35D3-AF28-F09B-D5CA5AE35027}"/>
          </ac:spMkLst>
        </pc:spChg>
        <pc:spChg chg="mod">
          <ac:chgData name="Prodhan, Md Aminul Islam *" userId="c284b8a7-5e1b-49b6-89b3-d1cf76dd4c4c" providerId="ADAL" clId="{F17C915E-36A7-4AF2-9810-2772C0AB8735}" dt="2024-05-08T14:59:00.763" v="0" actId="1035"/>
          <ac:spMkLst>
            <pc:docMk/>
            <pc:sldMk cId="672154557" sldId="258"/>
            <ac:spMk id="11" creationId="{74B03F6C-DBE4-4A36-879D-0E969D5298C1}"/>
          </ac:spMkLst>
        </pc:spChg>
        <pc:spChg chg="mod">
          <ac:chgData name="Prodhan, Md Aminul Islam *" userId="c284b8a7-5e1b-49b6-89b3-d1cf76dd4c4c" providerId="ADAL" clId="{F17C915E-36A7-4AF2-9810-2772C0AB8735}" dt="2024-05-08T14:59:03.250" v="1" actId="1035"/>
          <ac:spMkLst>
            <pc:docMk/>
            <pc:sldMk cId="672154557" sldId="258"/>
            <ac:spMk id="26" creationId="{956BDA16-93EB-47E0-B077-4B8F2FC29A43}"/>
          </ac:spMkLst>
        </pc:spChg>
        <pc:spChg chg="mod">
          <ac:chgData name="Prodhan, Md Aminul Islam *" userId="c284b8a7-5e1b-49b6-89b3-d1cf76dd4c4c" providerId="ADAL" clId="{F17C915E-36A7-4AF2-9810-2772C0AB8735}" dt="2024-05-08T14:59:04.431" v="2" actId="1035"/>
          <ac:spMkLst>
            <pc:docMk/>
            <pc:sldMk cId="672154557" sldId="258"/>
            <ac:spMk id="30" creationId="{156634FB-5282-AC9D-F90B-115CA4AF1574}"/>
          </ac:spMkLst>
        </pc:spChg>
        <pc:spChg chg="mod">
          <ac:chgData name="Prodhan, Md Aminul Islam *" userId="c284b8a7-5e1b-49b6-89b3-d1cf76dd4c4c" providerId="ADAL" clId="{F17C915E-36A7-4AF2-9810-2772C0AB8735}" dt="2024-05-08T14:59:06.878" v="3" actId="1035"/>
          <ac:spMkLst>
            <pc:docMk/>
            <pc:sldMk cId="672154557" sldId="258"/>
            <ac:spMk id="31" creationId="{19EB636C-7809-8DE2-D3A5-133FD189405C}"/>
          </ac:spMkLst>
        </pc:spChg>
        <pc:spChg chg="mod">
          <ac:chgData name="Prodhan, Md Aminul Islam *" userId="c284b8a7-5e1b-49b6-89b3-d1cf76dd4c4c" providerId="ADAL" clId="{F17C915E-36A7-4AF2-9810-2772C0AB8735}" dt="2024-05-08T14:59:11.605" v="4" actId="1035"/>
          <ac:spMkLst>
            <pc:docMk/>
            <pc:sldMk cId="672154557" sldId="258"/>
            <ac:spMk id="36" creationId="{9D019218-BCD0-8D6C-EFB8-8CBD3D1D5896}"/>
          </ac:spMkLst>
        </pc:spChg>
      </pc:sldChg>
    </pc:docChg>
  </pc:docChgLst>
  <pc:docChgLst>
    <pc:chgData name="Snyder, Kevin" userId="9dea32c3-43e2-4ecc-804c-6e524698885b" providerId="ADAL" clId="{D92186A3-D65C-4C3C-8F80-B20C13C26F49}"/>
    <pc:docChg chg="modSld">
      <pc:chgData name="Snyder, Kevin" userId="9dea32c3-43e2-4ecc-804c-6e524698885b" providerId="ADAL" clId="{D92186A3-D65C-4C3C-8F80-B20C13C26F49}" dt="2024-04-12T16:42:12.592" v="49" actId="20577"/>
      <pc:docMkLst>
        <pc:docMk/>
      </pc:docMkLst>
      <pc:sldChg chg="modSp mod">
        <pc:chgData name="Snyder, Kevin" userId="9dea32c3-43e2-4ecc-804c-6e524698885b" providerId="ADAL" clId="{D92186A3-D65C-4C3C-8F80-B20C13C26F49}" dt="2024-04-12T16:42:12.592" v="49" actId="20577"/>
        <pc:sldMkLst>
          <pc:docMk/>
          <pc:sldMk cId="672154557" sldId="258"/>
        </pc:sldMkLst>
        <pc:spChg chg="mod">
          <ac:chgData name="Snyder, Kevin" userId="9dea32c3-43e2-4ecc-804c-6e524698885b" providerId="ADAL" clId="{D92186A3-D65C-4C3C-8F80-B20C13C26F49}" dt="2024-04-12T16:42:12.592" v="49" actId="20577"/>
          <ac:spMkLst>
            <pc:docMk/>
            <pc:sldMk cId="672154557" sldId="258"/>
            <ac:spMk id="8" creationId="{5D8F975B-495C-ACFA-257A-4B2FA1B40CC2}"/>
          </ac:spMkLst>
        </pc:spChg>
        <pc:spChg chg="mod">
          <ac:chgData name="Snyder, Kevin" userId="9dea32c3-43e2-4ecc-804c-6e524698885b" providerId="ADAL" clId="{D92186A3-D65C-4C3C-8F80-B20C13C26F49}" dt="2024-04-12T16:40:43.394" v="10" actId="20577"/>
          <ac:spMkLst>
            <pc:docMk/>
            <pc:sldMk cId="672154557" sldId="258"/>
            <ac:spMk id="17" creationId="{969705B3-8F9B-B9CA-8128-E5CA59A98326}"/>
          </ac:spMkLst>
        </pc:spChg>
      </pc:sldChg>
    </pc:docChg>
  </pc:docChgLst>
  <pc:docChgLst>
    <pc:chgData name="Prodhan, Md Aminul Islam *" userId="c284b8a7-5e1b-49b6-89b3-d1cf76dd4c4c" providerId="ADAL" clId="{FC04BCA1-13EE-4F8A-B42C-D739E8FDF0BE}"/>
    <pc:docChg chg="undo custSel modSld">
      <pc:chgData name="Prodhan, Md Aminul Islam *" userId="c284b8a7-5e1b-49b6-89b3-d1cf76dd4c4c" providerId="ADAL" clId="{FC04BCA1-13EE-4F8A-B42C-D739E8FDF0BE}" dt="2024-05-02T13:56:44.491" v="23" actId="167"/>
      <pc:docMkLst>
        <pc:docMk/>
      </pc:docMkLst>
      <pc:sldChg chg="modSp mod">
        <pc:chgData name="Prodhan, Md Aminul Islam *" userId="c284b8a7-5e1b-49b6-89b3-d1cf76dd4c4c" providerId="ADAL" clId="{FC04BCA1-13EE-4F8A-B42C-D739E8FDF0BE}" dt="2024-05-02T13:56:44.491" v="23" actId="167"/>
        <pc:sldMkLst>
          <pc:docMk/>
          <pc:sldMk cId="672154557" sldId="258"/>
        </pc:sldMkLst>
        <pc:spChg chg="mod">
          <ac:chgData name="Prodhan, Md Aminul Islam *" userId="c284b8a7-5e1b-49b6-89b3-d1cf76dd4c4c" providerId="ADAL" clId="{FC04BCA1-13EE-4F8A-B42C-D739E8FDF0BE}" dt="2024-04-29T15:39:38.313" v="17" actId="20577"/>
          <ac:spMkLst>
            <pc:docMk/>
            <pc:sldMk cId="672154557" sldId="258"/>
            <ac:spMk id="2" creationId="{08024A7A-1A65-865A-1D84-BF598A58C392}"/>
          </ac:spMkLst>
        </pc:spChg>
        <pc:spChg chg="mod">
          <ac:chgData name="Prodhan, Md Aminul Islam *" userId="c284b8a7-5e1b-49b6-89b3-d1cf76dd4c4c" providerId="ADAL" clId="{FC04BCA1-13EE-4F8A-B42C-D739E8FDF0BE}" dt="2024-04-29T15:42:22.227" v="22" actId="1076"/>
          <ac:spMkLst>
            <pc:docMk/>
            <pc:sldMk cId="672154557" sldId="258"/>
            <ac:spMk id="12" creationId="{D128C60A-7ADB-2366-1D1D-BBA4C38C4A61}"/>
          </ac:spMkLst>
        </pc:spChg>
        <pc:spChg chg="mod">
          <ac:chgData name="Prodhan, Md Aminul Islam *" userId="c284b8a7-5e1b-49b6-89b3-d1cf76dd4c4c" providerId="ADAL" clId="{FC04BCA1-13EE-4F8A-B42C-D739E8FDF0BE}" dt="2024-04-29T15:37:25.808" v="3" actId="1036"/>
          <ac:spMkLst>
            <pc:docMk/>
            <pc:sldMk cId="672154557" sldId="258"/>
            <ac:spMk id="13" creationId="{6B852E13-F10B-5389-47A7-82FCC2A6C6FF}"/>
          </ac:spMkLst>
        </pc:spChg>
        <pc:spChg chg="mod">
          <ac:chgData name="Prodhan, Md Aminul Islam *" userId="c284b8a7-5e1b-49b6-89b3-d1cf76dd4c4c" providerId="ADAL" clId="{FC04BCA1-13EE-4F8A-B42C-D739E8FDF0BE}" dt="2024-04-29T15:41:31.800" v="21" actId="14100"/>
          <ac:spMkLst>
            <pc:docMk/>
            <pc:sldMk cId="672154557" sldId="258"/>
            <ac:spMk id="35" creationId="{98084812-8390-E6EA-F1F4-F0E72694852E}"/>
          </ac:spMkLst>
        </pc:spChg>
        <pc:picChg chg="mod ord">
          <ac:chgData name="Prodhan, Md Aminul Islam *" userId="c284b8a7-5e1b-49b6-89b3-d1cf76dd4c4c" providerId="ADAL" clId="{FC04BCA1-13EE-4F8A-B42C-D739E8FDF0BE}" dt="2024-05-02T13:56:44.491" v="23" actId="167"/>
          <ac:picMkLst>
            <pc:docMk/>
            <pc:sldMk cId="672154557" sldId="258"/>
            <ac:picMk id="3" creationId="{FF45F3BC-D8AD-C2E8-E57D-B42CFFB0DA3B}"/>
          </ac:picMkLst>
        </pc:picChg>
        <pc:picChg chg="mod">
          <ac:chgData name="Prodhan, Md Aminul Islam *" userId="c284b8a7-5e1b-49b6-89b3-d1cf76dd4c4c" providerId="ADAL" clId="{FC04BCA1-13EE-4F8A-B42C-D739E8FDF0BE}" dt="2024-04-29T15:37:32.628" v="9" actId="1035"/>
          <ac:picMkLst>
            <pc:docMk/>
            <pc:sldMk cId="672154557" sldId="258"/>
            <ac:picMk id="6" creationId="{C9800DEB-26C7-B3C9-397D-AE394AD06F91}"/>
          </ac:picMkLst>
        </pc:picChg>
      </pc:sldChg>
    </pc:docChg>
  </pc:docChgLst>
  <pc:docChgLst>
    <pc:chgData name="Prodhan, Md Aminul Islam *" userId="c284b8a7-5e1b-49b6-89b3-d1cf76dd4c4c" providerId="ADAL" clId="{B9E76CE5-2339-4A76-9A6A-2B3E923D4E0F}"/>
    <pc:docChg chg="undo custSel addSld modSld">
      <pc:chgData name="Prodhan, Md Aminul Islam *" userId="c284b8a7-5e1b-49b6-89b3-d1cf76dd4c4c" providerId="ADAL" clId="{B9E76CE5-2339-4A76-9A6A-2B3E923D4E0F}" dt="2024-04-15T17:44:06.163" v="227" actId="1036"/>
      <pc:docMkLst>
        <pc:docMk/>
      </pc:docMkLst>
      <pc:sldChg chg="addSp delSp modSp mod">
        <pc:chgData name="Prodhan, Md Aminul Islam *" userId="c284b8a7-5e1b-49b6-89b3-d1cf76dd4c4c" providerId="ADAL" clId="{B9E76CE5-2339-4A76-9A6A-2B3E923D4E0F}" dt="2024-04-15T17:44:06.163" v="227" actId="1036"/>
        <pc:sldMkLst>
          <pc:docMk/>
          <pc:sldMk cId="672154557" sldId="258"/>
        </pc:sldMkLst>
        <pc:spChg chg="mod">
          <ac:chgData name="Prodhan, Md Aminul Islam *" userId="c284b8a7-5e1b-49b6-89b3-d1cf76dd4c4c" providerId="ADAL" clId="{B9E76CE5-2339-4A76-9A6A-2B3E923D4E0F}" dt="2024-04-15T17:41:58.294" v="197" actId="14100"/>
          <ac:spMkLst>
            <pc:docMk/>
            <pc:sldMk cId="672154557" sldId="258"/>
            <ac:spMk id="4" creationId="{60A16D48-7189-2E42-8001-982F7188C5A4}"/>
          </ac:spMkLst>
        </pc:spChg>
        <pc:spChg chg="del mod">
          <ac:chgData name="Prodhan, Md Aminul Islam *" userId="c284b8a7-5e1b-49b6-89b3-d1cf76dd4c4c" providerId="ADAL" clId="{B9E76CE5-2339-4A76-9A6A-2B3E923D4E0F}" dt="2024-04-15T17:40:22.089" v="180" actId="478"/>
          <ac:spMkLst>
            <pc:docMk/>
            <pc:sldMk cId="672154557" sldId="258"/>
            <ac:spMk id="7" creationId="{10B53FF3-50E2-BD2A-8551-9308133B20CD}"/>
          </ac:spMkLst>
        </pc:spChg>
        <pc:spChg chg="mod">
          <ac:chgData name="Prodhan, Md Aminul Islam *" userId="c284b8a7-5e1b-49b6-89b3-d1cf76dd4c4c" providerId="ADAL" clId="{B9E76CE5-2339-4A76-9A6A-2B3E923D4E0F}" dt="2024-04-15T17:40:34.913" v="181" actId="1076"/>
          <ac:spMkLst>
            <pc:docMk/>
            <pc:sldMk cId="672154557" sldId="258"/>
            <ac:spMk id="8" creationId="{5D8F975B-495C-ACFA-257A-4B2FA1B40CC2}"/>
          </ac:spMkLst>
        </pc:spChg>
        <pc:spChg chg="del mod">
          <ac:chgData name="Prodhan, Md Aminul Islam *" userId="c284b8a7-5e1b-49b6-89b3-d1cf76dd4c4c" providerId="ADAL" clId="{B9E76CE5-2339-4A76-9A6A-2B3E923D4E0F}" dt="2024-04-15T17:40:05.904" v="175" actId="478"/>
          <ac:spMkLst>
            <pc:docMk/>
            <pc:sldMk cId="672154557" sldId="258"/>
            <ac:spMk id="9" creationId="{FEC78321-EC0A-AA0D-18C6-821331E651FA}"/>
          </ac:spMkLst>
        </pc:spChg>
        <pc:spChg chg="mod">
          <ac:chgData name="Prodhan, Md Aminul Islam *" userId="c284b8a7-5e1b-49b6-89b3-d1cf76dd4c4c" providerId="ADAL" clId="{B9E76CE5-2339-4A76-9A6A-2B3E923D4E0F}" dt="2024-04-15T17:44:04.127" v="225" actId="1036"/>
          <ac:spMkLst>
            <pc:docMk/>
            <pc:sldMk cId="672154557" sldId="258"/>
            <ac:spMk id="10" creationId="{F0329E2A-35D3-AF28-F09B-D5CA5AE35027}"/>
          </ac:spMkLst>
        </pc:spChg>
        <pc:spChg chg="mod">
          <ac:chgData name="Prodhan, Md Aminul Islam *" userId="c284b8a7-5e1b-49b6-89b3-d1cf76dd4c4c" providerId="ADAL" clId="{B9E76CE5-2339-4A76-9A6A-2B3E923D4E0F}" dt="2024-04-15T17:42:58.853" v="220" actId="1076"/>
          <ac:spMkLst>
            <pc:docMk/>
            <pc:sldMk cId="672154557" sldId="258"/>
            <ac:spMk id="11" creationId="{74B03F6C-DBE4-4A36-879D-0E969D5298C1}"/>
          </ac:spMkLst>
        </pc:spChg>
        <pc:spChg chg="mod">
          <ac:chgData name="Prodhan, Md Aminul Islam *" userId="c284b8a7-5e1b-49b6-89b3-d1cf76dd4c4c" providerId="ADAL" clId="{B9E76CE5-2339-4A76-9A6A-2B3E923D4E0F}" dt="2024-04-15T17:41:01.566" v="189" actId="20577"/>
          <ac:spMkLst>
            <pc:docMk/>
            <pc:sldMk cId="672154557" sldId="258"/>
            <ac:spMk id="12" creationId="{D128C60A-7ADB-2366-1D1D-BBA4C38C4A61}"/>
          </ac:spMkLst>
        </pc:spChg>
        <pc:spChg chg="mod">
          <ac:chgData name="Prodhan, Md Aminul Islam *" userId="c284b8a7-5e1b-49b6-89b3-d1cf76dd4c4c" providerId="ADAL" clId="{B9E76CE5-2339-4A76-9A6A-2B3E923D4E0F}" dt="2024-04-15T17:40:57.659" v="187" actId="20577"/>
          <ac:spMkLst>
            <pc:docMk/>
            <pc:sldMk cId="672154557" sldId="258"/>
            <ac:spMk id="13" creationId="{6B852E13-F10B-5389-47A7-82FCC2A6C6FF}"/>
          </ac:spMkLst>
        </pc:spChg>
        <pc:spChg chg="add mod">
          <ac:chgData name="Prodhan, Md Aminul Islam *" userId="c284b8a7-5e1b-49b6-89b3-d1cf76dd4c4c" providerId="ADAL" clId="{B9E76CE5-2339-4A76-9A6A-2B3E923D4E0F}" dt="2024-04-15T17:39:31.268" v="162" actId="1076"/>
          <ac:spMkLst>
            <pc:docMk/>
            <pc:sldMk cId="672154557" sldId="258"/>
            <ac:spMk id="14" creationId="{3B1430BB-1150-6E45-4F58-3AF888DF9D6C}"/>
          </ac:spMkLst>
        </pc:spChg>
        <pc:spChg chg="mod">
          <ac:chgData name="Prodhan, Md Aminul Islam *" userId="c284b8a7-5e1b-49b6-89b3-d1cf76dd4c4c" providerId="ADAL" clId="{B9E76CE5-2339-4A76-9A6A-2B3E923D4E0F}" dt="2024-04-15T17:42:56.712" v="219" actId="1076"/>
          <ac:spMkLst>
            <pc:docMk/>
            <pc:sldMk cId="672154557" sldId="258"/>
            <ac:spMk id="26" creationId="{956BDA16-93EB-47E0-B077-4B8F2FC29A43}"/>
          </ac:spMkLst>
        </pc:spChg>
        <pc:spChg chg="mod">
          <ac:chgData name="Prodhan, Md Aminul Islam *" userId="c284b8a7-5e1b-49b6-89b3-d1cf76dd4c4c" providerId="ADAL" clId="{B9E76CE5-2339-4A76-9A6A-2B3E923D4E0F}" dt="2024-04-15T17:42:53.758" v="218" actId="1076"/>
          <ac:spMkLst>
            <pc:docMk/>
            <pc:sldMk cId="672154557" sldId="258"/>
            <ac:spMk id="30" creationId="{156634FB-5282-AC9D-F90B-115CA4AF1574}"/>
          </ac:spMkLst>
        </pc:spChg>
        <pc:spChg chg="mod">
          <ac:chgData name="Prodhan, Md Aminul Islam *" userId="c284b8a7-5e1b-49b6-89b3-d1cf76dd4c4c" providerId="ADAL" clId="{B9E76CE5-2339-4A76-9A6A-2B3E923D4E0F}" dt="2024-04-15T17:34:18.470" v="103" actId="1076"/>
          <ac:spMkLst>
            <pc:docMk/>
            <pc:sldMk cId="672154557" sldId="258"/>
            <ac:spMk id="31" creationId="{19EB636C-7809-8DE2-D3A5-133FD189405C}"/>
          </ac:spMkLst>
        </pc:spChg>
        <pc:spChg chg="del mod">
          <ac:chgData name="Prodhan, Md Aminul Islam *" userId="c284b8a7-5e1b-49b6-89b3-d1cf76dd4c4c" providerId="ADAL" clId="{B9E76CE5-2339-4A76-9A6A-2B3E923D4E0F}" dt="2024-04-15T17:40:09.169" v="176" actId="478"/>
          <ac:spMkLst>
            <pc:docMk/>
            <pc:sldMk cId="672154557" sldId="258"/>
            <ac:spMk id="34" creationId="{C8CFF44D-6B65-EE49-DBF0-AFB9BE8C687E}"/>
          </ac:spMkLst>
        </pc:spChg>
        <pc:spChg chg="mod">
          <ac:chgData name="Prodhan, Md Aminul Islam *" userId="c284b8a7-5e1b-49b6-89b3-d1cf76dd4c4c" providerId="ADAL" clId="{B9E76CE5-2339-4A76-9A6A-2B3E923D4E0F}" dt="2024-04-15T17:41:37.836" v="192" actId="14100"/>
          <ac:spMkLst>
            <pc:docMk/>
            <pc:sldMk cId="672154557" sldId="258"/>
            <ac:spMk id="35" creationId="{98084812-8390-E6EA-F1F4-F0E72694852E}"/>
          </ac:spMkLst>
        </pc:spChg>
        <pc:spChg chg="mod">
          <ac:chgData name="Prodhan, Md Aminul Islam *" userId="c284b8a7-5e1b-49b6-89b3-d1cf76dd4c4c" providerId="ADAL" clId="{B9E76CE5-2339-4A76-9A6A-2B3E923D4E0F}" dt="2024-04-15T17:44:06.163" v="227" actId="1036"/>
          <ac:spMkLst>
            <pc:docMk/>
            <pc:sldMk cId="672154557" sldId="258"/>
            <ac:spMk id="36" creationId="{9D019218-BCD0-8D6C-EFB8-8CBD3D1D5896}"/>
          </ac:spMkLst>
        </pc:spChg>
        <pc:spChg chg="mod">
          <ac:chgData name="Prodhan, Md Aminul Islam *" userId="c284b8a7-5e1b-49b6-89b3-d1cf76dd4c4c" providerId="ADAL" clId="{B9E76CE5-2339-4A76-9A6A-2B3E923D4E0F}" dt="2024-04-15T17:42:08.478" v="200" actId="14100"/>
          <ac:spMkLst>
            <pc:docMk/>
            <pc:sldMk cId="672154557" sldId="258"/>
            <ac:spMk id="37" creationId="{CDCD2524-E060-F68B-B810-AE3110C2309B}"/>
          </ac:spMkLst>
        </pc:spChg>
        <pc:spChg chg="mod">
          <ac:chgData name="Prodhan, Md Aminul Islam *" userId="c284b8a7-5e1b-49b6-89b3-d1cf76dd4c4c" providerId="ADAL" clId="{B9E76CE5-2339-4A76-9A6A-2B3E923D4E0F}" dt="2024-04-15T17:42:10.836" v="201" actId="1076"/>
          <ac:spMkLst>
            <pc:docMk/>
            <pc:sldMk cId="672154557" sldId="258"/>
            <ac:spMk id="38" creationId="{36184415-4BB5-417A-1188-1449952565D6}"/>
          </ac:spMkLst>
        </pc:spChg>
        <pc:picChg chg="add del mod">
          <ac:chgData name="Prodhan, Md Aminul Islam *" userId="c284b8a7-5e1b-49b6-89b3-d1cf76dd4c4c" providerId="ADAL" clId="{B9E76CE5-2339-4A76-9A6A-2B3E923D4E0F}" dt="2024-04-15T17:30:12.379" v="33" actId="478"/>
          <ac:picMkLst>
            <pc:docMk/>
            <pc:sldMk cId="672154557" sldId="258"/>
            <ac:picMk id="2" creationId="{6B372A09-012F-DDB2-3359-B58E99BC9456}"/>
          </ac:picMkLst>
        </pc:picChg>
        <pc:picChg chg="mod">
          <ac:chgData name="Prodhan, Md Aminul Islam *" userId="c284b8a7-5e1b-49b6-89b3-d1cf76dd4c4c" providerId="ADAL" clId="{B9E76CE5-2339-4A76-9A6A-2B3E923D4E0F}" dt="2024-04-15T17:41:45.860" v="193" actId="1076"/>
          <ac:picMkLst>
            <pc:docMk/>
            <pc:sldMk cId="672154557" sldId="258"/>
            <ac:picMk id="3" creationId="{FF45F3BC-D8AD-C2E8-E57D-B42CFFB0DA3B}"/>
          </ac:picMkLst>
        </pc:picChg>
        <pc:picChg chg="mod modCrop">
          <ac:chgData name="Prodhan, Md Aminul Islam *" userId="c284b8a7-5e1b-49b6-89b3-d1cf76dd4c4c" providerId="ADAL" clId="{B9E76CE5-2339-4A76-9A6A-2B3E923D4E0F}" dt="2024-04-15T17:43:45.040" v="221" actId="1076"/>
          <ac:picMkLst>
            <pc:docMk/>
            <pc:sldMk cId="672154557" sldId="258"/>
            <ac:picMk id="5" creationId="{01F8FE3D-0DAD-B9B5-58C0-59FFDCF2AE96}"/>
          </ac:picMkLst>
        </pc:picChg>
        <pc:picChg chg="add mod">
          <ac:chgData name="Prodhan, Md Aminul Islam *" userId="c284b8a7-5e1b-49b6-89b3-d1cf76dd4c4c" providerId="ADAL" clId="{B9E76CE5-2339-4A76-9A6A-2B3E923D4E0F}" dt="2024-04-15T17:39:33.565" v="163" actId="1076"/>
          <ac:picMkLst>
            <pc:docMk/>
            <pc:sldMk cId="672154557" sldId="258"/>
            <ac:picMk id="6" creationId="{C9800DEB-26C7-B3C9-397D-AE394AD06F91}"/>
          </ac:picMkLst>
        </pc:picChg>
      </pc:sldChg>
      <pc:sldChg chg="addSp delSp modSp new mod">
        <pc:chgData name="Prodhan, Md Aminul Islam *" userId="c284b8a7-5e1b-49b6-89b3-d1cf76dd4c4c" providerId="ADAL" clId="{B9E76CE5-2339-4A76-9A6A-2B3E923D4E0F}" dt="2024-04-15T17:29:45.136" v="27" actId="732"/>
        <pc:sldMkLst>
          <pc:docMk/>
          <pc:sldMk cId="2034472758" sldId="259"/>
        </pc:sldMkLst>
        <pc:spChg chg="add del">
          <ac:chgData name="Prodhan, Md Aminul Islam *" userId="c284b8a7-5e1b-49b6-89b3-d1cf76dd4c4c" providerId="ADAL" clId="{B9E76CE5-2339-4A76-9A6A-2B3E923D4E0F}" dt="2024-04-15T17:27:38.787" v="2"/>
          <ac:spMkLst>
            <pc:docMk/>
            <pc:sldMk cId="2034472758" sldId="259"/>
            <ac:spMk id="2" creationId="{FC16506F-8781-3951-ED8C-95515D86FEFB}"/>
          </ac:spMkLst>
        </pc:spChg>
        <pc:picChg chg="add del mod">
          <ac:chgData name="Prodhan, Md Aminul Islam *" userId="c284b8a7-5e1b-49b6-89b3-d1cf76dd4c4c" providerId="ADAL" clId="{B9E76CE5-2339-4A76-9A6A-2B3E923D4E0F}" dt="2024-04-15T17:27:49.180" v="6" actId="21"/>
          <ac:picMkLst>
            <pc:docMk/>
            <pc:sldMk cId="2034472758" sldId="259"/>
            <ac:picMk id="3" creationId="{366D6F4D-57DE-F955-BEFF-B3ECECBA365D}"/>
          </ac:picMkLst>
        </pc:picChg>
        <pc:picChg chg="del mod modCrop">
          <ac:chgData name="Prodhan, Md Aminul Islam *" userId="c284b8a7-5e1b-49b6-89b3-d1cf76dd4c4c" providerId="ADAL" clId="{B9E76CE5-2339-4A76-9A6A-2B3E923D4E0F}" dt="2024-04-15T17:28:36.968" v="14" actId="21"/>
          <ac:picMkLst>
            <pc:docMk/>
            <pc:sldMk cId="2034472758" sldId="259"/>
            <ac:picMk id="4" creationId="{A8E917F4-E5FC-67AF-F96E-6B3306C0259E}"/>
          </ac:picMkLst>
        </pc:picChg>
        <pc:picChg chg="add mod modCrop">
          <ac:chgData name="Prodhan, Md Aminul Islam *" userId="c284b8a7-5e1b-49b6-89b3-d1cf76dd4c4c" providerId="ADAL" clId="{B9E76CE5-2339-4A76-9A6A-2B3E923D4E0F}" dt="2024-04-15T17:29:45.136" v="27" actId="732"/>
          <ac:picMkLst>
            <pc:docMk/>
            <pc:sldMk cId="2034472758" sldId="259"/>
            <ac:picMk id="5" creationId="{9FA9D28B-8F5E-CE86-6211-CB8BDB478883}"/>
          </ac:picMkLst>
        </pc:picChg>
      </pc:sldChg>
      <pc:sldChg chg="modSp new mod">
        <pc:chgData name="Prodhan, Md Aminul Islam *" userId="c284b8a7-5e1b-49b6-89b3-d1cf76dd4c4c" providerId="ADAL" clId="{B9E76CE5-2339-4A76-9A6A-2B3E923D4E0F}" dt="2024-04-15T17:30:07.315" v="32" actId="14100"/>
        <pc:sldMkLst>
          <pc:docMk/>
          <pc:sldMk cId="1021430786" sldId="260"/>
        </pc:sldMkLst>
        <pc:picChg chg="mod">
          <ac:chgData name="Prodhan, Md Aminul Islam *" userId="c284b8a7-5e1b-49b6-89b3-d1cf76dd4c4c" providerId="ADAL" clId="{B9E76CE5-2339-4A76-9A6A-2B3E923D4E0F}" dt="2024-04-15T17:30:07.315" v="32" actId="14100"/>
          <ac:picMkLst>
            <pc:docMk/>
            <pc:sldMk cId="1021430786" sldId="260"/>
            <ac:picMk id="2" creationId="{59ADF673-AB45-3BFF-89CF-EC874369BB6E}"/>
          </ac:picMkLst>
        </pc:picChg>
      </pc:sldChg>
      <pc:sldChg chg="addSp delSp modSp new mod">
        <pc:chgData name="Prodhan, Md Aminul Islam *" userId="c284b8a7-5e1b-49b6-89b3-d1cf76dd4c4c" providerId="ADAL" clId="{B9E76CE5-2339-4A76-9A6A-2B3E923D4E0F}" dt="2024-04-15T17:31:04.466" v="44" actId="478"/>
        <pc:sldMkLst>
          <pc:docMk/>
          <pc:sldMk cId="502709470" sldId="261"/>
        </pc:sldMkLst>
        <pc:picChg chg="add del mod">
          <ac:chgData name="Prodhan, Md Aminul Islam *" userId="c284b8a7-5e1b-49b6-89b3-d1cf76dd4c4c" providerId="ADAL" clId="{B9E76CE5-2339-4A76-9A6A-2B3E923D4E0F}" dt="2024-04-15T17:30:39.469" v="40" actId="478"/>
          <ac:picMkLst>
            <pc:docMk/>
            <pc:sldMk cId="502709470" sldId="261"/>
            <ac:picMk id="2" creationId="{778CE351-E5B9-EAE2-287C-C2EF49D11794}"/>
          </ac:picMkLst>
        </pc:picChg>
        <pc:picChg chg="del mod">
          <ac:chgData name="Prodhan, Md Aminul Islam *" userId="c284b8a7-5e1b-49b6-89b3-d1cf76dd4c4c" providerId="ADAL" clId="{B9E76CE5-2339-4A76-9A6A-2B3E923D4E0F}" dt="2024-04-15T17:31:04.466" v="44" actId="478"/>
          <ac:picMkLst>
            <pc:docMk/>
            <pc:sldMk cId="502709470" sldId="261"/>
            <ac:picMk id="3" creationId="{AFFC865C-BC93-449C-2228-02D941CF71B9}"/>
          </ac:picMkLst>
        </pc:picChg>
      </pc:sldChg>
    </pc:docChg>
  </pc:docChgLst>
  <pc:docChgLst>
    <pc:chgData name="Prodhan, Md Aminul Islam *" userId="c284b8a7-5e1b-49b6-89b3-d1cf76dd4c4c" providerId="ADAL" clId="{8F6D40D5-1E48-4D76-89DC-9011D0FACAA2}"/>
    <pc:docChg chg="undo custSel modSld">
      <pc:chgData name="Prodhan, Md Aminul Islam *" userId="c284b8a7-5e1b-49b6-89b3-d1cf76dd4c4c" providerId="ADAL" clId="{8F6D40D5-1E48-4D76-89DC-9011D0FACAA2}" dt="2024-05-17T15:56:01.175" v="69" actId="1035"/>
      <pc:docMkLst>
        <pc:docMk/>
      </pc:docMkLst>
      <pc:sldChg chg="addSp modSp mod">
        <pc:chgData name="Prodhan, Md Aminul Islam *" userId="c284b8a7-5e1b-49b6-89b3-d1cf76dd4c4c" providerId="ADAL" clId="{8F6D40D5-1E48-4D76-89DC-9011D0FACAA2}" dt="2024-05-17T15:56:01.175" v="69" actId="1035"/>
        <pc:sldMkLst>
          <pc:docMk/>
          <pc:sldMk cId="672154557" sldId="258"/>
        </pc:sldMkLst>
        <pc:spChg chg="mod">
          <ac:chgData name="Prodhan, Md Aminul Islam *" userId="c284b8a7-5e1b-49b6-89b3-d1cf76dd4c4c" providerId="ADAL" clId="{8F6D40D5-1E48-4D76-89DC-9011D0FACAA2}" dt="2024-05-17T15:40:55.398" v="4" actId="164"/>
          <ac:spMkLst>
            <pc:docMk/>
            <pc:sldMk cId="672154557" sldId="258"/>
            <ac:spMk id="2" creationId="{08024A7A-1A65-865A-1D84-BF598A58C392}"/>
          </ac:spMkLst>
        </pc:spChg>
        <pc:spChg chg="mod">
          <ac:chgData name="Prodhan, Md Aminul Islam *" userId="c284b8a7-5e1b-49b6-89b3-d1cf76dd4c4c" providerId="ADAL" clId="{8F6D40D5-1E48-4D76-89DC-9011D0FACAA2}" dt="2024-05-17T15:40:55.398" v="4" actId="164"/>
          <ac:spMkLst>
            <pc:docMk/>
            <pc:sldMk cId="672154557" sldId="258"/>
            <ac:spMk id="4" creationId="{60A16D48-7189-2E42-8001-982F7188C5A4}"/>
          </ac:spMkLst>
        </pc:spChg>
        <pc:spChg chg="mod">
          <ac:chgData name="Prodhan, Md Aminul Islam *" userId="c284b8a7-5e1b-49b6-89b3-d1cf76dd4c4c" providerId="ADAL" clId="{8F6D40D5-1E48-4D76-89DC-9011D0FACAA2}" dt="2024-05-17T15:40:55.398" v="4" actId="164"/>
          <ac:spMkLst>
            <pc:docMk/>
            <pc:sldMk cId="672154557" sldId="258"/>
            <ac:spMk id="7" creationId="{7D2EDB2A-C08D-3675-CA9D-B24EB4843918}"/>
          </ac:spMkLst>
        </pc:spChg>
        <pc:spChg chg="mod">
          <ac:chgData name="Prodhan, Md Aminul Islam *" userId="c284b8a7-5e1b-49b6-89b3-d1cf76dd4c4c" providerId="ADAL" clId="{8F6D40D5-1E48-4D76-89DC-9011D0FACAA2}" dt="2024-05-17T15:40:55.398" v="4" actId="164"/>
          <ac:spMkLst>
            <pc:docMk/>
            <pc:sldMk cId="672154557" sldId="258"/>
            <ac:spMk id="8" creationId="{5D8F975B-495C-ACFA-257A-4B2FA1B40CC2}"/>
          </ac:spMkLst>
        </pc:spChg>
        <pc:spChg chg="mod">
          <ac:chgData name="Prodhan, Md Aminul Islam *" userId="c284b8a7-5e1b-49b6-89b3-d1cf76dd4c4c" providerId="ADAL" clId="{8F6D40D5-1E48-4D76-89DC-9011D0FACAA2}" dt="2024-05-17T15:40:55.398" v="4" actId="164"/>
          <ac:spMkLst>
            <pc:docMk/>
            <pc:sldMk cId="672154557" sldId="258"/>
            <ac:spMk id="10" creationId="{F0329E2A-35D3-AF28-F09B-D5CA5AE35027}"/>
          </ac:spMkLst>
        </pc:spChg>
        <pc:spChg chg="mod">
          <ac:chgData name="Prodhan, Md Aminul Islam *" userId="c284b8a7-5e1b-49b6-89b3-d1cf76dd4c4c" providerId="ADAL" clId="{8F6D40D5-1E48-4D76-89DC-9011D0FACAA2}" dt="2024-05-17T15:53:16.014" v="34" actId="1035"/>
          <ac:spMkLst>
            <pc:docMk/>
            <pc:sldMk cId="672154557" sldId="258"/>
            <ac:spMk id="11" creationId="{74B03F6C-DBE4-4A36-879D-0E969D5298C1}"/>
          </ac:spMkLst>
        </pc:spChg>
        <pc:spChg chg="mod">
          <ac:chgData name="Prodhan, Md Aminul Islam *" userId="c284b8a7-5e1b-49b6-89b3-d1cf76dd4c4c" providerId="ADAL" clId="{8F6D40D5-1E48-4D76-89DC-9011D0FACAA2}" dt="2024-05-17T15:53:06.324" v="31" actId="20577"/>
          <ac:spMkLst>
            <pc:docMk/>
            <pc:sldMk cId="672154557" sldId="258"/>
            <ac:spMk id="12" creationId="{D128C60A-7ADB-2366-1D1D-BBA4C38C4A61}"/>
          </ac:spMkLst>
        </pc:spChg>
        <pc:spChg chg="mod">
          <ac:chgData name="Prodhan, Md Aminul Islam *" userId="c284b8a7-5e1b-49b6-89b3-d1cf76dd4c4c" providerId="ADAL" clId="{8F6D40D5-1E48-4D76-89DC-9011D0FACAA2}" dt="2024-05-17T15:40:55.398" v="4" actId="164"/>
          <ac:spMkLst>
            <pc:docMk/>
            <pc:sldMk cId="672154557" sldId="258"/>
            <ac:spMk id="13" creationId="{6B852E13-F10B-5389-47A7-82FCC2A6C6FF}"/>
          </ac:spMkLst>
        </pc:spChg>
        <pc:spChg chg="mod">
          <ac:chgData name="Prodhan, Md Aminul Islam *" userId="c284b8a7-5e1b-49b6-89b3-d1cf76dd4c4c" providerId="ADAL" clId="{8F6D40D5-1E48-4D76-89DC-9011D0FACAA2}" dt="2024-05-17T15:40:55.398" v="4" actId="164"/>
          <ac:spMkLst>
            <pc:docMk/>
            <pc:sldMk cId="672154557" sldId="258"/>
            <ac:spMk id="14" creationId="{3B1430BB-1150-6E45-4F58-3AF888DF9D6C}"/>
          </ac:spMkLst>
        </pc:spChg>
        <pc:spChg chg="mod">
          <ac:chgData name="Prodhan, Md Aminul Islam *" userId="c284b8a7-5e1b-49b6-89b3-d1cf76dd4c4c" providerId="ADAL" clId="{8F6D40D5-1E48-4D76-89DC-9011D0FACAA2}" dt="2024-05-17T15:52:51.747" v="30" actId="14100"/>
          <ac:spMkLst>
            <pc:docMk/>
            <pc:sldMk cId="672154557" sldId="258"/>
            <ac:spMk id="15" creationId="{37BADB3D-88E6-4B48-C6C3-7F0E894C6B07}"/>
          </ac:spMkLst>
        </pc:spChg>
        <pc:spChg chg="mod">
          <ac:chgData name="Prodhan, Md Aminul Islam *" userId="c284b8a7-5e1b-49b6-89b3-d1cf76dd4c4c" providerId="ADAL" clId="{8F6D40D5-1E48-4D76-89DC-9011D0FACAA2}" dt="2024-05-17T15:40:55.398" v="4" actId="164"/>
          <ac:spMkLst>
            <pc:docMk/>
            <pc:sldMk cId="672154557" sldId="258"/>
            <ac:spMk id="17" creationId="{969705B3-8F9B-B9CA-8128-E5CA59A98326}"/>
          </ac:spMkLst>
        </pc:spChg>
        <pc:spChg chg="mod">
          <ac:chgData name="Prodhan, Md Aminul Islam *" userId="c284b8a7-5e1b-49b6-89b3-d1cf76dd4c4c" providerId="ADAL" clId="{8F6D40D5-1E48-4D76-89DC-9011D0FACAA2}" dt="2024-05-17T15:40:55.398" v="4" actId="164"/>
          <ac:spMkLst>
            <pc:docMk/>
            <pc:sldMk cId="672154557" sldId="258"/>
            <ac:spMk id="23" creationId="{3C3E05F9-207B-46E4-9743-AC2964501DBE}"/>
          </ac:spMkLst>
        </pc:spChg>
        <pc:spChg chg="mod">
          <ac:chgData name="Prodhan, Md Aminul Islam *" userId="c284b8a7-5e1b-49b6-89b3-d1cf76dd4c4c" providerId="ADAL" clId="{8F6D40D5-1E48-4D76-89DC-9011D0FACAA2}" dt="2024-05-17T15:53:18.085" v="36" actId="1035"/>
          <ac:spMkLst>
            <pc:docMk/>
            <pc:sldMk cId="672154557" sldId="258"/>
            <ac:spMk id="26" creationId="{956BDA16-93EB-47E0-B077-4B8F2FC29A43}"/>
          </ac:spMkLst>
        </pc:spChg>
        <pc:spChg chg="mod">
          <ac:chgData name="Prodhan, Md Aminul Islam *" userId="c284b8a7-5e1b-49b6-89b3-d1cf76dd4c4c" providerId="ADAL" clId="{8F6D40D5-1E48-4D76-89DC-9011D0FACAA2}" dt="2024-05-17T15:53:21.832" v="38" actId="1035"/>
          <ac:spMkLst>
            <pc:docMk/>
            <pc:sldMk cId="672154557" sldId="258"/>
            <ac:spMk id="30" creationId="{156634FB-5282-AC9D-F90B-115CA4AF1574}"/>
          </ac:spMkLst>
        </pc:spChg>
        <pc:spChg chg="mod">
          <ac:chgData name="Prodhan, Md Aminul Islam *" userId="c284b8a7-5e1b-49b6-89b3-d1cf76dd4c4c" providerId="ADAL" clId="{8F6D40D5-1E48-4D76-89DC-9011D0FACAA2}" dt="2024-05-17T15:53:25.229" v="40" actId="1035"/>
          <ac:spMkLst>
            <pc:docMk/>
            <pc:sldMk cId="672154557" sldId="258"/>
            <ac:spMk id="31" creationId="{19EB636C-7809-8DE2-D3A5-133FD189405C}"/>
          </ac:spMkLst>
        </pc:spChg>
        <pc:spChg chg="mod">
          <ac:chgData name="Prodhan, Md Aminul Islam *" userId="c284b8a7-5e1b-49b6-89b3-d1cf76dd4c4c" providerId="ADAL" clId="{8F6D40D5-1E48-4D76-89DC-9011D0FACAA2}" dt="2024-05-17T15:52:16.327" v="28" actId="1038"/>
          <ac:spMkLst>
            <pc:docMk/>
            <pc:sldMk cId="672154557" sldId="258"/>
            <ac:spMk id="32" creationId="{00000000-0000-0000-0000-000000000000}"/>
          </ac:spMkLst>
        </pc:spChg>
        <pc:spChg chg="mod">
          <ac:chgData name="Prodhan, Md Aminul Islam *" userId="c284b8a7-5e1b-49b6-89b3-d1cf76dd4c4c" providerId="ADAL" clId="{8F6D40D5-1E48-4D76-89DC-9011D0FACAA2}" dt="2024-05-17T15:56:01.175" v="69" actId="1035"/>
          <ac:spMkLst>
            <pc:docMk/>
            <pc:sldMk cId="672154557" sldId="258"/>
            <ac:spMk id="35" creationId="{98084812-8390-E6EA-F1F4-F0E72694852E}"/>
          </ac:spMkLst>
        </pc:spChg>
        <pc:spChg chg="mod">
          <ac:chgData name="Prodhan, Md Aminul Islam *" userId="c284b8a7-5e1b-49b6-89b3-d1cf76dd4c4c" providerId="ADAL" clId="{8F6D40D5-1E48-4D76-89DC-9011D0FACAA2}" dt="2024-05-17T15:40:55.398" v="4" actId="164"/>
          <ac:spMkLst>
            <pc:docMk/>
            <pc:sldMk cId="672154557" sldId="258"/>
            <ac:spMk id="36" creationId="{9D019218-BCD0-8D6C-EFB8-8CBD3D1D5896}"/>
          </ac:spMkLst>
        </pc:spChg>
        <pc:spChg chg="mod">
          <ac:chgData name="Prodhan, Md Aminul Islam *" userId="c284b8a7-5e1b-49b6-89b3-d1cf76dd4c4c" providerId="ADAL" clId="{8F6D40D5-1E48-4D76-89DC-9011D0FACAA2}" dt="2024-05-17T15:40:55.398" v="4" actId="164"/>
          <ac:spMkLst>
            <pc:docMk/>
            <pc:sldMk cId="672154557" sldId="258"/>
            <ac:spMk id="37" creationId="{CDCD2524-E060-F68B-B810-AE3110C2309B}"/>
          </ac:spMkLst>
        </pc:spChg>
        <pc:spChg chg="mod">
          <ac:chgData name="Prodhan, Md Aminul Islam *" userId="c284b8a7-5e1b-49b6-89b3-d1cf76dd4c4c" providerId="ADAL" clId="{8F6D40D5-1E48-4D76-89DC-9011D0FACAA2}" dt="2024-05-17T15:40:55.398" v="4" actId="164"/>
          <ac:spMkLst>
            <pc:docMk/>
            <pc:sldMk cId="672154557" sldId="258"/>
            <ac:spMk id="38" creationId="{36184415-4BB5-417A-1188-1449952565D6}"/>
          </ac:spMkLst>
        </pc:spChg>
        <pc:grpChg chg="add mod">
          <ac:chgData name="Prodhan, Md Aminul Islam *" userId="c284b8a7-5e1b-49b6-89b3-d1cf76dd4c4c" providerId="ADAL" clId="{8F6D40D5-1E48-4D76-89DC-9011D0FACAA2}" dt="2024-05-17T15:51:57.164" v="25" actId="14100"/>
          <ac:grpSpMkLst>
            <pc:docMk/>
            <pc:sldMk cId="672154557" sldId="258"/>
            <ac:grpSpMk id="6" creationId="{A641296C-A322-E87D-75DB-A6AA8357004E}"/>
          </ac:grpSpMkLst>
        </pc:grpChg>
        <pc:picChg chg="mod">
          <ac:chgData name="Prodhan, Md Aminul Islam *" userId="c284b8a7-5e1b-49b6-89b3-d1cf76dd4c4c" providerId="ADAL" clId="{8F6D40D5-1E48-4D76-89DC-9011D0FACAA2}" dt="2024-05-17T15:55:02.114" v="50" actId="14100"/>
          <ac:picMkLst>
            <pc:docMk/>
            <pc:sldMk cId="672154557" sldId="258"/>
            <ac:picMk id="3" creationId="{FF45F3BC-D8AD-C2E8-E57D-B42CFFB0DA3B}"/>
          </ac:picMkLst>
        </pc:picChg>
        <pc:picChg chg="mod">
          <ac:chgData name="Prodhan, Md Aminul Islam *" userId="c284b8a7-5e1b-49b6-89b3-d1cf76dd4c4c" providerId="ADAL" clId="{8F6D40D5-1E48-4D76-89DC-9011D0FACAA2}" dt="2024-05-17T15:40:55.398" v="4" actId="164"/>
          <ac:picMkLst>
            <pc:docMk/>
            <pc:sldMk cId="672154557" sldId="258"/>
            <ac:picMk id="5" creationId="{01F8FE3D-0DAD-B9B5-58C0-59FFDCF2AE96}"/>
          </ac:picMkLst>
        </pc:picChg>
        <pc:picChg chg="mod">
          <ac:chgData name="Prodhan, Md Aminul Islam *" userId="c284b8a7-5e1b-49b6-89b3-d1cf76dd4c4c" providerId="ADAL" clId="{8F6D40D5-1E48-4D76-89DC-9011D0FACAA2}" dt="2024-05-17T15:40:55.398" v="4" actId="164"/>
          <ac:picMkLst>
            <pc:docMk/>
            <pc:sldMk cId="672154557" sldId="258"/>
            <ac:picMk id="9" creationId="{ADA8D365-BE35-3A95-6650-2E96382EAC59}"/>
          </ac:picMkLst>
        </pc:picChg>
        <pc:picChg chg="mod">
          <ac:chgData name="Prodhan, Md Aminul Islam *" userId="c284b8a7-5e1b-49b6-89b3-d1cf76dd4c4c" providerId="ADAL" clId="{8F6D40D5-1E48-4D76-89DC-9011D0FACAA2}" dt="2024-05-17T15:40:55.398" v="4" actId="164"/>
          <ac:picMkLst>
            <pc:docMk/>
            <pc:sldMk cId="672154557" sldId="258"/>
            <ac:picMk id="21" creationId="{7FDD2CFC-52E2-49B6-AED1-60EA6F683C6A}"/>
          </ac:picMkLst>
        </pc:picChg>
      </pc:sldChg>
    </pc:docChg>
  </pc:docChgLst>
  <pc:docChgLst>
    <pc:chgData name="Prodhan, Md Aminul Islam *" userId="c284b8a7-5e1b-49b6-89b3-d1cf76dd4c4c" providerId="ADAL" clId="{745335F1-07F7-44F0-81DA-12B7E608E7F1}"/>
    <pc:docChg chg="custSel modSld">
      <pc:chgData name="Prodhan, Md Aminul Islam *" userId="c284b8a7-5e1b-49b6-89b3-d1cf76dd4c4c" providerId="ADAL" clId="{745335F1-07F7-44F0-81DA-12B7E608E7F1}" dt="2024-05-10T17:08:06.838" v="15" actId="1076"/>
      <pc:docMkLst>
        <pc:docMk/>
      </pc:docMkLst>
      <pc:sldChg chg="addSp delSp modSp mod">
        <pc:chgData name="Prodhan, Md Aminul Islam *" userId="c284b8a7-5e1b-49b6-89b3-d1cf76dd4c4c" providerId="ADAL" clId="{745335F1-07F7-44F0-81DA-12B7E608E7F1}" dt="2024-05-10T17:08:06.838" v="15" actId="1076"/>
        <pc:sldMkLst>
          <pc:docMk/>
          <pc:sldMk cId="672154557" sldId="258"/>
        </pc:sldMkLst>
        <pc:spChg chg="mod">
          <ac:chgData name="Prodhan, Md Aminul Islam *" userId="c284b8a7-5e1b-49b6-89b3-d1cf76dd4c4c" providerId="ADAL" clId="{745335F1-07F7-44F0-81DA-12B7E608E7F1}" dt="2024-05-10T17:05:03.997" v="5" actId="20577"/>
          <ac:spMkLst>
            <pc:docMk/>
            <pc:sldMk cId="672154557" sldId="258"/>
            <ac:spMk id="2" creationId="{08024A7A-1A65-865A-1D84-BF598A58C392}"/>
          </ac:spMkLst>
        </pc:spChg>
        <pc:spChg chg="mod">
          <ac:chgData name="Prodhan, Md Aminul Islam *" userId="c284b8a7-5e1b-49b6-89b3-d1cf76dd4c4c" providerId="ADAL" clId="{745335F1-07F7-44F0-81DA-12B7E608E7F1}" dt="2024-05-10T17:08:01.464" v="13" actId="1076"/>
          <ac:spMkLst>
            <pc:docMk/>
            <pc:sldMk cId="672154557" sldId="258"/>
            <ac:spMk id="13" creationId="{6B852E13-F10B-5389-47A7-82FCC2A6C6FF}"/>
          </ac:spMkLst>
        </pc:spChg>
        <pc:picChg chg="del">
          <ac:chgData name="Prodhan, Md Aminul Islam *" userId="c284b8a7-5e1b-49b6-89b3-d1cf76dd4c4c" providerId="ADAL" clId="{745335F1-07F7-44F0-81DA-12B7E608E7F1}" dt="2024-05-10T17:07:38.384" v="6" actId="478"/>
          <ac:picMkLst>
            <pc:docMk/>
            <pc:sldMk cId="672154557" sldId="258"/>
            <ac:picMk id="6" creationId="{C9800DEB-26C7-B3C9-397D-AE394AD06F91}"/>
          </ac:picMkLst>
        </pc:picChg>
        <pc:picChg chg="add mod">
          <ac:chgData name="Prodhan, Md Aminul Islam *" userId="c284b8a7-5e1b-49b6-89b3-d1cf76dd4c4c" providerId="ADAL" clId="{745335F1-07F7-44F0-81DA-12B7E608E7F1}" dt="2024-05-10T17:08:06.838" v="15" actId="1076"/>
          <ac:picMkLst>
            <pc:docMk/>
            <pc:sldMk cId="672154557" sldId="258"/>
            <ac:picMk id="9" creationId="{ADA8D365-BE35-3A95-6650-2E96382EAC59}"/>
          </ac:picMkLst>
        </pc:picChg>
      </pc:sldChg>
    </pc:docChg>
  </pc:docChgLst>
  <pc:docChgLst>
    <pc:chgData name="Prodhan, Md Aminul Islam *" userId="c284b8a7-5e1b-49b6-89b3-d1cf76dd4c4c" providerId="ADAL" clId="{99D763C8-7656-46CF-9C19-BE5BBB8185C4}"/>
    <pc:docChg chg="modSld">
      <pc:chgData name="Prodhan, Md Aminul Islam *" userId="c284b8a7-5e1b-49b6-89b3-d1cf76dd4c4c" providerId="ADAL" clId="{99D763C8-7656-46CF-9C19-BE5BBB8185C4}" dt="2024-04-15T17:45:16.478" v="3" actId="1076"/>
      <pc:docMkLst>
        <pc:docMk/>
      </pc:docMkLst>
      <pc:sldChg chg="modSp mod">
        <pc:chgData name="Prodhan, Md Aminul Islam *" userId="c284b8a7-5e1b-49b6-89b3-d1cf76dd4c4c" providerId="ADAL" clId="{99D763C8-7656-46CF-9C19-BE5BBB8185C4}" dt="2024-04-15T17:45:16.478" v="3" actId="1076"/>
        <pc:sldMkLst>
          <pc:docMk/>
          <pc:sldMk cId="672154557" sldId="258"/>
        </pc:sldMkLst>
        <pc:spChg chg="mod">
          <ac:chgData name="Prodhan, Md Aminul Islam *" userId="c284b8a7-5e1b-49b6-89b3-d1cf76dd4c4c" providerId="ADAL" clId="{99D763C8-7656-46CF-9C19-BE5BBB8185C4}" dt="2024-04-15T17:45:16.478" v="3" actId="1076"/>
          <ac:spMkLst>
            <pc:docMk/>
            <pc:sldMk cId="672154557" sldId="258"/>
            <ac:spMk id="8" creationId="{5D8F975B-495C-ACFA-257A-4B2FA1B40CC2}"/>
          </ac:spMkLst>
        </pc:spChg>
        <pc:spChg chg="mod">
          <ac:chgData name="Prodhan, Md Aminul Islam *" userId="c284b8a7-5e1b-49b6-89b3-d1cf76dd4c4c" providerId="ADAL" clId="{99D763C8-7656-46CF-9C19-BE5BBB8185C4}" dt="2024-04-15T17:45:01.516" v="1" actId="1035"/>
          <ac:spMkLst>
            <pc:docMk/>
            <pc:sldMk cId="672154557" sldId="258"/>
            <ac:spMk id="12" creationId="{D128C60A-7ADB-2366-1D1D-BBA4C38C4A61}"/>
          </ac:spMkLst>
        </pc:spChg>
      </pc:sldChg>
    </pc:docChg>
  </pc:docChgLst>
  <pc:docChgLst>
    <pc:chgData name="Prodhan, Md Aminul Islam *" userId="c284b8a7-5e1b-49b6-89b3-d1cf76dd4c4c" providerId="ADAL" clId="{C1A719CB-94B6-4241-AB30-736ABA35BBC1}"/>
    <pc:docChg chg="undo redo custSel modSld">
      <pc:chgData name="Prodhan, Md Aminul Islam *" userId="c284b8a7-5e1b-49b6-89b3-d1cf76dd4c4c" providerId="ADAL" clId="{C1A719CB-94B6-4241-AB30-736ABA35BBC1}" dt="2024-05-03T20:51:52.407" v="145" actId="14100"/>
      <pc:docMkLst>
        <pc:docMk/>
      </pc:docMkLst>
      <pc:sldChg chg="addSp delSp modSp mod">
        <pc:chgData name="Prodhan, Md Aminul Islam *" userId="c284b8a7-5e1b-49b6-89b3-d1cf76dd4c4c" providerId="ADAL" clId="{C1A719CB-94B6-4241-AB30-736ABA35BBC1}" dt="2024-05-03T20:51:52.407" v="145" actId="14100"/>
        <pc:sldMkLst>
          <pc:docMk/>
          <pc:sldMk cId="672154557" sldId="258"/>
        </pc:sldMkLst>
        <pc:spChg chg="mod">
          <ac:chgData name="Prodhan, Md Aminul Islam *" userId="c284b8a7-5e1b-49b6-89b3-d1cf76dd4c4c" providerId="ADAL" clId="{C1A719CB-94B6-4241-AB30-736ABA35BBC1}" dt="2024-05-03T20:51:52.407" v="145" actId="14100"/>
          <ac:spMkLst>
            <pc:docMk/>
            <pc:sldMk cId="672154557" sldId="258"/>
            <ac:spMk id="2" creationId="{08024A7A-1A65-865A-1D84-BF598A58C392}"/>
          </ac:spMkLst>
        </pc:spChg>
        <pc:spChg chg="mod">
          <ac:chgData name="Prodhan, Md Aminul Islam *" userId="c284b8a7-5e1b-49b6-89b3-d1cf76dd4c4c" providerId="ADAL" clId="{C1A719CB-94B6-4241-AB30-736ABA35BBC1}" dt="2024-05-03T19:32:20.684" v="64" actId="1036"/>
          <ac:spMkLst>
            <pc:docMk/>
            <pc:sldMk cId="672154557" sldId="258"/>
            <ac:spMk id="4" creationId="{60A16D48-7189-2E42-8001-982F7188C5A4}"/>
          </ac:spMkLst>
        </pc:spChg>
        <pc:spChg chg="mod">
          <ac:chgData name="Prodhan, Md Aminul Islam *" userId="c284b8a7-5e1b-49b6-89b3-d1cf76dd4c4c" providerId="ADAL" clId="{C1A719CB-94B6-4241-AB30-736ABA35BBC1}" dt="2024-05-03T20:51:50.206" v="144" actId="14100"/>
          <ac:spMkLst>
            <pc:docMk/>
            <pc:sldMk cId="672154557" sldId="258"/>
            <ac:spMk id="7" creationId="{7D2EDB2A-C08D-3675-CA9D-B24EB4843918}"/>
          </ac:spMkLst>
        </pc:spChg>
        <pc:spChg chg="mod">
          <ac:chgData name="Prodhan, Md Aminul Islam *" userId="c284b8a7-5e1b-49b6-89b3-d1cf76dd4c4c" providerId="ADAL" clId="{C1A719CB-94B6-4241-AB30-736ABA35BBC1}" dt="2024-05-03T19:36:05.698" v="103" actId="14100"/>
          <ac:spMkLst>
            <pc:docMk/>
            <pc:sldMk cId="672154557" sldId="258"/>
            <ac:spMk id="8" creationId="{5D8F975B-495C-ACFA-257A-4B2FA1B40CC2}"/>
          </ac:spMkLst>
        </pc:spChg>
        <pc:spChg chg="add del mod">
          <ac:chgData name="Prodhan, Md Aminul Islam *" userId="c284b8a7-5e1b-49b6-89b3-d1cf76dd4c4c" providerId="ADAL" clId="{C1A719CB-94B6-4241-AB30-736ABA35BBC1}" dt="2024-05-03T19:32:13.493" v="59"/>
          <ac:spMkLst>
            <pc:docMk/>
            <pc:sldMk cId="672154557" sldId="258"/>
            <ac:spMk id="9" creationId="{11929064-76B8-373E-927F-EB96745223A8}"/>
          </ac:spMkLst>
        </pc:spChg>
        <pc:spChg chg="mod">
          <ac:chgData name="Prodhan, Md Aminul Islam *" userId="c284b8a7-5e1b-49b6-89b3-d1cf76dd4c4c" providerId="ADAL" clId="{C1A719CB-94B6-4241-AB30-736ABA35BBC1}" dt="2024-05-03T19:36:31.767" v="107" actId="14100"/>
          <ac:spMkLst>
            <pc:docMk/>
            <pc:sldMk cId="672154557" sldId="258"/>
            <ac:spMk id="12" creationId="{D128C60A-7ADB-2366-1D1D-BBA4C38C4A61}"/>
          </ac:spMkLst>
        </pc:spChg>
        <pc:spChg chg="mod">
          <ac:chgData name="Prodhan, Md Aminul Islam *" userId="c284b8a7-5e1b-49b6-89b3-d1cf76dd4c4c" providerId="ADAL" clId="{C1A719CB-94B6-4241-AB30-736ABA35BBC1}" dt="2024-05-03T19:37:31.863" v="120" actId="1036"/>
          <ac:spMkLst>
            <pc:docMk/>
            <pc:sldMk cId="672154557" sldId="258"/>
            <ac:spMk id="13" creationId="{6B852E13-F10B-5389-47A7-82FCC2A6C6FF}"/>
          </ac:spMkLst>
        </pc:spChg>
        <pc:spChg chg="mod">
          <ac:chgData name="Prodhan, Md Aminul Islam *" userId="c284b8a7-5e1b-49b6-89b3-d1cf76dd4c4c" providerId="ADAL" clId="{C1A719CB-94B6-4241-AB30-736ABA35BBC1}" dt="2024-05-03T19:39:09.884" v="130" actId="1035"/>
          <ac:spMkLst>
            <pc:docMk/>
            <pc:sldMk cId="672154557" sldId="258"/>
            <ac:spMk id="14" creationId="{3B1430BB-1150-6E45-4F58-3AF888DF9D6C}"/>
          </ac:spMkLst>
        </pc:spChg>
        <pc:spChg chg="mod">
          <ac:chgData name="Prodhan, Md Aminul Islam *" userId="c284b8a7-5e1b-49b6-89b3-d1cf76dd4c4c" providerId="ADAL" clId="{C1A719CB-94B6-4241-AB30-736ABA35BBC1}" dt="2024-05-03T19:40:43.999" v="135" actId="6549"/>
          <ac:spMkLst>
            <pc:docMk/>
            <pc:sldMk cId="672154557" sldId="258"/>
            <ac:spMk id="17" creationId="{969705B3-8F9B-B9CA-8128-E5CA59A98326}"/>
          </ac:spMkLst>
        </pc:spChg>
        <pc:spChg chg="mod">
          <ac:chgData name="Prodhan, Md Aminul Islam *" userId="c284b8a7-5e1b-49b6-89b3-d1cf76dd4c4c" providerId="ADAL" clId="{C1A719CB-94B6-4241-AB30-736ABA35BBC1}" dt="2024-05-03T19:39:45.423" v="133" actId="1036"/>
          <ac:spMkLst>
            <pc:docMk/>
            <pc:sldMk cId="672154557" sldId="258"/>
            <ac:spMk id="30" creationId="{156634FB-5282-AC9D-F90B-115CA4AF1574}"/>
          </ac:spMkLst>
        </pc:spChg>
        <pc:spChg chg="mod">
          <ac:chgData name="Prodhan, Md Aminul Islam *" userId="c284b8a7-5e1b-49b6-89b3-d1cf76dd4c4c" providerId="ADAL" clId="{C1A719CB-94B6-4241-AB30-736ABA35BBC1}" dt="2024-05-03T19:33:45.158" v="69" actId="1076"/>
          <ac:spMkLst>
            <pc:docMk/>
            <pc:sldMk cId="672154557" sldId="258"/>
            <ac:spMk id="35" creationId="{98084812-8390-E6EA-F1F4-F0E72694852E}"/>
          </ac:spMkLst>
        </pc:spChg>
        <pc:spChg chg="mod">
          <ac:chgData name="Prodhan, Md Aminul Islam *" userId="c284b8a7-5e1b-49b6-89b3-d1cf76dd4c4c" providerId="ADAL" clId="{C1A719CB-94B6-4241-AB30-736ABA35BBC1}" dt="2024-05-03T19:11:26.876" v="23" actId="6549"/>
          <ac:spMkLst>
            <pc:docMk/>
            <pc:sldMk cId="672154557" sldId="258"/>
            <ac:spMk id="38" creationId="{36184415-4BB5-417A-1188-1449952565D6}"/>
          </ac:spMkLst>
        </pc:spChg>
        <pc:picChg chg="mod">
          <ac:chgData name="Prodhan, Md Aminul Islam *" userId="c284b8a7-5e1b-49b6-89b3-d1cf76dd4c4c" providerId="ADAL" clId="{C1A719CB-94B6-4241-AB30-736ABA35BBC1}" dt="2024-05-03T19:38:44.032" v="123" actId="1038"/>
          <ac:picMkLst>
            <pc:docMk/>
            <pc:sldMk cId="672154557" sldId="258"/>
            <ac:picMk id="3" creationId="{FF45F3BC-D8AD-C2E8-E57D-B42CFFB0DA3B}"/>
          </ac:picMkLst>
        </pc:picChg>
        <pc:picChg chg="mod modCrop">
          <ac:chgData name="Prodhan, Md Aminul Islam *" userId="c284b8a7-5e1b-49b6-89b3-d1cf76dd4c4c" providerId="ADAL" clId="{C1A719CB-94B6-4241-AB30-736ABA35BBC1}" dt="2024-05-03T19:38:39.087" v="121" actId="1035"/>
          <ac:picMkLst>
            <pc:docMk/>
            <pc:sldMk cId="672154557" sldId="258"/>
            <ac:picMk id="5" creationId="{01F8FE3D-0DAD-B9B5-58C0-59FFDCF2AE96}"/>
          </ac:picMkLst>
        </pc:picChg>
        <pc:picChg chg="mod">
          <ac:chgData name="Prodhan, Md Aminul Islam *" userId="c284b8a7-5e1b-49b6-89b3-d1cf76dd4c4c" providerId="ADAL" clId="{C1A719CB-94B6-4241-AB30-736ABA35BBC1}" dt="2024-05-03T19:39:13.021" v="131" actId="1035"/>
          <ac:picMkLst>
            <pc:docMk/>
            <pc:sldMk cId="672154557" sldId="258"/>
            <ac:picMk id="6" creationId="{C9800DEB-26C7-B3C9-397D-AE394AD06F9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1"/>
            <a:ext cx="4026843" cy="350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652" tIns="43826" rIns="87652" bIns="43826" numCol="1" anchor="t" anchorCtr="0" compatLnSpc="1">
            <a:prstTxWarp prst="textNoShape">
              <a:avLst/>
            </a:prstTxWarp>
          </a:bodyPr>
          <a:lstStyle>
            <a:lvl1pPr defTabSz="876150">
              <a:defRPr sz="1100">
                <a:effectLst/>
              </a:defRPr>
            </a:lvl1pPr>
          </a:lstStyle>
          <a:p>
            <a:endParaRPr lang="en-US" altLang="zh-CN"/>
          </a:p>
        </p:txBody>
      </p:sp>
      <p:sp>
        <p:nvSpPr>
          <p:cNvPr id="6147" name="Rectangle 3"/>
          <p:cNvSpPr>
            <a:spLocks noGrp="1" noChangeArrowheads="1"/>
          </p:cNvSpPr>
          <p:nvPr>
            <p:ph type="dt" sz="quarter" idx="1"/>
          </p:nvPr>
        </p:nvSpPr>
        <p:spPr bwMode="auto">
          <a:xfrm>
            <a:off x="5267960" y="1"/>
            <a:ext cx="4026843" cy="3501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652" tIns="43826" rIns="87652" bIns="43826" numCol="1" anchor="t" anchorCtr="0" compatLnSpc="1">
            <a:prstTxWarp prst="textNoShape">
              <a:avLst/>
            </a:prstTxWarp>
          </a:bodyPr>
          <a:lstStyle>
            <a:lvl1pPr algn="r" defTabSz="876150">
              <a:defRPr sz="1100">
                <a:effectLst/>
              </a:defRPr>
            </a:lvl1pPr>
          </a:lstStyle>
          <a:p>
            <a:endParaRPr lang="en-US" altLang="zh-CN"/>
          </a:p>
        </p:txBody>
      </p:sp>
      <p:sp>
        <p:nvSpPr>
          <p:cNvPr id="6148" name="Rectangle 4"/>
          <p:cNvSpPr>
            <a:spLocks noGrp="1" noChangeArrowheads="1"/>
          </p:cNvSpPr>
          <p:nvPr>
            <p:ph type="ftr" sz="quarter" idx="2"/>
          </p:nvPr>
        </p:nvSpPr>
        <p:spPr bwMode="auto">
          <a:xfrm>
            <a:off x="0" y="6658397"/>
            <a:ext cx="4026843" cy="351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652" tIns="43826" rIns="87652" bIns="43826" numCol="1" anchor="b" anchorCtr="0" compatLnSpc="1">
            <a:prstTxWarp prst="textNoShape">
              <a:avLst/>
            </a:prstTxWarp>
          </a:bodyPr>
          <a:lstStyle>
            <a:lvl1pPr defTabSz="876150">
              <a:defRPr sz="1100">
                <a:effectLst/>
              </a:defRPr>
            </a:lvl1pPr>
          </a:lstStyle>
          <a:p>
            <a:endParaRPr lang="en-US" altLang="zh-CN"/>
          </a:p>
        </p:txBody>
      </p:sp>
      <p:sp>
        <p:nvSpPr>
          <p:cNvPr id="6149" name="Rectangle 5"/>
          <p:cNvSpPr>
            <a:spLocks noGrp="1" noChangeArrowheads="1"/>
          </p:cNvSpPr>
          <p:nvPr>
            <p:ph type="sldNum" sz="quarter" idx="3"/>
          </p:nvPr>
        </p:nvSpPr>
        <p:spPr bwMode="auto">
          <a:xfrm>
            <a:off x="5267960" y="6658397"/>
            <a:ext cx="4026843" cy="351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652" tIns="43826" rIns="87652" bIns="43826" numCol="1" anchor="b" anchorCtr="0" compatLnSpc="1">
            <a:prstTxWarp prst="textNoShape">
              <a:avLst/>
            </a:prstTxWarp>
          </a:bodyPr>
          <a:lstStyle>
            <a:lvl1pPr algn="r" defTabSz="876150">
              <a:defRPr sz="1100">
                <a:effectLst/>
              </a:defRPr>
            </a:lvl1pPr>
          </a:lstStyle>
          <a:p>
            <a:fld id="{88EDEA4F-E154-447A-AFBE-CF204260A4EC}" type="slidenum">
              <a:rPr lang="zh-CN" altLang="en-US"/>
              <a:pPr/>
              <a:t>‹#›</a:t>
            </a:fld>
            <a:endParaRPr lang="en-US" altLang="zh-CN"/>
          </a:p>
        </p:txBody>
      </p:sp>
    </p:spTree>
    <p:extLst>
      <p:ext uri="{BB962C8B-B14F-4D97-AF65-F5344CB8AC3E}">
        <p14:creationId xmlns:p14="http://schemas.microsoft.com/office/powerpoint/2010/main" val="2363222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4007676" cy="34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646" tIns="43822" rIns="87646" bIns="43822" numCol="1" anchor="t" anchorCtr="0" compatLnSpc="1">
            <a:prstTxWarp prst="textNoShape">
              <a:avLst/>
            </a:prstTxWarp>
          </a:bodyPr>
          <a:lstStyle>
            <a:lvl1pPr defTabSz="876150">
              <a:defRPr sz="1100">
                <a:effectLst/>
              </a:defRPr>
            </a:lvl1pPr>
          </a:lstStyle>
          <a:p>
            <a:endParaRPr lang="en-US" altLang="zh-CN"/>
          </a:p>
        </p:txBody>
      </p:sp>
      <p:sp>
        <p:nvSpPr>
          <p:cNvPr id="4099" name="Rectangle 3"/>
          <p:cNvSpPr>
            <a:spLocks noGrp="1" noChangeArrowheads="1"/>
          </p:cNvSpPr>
          <p:nvPr>
            <p:ph type="dt" idx="1"/>
          </p:nvPr>
        </p:nvSpPr>
        <p:spPr bwMode="auto">
          <a:xfrm>
            <a:off x="5274349" y="1"/>
            <a:ext cx="4007676" cy="346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646" tIns="43822" rIns="87646" bIns="43822" numCol="1" anchor="t" anchorCtr="0" compatLnSpc="1">
            <a:prstTxWarp prst="textNoShape">
              <a:avLst/>
            </a:prstTxWarp>
          </a:bodyPr>
          <a:lstStyle>
            <a:lvl1pPr algn="r" defTabSz="876150">
              <a:defRPr sz="1100">
                <a:effectLst/>
              </a:defRPr>
            </a:lvl1pPr>
          </a:lstStyle>
          <a:p>
            <a:endParaRPr lang="en-US" altLang="zh-CN"/>
          </a:p>
        </p:txBody>
      </p:sp>
      <p:sp>
        <p:nvSpPr>
          <p:cNvPr id="2052" name="Rectangle 4"/>
          <p:cNvSpPr>
            <a:spLocks noGrp="1" noRot="1" noChangeAspect="1" noChangeArrowheads="1" noTextEdit="1"/>
          </p:cNvSpPr>
          <p:nvPr>
            <p:ph type="sldImg" idx="2"/>
          </p:nvPr>
        </p:nvSpPr>
        <p:spPr bwMode="auto">
          <a:xfrm>
            <a:off x="3087688" y="519113"/>
            <a:ext cx="3105150" cy="26606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65081" y="3353812"/>
            <a:ext cx="6750272" cy="3121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646" tIns="43822" rIns="87646" bIns="43822"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6648178"/>
            <a:ext cx="4007676" cy="34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646" tIns="43822" rIns="87646" bIns="43822" numCol="1" anchor="b" anchorCtr="0" compatLnSpc="1">
            <a:prstTxWarp prst="textNoShape">
              <a:avLst/>
            </a:prstTxWarp>
          </a:bodyPr>
          <a:lstStyle>
            <a:lvl1pPr defTabSz="876150">
              <a:defRPr sz="1100">
                <a:effectLst/>
              </a:defRPr>
            </a:lvl1pPr>
          </a:lstStyle>
          <a:p>
            <a:endParaRPr lang="en-US" altLang="zh-CN"/>
          </a:p>
        </p:txBody>
      </p:sp>
      <p:sp>
        <p:nvSpPr>
          <p:cNvPr id="4103" name="Rectangle 7"/>
          <p:cNvSpPr>
            <a:spLocks noGrp="1" noChangeArrowheads="1"/>
          </p:cNvSpPr>
          <p:nvPr>
            <p:ph type="sldNum" sz="quarter" idx="5"/>
          </p:nvPr>
        </p:nvSpPr>
        <p:spPr bwMode="auto">
          <a:xfrm>
            <a:off x="5274349" y="6648178"/>
            <a:ext cx="4007676" cy="347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7646" tIns="43822" rIns="87646" bIns="43822" numCol="1" anchor="b" anchorCtr="0" compatLnSpc="1">
            <a:prstTxWarp prst="textNoShape">
              <a:avLst/>
            </a:prstTxWarp>
          </a:bodyPr>
          <a:lstStyle>
            <a:lvl1pPr algn="r" defTabSz="876150">
              <a:defRPr sz="1100">
                <a:effectLst/>
              </a:defRPr>
            </a:lvl1pPr>
          </a:lstStyle>
          <a:p>
            <a:fld id="{BE0E8DDD-987D-4EBB-9AA8-B60A2D3E1A91}" type="slidenum">
              <a:rPr lang="zh-CN" altLang="en-US"/>
              <a:pPr/>
              <a:t>‹#›</a:t>
            </a:fld>
            <a:endParaRPr lang="en-US" altLang="zh-CN"/>
          </a:p>
        </p:txBody>
      </p:sp>
    </p:spTree>
    <p:extLst>
      <p:ext uri="{BB962C8B-B14F-4D97-AF65-F5344CB8AC3E}">
        <p14:creationId xmlns:p14="http://schemas.microsoft.com/office/powerpoint/2010/main" val="691918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lvl1pPr defTabSz="876150">
              <a:defRPr sz="1800">
                <a:solidFill>
                  <a:schemeClr val="tx1"/>
                </a:solidFill>
                <a:latin typeface="Times New Roman" pitchFamily="18" charset="0"/>
              </a:defRPr>
            </a:lvl1pPr>
            <a:lvl2pPr marL="566351" indent="-217827" defTabSz="876150">
              <a:defRPr sz="1800">
                <a:solidFill>
                  <a:schemeClr val="tx1"/>
                </a:solidFill>
                <a:latin typeface="Times New Roman" pitchFamily="18" charset="0"/>
              </a:defRPr>
            </a:lvl2pPr>
            <a:lvl3pPr marL="871309" indent="-174262" defTabSz="876150">
              <a:defRPr sz="1800">
                <a:solidFill>
                  <a:schemeClr val="tx1"/>
                </a:solidFill>
                <a:latin typeface="Times New Roman" pitchFamily="18" charset="0"/>
              </a:defRPr>
            </a:lvl3pPr>
            <a:lvl4pPr marL="1219832" indent="-174262" defTabSz="876150">
              <a:defRPr sz="1800">
                <a:solidFill>
                  <a:schemeClr val="tx1"/>
                </a:solidFill>
                <a:latin typeface="Times New Roman" pitchFamily="18" charset="0"/>
              </a:defRPr>
            </a:lvl4pPr>
            <a:lvl5pPr marL="1568356" indent="-174262" defTabSz="876150">
              <a:defRPr sz="1800">
                <a:solidFill>
                  <a:schemeClr val="tx1"/>
                </a:solidFill>
                <a:latin typeface="Times New Roman" pitchFamily="18" charset="0"/>
              </a:defRPr>
            </a:lvl5pPr>
            <a:lvl6pPr marL="1916880" indent="-174262" defTabSz="876150" eaLnBrk="0" fontAlgn="base" hangingPunct="0">
              <a:spcBef>
                <a:spcPct val="0"/>
              </a:spcBef>
              <a:spcAft>
                <a:spcPct val="0"/>
              </a:spcAft>
              <a:defRPr sz="1800">
                <a:solidFill>
                  <a:schemeClr val="tx1"/>
                </a:solidFill>
                <a:latin typeface="Times New Roman" pitchFamily="18" charset="0"/>
              </a:defRPr>
            </a:lvl6pPr>
            <a:lvl7pPr marL="2265403" indent="-174262" defTabSz="876150" eaLnBrk="0" fontAlgn="base" hangingPunct="0">
              <a:spcBef>
                <a:spcPct val="0"/>
              </a:spcBef>
              <a:spcAft>
                <a:spcPct val="0"/>
              </a:spcAft>
              <a:defRPr sz="1800">
                <a:solidFill>
                  <a:schemeClr val="tx1"/>
                </a:solidFill>
                <a:latin typeface="Times New Roman" pitchFamily="18" charset="0"/>
              </a:defRPr>
            </a:lvl7pPr>
            <a:lvl8pPr marL="2613927" indent="-174262" defTabSz="876150" eaLnBrk="0" fontAlgn="base" hangingPunct="0">
              <a:spcBef>
                <a:spcPct val="0"/>
              </a:spcBef>
              <a:spcAft>
                <a:spcPct val="0"/>
              </a:spcAft>
              <a:defRPr sz="1800">
                <a:solidFill>
                  <a:schemeClr val="tx1"/>
                </a:solidFill>
                <a:latin typeface="Times New Roman" pitchFamily="18" charset="0"/>
              </a:defRPr>
            </a:lvl8pPr>
            <a:lvl9pPr marL="2962450" indent="-174262" defTabSz="876150" eaLnBrk="0" fontAlgn="base" hangingPunct="0">
              <a:spcBef>
                <a:spcPct val="0"/>
              </a:spcBef>
              <a:spcAft>
                <a:spcPct val="0"/>
              </a:spcAft>
              <a:defRPr sz="1800">
                <a:solidFill>
                  <a:schemeClr val="tx1"/>
                </a:solidFill>
                <a:latin typeface="Times New Roman" pitchFamily="18" charset="0"/>
              </a:defRPr>
            </a:lvl9pPr>
          </a:lstStyle>
          <a:p>
            <a:fld id="{6BE12CAE-19A1-49D0-B924-4F1C64219071}" type="slidenum">
              <a:rPr lang="zh-CN" altLang="en-US" sz="1100"/>
              <a:pPr/>
              <a:t>0</a:t>
            </a:fld>
            <a:endParaRPr lang="en-US" altLang="zh-CN" sz="1100"/>
          </a:p>
        </p:txBody>
      </p:sp>
      <p:sp>
        <p:nvSpPr>
          <p:cNvPr id="3075" name="Rectangle 2"/>
          <p:cNvSpPr>
            <a:spLocks noGrp="1" noRot="1" noChangeAspect="1" noChangeArrowheads="1" noTextEdit="1"/>
          </p:cNvSpPr>
          <p:nvPr>
            <p:ph type="sldImg"/>
          </p:nvPr>
        </p:nvSpPr>
        <p:spPr>
          <a:xfrm>
            <a:off x="3087688" y="519113"/>
            <a:ext cx="3105150" cy="2660650"/>
          </a:xfrm>
          <a:ln/>
        </p:spPr>
      </p:sp>
      <p:sp>
        <p:nvSpPr>
          <p:cNvPr id="3076" name="Rectangle 3"/>
          <p:cNvSpPr>
            <a:spLocks noGrp="1" noChangeArrowheads="1"/>
          </p:cNvSpPr>
          <p:nvPr>
            <p:ph type="body" idx="1"/>
          </p:nvPr>
        </p:nvSpPr>
        <p:spPr>
          <a:noFill/>
        </p:spPr>
        <p:txBody>
          <a:bodyPr/>
          <a:lstStyle/>
          <a:p>
            <a:r>
              <a:rPr lang="en-US" altLang="zh-CN" dirty="0"/>
              <a:t>References:</a:t>
            </a:r>
            <a:endParaRPr lang="zh-CN" altLang="en-US" dirty="0"/>
          </a:p>
        </p:txBody>
      </p:sp>
    </p:spTree>
    <p:extLst>
      <p:ext uri="{BB962C8B-B14F-4D97-AF65-F5344CB8AC3E}">
        <p14:creationId xmlns:p14="http://schemas.microsoft.com/office/powerpoint/2010/main" val="4276962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609" y="10226676"/>
            <a:ext cx="32643587" cy="70548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5761216" y="18653126"/>
            <a:ext cx="26882372" cy="8413750"/>
          </a:xfrm>
          <a:prstGeom prst="rect">
            <a:avLst/>
          </a:prstGeom>
        </p:spPr>
        <p:txBody>
          <a:bodyPr/>
          <a:lstStyle>
            <a:lvl1pPr marL="0" indent="0" algn="ctr">
              <a:buNone/>
              <a:defRPr/>
            </a:lvl1pPr>
            <a:lvl2pPr marL="261237" indent="0" algn="ctr">
              <a:buNone/>
              <a:defRPr/>
            </a:lvl2pPr>
            <a:lvl3pPr marL="522473" indent="0" algn="ctr">
              <a:buNone/>
              <a:defRPr/>
            </a:lvl3pPr>
            <a:lvl4pPr marL="783708" indent="0" algn="ctr">
              <a:buNone/>
              <a:defRPr/>
            </a:lvl4pPr>
            <a:lvl5pPr marL="1044945" indent="0" algn="ctr">
              <a:buNone/>
              <a:defRPr/>
            </a:lvl5pPr>
            <a:lvl6pPr marL="1306181" indent="0" algn="ctr">
              <a:buNone/>
              <a:defRPr/>
            </a:lvl6pPr>
            <a:lvl7pPr marL="1567417" indent="0" algn="ctr">
              <a:buNone/>
              <a:defRPr/>
            </a:lvl7pPr>
            <a:lvl8pPr marL="1828655" indent="0" algn="ctr">
              <a:buNone/>
              <a:defRPr/>
            </a:lvl8pPr>
            <a:lvl9pPr marL="2089891" indent="0" algn="ctr">
              <a:buNone/>
              <a:defRPr/>
            </a:lvl9pPr>
          </a:lstStyle>
          <a:p>
            <a:r>
              <a:rPr lang="en-US"/>
              <a:t>Click to edit Master subtitle style</a:t>
            </a:r>
          </a:p>
        </p:txBody>
      </p:sp>
    </p:spTree>
    <p:extLst>
      <p:ext uri="{BB962C8B-B14F-4D97-AF65-F5344CB8AC3E}">
        <p14:creationId xmlns:p14="http://schemas.microsoft.com/office/powerpoint/2010/main" val="181440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919995" y="1317625"/>
            <a:ext cx="34564814" cy="54864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919995" y="7680325"/>
            <a:ext cx="34564814" cy="217249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258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7844222" y="1317626"/>
            <a:ext cx="8640587" cy="280876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919994" y="1317626"/>
            <a:ext cx="25805694" cy="280876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87930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19995" y="1317625"/>
            <a:ext cx="34564814" cy="54864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919995" y="7680325"/>
            <a:ext cx="34564814" cy="217249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7351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033714" y="21153444"/>
            <a:ext cx="32643587" cy="6537325"/>
          </a:xfrm>
          <a:prstGeom prst="rect">
            <a:avLst/>
          </a:prstGeom>
        </p:spPr>
        <p:txBody>
          <a:bodyPr anchor="t"/>
          <a:lstStyle>
            <a:lvl1pPr algn="l">
              <a:defRPr sz="2286" b="1" cap="all"/>
            </a:lvl1pPr>
          </a:lstStyle>
          <a:p>
            <a:r>
              <a:rPr lang="en-US"/>
              <a:t>Click to edit Master title style</a:t>
            </a:r>
          </a:p>
        </p:txBody>
      </p:sp>
      <p:sp>
        <p:nvSpPr>
          <p:cNvPr id="3" name="Text Placeholder 2"/>
          <p:cNvSpPr>
            <a:spLocks noGrp="1"/>
          </p:cNvSpPr>
          <p:nvPr>
            <p:ph type="body" idx="1"/>
          </p:nvPr>
        </p:nvSpPr>
        <p:spPr>
          <a:xfrm>
            <a:off x="3033714" y="13952540"/>
            <a:ext cx="32643587" cy="7200901"/>
          </a:xfrm>
          <a:prstGeom prst="rect">
            <a:avLst/>
          </a:prstGeom>
        </p:spPr>
        <p:txBody>
          <a:bodyPr anchor="b"/>
          <a:lstStyle>
            <a:lvl1pPr marL="0" indent="0">
              <a:buNone/>
              <a:defRPr sz="1143"/>
            </a:lvl1pPr>
            <a:lvl2pPr marL="261237" indent="0">
              <a:buNone/>
              <a:defRPr sz="1029"/>
            </a:lvl2pPr>
            <a:lvl3pPr marL="522473" indent="0">
              <a:buNone/>
              <a:defRPr sz="914"/>
            </a:lvl3pPr>
            <a:lvl4pPr marL="783708" indent="0">
              <a:buNone/>
              <a:defRPr sz="800"/>
            </a:lvl4pPr>
            <a:lvl5pPr marL="1044945" indent="0">
              <a:buNone/>
              <a:defRPr sz="800"/>
            </a:lvl5pPr>
            <a:lvl6pPr marL="1306181" indent="0">
              <a:buNone/>
              <a:defRPr sz="800"/>
            </a:lvl6pPr>
            <a:lvl7pPr marL="1567417" indent="0">
              <a:buNone/>
              <a:defRPr sz="800"/>
            </a:lvl7pPr>
            <a:lvl8pPr marL="1828655" indent="0">
              <a:buNone/>
              <a:defRPr sz="800"/>
            </a:lvl8pPr>
            <a:lvl9pPr marL="2089891" indent="0">
              <a:buNone/>
              <a:defRPr sz="800"/>
            </a:lvl9pPr>
          </a:lstStyle>
          <a:p>
            <a:pPr lvl="0"/>
            <a:r>
              <a:rPr lang="en-US"/>
              <a:t>Click to edit Master text styles</a:t>
            </a:r>
          </a:p>
        </p:txBody>
      </p:sp>
    </p:spTree>
    <p:extLst>
      <p:ext uri="{BB962C8B-B14F-4D97-AF65-F5344CB8AC3E}">
        <p14:creationId xmlns:p14="http://schemas.microsoft.com/office/powerpoint/2010/main" val="365648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9995" y="1317625"/>
            <a:ext cx="34564814" cy="54864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919995" y="7680325"/>
            <a:ext cx="17223140" cy="21724938"/>
          </a:xfrm>
          <a:prstGeom prst="rect">
            <a:avLst/>
          </a:prstGeo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9261668" y="7680325"/>
            <a:ext cx="17223141" cy="21724938"/>
          </a:xfrm>
          <a:prstGeom prst="rect">
            <a:avLst/>
          </a:prstGeom>
        </p:spPr>
        <p:txBody>
          <a:bodyPr/>
          <a:lstStyle>
            <a:lvl1pPr>
              <a:defRPr sz="1600"/>
            </a:lvl1pPr>
            <a:lvl2pPr>
              <a:defRPr sz="1371"/>
            </a:lvl2pPr>
            <a:lvl3pPr>
              <a:defRPr sz="1143"/>
            </a:lvl3pPr>
            <a:lvl4pPr>
              <a:defRPr sz="1029"/>
            </a:lvl4pPr>
            <a:lvl5pPr>
              <a:defRPr sz="1029"/>
            </a:lvl5pPr>
            <a:lvl6pPr>
              <a:defRPr sz="1029"/>
            </a:lvl6pPr>
            <a:lvl7pPr>
              <a:defRPr sz="1029"/>
            </a:lvl7pPr>
            <a:lvl8pPr>
              <a:defRPr sz="1029"/>
            </a:lvl8pPr>
            <a:lvl9pPr>
              <a:defRPr sz="102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947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919995" y="1317625"/>
            <a:ext cx="34564814" cy="54864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919994" y="7369180"/>
            <a:ext cx="16968788" cy="3070225"/>
          </a:xfrm>
          <a:prstGeom prst="rect">
            <a:avLst/>
          </a:prstGeom>
        </p:spPr>
        <p:txBody>
          <a:bodyPr anchor="b"/>
          <a:lstStyle>
            <a:lvl1pPr marL="0" indent="0">
              <a:buNone/>
              <a:defRPr sz="1371" b="1"/>
            </a:lvl1pPr>
            <a:lvl2pPr marL="261237" indent="0">
              <a:buNone/>
              <a:defRPr sz="1143" b="1"/>
            </a:lvl2pPr>
            <a:lvl3pPr marL="522473" indent="0">
              <a:buNone/>
              <a:defRPr sz="1029" b="1"/>
            </a:lvl3pPr>
            <a:lvl4pPr marL="783708" indent="0">
              <a:buNone/>
              <a:defRPr sz="914" b="1"/>
            </a:lvl4pPr>
            <a:lvl5pPr marL="1044945" indent="0">
              <a:buNone/>
              <a:defRPr sz="914" b="1"/>
            </a:lvl5pPr>
            <a:lvl6pPr marL="1306181" indent="0">
              <a:buNone/>
              <a:defRPr sz="914" b="1"/>
            </a:lvl6pPr>
            <a:lvl7pPr marL="1567417" indent="0">
              <a:buNone/>
              <a:defRPr sz="914" b="1"/>
            </a:lvl7pPr>
            <a:lvl8pPr marL="1828655" indent="0">
              <a:buNone/>
              <a:defRPr sz="914" b="1"/>
            </a:lvl8pPr>
            <a:lvl9pPr marL="2089891" indent="0">
              <a:buNone/>
              <a:defRPr sz="914" b="1"/>
            </a:lvl9pPr>
          </a:lstStyle>
          <a:p>
            <a:pPr lvl="0"/>
            <a:r>
              <a:rPr lang="en-US"/>
              <a:t>Click to edit Master text styles</a:t>
            </a:r>
          </a:p>
        </p:txBody>
      </p:sp>
      <p:sp>
        <p:nvSpPr>
          <p:cNvPr id="4" name="Content Placeholder 3"/>
          <p:cNvSpPr>
            <a:spLocks noGrp="1"/>
          </p:cNvSpPr>
          <p:nvPr>
            <p:ph sz="half" idx="2"/>
          </p:nvPr>
        </p:nvSpPr>
        <p:spPr>
          <a:xfrm>
            <a:off x="1919994" y="10439403"/>
            <a:ext cx="16968788" cy="18965863"/>
          </a:xfrm>
          <a:prstGeom prst="rect">
            <a:avLst/>
          </a:prstGeo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9508613" y="7369180"/>
            <a:ext cx="16976196" cy="3070225"/>
          </a:xfrm>
          <a:prstGeom prst="rect">
            <a:avLst/>
          </a:prstGeom>
        </p:spPr>
        <p:txBody>
          <a:bodyPr anchor="b"/>
          <a:lstStyle>
            <a:lvl1pPr marL="0" indent="0">
              <a:buNone/>
              <a:defRPr sz="1371" b="1"/>
            </a:lvl1pPr>
            <a:lvl2pPr marL="261237" indent="0">
              <a:buNone/>
              <a:defRPr sz="1143" b="1"/>
            </a:lvl2pPr>
            <a:lvl3pPr marL="522473" indent="0">
              <a:buNone/>
              <a:defRPr sz="1029" b="1"/>
            </a:lvl3pPr>
            <a:lvl4pPr marL="783708" indent="0">
              <a:buNone/>
              <a:defRPr sz="914" b="1"/>
            </a:lvl4pPr>
            <a:lvl5pPr marL="1044945" indent="0">
              <a:buNone/>
              <a:defRPr sz="914" b="1"/>
            </a:lvl5pPr>
            <a:lvl6pPr marL="1306181" indent="0">
              <a:buNone/>
              <a:defRPr sz="914" b="1"/>
            </a:lvl6pPr>
            <a:lvl7pPr marL="1567417" indent="0">
              <a:buNone/>
              <a:defRPr sz="914" b="1"/>
            </a:lvl7pPr>
            <a:lvl8pPr marL="1828655" indent="0">
              <a:buNone/>
              <a:defRPr sz="914" b="1"/>
            </a:lvl8pPr>
            <a:lvl9pPr marL="2089891" indent="0">
              <a:buNone/>
              <a:defRPr sz="914" b="1"/>
            </a:lvl9pPr>
          </a:lstStyle>
          <a:p>
            <a:pPr lvl="0"/>
            <a:r>
              <a:rPr lang="en-US"/>
              <a:t>Click to edit Master text styles</a:t>
            </a:r>
          </a:p>
        </p:txBody>
      </p:sp>
      <p:sp>
        <p:nvSpPr>
          <p:cNvPr id="6" name="Content Placeholder 5"/>
          <p:cNvSpPr>
            <a:spLocks noGrp="1"/>
          </p:cNvSpPr>
          <p:nvPr>
            <p:ph sz="quarter" idx="4"/>
          </p:nvPr>
        </p:nvSpPr>
        <p:spPr>
          <a:xfrm>
            <a:off x="19508613" y="10439403"/>
            <a:ext cx="16976196" cy="18965863"/>
          </a:xfrm>
          <a:prstGeom prst="rect">
            <a:avLst/>
          </a:prstGeom>
        </p:spPr>
        <p:txBody>
          <a:bodyPr/>
          <a:lstStyle>
            <a:lvl1pPr>
              <a:defRPr sz="1371"/>
            </a:lvl1pPr>
            <a:lvl2pPr>
              <a:defRPr sz="1143"/>
            </a:lvl2pPr>
            <a:lvl3pPr>
              <a:defRPr sz="1029"/>
            </a:lvl3pPr>
            <a:lvl4pPr>
              <a:defRPr sz="914"/>
            </a:lvl4pPr>
            <a:lvl5pPr>
              <a:defRPr sz="914"/>
            </a:lvl5pPr>
            <a:lvl6pPr>
              <a:defRPr sz="914"/>
            </a:lvl6pPr>
            <a:lvl7pPr>
              <a:defRPr sz="914"/>
            </a:lvl7pPr>
            <a:lvl8pPr>
              <a:defRPr sz="914"/>
            </a:lvl8pPr>
            <a:lvl9pPr>
              <a:defRPr sz="91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0411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9995" y="1317625"/>
            <a:ext cx="34564814" cy="54864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74128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2480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19994" y="1311276"/>
            <a:ext cx="12634913" cy="5576888"/>
          </a:xfrm>
          <a:prstGeom prst="rect">
            <a:avLst/>
          </a:prstGeom>
        </p:spPr>
        <p:txBody>
          <a:bodyPr anchor="b"/>
          <a:lstStyle>
            <a:lvl1pPr algn="l">
              <a:defRPr sz="1143" b="1"/>
            </a:lvl1pPr>
          </a:lstStyle>
          <a:p>
            <a:r>
              <a:rPr lang="en-US"/>
              <a:t>Click to edit Master title style</a:t>
            </a:r>
          </a:p>
        </p:txBody>
      </p:sp>
      <p:sp>
        <p:nvSpPr>
          <p:cNvPr id="3" name="Content Placeholder 2"/>
          <p:cNvSpPr>
            <a:spLocks noGrp="1"/>
          </p:cNvSpPr>
          <p:nvPr>
            <p:ph idx="1"/>
          </p:nvPr>
        </p:nvSpPr>
        <p:spPr>
          <a:xfrm>
            <a:off x="15015457" y="1311276"/>
            <a:ext cx="21469350" cy="28093989"/>
          </a:xfrm>
          <a:prstGeom prst="rect">
            <a:avLst/>
          </a:prstGeom>
        </p:spPr>
        <p:txBody>
          <a:bodyPr/>
          <a:lstStyle>
            <a:lvl1pPr>
              <a:defRPr sz="1828"/>
            </a:lvl1pPr>
            <a:lvl2pPr>
              <a:defRPr sz="1600"/>
            </a:lvl2pPr>
            <a:lvl3pPr>
              <a:defRPr sz="1371"/>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919994" y="6888165"/>
            <a:ext cx="12634913" cy="22517101"/>
          </a:xfrm>
          <a:prstGeom prst="rect">
            <a:avLst/>
          </a:prstGeom>
        </p:spPr>
        <p:txBody>
          <a:bodyPr/>
          <a:lstStyle>
            <a:lvl1pPr marL="0" indent="0">
              <a:buNone/>
              <a:defRPr sz="800"/>
            </a:lvl1pPr>
            <a:lvl2pPr marL="261237" indent="0">
              <a:buNone/>
              <a:defRPr sz="686"/>
            </a:lvl2pPr>
            <a:lvl3pPr marL="522473" indent="0">
              <a:buNone/>
              <a:defRPr sz="572"/>
            </a:lvl3pPr>
            <a:lvl4pPr marL="783708" indent="0">
              <a:buNone/>
              <a:defRPr sz="514"/>
            </a:lvl4pPr>
            <a:lvl5pPr marL="1044945" indent="0">
              <a:buNone/>
              <a:defRPr sz="514"/>
            </a:lvl5pPr>
            <a:lvl6pPr marL="1306181" indent="0">
              <a:buNone/>
              <a:defRPr sz="514"/>
            </a:lvl6pPr>
            <a:lvl7pPr marL="1567417" indent="0">
              <a:buNone/>
              <a:defRPr sz="514"/>
            </a:lvl7pPr>
            <a:lvl8pPr marL="1828655" indent="0">
              <a:buNone/>
              <a:defRPr sz="514"/>
            </a:lvl8pPr>
            <a:lvl9pPr marL="2089891" indent="0">
              <a:buNone/>
              <a:defRPr sz="514"/>
            </a:lvl9pPr>
          </a:lstStyle>
          <a:p>
            <a:pPr lvl="0"/>
            <a:r>
              <a:rPr lang="en-US"/>
              <a:t>Click to edit Master text styles</a:t>
            </a:r>
          </a:p>
        </p:txBody>
      </p:sp>
    </p:spTree>
    <p:extLst>
      <p:ext uri="{BB962C8B-B14F-4D97-AF65-F5344CB8AC3E}">
        <p14:creationId xmlns:p14="http://schemas.microsoft.com/office/powerpoint/2010/main" val="352156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28104" y="23042568"/>
            <a:ext cx="23042387" cy="2720975"/>
          </a:xfrm>
          <a:prstGeom prst="rect">
            <a:avLst/>
          </a:prstGeom>
        </p:spPr>
        <p:txBody>
          <a:bodyPr anchor="b"/>
          <a:lstStyle>
            <a:lvl1pPr algn="l">
              <a:defRPr sz="1143" b="1"/>
            </a:lvl1pPr>
          </a:lstStyle>
          <a:p>
            <a:r>
              <a:rPr lang="en-US"/>
              <a:t>Click to edit Master title style</a:t>
            </a:r>
          </a:p>
        </p:txBody>
      </p:sp>
      <p:sp>
        <p:nvSpPr>
          <p:cNvPr id="3" name="Picture Placeholder 2"/>
          <p:cNvSpPr>
            <a:spLocks noGrp="1"/>
          </p:cNvSpPr>
          <p:nvPr>
            <p:ph type="pic" idx="1"/>
          </p:nvPr>
        </p:nvSpPr>
        <p:spPr>
          <a:xfrm>
            <a:off x="7528104" y="2941642"/>
            <a:ext cx="23042387" cy="19750087"/>
          </a:xfrm>
          <a:prstGeom prst="rect">
            <a:avLst/>
          </a:prstGeom>
        </p:spPr>
        <p:txBody>
          <a:bodyPr/>
          <a:lstStyle>
            <a:lvl1pPr marL="0" indent="0">
              <a:buNone/>
              <a:defRPr sz="1828"/>
            </a:lvl1pPr>
            <a:lvl2pPr marL="261237" indent="0">
              <a:buNone/>
              <a:defRPr sz="1600"/>
            </a:lvl2pPr>
            <a:lvl3pPr marL="522473" indent="0">
              <a:buNone/>
              <a:defRPr sz="1371"/>
            </a:lvl3pPr>
            <a:lvl4pPr marL="783708" indent="0">
              <a:buNone/>
              <a:defRPr sz="1143"/>
            </a:lvl4pPr>
            <a:lvl5pPr marL="1044945" indent="0">
              <a:buNone/>
              <a:defRPr sz="1143"/>
            </a:lvl5pPr>
            <a:lvl6pPr marL="1306181" indent="0">
              <a:buNone/>
              <a:defRPr sz="1143"/>
            </a:lvl6pPr>
            <a:lvl7pPr marL="1567417" indent="0">
              <a:buNone/>
              <a:defRPr sz="1143"/>
            </a:lvl7pPr>
            <a:lvl8pPr marL="1828655" indent="0">
              <a:buNone/>
              <a:defRPr sz="1143"/>
            </a:lvl8pPr>
            <a:lvl9pPr marL="2089891" indent="0">
              <a:buNone/>
              <a:defRPr sz="1143"/>
            </a:lvl9pPr>
          </a:lstStyle>
          <a:p>
            <a:pPr lvl="0"/>
            <a:endParaRPr lang="en-US" noProof="0"/>
          </a:p>
        </p:txBody>
      </p:sp>
      <p:sp>
        <p:nvSpPr>
          <p:cNvPr id="4" name="Text Placeholder 3"/>
          <p:cNvSpPr>
            <a:spLocks noGrp="1"/>
          </p:cNvSpPr>
          <p:nvPr>
            <p:ph type="body" sz="half" idx="2"/>
          </p:nvPr>
        </p:nvSpPr>
        <p:spPr>
          <a:xfrm>
            <a:off x="7528104" y="25763542"/>
            <a:ext cx="23042387" cy="3862387"/>
          </a:xfrm>
          <a:prstGeom prst="rect">
            <a:avLst/>
          </a:prstGeom>
        </p:spPr>
        <p:txBody>
          <a:bodyPr/>
          <a:lstStyle>
            <a:lvl1pPr marL="0" indent="0">
              <a:buNone/>
              <a:defRPr sz="800"/>
            </a:lvl1pPr>
            <a:lvl2pPr marL="261237" indent="0">
              <a:buNone/>
              <a:defRPr sz="686"/>
            </a:lvl2pPr>
            <a:lvl3pPr marL="522473" indent="0">
              <a:buNone/>
              <a:defRPr sz="572"/>
            </a:lvl3pPr>
            <a:lvl4pPr marL="783708" indent="0">
              <a:buNone/>
              <a:defRPr sz="514"/>
            </a:lvl4pPr>
            <a:lvl5pPr marL="1044945" indent="0">
              <a:buNone/>
              <a:defRPr sz="514"/>
            </a:lvl5pPr>
            <a:lvl6pPr marL="1306181" indent="0">
              <a:buNone/>
              <a:defRPr sz="514"/>
            </a:lvl6pPr>
            <a:lvl7pPr marL="1567417" indent="0">
              <a:buNone/>
              <a:defRPr sz="514"/>
            </a:lvl7pPr>
            <a:lvl8pPr marL="1828655" indent="0">
              <a:buNone/>
              <a:defRPr sz="514"/>
            </a:lvl8pPr>
            <a:lvl9pPr marL="2089891" indent="0">
              <a:buNone/>
              <a:defRPr sz="514"/>
            </a:lvl9pPr>
          </a:lstStyle>
          <a:p>
            <a:pPr lvl="0"/>
            <a:r>
              <a:rPr lang="en-US"/>
              <a:t>Click to edit Master text styles</a:t>
            </a:r>
          </a:p>
        </p:txBody>
      </p:sp>
    </p:spTree>
    <p:extLst>
      <p:ext uri="{BB962C8B-B14F-4D97-AF65-F5344CB8AC3E}">
        <p14:creationId xmlns:p14="http://schemas.microsoft.com/office/powerpoint/2010/main" val="3214994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1756996" rtl="0" eaLnBrk="0" fontAlgn="base" hangingPunct="0">
        <a:spcBef>
          <a:spcPct val="0"/>
        </a:spcBef>
        <a:spcAft>
          <a:spcPct val="0"/>
        </a:spcAft>
        <a:defRPr sz="8457">
          <a:solidFill>
            <a:schemeClr val="tx2"/>
          </a:solidFill>
          <a:latin typeface="+mj-lt"/>
          <a:ea typeface="+mj-ea"/>
          <a:cs typeface="+mj-cs"/>
        </a:defRPr>
      </a:lvl1pPr>
      <a:lvl2pPr algn="ctr" defTabSz="1756996" rtl="0" eaLnBrk="0" fontAlgn="base" hangingPunct="0">
        <a:spcBef>
          <a:spcPct val="0"/>
        </a:spcBef>
        <a:spcAft>
          <a:spcPct val="0"/>
        </a:spcAft>
        <a:defRPr sz="8457">
          <a:solidFill>
            <a:schemeClr val="tx2"/>
          </a:solidFill>
          <a:latin typeface="Times New Roman" pitchFamily="18" charset="0"/>
        </a:defRPr>
      </a:lvl2pPr>
      <a:lvl3pPr algn="ctr" defTabSz="1756996" rtl="0" eaLnBrk="0" fontAlgn="base" hangingPunct="0">
        <a:spcBef>
          <a:spcPct val="0"/>
        </a:spcBef>
        <a:spcAft>
          <a:spcPct val="0"/>
        </a:spcAft>
        <a:defRPr sz="8457">
          <a:solidFill>
            <a:schemeClr val="tx2"/>
          </a:solidFill>
          <a:latin typeface="Times New Roman" pitchFamily="18" charset="0"/>
        </a:defRPr>
      </a:lvl3pPr>
      <a:lvl4pPr algn="ctr" defTabSz="1756996" rtl="0" eaLnBrk="0" fontAlgn="base" hangingPunct="0">
        <a:spcBef>
          <a:spcPct val="0"/>
        </a:spcBef>
        <a:spcAft>
          <a:spcPct val="0"/>
        </a:spcAft>
        <a:defRPr sz="8457">
          <a:solidFill>
            <a:schemeClr val="tx2"/>
          </a:solidFill>
          <a:latin typeface="Times New Roman" pitchFamily="18" charset="0"/>
        </a:defRPr>
      </a:lvl4pPr>
      <a:lvl5pPr algn="ctr" defTabSz="1756996" rtl="0" eaLnBrk="0" fontAlgn="base" hangingPunct="0">
        <a:spcBef>
          <a:spcPct val="0"/>
        </a:spcBef>
        <a:spcAft>
          <a:spcPct val="0"/>
        </a:spcAft>
        <a:defRPr sz="8457">
          <a:solidFill>
            <a:schemeClr val="tx2"/>
          </a:solidFill>
          <a:latin typeface="Times New Roman" pitchFamily="18" charset="0"/>
        </a:defRPr>
      </a:lvl5pPr>
      <a:lvl6pPr marL="261237" algn="ctr" defTabSz="1756996" rtl="0" eaLnBrk="0" fontAlgn="base" hangingPunct="0">
        <a:spcBef>
          <a:spcPct val="0"/>
        </a:spcBef>
        <a:spcAft>
          <a:spcPct val="0"/>
        </a:spcAft>
        <a:defRPr sz="8457">
          <a:solidFill>
            <a:schemeClr val="tx2"/>
          </a:solidFill>
          <a:latin typeface="Times New Roman" pitchFamily="18" charset="0"/>
        </a:defRPr>
      </a:lvl6pPr>
      <a:lvl7pPr marL="522473" algn="ctr" defTabSz="1756996" rtl="0" eaLnBrk="0" fontAlgn="base" hangingPunct="0">
        <a:spcBef>
          <a:spcPct val="0"/>
        </a:spcBef>
        <a:spcAft>
          <a:spcPct val="0"/>
        </a:spcAft>
        <a:defRPr sz="8457">
          <a:solidFill>
            <a:schemeClr val="tx2"/>
          </a:solidFill>
          <a:latin typeface="Times New Roman" pitchFamily="18" charset="0"/>
        </a:defRPr>
      </a:lvl7pPr>
      <a:lvl8pPr marL="783708" algn="ctr" defTabSz="1756996" rtl="0" eaLnBrk="0" fontAlgn="base" hangingPunct="0">
        <a:spcBef>
          <a:spcPct val="0"/>
        </a:spcBef>
        <a:spcAft>
          <a:spcPct val="0"/>
        </a:spcAft>
        <a:defRPr sz="8457">
          <a:solidFill>
            <a:schemeClr val="tx2"/>
          </a:solidFill>
          <a:latin typeface="Times New Roman" pitchFamily="18" charset="0"/>
        </a:defRPr>
      </a:lvl8pPr>
      <a:lvl9pPr marL="1044945" algn="ctr" defTabSz="1756996" rtl="0" eaLnBrk="0" fontAlgn="base" hangingPunct="0">
        <a:spcBef>
          <a:spcPct val="0"/>
        </a:spcBef>
        <a:spcAft>
          <a:spcPct val="0"/>
        </a:spcAft>
        <a:defRPr sz="8457">
          <a:solidFill>
            <a:schemeClr val="tx2"/>
          </a:solidFill>
          <a:latin typeface="Times New Roman" pitchFamily="18" charset="0"/>
        </a:defRPr>
      </a:lvl9pPr>
    </p:titleStyle>
    <p:bodyStyle>
      <a:lvl1pPr marL="657627" indent="-657627" algn="l" defTabSz="1756996" rtl="0" eaLnBrk="0" fontAlgn="base" hangingPunct="0">
        <a:spcBef>
          <a:spcPct val="20000"/>
        </a:spcBef>
        <a:spcAft>
          <a:spcPct val="0"/>
        </a:spcAft>
        <a:buChar char="•"/>
        <a:defRPr sz="6114">
          <a:solidFill>
            <a:schemeClr val="tx1"/>
          </a:solidFill>
          <a:latin typeface="+mn-lt"/>
          <a:ea typeface="+mn-ea"/>
          <a:cs typeface="+mn-cs"/>
        </a:defRPr>
      </a:lvl1pPr>
      <a:lvl2pPr marL="1426822" indent="-548778" algn="l" defTabSz="1756996" rtl="0" eaLnBrk="0" fontAlgn="base" hangingPunct="0">
        <a:spcBef>
          <a:spcPct val="20000"/>
        </a:spcBef>
        <a:spcAft>
          <a:spcPct val="0"/>
        </a:spcAft>
        <a:buChar char="–"/>
        <a:defRPr sz="5429">
          <a:solidFill>
            <a:schemeClr val="tx1"/>
          </a:solidFill>
          <a:latin typeface="+mn-lt"/>
        </a:defRPr>
      </a:lvl2pPr>
      <a:lvl3pPr marL="2196018" indent="-439022" algn="l" defTabSz="1756996" rtl="0" eaLnBrk="0" fontAlgn="base" hangingPunct="0">
        <a:spcBef>
          <a:spcPct val="20000"/>
        </a:spcBef>
        <a:spcAft>
          <a:spcPct val="0"/>
        </a:spcAft>
        <a:buChar char="•"/>
        <a:defRPr sz="4628">
          <a:solidFill>
            <a:schemeClr val="tx1"/>
          </a:solidFill>
          <a:latin typeface="+mn-lt"/>
        </a:defRPr>
      </a:lvl3pPr>
      <a:lvl4pPr marL="3076782" indent="-441744" algn="l" defTabSz="1756996" rtl="0" eaLnBrk="0" fontAlgn="base" hangingPunct="0">
        <a:spcBef>
          <a:spcPct val="20000"/>
        </a:spcBef>
        <a:spcAft>
          <a:spcPct val="0"/>
        </a:spcAft>
        <a:buChar char="–"/>
        <a:defRPr sz="3714">
          <a:solidFill>
            <a:schemeClr val="tx1"/>
          </a:solidFill>
          <a:latin typeface="+mn-lt"/>
        </a:defRPr>
      </a:lvl4pPr>
      <a:lvl5pPr marL="3954827" indent="-439022" algn="l" defTabSz="1756996" rtl="0" eaLnBrk="0" fontAlgn="base" hangingPunct="0">
        <a:spcBef>
          <a:spcPct val="20000"/>
        </a:spcBef>
        <a:spcAft>
          <a:spcPct val="0"/>
        </a:spcAft>
        <a:buChar char="»"/>
        <a:defRPr sz="3714">
          <a:solidFill>
            <a:schemeClr val="tx1"/>
          </a:solidFill>
          <a:latin typeface="+mn-lt"/>
        </a:defRPr>
      </a:lvl5pPr>
      <a:lvl6pPr marL="4216063" indent="-439022" algn="l" defTabSz="1756996" rtl="0" eaLnBrk="0" fontAlgn="base" hangingPunct="0">
        <a:spcBef>
          <a:spcPct val="20000"/>
        </a:spcBef>
        <a:spcAft>
          <a:spcPct val="0"/>
        </a:spcAft>
        <a:buChar char="»"/>
        <a:defRPr sz="3714">
          <a:solidFill>
            <a:schemeClr val="tx1"/>
          </a:solidFill>
          <a:latin typeface="+mn-lt"/>
        </a:defRPr>
      </a:lvl6pPr>
      <a:lvl7pPr marL="4477300" indent="-439022" algn="l" defTabSz="1756996" rtl="0" eaLnBrk="0" fontAlgn="base" hangingPunct="0">
        <a:spcBef>
          <a:spcPct val="20000"/>
        </a:spcBef>
        <a:spcAft>
          <a:spcPct val="0"/>
        </a:spcAft>
        <a:buChar char="»"/>
        <a:defRPr sz="3714">
          <a:solidFill>
            <a:schemeClr val="tx1"/>
          </a:solidFill>
          <a:latin typeface="+mn-lt"/>
        </a:defRPr>
      </a:lvl7pPr>
      <a:lvl8pPr marL="4738536" indent="-439022" algn="l" defTabSz="1756996" rtl="0" eaLnBrk="0" fontAlgn="base" hangingPunct="0">
        <a:spcBef>
          <a:spcPct val="20000"/>
        </a:spcBef>
        <a:spcAft>
          <a:spcPct val="0"/>
        </a:spcAft>
        <a:buChar char="»"/>
        <a:defRPr sz="3714">
          <a:solidFill>
            <a:schemeClr val="tx1"/>
          </a:solidFill>
          <a:latin typeface="+mn-lt"/>
        </a:defRPr>
      </a:lvl8pPr>
      <a:lvl9pPr marL="4999773" indent="-439022" algn="l" defTabSz="1756996" rtl="0" eaLnBrk="0" fontAlgn="base" hangingPunct="0">
        <a:spcBef>
          <a:spcPct val="20000"/>
        </a:spcBef>
        <a:spcAft>
          <a:spcPct val="0"/>
        </a:spcAft>
        <a:buChar char="»"/>
        <a:defRPr sz="3714">
          <a:solidFill>
            <a:schemeClr val="tx1"/>
          </a:solidFill>
          <a:latin typeface="+mn-lt"/>
        </a:defRPr>
      </a:lvl9pPr>
    </p:bodyStyle>
    <p:otherStyle>
      <a:defPPr>
        <a:defRPr lang="en-US"/>
      </a:defPPr>
      <a:lvl1pPr marL="0" algn="l" defTabSz="522473" rtl="0" eaLnBrk="1" latinLnBrk="0" hangingPunct="1">
        <a:defRPr sz="1029" kern="1200">
          <a:solidFill>
            <a:schemeClr val="tx1"/>
          </a:solidFill>
          <a:latin typeface="+mn-lt"/>
          <a:ea typeface="+mn-ea"/>
          <a:cs typeface="+mn-cs"/>
        </a:defRPr>
      </a:lvl1pPr>
      <a:lvl2pPr marL="261237" algn="l" defTabSz="522473" rtl="0" eaLnBrk="1" latinLnBrk="0" hangingPunct="1">
        <a:defRPr sz="1029" kern="1200">
          <a:solidFill>
            <a:schemeClr val="tx1"/>
          </a:solidFill>
          <a:latin typeface="+mn-lt"/>
          <a:ea typeface="+mn-ea"/>
          <a:cs typeface="+mn-cs"/>
        </a:defRPr>
      </a:lvl2pPr>
      <a:lvl3pPr marL="522473" algn="l" defTabSz="522473" rtl="0" eaLnBrk="1" latinLnBrk="0" hangingPunct="1">
        <a:defRPr sz="1029" kern="1200">
          <a:solidFill>
            <a:schemeClr val="tx1"/>
          </a:solidFill>
          <a:latin typeface="+mn-lt"/>
          <a:ea typeface="+mn-ea"/>
          <a:cs typeface="+mn-cs"/>
        </a:defRPr>
      </a:lvl3pPr>
      <a:lvl4pPr marL="783708" algn="l" defTabSz="522473" rtl="0" eaLnBrk="1" latinLnBrk="0" hangingPunct="1">
        <a:defRPr sz="1029" kern="1200">
          <a:solidFill>
            <a:schemeClr val="tx1"/>
          </a:solidFill>
          <a:latin typeface="+mn-lt"/>
          <a:ea typeface="+mn-ea"/>
          <a:cs typeface="+mn-cs"/>
        </a:defRPr>
      </a:lvl4pPr>
      <a:lvl5pPr marL="1044945" algn="l" defTabSz="522473" rtl="0" eaLnBrk="1" latinLnBrk="0" hangingPunct="1">
        <a:defRPr sz="1029" kern="1200">
          <a:solidFill>
            <a:schemeClr val="tx1"/>
          </a:solidFill>
          <a:latin typeface="+mn-lt"/>
          <a:ea typeface="+mn-ea"/>
          <a:cs typeface="+mn-cs"/>
        </a:defRPr>
      </a:lvl5pPr>
      <a:lvl6pPr marL="1306181" algn="l" defTabSz="522473" rtl="0" eaLnBrk="1" latinLnBrk="0" hangingPunct="1">
        <a:defRPr sz="1029" kern="1200">
          <a:solidFill>
            <a:schemeClr val="tx1"/>
          </a:solidFill>
          <a:latin typeface="+mn-lt"/>
          <a:ea typeface="+mn-ea"/>
          <a:cs typeface="+mn-cs"/>
        </a:defRPr>
      </a:lvl6pPr>
      <a:lvl7pPr marL="1567417" algn="l" defTabSz="522473" rtl="0" eaLnBrk="1" latinLnBrk="0" hangingPunct="1">
        <a:defRPr sz="1029" kern="1200">
          <a:solidFill>
            <a:schemeClr val="tx1"/>
          </a:solidFill>
          <a:latin typeface="+mn-lt"/>
          <a:ea typeface="+mn-ea"/>
          <a:cs typeface="+mn-cs"/>
        </a:defRPr>
      </a:lvl7pPr>
      <a:lvl8pPr marL="1828655" algn="l" defTabSz="522473" rtl="0" eaLnBrk="1" latinLnBrk="0" hangingPunct="1">
        <a:defRPr sz="1029" kern="1200">
          <a:solidFill>
            <a:schemeClr val="tx1"/>
          </a:solidFill>
          <a:latin typeface="+mn-lt"/>
          <a:ea typeface="+mn-ea"/>
          <a:cs typeface="+mn-cs"/>
        </a:defRPr>
      </a:lvl8pPr>
      <a:lvl9pPr marL="2089891" algn="l" defTabSz="522473"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chemeClr val="bg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641296C-A322-E87D-75DB-A6AA8357004E}"/>
              </a:ext>
            </a:extLst>
          </p:cNvPr>
          <p:cNvGrpSpPr/>
          <p:nvPr/>
        </p:nvGrpSpPr>
        <p:grpSpPr>
          <a:xfrm>
            <a:off x="1906589" y="2209800"/>
            <a:ext cx="34614963" cy="28532672"/>
            <a:chOff x="-23192" y="3672415"/>
            <a:chExt cx="38165409" cy="25319099"/>
          </a:xfrm>
        </p:grpSpPr>
        <p:pic>
          <p:nvPicPr>
            <p:cNvPr id="3" name="Picture 2">
              <a:extLst>
                <a:ext uri="{FF2B5EF4-FFF2-40B4-BE49-F238E27FC236}">
                  <a16:creationId xmlns:a16="http://schemas.microsoft.com/office/drawing/2014/main" id="{FF45F3BC-D8AD-C2E8-E57D-B42CFFB0DA3B}"/>
                </a:ext>
              </a:extLst>
            </p:cNvPr>
            <p:cNvPicPr>
              <a:picLocks noChangeAspect="1"/>
            </p:cNvPicPr>
            <p:nvPr/>
          </p:nvPicPr>
          <p:blipFill>
            <a:blip r:embed="rId3"/>
            <a:stretch>
              <a:fillRect/>
            </a:stretch>
          </p:blipFill>
          <p:spPr>
            <a:xfrm>
              <a:off x="12248273" y="8560615"/>
              <a:ext cx="11843970" cy="10581705"/>
            </a:xfrm>
            <a:prstGeom prst="rect">
              <a:avLst/>
            </a:prstGeom>
          </p:spPr>
        </p:pic>
        <p:sp>
          <p:nvSpPr>
            <p:cNvPr id="32" name="Text Box 262"/>
            <p:cNvSpPr txBox="1">
              <a:spLocks noChangeArrowheads="1"/>
            </p:cNvSpPr>
            <p:nvPr/>
          </p:nvSpPr>
          <p:spPr bwMode="auto">
            <a:xfrm>
              <a:off x="80914" y="3672415"/>
              <a:ext cx="38047935" cy="3844704"/>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ctr" defTabSz="4807092" eaLnBrk="1" latinLnBrk="0" hangingPunct="1">
                <a:defRPr sz="9500"/>
              </a:lvl1pPr>
              <a:lvl2pPr marL="2403546" defTabSz="4807092" eaLnBrk="1" latinLnBrk="0" hangingPunct="1">
                <a:defRPr sz="9500"/>
              </a:lvl2pPr>
              <a:lvl3pPr marL="4807092" defTabSz="4807092" eaLnBrk="1" latinLnBrk="0" hangingPunct="1">
                <a:defRPr sz="9500"/>
              </a:lvl3pPr>
              <a:lvl4pPr marL="7210638" defTabSz="4807092" eaLnBrk="1" latinLnBrk="0" hangingPunct="1">
                <a:defRPr sz="9500"/>
              </a:lvl4pPr>
              <a:lvl5pPr marL="9614184" defTabSz="4807092" eaLnBrk="1" latinLnBrk="0" hangingPunct="1">
                <a:defRPr sz="9500"/>
              </a:lvl5pPr>
              <a:lvl6pPr marL="12017731" defTabSz="4807092">
                <a:defRPr sz="9500"/>
              </a:lvl6pPr>
              <a:lvl7pPr marL="14421277" defTabSz="4807092">
                <a:defRPr sz="9500"/>
              </a:lvl7pPr>
              <a:lvl8pPr marL="16824823" defTabSz="4807092">
                <a:defRPr sz="9500"/>
              </a:lvl8pPr>
              <a:lvl9pPr marL="19228369" defTabSz="4807092">
                <a:defRPr sz="9500"/>
              </a:lvl9pPr>
            </a:lstStyle>
            <a:p>
              <a:endParaRPr lang="en-US" altLang="zh-CN" sz="2743" dirty="0"/>
            </a:p>
          </p:txBody>
        </p:sp>
        <p:sp>
          <p:nvSpPr>
            <p:cNvPr id="11" name="Rectangle 10">
              <a:extLst>
                <a:ext uri="{FF2B5EF4-FFF2-40B4-BE49-F238E27FC236}">
                  <a16:creationId xmlns:a16="http://schemas.microsoft.com/office/drawing/2014/main" id="{74B03F6C-DBE4-4A36-879D-0E969D5298C1}"/>
                </a:ext>
              </a:extLst>
            </p:cNvPr>
            <p:cNvSpPr/>
            <p:nvPr/>
          </p:nvSpPr>
          <p:spPr>
            <a:xfrm>
              <a:off x="24367212" y="25174862"/>
              <a:ext cx="13557726" cy="614322"/>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746713" eaLnBrk="1" hangingPunct="1"/>
              <a:r>
                <a:rPr lang="en-US" altLang="zh-CN" sz="2800" dirty="0">
                  <a:latin typeface="Arial" panose="020B0604020202020204" pitchFamily="34" charset="0"/>
                  <a:cs typeface="Arial" panose="020B0604020202020204" pitchFamily="34" charset="0"/>
                </a:rPr>
                <a:t>ACKNOWLEDGEMENTS</a:t>
              </a:r>
            </a:p>
          </p:txBody>
        </p:sp>
        <p:sp>
          <p:nvSpPr>
            <p:cNvPr id="26" name="Rectangle 25">
              <a:extLst>
                <a:ext uri="{FF2B5EF4-FFF2-40B4-BE49-F238E27FC236}">
                  <a16:creationId xmlns:a16="http://schemas.microsoft.com/office/drawing/2014/main" id="{956BDA16-93EB-47E0-B077-4B8F2FC29A43}"/>
                </a:ext>
              </a:extLst>
            </p:cNvPr>
            <p:cNvSpPr/>
            <p:nvPr/>
          </p:nvSpPr>
          <p:spPr>
            <a:xfrm>
              <a:off x="24323540" y="26053893"/>
              <a:ext cx="13463119" cy="1392873"/>
            </a:xfrm>
            <a:prstGeom prst="rect">
              <a:avLst/>
            </a:prstGeom>
          </p:spPr>
          <p:txBody>
            <a:bodyPr wrap="square">
              <a:spAutoFit/>
            </a:bodyPr>
            <a:lstStyle/>
            <a:p>
              <a:pPr algn="just"/>
              <a:r>
                <a:rPr lang="en-US" dirty="0">
                  <a:effectLst/>
                  <a:latin typeface="Arial" panose="020B0604020202020204" pitchFamily="34" charset="0"/>
                  <a:cs typeface="Arial" panose="020B0604020202020204" pitchFamily="34" charset="0"/>
                </a:rPr>
                <a:t>This project was supported in part by an appointment to the Research Fellowship Program at the Immediate Office/OND/CDER, U.S. Food and Drug Administration, administered by the Oak Ridge Institute for Science and Education through an interagency agreement between the U.S. Department of Energy and FDA.</a:t>
              </a:r>
            </a:p>
          </p:txBody>
        </p:sp>
        <p:pic>
          <p:nvPicPr>
            <p:cNvPr id="21" name="Picture 20">
              <a:extLst>
                <a:ext uri="{FF2B5EF4-FFF2-40B4-BE49-F238E27FC236}">
                  <a16:creationId xmlns:a16="http://schemas.microsoft.com/office/drawing/2014/main" id="{7FDD2CFC-52E2-49B6-AED1-60EA6F683C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648400" y="4034940"/>
              <a:ext cx="6163100" cy="3038408"/>
            </a:xfrm>
            <a:prstGeom prst="rect">
              <a:avLst/>
            </a:prstGeom>
          </p:spPr>
        </p:pic>
        <p:sp>
          <p:nvSpPr>
            <p:cNvPr id="23" name="TextBox 22">
              <a:extLst>
                <a:ext uri="{FF2B5EF4-FFF2-40B4-BE49-F238E27FC236}">
                  <a16:creationId xmlns:a16="http://schemas.microsoft.com/office/drawing/2014/main" id="{3C3E05F9-207B-46E4-9743-AC2964501DBE}"/>
                </a:ext>
              </a:extLst>
            </p:cNvPr>
            <p:cNvSpPr txBox="1"/>
            <p:nvPr/>
          </p:nvSpPr>
          <p:spPr>
            <a:xfrm>
              <a:off x="2015067" y="3888254"/>
              <a:ext cx="29040034" cy="2512633"/>
            </a:xfrm>
            <a:prstGeom prst="rect">
              <a:avLst/>
            </a:prstGeom>
            <a:noFill/>
          </p:spPr>
          <p:txBody>
            <a:bodyPr wrap="square" lIns="0" tIns="0" rIns="0" bIns="0" rtlCol="0">
              <a:spAutoFit/>
            </a:bodyPr>
            <a:lstStyle/>
            <a:p>
              <a:pPr algn="ctr"/>
              <a:r>
                <a:rPr lang="en-US" sz="4400" b="1" dirty="0">
                  <a:solidFill>
                    <a:schemeClr val="bg1"/>
                  </a:solidFill>
                  <a:latin typeface="Arial" panose="020B0604020202020204" pitchFamily="34" charset="0"/>
                  <a:cs typeface="Arial" panose="020B0604020202020204" pitchFamily="34" charset="0"/>
                </a:rPr>
                <a:t>Toxicological Profile Characterization via Application of Machine Learning to SEND-Formatted Toxicology Study Data</a:t>
              </a:r>
              <a:endParaRPr lang="en-US" sz="4200" b="1" dirty="0">
                <a:solidFill>
                  <a:schemeClr val="bg1"/>
                </a:solidFill>
                <a:latin typeface="Arial" panose="020B0604020202020204" pitchFamily="34" charset="0"/>
                <a:cs typeface="Arial" panose="020B0604020202020204" pitchFamily="34" charset="0"/>
              </a:endParaRPr>
            </a:p>
            <a:p>
              <a:pPr algn="ctr"/>
              <a:r>
                <a:rPr lang="en-US" sz="3200" b="1" dirty="0">
                  <a:solidFill>
                    <a:srgbClr val="FFFFFF"/>
                  </a:solidFill>
                  <a:effectLst/>
                  <a:latin typeface="Arial" panose="020B0604020202020204" pitchFamily="34" charset="0"/>
                  <a:cs typeface="Arial" panose="020B0604020202020204" pitchFamily="34" charset="0"/>
                </a:rPr>
                <a:t>Md  Aminul Islam Prodhan</a:t>
              </a:r>
              <a:r>
                <a:rPr lang="en-US" sz="3200" b="1" baseline="30000" dirty="0">
                  <a:solidFill>
                    <a:srgbClr val="FFFFFF"/>
                  </a:solidFill>
                  <a:effectLst/>
                  <a:latin typeface="Arial" panose="020B0604020202020204" pitchFamily="34" charset="0"/>
                  <a:cs typeface="Arial" panose="020B0604020202020204" pitchFamily="34" charset="0"/>
                </a:rPr>
                <a:t>1,2</a:t>
              </a:r>
              <a:r>
                <a:rPr lang="en-US" sz="3200" b="1" dirty="0">
                  <a:solidFill>
                    <a:srgbClr val="FFFFFF"/>
                  </a:solidFill>
                  <a:effectLst/>
                  <a:latin typeface="Arial" panose="020B0604020202020204" pitchFamily="34" charset="0"/>
                  <a:cs typeface="Arial" panose="020B0604020202020204" pitchFamily="34" charset="0"/>
                </a:rPr>
                <a:t>, Md Yousuf Ali</a:t>
              </a:r>
              <a:r>
                <a:rPr lang="en-US" sz="3200" b="1" baseline="30000" dirty="0">
                  <a:solidFill>
                    <a:srgbClr val="FFFFFF"/>
                  </a:solidFill>
                  <a:effectLst/>
                  <a:latin typeface="Arial" panose="020B0604020202020204" pitchFamily="34" charset="0"/>
                  <a:cs typeface="Arial" panose="020B0604020202020204" pitchFamily="34" charset="0"/>
                </a:rPr>
                <a:t>1,2</a:t>
              </a:r>
              <a:r>
                <a:rPr lang="en-US" sz="3200" b="1" dirty="0">
                  <a:solidFill>
                    <a:srgbClr val="FFFFFF"/>
                  </a:solidFill>
                  <a:effectLst/>
                  <a:latin typeface="Arial" panose="020B0604020202020204" pitchFamily="34" charset="0"/>
                  <a:cs typeface="Arial" panose="020B0604020202020204" pitchFamily="34" charset="0"/>
                </a:rPr>
                <a:t>, Kevin Snyder</a:t>
              </a:r>
              <a:r>
                <a:rPr lang="en-US" sz="3200" b="1" baseline="30000" dirty="0">
                  <a:solidFill>
                    <a:srgbClr val="FFFFFF"/>
                  </a:solidFill>
                  <a:effectLst/>
                  <a:latin typeface="Arial" panose="020B0604020202020204" pitchFamily="34" charset="0"/>
                  <a:cs typeface="Arial" panose="020B0604020202020204" pitchFamily="34" charset="0"/>
                </a:rPr>
                <a:t>1</a:t>
              </a:r>
              <a:endParaRPr lang="en-US" sz="3200" dirty="0">
                <a:effectLst/>
                <a:latin typeface="Arial" panose="020B0604020202020204" pitchFamily="34" charset="0"/>
                <a:cs typeface="Arial" panose="020B0604020202020204" pitchFamily="34" charset="0"/>
              </a:endParaRPr>
            </a:p>
            <a:p>
              <a:pPr algn="ctr">
                <a:spcBef>
                  <a:spcPts val="0"/>
                </a:spcBef>
                <a:spcAft>
                  <a:spcPts val="0"/>
                </a:spcAft>
              </a:pPr>
              <a:r>
                <a:rPr lang="en-US" sz="3200" b="1" baseline="30000" dirty="0">
                  <a:solidFill>
                    <a:srgbClr val="FFFFFF"/>
                  </a:solidFill>
                  <a:effectLst/>
                  <a:latin typeface="Arial" panose="020B0604020202020204" pitchFamily="34" charset="0"/>
                  <a:cs typeface="Arial" panose="020B0604020202020204" pitchFamily="34" charset="0"/>
                </a:rPr>
                <a:t>1</a:t>
              </a:r>
              <a:r>
                <a:rPr lang="en-US" sz="3200" b="1" dirty="0">
                  <a:solidFill>
                    <a:srgbClr val="FFFFFF"/>
                  </a:solidFill>
                  <a:effectLst/>
                  <a:latin typeface="Arial" panose="020B0604020202020204" pitchFamily="34" charset="0"/>
                  <a:cs typeface="Arial" panose="020B0604020202020204" pitchFamily="34" charset="0"/>
                </a:rPr>
                <a:t>U.S. Food and Drug Administration (FDA), Silver Spring, MD; </a:t>
              </a:r>
              <a:r>
                <a:rPr lang="en-US" sz="3200" b="1" baseline="30000" dirty="0">
                  <a:solidFill>
                    <a:srgbClr val="FFFFFF"/>
                  </a:solidFill>
                  <a:effectLst/>
                  <a:latin typeface="Arial" panose="020B0604020202020204" pitchFamily="34" charset="0"/>
                  <a:cs typeface="Arial" panose="020B0604020202020204" pitchFamily="34" charset="0"/>
                </a:rPr>
                <a:t>2</a:t>
              </a:r>
              <a:r>
                <a:rPr lang="en-US" sz="3200" b="1" dirty="0">
                  <a:solidFill>
                    <a:srgbClr val="FFFFFF"/>
                  </a:solidFill>
                  <a:effectLst/>
                  <a:latin typeface="Arial" panose="020B0604020202020204" pitchFamily="34" charset="0"/>
                  <a:cs typeface="Arial" panose="020B0604020202020204" pitchFamily="34" charset="0"/>
                </a:rPr>
                <a:t>Oak Ridge Institute for Science and Education, Oak Ridge, TN.</a:t>
              </a:r>
            </a:p>
            <a:p>
              <a:pPr algn="ctr">
                <a:spcBef>
                  <a:spcPts val="0"/>
                </a:spcBef>
                <a:spcAft>
                  <a:spcPts val="0"/>
                </a:spcAft>
              </a:pPr>
              <a:r>
                <a:rPr lang="en-US" sz="3200" b="1" dirty="0">
                  <a:solidFill>
                    <a:srgbClr val="FFFFFF"/>
                  </a:solidFill>
                  <a:effectLst/>
                  <a:latin typeface="Arial" panose="020B0604020202020204" pitchFamily="34" charset="0"/>
                  <a:cs typeface="Arial" panose="020B0604020202020204" pitchFamily="34" charset="0"/>
                </a:rPr>
                <a:t>Email: Kevin.Snyder@fda.hhs.gov</a:t>
              </a:r>
            </a:p>
          </p:txBody>
        </p:sp>
        <p:sp>
          <p:nvSpPr>
            <p:cNvPr id="30" name="Rectangle 29">
              <a:extLst>
                <a:ext uri="{FF2B5EF4-FFF2-40B4-BE49-F238E27FC236}">
                  <a16:creationId xmlns:a16="http://schemas.microsoft.com/office/drawing/2014/main" id="{156634FB-5282-AC9D-F90B-115CA4AF1574}"/>
                </a:ext>
              </a:extLst>
            </p:cNvPr>
            <p:cNvSpPr/>
            <p:nvPr/>
          </p:nvSpPr>
          <p:spPr>
            <a:xfrm>
              <a:off x="24393392" y="27712364"/>
              <a:ext cx="13557726" cy="509201"/>
            </a:xfrm>
            <a:prstGeom prst="rect">
              <a:avLst/>
            </a:prstGeom>
            <a:solidFill>
              <a:srgbClr val="007CBA"/>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746713" eaLnBrk="1" hangingPunct="1"/>
              <a:r>
                <a:rPr lang="en-US" altLang="zh-CN" sz="2800" dirty="0">
                  <a:latin typeface="Arial" panose="020B0604020202020204" pitchFamily="34" charset="0"/>
                  <a:cs typeface="Arial" panose="020B0604020202020204" pitchFamily="34" charset="0"/>
                </a:rPr>
                <a:t>DISCLAIMER</a:t>
              </a:r>
            </a:p>
          </p:txBody>
        </p:sp>
        <p:sp>
          <p:nvSpPr>
            <p:cNvPr id="31" name="Rectangle 30">
              <a:extLst>
                <a:ext uri="{FF2B5EF4-FFF2-40B4-BE49-F238E27FC236}">
                  <a16:creationId xmlns:a16="http://schemas.microsoft.com/office/drawing/2014/main" id="{19EB636C-7809-8DE2-D3A5-133FD189405C}"/>
                </a:ext>
              </a:extLst>
            </p:cNvPr>
            <p:cNvSpPr/>
            <p:nvPr/>
          </p:nvSpPr>
          <p:spPr>
            <a:xfrm>
              <a:off x="24291608" y="28254110"/>
              <a:ext cx="13659511" cy="737404"/>
            </a:xfrm>
            <a:prstGeom prst="rect">
              <a:avLst/>
            </a:prstGeom>
          </p:spPr>
          <p:txBody>
            <a:bodyPr wrap="square">
              <a:spAutoFit/>
            </a:bodyPr>
            <a:lstStyle/>
            <a:p>
              <a:pPr algn="just"/>
              <a:r>
                <a:rPr lang="en-US" dirty="0">
                  <a:solidFill>
                    <a:srgbClr val="000000"/>
                  </a:solidFill>
                  <a:effectLst/>
                  <a:latin typeface="Arial" panose="020B0604020202020204" pitchFamily="34" charset="0"/>
                  <a:cs typeface="Arial" panose="020B0604020202020204" pitchFamily="34" charset="0"/>
                </a:rPr>
                <a:t>This presentation reflects the views of the authors and should not be construed to  represent FDA’s views or policies</a:t>
              </a:r>
              <a:endParaRPr lang="en-US" dirty="0">
                <a:effectLst/>
                <a:latin typeface="Arial" panose="020B0604020202020204" pitchFamily="34" charset="0"/>
                <a:cs typeface="Arial" panose="020B0604020202020204" pitchFamily="34" charset="0"/>
              </a:endParaRPr>
            </a:p>
          </p:txBody>
        </p:sp>
        <p:sp>
          <p:nvSpPr>
            <p:cNvPr id="4" name="Abstract" descr="Abstract header">
              <a:extLst>
                <a:ext uri="{FF2B5EF4-FFF2-40B4-BE49-F238E27FC236}">
                  <a16:creationId xmlns:a16="http://schemas.microsoft.com/office/drawing/2014/main" id="{60A16D48-7189-2E42-8001-982F7188C5A4}"/>
                </a:ext>
              </a:extLst>
            </p:cNvPr>
            <p:cNvSpPr/>
            <p:nvPr/>
          </p:nvSpPr>
          <p:spPr>
            <a:xfrm>
              <a:off x="118534" y="7570390"/>
              <a:ext cx="12169647" cy="591477"/>
            </a:xfrm>
            <a:prstGeom prst="rect">
              <a:avLst/>
            </a:prstGeom>
            <a:solidFill>
              <a:srgbClr val="0070C0"/>
            </a:solidFill>
            <a:ln>
              <a:solidFill>
                <a:srgbClr val="0070C0"/>
              </a:solidFill>
            </a:ln>
            <a:effectLst/>
          </p:spPr>
          <p:style>
            <a:lnRef idx="2">
              <a:schemeClr val="accent1">
                <a:shade val="50000"/>
              </a:schemeClr>
            </a:lnRef>
            <a:fillRef idx="1">
              <a:schemeClr val="accent1"/>
            </a:fillRef>
            <a:effectRef idx="0">
              <a:schemeClr val="accent1"/>
            </a:effectRef>
            <a:fontRef idx="minor">
              <a:schemeClr val="lt1"/>
            </a:fontRef>
          </p:style>
          <p:txBody>
            <a:bodyPr lIns="104503" tIns="52251" rIns="104503" bIns="52251" rtlCol="0" anchor="ctr"/>
            <a:lstStyle/>
            <a:p>
              <a:pPr algn="just"/>
              <a:r>
                <a:rPr lang="en-US" sz="2800" b="1" dirty="0">
                  <a:solidFill>
                    <a:schemeClr val="bg1"/>
                  </a:solidFill>
                  <a:latin typeface="Arial" panose="020B0604020202020204" pitchFamily="34" charset="0"/>
                  <a:cs typeface="Arial" panose="020B0604020202020204" pitchFamily="34" charset="0"/>
                </a:rPr>
                <a:t>BACKGROUND</a:t>
              </a:r>
            </a:p>
          </p:txBody>
        </p:sp>
        <p:sp>
          <p:nvSpPr>
            <p:cNvPr id="35" name="Introduction" descr="Introduction header">
              <a:extLst>
                <a:ext uri="{FF2B5EF4-FFF2-40B4-BE49-F238E27FC236}">
                  <a16:creationId xmlns:a16="http://schemas.microsoft.com/office/drawing/2014/main" id="{98084812-8390-E6EA-F1F4-F0E72694852E}"/>
                </a:ext>
              </a:extLst>
            </p:cNvPr>
            <p:cNvSpPr/>
            <p:nvPr/>
          </p:nvSpPr>
          <p:spPr>
            <a:xfrm>
              <a:off x="13008402" y="7600069"/>
              <a:ext cx="9811302" cy="581098"/>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4503" tIns="52251" rIns="104503" bIns="52251" rtlCol="0" anchor="ctr"/>
            <a:lstStyle/>
            <a:p>
              <a:r>
                <a:rPr lang="en-US" sz="2800" b="1" dirty="0">
                  <a:solidFill>
                    <a:schemeClr val="bg1"/>
                  </a:solidFill>
                  <a:latin typeface="Arial" panose="020B0604020202020204" pitchFamily="34" charset="0"/>
                  <a:cs typeface="Arial" panose="020B0604020202020204" pitchFamily="34" charset="0"/>
                </a:rPr>
                <a:t>ML MODEL BUILDING  &amp;  EVALUATIONS</a:t>
              </a:r>
            </a:p>
          </p:txBody>
        </p:sp>
        <p:sp>
          <p:nvSpPr>
            <p:cNvPr id="37" name="Introduction" descr="Introduction header">
              <a:extLst>
                <a:ext uri="{FF2B5EF4-FFF2-40B4-BE49-F238E27FC236}">
                  <a16:creationId xmlns:a16="http://schemas.microsoft.com/office/drawing/2014/main" id="{CDCD2524-E060-F68B-B810-AE3110C2309B}"/>
                </a:ext>
              </a:extLst>
            </p:cNvPr>
            <p:cNvSpPr/>
            <p:nvPr/>
          </p:nvSpPr>
          <p:spPr>
            <a:xfrm>
              <a:off x="118534" y="22402802"/>
              <a:ext cx="12169647" cy="634998"/>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4503" tIns="52251" rIns="104503" bIns="52251" rtlCol="0" anchor="ctr"/>
            <a:lstStyle/>
            <a:p>
              <a:r>
                <a:rPr lang="en-US" sz="2800" b="1" dirty="0">
                  <a:solidFill>
                    <a:schemeClr val="bg1"/>
                  </a:solidFill>
                  <a:latin typeface="Arial" panose="020B0604020202020204" pitchFamily="34" charset="0"/>
                  <a:cs typeface="Arial" panose="020B0604020202020204" pitchFamily="34" charset="0"/>
                </a:rPr>
                <a:t>LIVER SCORE CALCULATION</a:t>
              </a:r>
            </a:p>
          </p:txBody>
        </p:sp>
        <p:sp>
          <p:nvSpPr>
            <p:cNvPr id="38" name="TextBox 37">
              <a:extLst>
                <a:ext uri="{FF2B5EF4-FFF2-40B4-BE49-F238E27FC236}">
                  <a16:creationId xmlns:a16="http://schemas.microsoft.com/office/drawing/2014/main" id="{36184415-4BB5-417A-1188-1449952565D6}"/>
                </a:ext>
              </a:extLst>
            </p:cNvPr>
            <p:cNvSpPr txBox="1"/>
            <p:nvPr/>
          </p:nvSpPr>
          <p:spPr>
            <a:xfrm>
              <a:off x="35781" y="23231852"/>
              <a:ext cx="12169646" cy="5434936"/>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For each of the SEND STUDYID, normalized toxicity score values for hepatotoxicity study endpoints were calculated where score’s range was </a:t>
              </a:r>
              <a:r>
                <a:rPr lang="en-US" sz="2800" b="1" dirty="0">
                  <a:latin typeface="Arial" panose="020B0604020202020204" pitchFamily="34" charset="0"/>
                  <a:cs typeface="Arial" panose="020B0604020202020204" pitchFamily="34" charset="0"/>
                </a:rPr>
                <a:t>0-5. </a:t>
              </a:r>
              <a:r>
                <a:rPr lang="en-US" sz="2800" dirty="0">
                  <a:latin typeface="Arial" panose="020B0604020202020204" pitchFamily="34" charset="0"/>
                  <a:cs typeface="Arial" panose="020B0604020202020204" pitchFamily="34" charset="0"/>
                </a:rPr>
                <a:t>The weight of each animal at the end of the dosing period in each study was initially normalized by subtracting their baseline weights on the first day of dosing. Then each animals' liver weight to Body weight ratio were calculated. These values then were normalized via Z-score  to the respective control groups for each study. For laboratory test data , Z-score were calculated for six enzymes found in blood or serum ( Bilirubin, ALB, , ALT, ALP, AST, GGT). The score for the histopathological findings were calculated from both incidence and severity. Initially score was calculated based on the severity data and then adjusted with respect to the severity data. </a:t>
              </a:r>
            </a:p>
            <a:p>
              <a:pPr algn="just"/>
              <a:endParaRPr lang="en-US" sz="28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01F8FE3D-0DAD-B9B5-58C0-59FFDCF2AE96}"/>
                </a:ext>
              </a:extLst>
            </p:cNvPr>
            <p:cNvPicPr>
              <a:picLocks noChangeAspect="1"/>
            </p:cNvPicPr>
            <p:nvPr/>
          </p:nvPicPr>
          <p:blipFill rotWithShape="1">
            <a:blip r:embed="rId5"/>
            <a:srcRect t="4278" r="3748" b="1616"/>
            <a:stretch/>
          </p:blipFill>
          <p:spPr>
            <a:xfrm>
              <a:off x="24092243" y="7631018"/>
              <a:ext cx="7243971" cy="6494902"/>
            </a:xfrm>
            <a:prstGeom prst="rect">
              <a:avLst/>
            </a:prstGeom>
          </p:spPr>
        </p:pic>
        <p:sp>
          <p:nvSpPr>
            <p:cNvPr id="8" name="Results-and-Discussion-Text">
              <a:extLst>
                <a:ext uri="{FF2B5EF4-FFF2-40B4-BE49-F238E27FC236}">
                  <a16:creationId xmlns:a16="http://schemas.microsoft.com/office/drawing/2014/main" id="{5D8F975B-495C-ACFA-257A-4B2FA1B40CC2}"/>
                </a:ext>
              </a:extLst>
            </p:cNvPr>
            <p:cNvSpPr txBox="1">
              <a:spLocks/>
            </p:cNvSpPr>
            <p:nvPr/>
          </p:nvSpPr>
          <p:spPr>
            <a:xfrm>
              <a:off x="31326550" y="7614471"/>
              <a:ext cx="6815667" cy="7526943"/>
            </a:xfrm>
            <a:prstGeom prst="rect">
              <a:avLst/>
            </a:prstGeom>
            <a:noFill/>
          </p:spPr>
          <p:txBody>
            <a:bodyPr wrap="square" lIns="104503" tIns="104503" rIns="104503" bIns="0" rtlCol="0">
              <a:noAutofit/>
            </a:bodyPr>
            <a:lstStyle/>
            <a:p>
              <a:pPr algn="just"/>
              <a:r>
                <a:rPr lang="en-US" sz="2800" dirty="0">
                  <a:latin typeface="Arial" panose="020B0604020202020204" pitchFamily="34" charset="0"/>
                  <a:cs typeface="Arial" panose="020B0604020202020204" pitchFamily="34" charset="0"/>
                </a:rPr>
                <a:t>From the SEND data, expert reviewers diagnosed 189 studies as target organs of toxicity for the rat species, with 43 labeled as liver positive and 143 as liver negative. These labeled data were utilized to develop a random forest classification model. </a:t>
              </a:r>
              <a:r>
                <a:rPr lang="en-US" sz="2800" b="1" dirty="0">
                  <a:latin typeface="Arial" panose="020B0604020202020204" pitchFamily="34" charset="0"/>
                  <a:cs typeface="Arial" panose="020B0604020202020204" pitchFamily="34" charset="0"/>
                </a:rPr>
                <a:t>Figure 1,</a:t>
              </a:r>
              <a:r>
                <a:rPr lang="en-US" sz="2800" dirty="0">
                  <a:latin typeface="Arial" panose="020B0604020202020204" pitchFamily="34" charset="0"/>
                  <a:cs typeface="Arial" panose="020B0604020202020204" pitchFamily="34" charset="0"/>
                </a:rPr>
                <a:t> illustrates the distribution of toxicity scores for each variable used in the model, with the response variable categorized as either liver positive or negative. The dataset was partitioned into training data (80%) and test data (20%) for model construction and evaluation, a process that was iterated 1000 times to ensure robustness and reliability.</a:t>
              </a:r>
            </a:p>
          </p:txBody>
        </p:sp>
        <p:sp>
          <p:nvSpPr>
            <p:cNvPr id="10" name="TextBox 9">
              <a:extLst>
                <a:ext uri="{FF2B5EF4-FFF2-40B4-BE49-F238E27FC236}">
                  <a16:creationId xmlns:a16="http://schemas.microsoft.com/office/drawing/2014/main" id="{F0329E2A-35D3-AF28-F09B-D5CA5AE35027}"/>
                </a:ext>
              </a:extLst>
            </p:cNvPr>
            <p:cNvSpPr txBox="1"/>
            <p:nvPr/>
          </p:nvSpPr>
          <p:spPr>
            <a:xfrm>
              <a:off x="24323540" y="19562588"/>
              <a:ext cx="13760337" cy="5472483"/>
            </a:xfrm>
            <a:prstGeom prst="rect">
              <a:avLst/>
            </a:prstGeom>
            <a:noFill/>
          </p:spPr>
          <p:txBody>
            <a:bodyPr wrap="square" rtlCol="0">
              <a:spAutoFit/>
            </a:bodyPr>
            <a:lstStyle/>
            <a:p>
              <a:pPr algn="just"/>
              <a:r>
                <a:rPr lang="en-US" sz="2800" dirty="0">
                  <a:latin typeface="Arial" panose="020B0604020202020204" pitchFamily="34" charset="0"/>
                  <a:cs typeface="Arial" panose="020B0604020202020204" pitchFamily="34" charset="0"/>
                </a:rPr>
                <a:t>In this work, we developed machine learning model trained on datasets labeled by experts to delineate toxicological profiles from SEND data. Specifically, employing a random forest approach with 500 trees and 5 variables considered at each split, our model exhibited an out-of-bag (OOB) estimate of the error rate at 19.35%. Delving deeper into the model's performance, the confusion matrix unveiled insightful details. Among the true positive cases (1), 24 were correctly classified, while 7 were misclassified, resulting in a class error rate of approximately 22.58%. For the true negative cases (0), 26 were accurately classified, with 5 misclassifications, leading to a class error rate of around 16.13%. These findings underscore the model's capability in discerning toxicological patterns within SEND-formatted data, thereby laying a solid foundation for future endeavors, such as developing quantitative structure-activity relationship (QSAR) models for predicting hepatotoxicity employing chemical structure and the toxicity score.</a:t>
              </a:r>
            </a:p>
          </p:txBody>
        </p:sp>
        <p:sp>
          <p:nvSpPr>
            <p:cNvPr id="12" name="Figure1-Text">
              <a:extLst>
                <a:ext uri="{FF2B5EF4-FFF2-40B4-BE49-F238E27FC236}">
                  <a16:creationId xmlns:a16="http://schemas.microsoft.com/office/drawing/2014/main" id="{D128C60A-7ADB-2366-1D1D-BBA4C38C4A61}"/>
                </a:ext>
              </a:extLst>
            </p:cNvPr>
            <p:cNvSpPr txBox="1">
              <a:spLocks/>
            </p:cNvSpPr>
            <p:nvPr/>
          </p:nvSpPr>
          <p:spPr>
            <a:xfrm>
              <a:off x="24158868" y="14164480"/>
              <a:ext cx="6397943" cy="768785"/>
            </a:xfrm>
            <a:prstGeom prst="rect">
              <a:avLst/>
            </a:prstGeom>
            <a:noFill/>
          </p:spPr>
          <p:txBody>
            <a:bodyPr wrap="square" lIns="104503" tIns="0" rIns="104503" bIns="0" rtlCol="0">
              <a:spAutoFit/>
            </a:bodyPr>
            <a:lstStyle/>
            <a:p>
              <a:r>
                <a:rPr lang="en-US" sz="2800" b="1" dirty="0">
                  <a:latin typeface="Arial" panose="020B0604020202020204" pitchFamily="34" charset="0"/>
                  <a:cs typeface="Arial" panose="020B0604020202020204" pitchFamily="34" charset="0"/>
                </a:rPr>
                <a:t>Figure 3.</a:t>
              </a:r>
              <a:r>
                <a:rPr lang="en-US" sz="2800" dirty="0">
                  <a:latin typeface="Arial" panose="020B0604020202020204" pitchFamily="34" charset="0"/>
                  <a:cs typeface="Arial" panose="020B0604020202020204" pitchFamily="34" charset="0"/>
                </a:rPr>
                <a:t> Receiver Operating </a:t>
              </a:r>
            </a:p>
            <a:p>
              <a:r>
                <a:rPr lang="en-US" sz="2800" dirty="0">
                  <a:latin typeface="Arial" panose="020B0604020202020204" pitchFamily="34" charset="0"/>
                  <a:cs typeface="Arial" panose="020B0604020202020204" pitchFamily="34" charset="0"/>
                </a:rPr>
                <a:t>Characteristic (ROC) Curve </a:t>
              </a:r>
            </a:p>
          </p:txBody>
        </p:sp>
        <p:sp>
          <p:nvSpPr>
            <p:cNvPr id="13" name="Figure1-Text">
              <a:extLst>
                <a:ext uri="{FF2B5EF4-FFF2-40B4-BE49-F238E27FC236}">
                  <a16:creationId xmlns:a16="http://schemas.microsoft.com/office/drawing/2014/main" id="{6B852E13-F10B-5389-47A7-82FCC2A6C6FF}"/>
                </a:ext>
              </a:extLst>
            </p:cNvPr>
            <p:cNvSpPr txBox="1">
              <a:spLocks/>
            </p:cNvSpPr>
            <p:nvPr/>
          </p:nvSpPr>
          <p:spPr>
            <a:xfrm>
              <a:off x="13486233" y="28069766"/>
              <a:ext cx="9333469" cy="765828"/>
            </a:xfrm>
            <a:prstGeom prst="rect">
              <a:avLst/>
            </a:prstGeom>
            <a:noFill/>
          </p:spPr>
          <p:txBody>
            <a:bodyPr wrap="square" lIns="104503" tIns="0" rIns="104503" bIns="0" rtlCol="0">
              <a:spAutoFit/>
            </a:bodyPr>
            <a:lstStyle/>
            <a:p>
              <a:r>
                <a:rPr lang="en-US" sz="2800" b="1" dirty="0">
                  <a:latin typeface="Arial" panose="020B0604020202020204" pitchFamily="34" charset="0"/>
                  <a:cs typeface="Arial" panose="020B0604020202020204" pitchFamily="34" charset="0"/>
                </a:rPr>
                <a:t>Figure 2.</a:t>
              </a:r>
              <a:r>
                <a:rPr lang="en-US" sz="2800" dirty="0">
                  <a:latin typeface="Arial" panose="020B0604020202020204" pitchFamily="34" charset="0"/>
                  <a:cs typeface="Arial" panose="020B0604020202020204" pitchFamily="34" charset="0"/>
                </a:rPr>
                <a:t> Top 20 variables contributed to the rf model</a:t>
              </a:r>
            </a:p>
          </p:txBody>
        </p:sp>
        <p:sp>
          <p:nvSpPr>
            <p:cNvPr id="36" name="Introduction" descr="Introduction header">
              <a:extLst>
                <a:ext uri="{FF2B5EF4-FFF2-40B4-BE49-F238E27FC236}">
                  <a16:creationId xmlns:a16="http://schemas.microsoft.com/office/drawing/2014/main" id="{9D019218-BCD0-8D6C-EFB8-8CBD3D1D5896}"/>
                </a:ext>
              </a:extLst>
            </p:cNvPr>
            <p:cNvSpPr/>
            <p:nvPr/>
          </p:nvSpPr>
          <p:spPr>
            <a:xfrm>
              <a:off x="24367213" y="18818793"/>
              <a:ext cx="13575756" cy="614322"/>
            </a:xfrm>
            <a:prstGeom prst="rect">
              <a:avLst/>
            </a:prstGeom>
            <a:solidFill>
              <a:srgbClr val="0070C0"/>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4503" tIns="52251" rIns="104503" bIns="52251" rtlCol="0" anchor="ctr"/>
            <a:lstStyle/>
            <a:p>
              <a:pPr algn="just"/>
              <a:r>
                <a:rPr lang="en-US" sz="2800" b="1" dirty="0">
                  <a:solidFill>
                    <a:schemeClr val="bg1"/>
                  </a:solidFill>
                  <a:latin typeface="Arial" panose="020B0604020202020204" pitchFamily="34" charset="0"/>
                  <a:cs typeface="Arial" panose="020B0604020202020204" pitchFamily="34" charset="0"/>
                </a:rPr>
                <a:t>DISCUSSION AND FUTURE DIRECTIONS</a:t>
              </a:r>
            </a:p>
          </p:txBody>
        </p:sp>
        <p:sp>
          <p:nvSpPr>
            <p:cNvPr id="14" name="Figure1-Text">
              <a:extLst>
                <a:ext uri="{FF2B5EF4-FFF2-40B4-BE49-F238E27FC236}">
                  <a16:creationId xmlns:a16="http://schemas.microsoft.com/office/drawing/2014/main" id="{3B1430BB-1150-6E45-4F58-3AF888DF9D6C}"/>
                </a:ext>
              </a:extLst>
            </p:cNvPr>
            <p:cNvSpPr txBox="1">
              <a:spLocks/>
            </p:cNvSpPr>
            <p:nvPr/>
          </p:nvSpPr>
          <p:spPr>
            <a:xfrm>
              <a:off x="13008402" y="19541067"/>
              <a:ext cx="10365330" cy="765828"/>
            </a:xfrm>
            <a:prstGeom prst="rect">
              <a:avLst/>
            </a:prstGeom>
            <a:noFill/>
          </p:spPr>
          <p:txBody>
            <a:bodyPr wrap="square" lIns="104503" tIns="0" rIns="104503" bIns="0" rtlCol="0">
              <a:spAutoFit/>
            </a:bodyPr>
            <a:lstStyle/>
            <a:p>
              <a:r>
                <a:rPr lang="en-US" sz="2800" b="1" dirty="0">
                  <a:latin typeface="Arial" panose="020B0604020202020204" pitchFamily="34" charset="0"/>
                  <a:cs typeface="Arial" panose="020B0604020202020204" pitchFamily="34" charset="0"/>
                </a:rPr>
                <a:t>Figure 1.</a:t>
              </a:r>
              <a:r>
                <a:rPr lang="en-US" sz="2800" dirty="0">
                  <a:latin typeface="Arial" panose="020B0604020202020204" pitchFamily="34" charset="0"/>
                  <a:cs typeface="Arial" panose="020B0604020202020204" pitchFamily="34" charset="0"/>
                </a:rPr>
                <a:t> Toxicity score distribution of the toxicity endpoints</a:t>
              </a:r>
            </a:p>
          </p:txBody>
        </p:sp>
        <p:sp>
          <p:nvSpPr>
            <p:cNvPr id="2" name="TextBox 1">
              <a:extLst>
                <a:ext uri="{FF2B5EF4-FFF2-40B4-BE49-F238E27FC236}">
                  <a16:creationId xmlns:a16="http://schemas.microsoft.com/office/drawing/2014/main" id="{08024A7A-1A65-865A-1D84-BF598A58C392}"/>
                </a:ext>
              </a:extLst>
            </p:cNvPr>
            <p:cNvSpPr txBox="1"/>
            <p:nvPr/>
          </p:nvSpPr>
          <p:spPr>
            <a:xfrm>
              <a:off x="24291610" y="16587407"/>
              <a:ext cx="13792265" cy="1993720"/>
            </a:xfrm>
            <a:prstGeom prst="rect">
              <a:avLst/>
            </a:prstGeom>
            <a:noFill/>
          </p:spPr>
          <p:txBody>
            <a:bodyPr wrap="square" rtlCol="0">
              <a:spAutoFit/>
            </a:bodyPr>
            <a:lstStyle/>
            <a:p>
              <a:pPr algn="just"/>
              <a:r>
                <a:rPr lang="en-US" sz="2800" b="1" dirty="0">
                  <a:latin typeface="Arial" panose="020B0604020202020204" pitchFamily="34" charset="0"/>
                  <a:cs typeface="Arial" panose="020B0604020202020204" pitchFamily="34" charset="0"/>
                </a:rPr>
                <a:t>Figure 3, </a:t>
              </a:r>
              <a:r>
                <a:rPr lang="en-US" sz="2800" dirty="0">
                  <a:latin typeface="Arial" panose="020B0604020202020204" pitchFamily="34" charset="0"/>
                  <a:cs typeface="Arial" panose="020B0604020202020204" pitchFamily="34" charset="0"/>
                </a:rPr>
                <a:t>displays the ROC curve, indicating an area under the receiver operating characteristic (ROC) curve (AUC) of 0.884. This signifies our model's robust discriminatory ability in effectively distinguishing between positive and negative cases of hepatotoxicity, , with a sensitivity of 0.75 and specificity of 0.92.</a:t>
              </a:r>
            </a:p>
          </p:txBody>
        </p:sp>
        <p:sp>
          <p:nvSpPr>
            <p:cNvPr id="7" name="TextBox 6">
              <a:extLst>
                <a:ext uri="{FF2B5EF4-FFF2-40B4-BE49-F238E27FC236}">
                  <a16:creationId xmlns:a16="http://schemas.microsoft.com/office/drawing/2014/main" id="{7D2EDB2A-C08D-3675-CA9D-B24EB4843918}"/>
                </a:ext>
              </a:extLst>
            </p:cNvPr>
            <p:cNvSpPr txBox="1"/>
            <p:nvPr/>
          </p:nvSpPr>
          <p:spPr>
            <a:xfrm>
              <a:off x="24291610" y="15235052"/>
              <a:ext cx="13792265" cy="1260430"/>
            </a:xfrm>
            <a:prstGeom prst="rect">
              <a:avLst/>
            </a:prstGeom>
            <a:noFill/>
          </p:spPr>
          <p:txBody>
            <a:bodyPr wrap="square" rtlCol="0">
              <a:spAutoFit/>
            </a:bodyPr>
            <a:lstStyle/>
            <a:p>
              <a:pPr algn="just"/>
              <a:r>
                <a:rPr lang="en-US" sz="2800" b="1" dirty="0">
                  <a:latin typeface="Arial" panose="020B0604020202020204" pitchFamily="34" charset="0"/>
                  <a:cs typeface="Arial" panose="020B0604020202020204" pitchFamily="34" charset="0"/>
                </a:rPr>
                <a:t>In Figure 2</a:t>
              </a:r>
              <a:r>
                <a:rPr lang="en-US" sz="2800" dirty="0">
                  <a:latin typeface="Arial" panose="020B0604020202020204" pitchFamily="34" charset="0"/>
                  <a:cs typeface="Arial" panose="020B0604020202020204" pitchFamily="34" charset="0"/>
                </a:rPr>
                <a:t>, the contributions of the top 20 predictor variables to the Random Forest model development are depicted, highlighting the key factors driving the model's predictive accuracy. </a:t>
              </a:r>
            </a:p>
          </p:txBody>
        </p:sp>
        <p:sp>
          <p:nvSpPr>
            <p:cNvPr id="17" name="Abstract-Text">
              <a:extLst>
                <a:ext uri="{FF2B5EF4-FFF2-40B4-BE49-F238E27FC236}">
                  <a16:creationId xmlns:a16="http://schemas.microsoft.com/office/drawing/2014/main" id="{969705B3-8F9B-B9CA-8128-E5CA59A98326}"/>
                </a:ext>
              </a:extLst>
            </p:cNvPr>
            <p:cNvSpPr txBox="1">
              <a:spLocks/>
            </p:cNvSpPr>
            <p:nvPr/>
          </p:nvSpPr>
          <p:spPr>
            <a:xfrm>
              <a:off x="-23192" y="8221133"/>
              <a:ext cx="12350658" cy="14030454"/>
            </a:xfrm>
            <a:prstGeom prst="rect">
              <a:avLst/>
            </a:prstGeom>
            <a:noFill/>
          </p:spPr>
          <p:txBody>
            <a:bodyPr wrap="square" lIns="104503" tIns="104503" rIns="104503" bIns="0" rtlCol="0">
              <a:noAutofit/>
            </a:bodyPr>
            <a:lstStyle/>
            <a:p>
              <a:pPr algn="just"/>
              <a:r>
                <a:rPr lang="en-US" sz="2800" dirty="0">
                  <a:latin typeface="Arial" panose="020B0604020202020204" pitchFamily="34" charset="0"/>
                  <a:cs typeface="Arial" panose="020B0604020202020204" pitchFamily="34" charset="0"/>
                </a:rPr>
                <a:t>CDER has established collaborative agreements with industry consortia, i.e., PHUSE and BioCelerate, to develop and publicize novel methods of extracting value from SEND datasets. An R package, sendigR, was collaboratively developed for use by all stakeholders with access to SEND datasets to facilitate large-scale cross-study analyses. Subsequent collaboration between FDA and BioCelerate led to the development of scoring methods for normalization of toxicology study endpoints, facilitating comparison of results across studies. These score values have been used to develop machine learning models trained on manually labeled datasets to characterize toxicological profiles from SEND datasets that may be used to develop quantitative structure activity relationship (QSAR) models. </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Liver was selected as the first general toxicology study endpoint to be addressed primarily because it plays important functional roles in filtering blood and nutrients ingested into the digestive tract leaving it more susceptible to the exposure of toxic agents than other organs.  Indeed, drug-induced hepatotoxicity accounts for greater than 50% of acute liver failure cases in the United States and has been the cause for post-market attrition of several pharmaceuticals.</a:t>
              </a:r>
            </a:p>
            <a:p>
              <a:pPr algn="just"/>
              <a:endParaRPr lang="en-US" sz="2800" dirty="0">
                <a:latin typeface="Arial" panose="020B0604020202020204" pitchFamily="34" charset="0"/>
                <a:cs typeface="Arial" panose="020B0604020202020204" pitchFamily="34" charset="0"/>
              </a:endParaRPr>
            </a:p>
            <a:p>
              <a:pPr algn="just"/>
              <a:r>
                <a:rPr lang="en-US" sz="2800" dirty="0">
                  <a:latin typeface="Arial" panose="020B0604020202020204" pitchFamily="34" charset="0"/>
                  <a:cs typeface="Arial" panose="020B0604020202020204" pitchFamily="34" charset="0"/>
                </a:rPr>
                <a:t>Herein, we present a workflow to leverage data across SEND studies that have been reviewed by experts to diagnose target organs of toxicity. The workflow model the relationship between the diagnosis of liver as a target organ for each study and normalized score values for hepatotoxicity study endpoints, i.e. body weights, liver weights, liver function test results, and liver histopathology findings. This model can then be used to assess the strength of hepatotoxicity signal in SEND-formatted toxicology study data facilitating the development of QSAR models to predict the propensity of a molecule to induce hepatoxicity in animal models based upon its chemical structure. In the future, this workflow could be amended and improved with the submission and incorporation of new SEND data, as well as be extend to other complex toxicity endpoints (e.g., Kidney, Heart, Lung, etc.) .</a:t>
              </a:r>
            </a:p>
            <a:p>
              <a:pPr algn="just"/>
              <a:endParaRPr lang="en-US" sz="28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37BADB3D-88E6-4B48-C6C3-7F0E894C6B07}"/>
                </a:ext>
              </a:extLst>
            </p:cNvPr>
            <p:cNvSpPr txBox="1"/>
            <p:nvPr/>
          </p:nvSpPr>
          <p:spPr>
            <a:xfrm>
              <a:off x="178433" y="3774355"/>
              <a:ext cx="1836633" cy="518913"/>
            </a:xfrm>
            <a:prstGeom prst="rect">
              <a:avLst/>
            </a:prstGeom>
            <a:noFill/>
          </p:spPr>
          <p:txBody>
            <a:bodyPr wrap="square" rtlCol="0">
              <a:spAutoFit/>
            </a:bodyPr>
            <a:lstStyle/>
            <a:p>
              <a:r>
                <a:rPr lang="en-US" sz="3200" dirty="0">
                  <a:solidFill>
                    <a:schemeClr val="bg1"/>
                  </a:solidFill>
                  <a:latin typeface="Arial" panose="020B0604020202020204" pitchFamily="34" charset="0"/>
                  <a:cs typeface="Arial" panose="020B0604020202020204" pitchFamily="34" charset="0"/>
                </a:rPr>
                <a:t>PP13</a:t>
              </a:r>
            </a:p>
          </p:txBody>
        </p:sp>
        <p:pic>
          <p:nvPicPr>
            <p:cNvPr id="9" name="Picture 8">
              <a:extLst>
                <a:ext uri="{FF2B5EF4-FFF2-40B4-BE49-F238E27FC236}">
                  <a16:creationId xmlns:a16="http://schemas.microsoft.com/office/drawing/2014/main" id="{ADA8D365-BE35-3A95-6650-2E96382EAC59}"/>
                </a:ext>
              </a:extLst>
            </p:cNvPr>
            <p:cNvPicPr>
              <a:picLocks noChangeAspect="1"/>
            </p:cNvPicPr>
            <p:nvPr/>
          </p:nvPicPr>
          <p:blipFill>
            <a:blip r:embed="rId6"/>
            <a:stretch>
              <a:fillRect/>
            </a:stretch>
          </p:blipFill>
          <p:spPr>
            <a:xfrm>
              <a:off x="12630616" y="20761598"/>
              <a:ext cx="11044703" cy="6909421"/>
            </a:xfrm>
            <a:prstGeom prst="rect">
              <a:avLst/>
            </a:prstGeom>
          </p:spPr>
        </p:pic>
      </p:grpSp>
    </p:spTree>
    <p:extLst>
      <p:ext uri="{BB962C8B-B14F-4D97-AF65-F5344CB8AC3E}">
        <p14:creationId xmlns:p14="http://schemas.microsoft.com/office/powerpoint/2010/main" val="672154557"/>
      </p:ext>
    </p:extLst>
  </p:cSld>
  <p:clrMapOvr>
    <a:masterClrMapping/>
  </p:clrMapOvr>
  <mc:AlternateContent xmlns:mc="http://schemas.openxmlformats.org/markup-compatibility/2006" xmlns:p14="http://schemas.microsoft.com/office/powerpoint/2010/main">
    <mc:Choice Requires="p14">
      <p:transition spd="slow" p14:dur="2000" advTm="284550"/>
    </mc:Choice>
    <mc:Fallback xmlns="">
      <p:transition spd="slow" advTm="284550"/>
    </mc:Fallback>
  </mc:AlternateContent>
</p:sld>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36043</TotalTime>
  <Words>1055</Words>
  <Application>Microsoft Office PowerPoint</Application>
  <PresentationFormat>Custom</PresentationFormat>
  <Paragraphs>29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How To Make A Scientific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Prodhan, Md Aminul Islam *</cp:lastModifiedBy>
  <cp:revision>829</cp:revision>
  <cp:lastPrinted>2019-04-02T18:44:38Z</cp:lastPrinted>
  <dcterms:created xsi:type="dcterms:W3CDTF">2000-02-09T15:01:13Z</dcterms:created>
  <dcterms:modified xsi:type="dcterms:W3CDTF">2024-05-17T19:10:15Z</dcterms:modified>
  <cp:category>templates for scientific poster</cp:category>
</cp:coreProperties>
</file>