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9xWPJxLF7bmTLAH3pUYYA9/Hu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4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351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9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828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8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7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3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57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012354" y="669693"/>
            <a:ext cx="9144000" cy="122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/>
              <a:t>House Assistant For Children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-176623" y="5172644"/>
            <a:ext cx="312821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Aminul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Islam Bulbul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189-15-12040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DIU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2837328" y="5172644"/>
            <a:ext cx="237890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Amena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Begum Farha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183-15-11845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DIU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5075306" y="5172644"/>
            <a:ext cx="273735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Saurav Das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181-15-11851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DIU</a:t>
            </a:r>
            <a:endParaRPr dirty="0"/>
          </a:p>
        </p:txBody>
      </p:sp>
      <p:sp>
        <p:nvSpPr>
          <p:cNvPr id="6" name="Google Shape;87;p1">
            <a:extLst>
              <a:ext uri="{FF2B5EF4-FFF2-40B4-BE49-F238E27FC236}">
                <a16:creationId xmlns:a16="http://schemas.microsoft.com/office/drawing/2014/main" id="{AEA89010-8079-4C2B-824E-00E752556B89}"/>
              </a:ext>
            </a:extLst>
          </p:cNvPr>
          <p:cNvSpPr txBox="1"/>
          <p:nvPr/>
        </p:nvSpPr>
        <p:spPr>
          <a:xfrm>
            <a:off x="7812657" y="5172644"/>
            <a:ext cx="273735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Tamanna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Tasnim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Urmi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181-15-11858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DIU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Although the program will have some limitations, it may be considered functional and feasible if it can assist majority of the kids.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Performance Evaluation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Environment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Environment of the program will consist of House staff, Kids gesture and speech,  and the internet etc.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Actuators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Actuators will include the display and speakers of the host PC or phone.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Sensors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Sensors will include Camera, </a:t>
            </a:r>
            <a:r>
              <a:rPr lang="en-US" dirty="0" err="1"/>
              <a:t>Wifi</a:t>
            </a:r>
            <a:r>
              <a:rPr lang="en-US" dirty="0"/>
              <a:t> connection, GPS, Kids information and other associated databases 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program can be implemented using Python, C++, Java or any other object-oriented programming language.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Since humans behave in mysterious ways, it is near impossible to predict their mental condition with 100% accuracy. A Kid, at any point of his/her childhood, might grow boredom towards his/her assigned program. So, the helper program will have some obvious limitations.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211</Words>
  <Application>Microsoft Office PowerPoint</Application>
  <PresentationFormat>Widescreen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House Assistant For Children</vt:lpstr>
      <vt:lpstr>Introduction</vt:lpstr>
      <vt:lpstr>Performance Evaluation</vt:lpstr>
      <vt:lpstr>Environment</vt:lpstr>
      <vt:lpstr>Actuators</vt:lpstr>
      <vt:lpstr>Sensors</vt:lpstr>
      <vt:lpstr>Features</vt:lpstr>
      <vt:lpstr>Implementation</vt:lpstr>
      <vt:lpstr>Limitations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Assistant For Children</dc:title>
  <dc:creator>Fahim Faisal</dc:creator>
  <cp:lastModifiedBy>Saurav Das</cp:lastModifiedBy>
  <cp:revision>1</cp:revision>
  <dcterms:created xsi:type="dcterms:W3CDTF">2021-12-02T02:32:53Z</dcterms:created>
  <dcterms:modified xsi:type="dcterms:W3CDTF">2021-12-04T11:29:43Z</dcterms:modified>
</cp:coreProperties>
</file>