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60"/>
  </p:normalViewPr>
  <p:slideViewPr>
    <p:cSldViewPr snapToGrid="0">
      <p:cViewPr varScale="1">
        <p:scale>
          <a:sx n="117" d="100"/>
          <a:sy n="117" d="100"/>
        </p:scale>
        <p:origin x="12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8/16/2020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8B4B-A51F-44B4-98A0-4F1AE4592C53}"/>
              </a:ext>
            </a:extLst>
          </p:cNvPr>
          <p:cNvSpPr>
            <a:spLocks noGrp="1"/>
          </p:cNvSpPr>
          <p:nvPr>
            <p:ph type="ctrTitle"/>
          </p:nvPr>
        </p:nvSpPr>
        <p:spPr/>
        <p:txBody>
          <a:bodyPr/>
          <a:lstStyle/>
          <a:p>
            <a:r>
              <a:rPr lang="en-US" dirty="0"/>
              <a:t>Online Business Site</a:t>
            </a:r>
          </a:p>
        </p:txBody>
      </p:sp>
      <p:sp>
        <p:nvSpPr>
          <p:cNvPr id="3" name="Subtitle 2">
            <a:extLst>
              <a:ext uri="{FF2B5EF4-FFF2-40B4-BE49-F238E27FC236}">
                <a16:creationId xmlns:a16="http://schemas.microsoft.com/office/drawing/2014/main" id="{0D2A4194-6721-4DF8-AC7E-27DD3B87307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6352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CE28-7E08-4762-B6B5-86A143580A62}"/>
              </a:ext>
            </a:extLst>
          </p:cNvPr>
          <p:cNvSpPr>
            <a:spLocks noGrp="1"/>
          </p:cNvSpPr>
          <p:nvPr>
            <p:ph type="title"/>
          </p:nvPr>
        </p:nvSpPr>
        <p:spPr/>
        <p:txBody>
          <a:bodyPr/>
          <a:lstStyle/>
          <a:p>
            <a:r>
              <a:rPr lang="en-US" dirty="0"/>
              <a:t>Collection page</a:t>
            </a:r>
          </a:p>
        </p:txBody>
      </p:sp>
      <p:pic>
        <p:nvPicPr>
          <p:cNvPr id="5" name="Content Placeholder 4">
            <a:extLst>
              <a:ext uri="{FF2B5EF4-FFF2-40B4-BE49-F238E27FC236}">
                <a16:creationId xmlns:a16="http://schemas.microsoft.com/office/drawing/2014/main" id="{27434F1A-1629-4BF6-9852-0974507A40E2}"/>
              </a:ext>
            </a:extLst>
          </p:cNvPr>
          <p:cNvPicPr>
            <a:picLocks noGrp="1" noChangeAspect="1"/>
          </p:cNvPicPr>
          <p:nvPr>
            <p:ph idx="1"/>
          </p:nvPr>
        </p:nvPicPr>
        <p:blipFill>
          <a:blip r:embed="rId2"/>
          <a:stretch>
            <a:fillRect/>
          </a:stretch>
        </p:blipFill>
        <p:spPr>
          <a:xfrm>
            <a:off x="2481265" y="1731963"/>
            <a:ext cx="7219944" cy="4059237"/>
          </a:xfrm>
        </p:spPr>
      </p:pic>
    </p:spTree>
    <p:extLst>
      <p:ext uri="{BB962C8B-B14F-4D97-AF65-F5344CB8AC3E}">
        <p14:creationId xmlns:p14="http://schemas.microsoft.com/office/powerpoint/2010/main" val="283449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9FF9-AD2B-4654-834E-5A7703232252}"/>
              </a:ext>
            </a:extLst>
          </p:cNvPr>
          <p:cNvSpPr>
            <a:spLocks noGrp="1"/>
          </p:cNvSpPr>
          <p:nvPr>
            <p:ph type="title"/>
          </p:nvPr>
        </p:nvSpPr>
        <p:spPr/>
        <p:txBody>
          <a:bodyPr/>
          <a:lstStyle/>
          <a:p>
            <a:r>
              <a:rPr lang="en-US" dirty="0"/>
              <a:t>Product page</a:t>
            </a:r>
          </a:p>
        </p:txBody>
      </p:sp>
      <p:pic>
        <p:nvPicPr>
          <p:cNvPr id="5" name="Content Placeholder 4">
            <a:extLst>
              <a:ext uri="{FF2B5EF4-FFF2-40B4-BE49-F238E27FC236}">
                <a16:creationId xmlns:a16="http://schemas.microsoft.com/office/drawing/2014/main" id="{26EA49C1-2BB1-4986-93FF-61C27B256462}"/>
              </a:ext>
            </a:extLst>
          </p:cNvPr>
          <p:cNvPicPr>
            <a:picLocks noGrp="1" noChangeAspect="1"/>
          </p:cNvPicPr>
          <p:nvPr>
            <p:ph idx="1"/>
          </p:nvPr>
        </p:nvPicPr>
        <p:blipFill>
          <a:blip r:embed="rId2"/>
          <a:stretch>
            <a:fillRect/>
          </a:stretch>
        </p:blipFill>
        <p:spPr>
          <a:xfrm>
            <a:off x="2481265" y="1731963"/>
            <a:ext cx="7219944" cy="4059237"/>
          </a:xfrm>
        </p:spPr>
      </p:pic>
    </p:spTree>
    <p:extLst>
      <p:ext uri="{BB962C8B-B14F-4D97-AF65-F5344CB8AC3E}">
        <p14:creationId xmlns:p14="http://schemas.microsoft.com/office/powerpoint/2010/main" val="44698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77DB-1C5F-4ABF-938C-1AC87B668C3D}"/>
              </a:ext>
            </a:extLst>
          </p:cNvPr>
          <p:cNvSpPr>
            <a:spLocks noGrp="1"/>
          </p:cNvSpPr>
          <p:nvPr>
            <p:ph type="title"/>
          </p:nvPr>
        </p:nvSpPr>
        <p:spPr/>
        <p:txBody>
          <a:bodyPr/>
          <a:lstStyle/>
          <a:p>
            <a:r>
              <a:rPr lang="en-US" dirty="0"/>
              <a:t>Product page</a:t>
            </a:r>
          </a:p>
        </p:txBody>
      </p:sp>
      <p:pic>
        <p:nvPicPr>
          <p:cNvPr id="5" name="Content Placeholder 4">
            <a:extLst>
              <a:ext uri="{FF2B5EF4-FFF2-40B4-BE49-F238E27FC236}">
                <a16:creationId xmlns:a16="http://schemas.microsoft.com/office/drawing/2014/main" id="{A304908A-B5ED-46B9-B42C-83B59FEB05B6}"/>
              </a:ext>
            </a:extLst>
          </p:cNvPr>
          <p:cNvPicPr>
            <a:picLocks noGrp="1" noChangeAspect="1"/>
          </p:cNvPicPr>
          <p:nvPr>
            <p:ph idx="1"/>
          </p:nvPr>
        </p:nvPicPr>
        <p:blipFill>
          <a:blip r:embed="rId2"/>
          <a:stretch>
            <a:fillRect/>
          </a:stretch>
        </p:blipFill>
        <p:spPr>
          <a:xfrm>
            <a:off x="2481265" y="1731963"/>
            <a:ext cx="7219944" cy="4059237"/>
          </a:xfrm>
        </p:spPr>
      </p:pic>
    </p:spTree>
    <p:extLst>
      <p:ext uri="{BB962C8B-B14F-4D97-AF65-F5344CB8AC3E}">
        <p14:creationId xmlns:p14="http://schemas.microsoft.com/office/powerpoint/2010/main" val="396838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2D20-1248-4B3E-9221-CCAD492D3242}"/>
              </a:ext>
            </a:extLst>
          </p:cNvPr>
          <p:cNvSpPr>
            <a:spLocks noGrp="1"/>
          </p:cNvSpPr>
          <p:nvPr>
            <p:ph type="title"/>
          </p:nvPr>
        </p:nvSpPr>
        <p:spPr/>
        <p:txBody>
          <a:bodyPr/>
          <a:lstStyle/>
          <a:p>
            <a:r>
              <a:rPr lang="en-US" dirty="0"/>
              <a:t>Subscription page</a:t>
            </a:r>
          </a:p>
        </p:txBody>
      </p:sp>
      <p:pic>
        <p:nvPicPr>
          <p:cNvPr id="5" name="Content Placeholder 4">
            <a:extLst>
              <a:ext uri="{FF2B5EF4-FFF2-40B4-BE49-F238E27FC236}">
                <a16:creationId xmlns:a16="http://schemas.microsoft.com/office/drawing/2014/main" id="{CA004732-2806-4DA9-A577-50C8D1A3BBC8}"/>
              </a:ext>
            </a:extLst>
          </p:cNvPr>
          <p:cNvPicPr>
            <a:picLocks noGrp="1" noChangeAspect="1"/>
          </p:cNvPicPr>
          <p:nvPr>
            <p:ph idx="1"/>
          </p:nvPr>
        </p:nvPicPr>
        <p:blipFill>
          <a:blip r:embed="rId2"/>
          <a:stretch>
            <a:fillRect/>
          </a:stretch>
        </p:blipFill>
        <p:spPr>
          <a:xfrm>
            <a:off x="2481265" y="1731963"/>
            <a:ext cx="7219944" cy="4059237"/>
          </a:xfrm>
        </p:spPr>
      </p:pic>
    </p:spTree>
    <p:extLst>
      <p:ext uri="{BB962C8B-B14F-4D97-AF65-F5344CB8AC3E}">
        <p14:creationId xmlns:p14="http://schemas.microsoft.com/office/powerpoint/2010/main" val="924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355A-B161-4B37-A047-89D2D0F9C93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29A4576-8822-4368-8B3C-56D23D0FBB72}"/>
              </a:ext>
            </a:extLst>
          </p:cNvPr>
          <p:cNvSpPr>
            <a:spLocks noGrp="1"/>
          </p:cNvSpPr>
          <p:nvPr>
            <p:ph idx="1"/>
          </p:nvPr>
        </p:nvSpPr>
        <p:spPr/>
        <p:txBody>
          <a:bodyPr>
            <a:normAutofit/>
          </a:bodyPr>
          <a:lstStyle/>
          <a:p>
            <a:pPr marL="36900" indent="0" algn="ctr">
              <a:buNone/>
            </a:pPr>
            <a:r>
              <a:rPr lang="en-US" sz="9600">
                <a:latin typeface="Algerian" panose="04020705040A02060702" pitchFamily="82" charset="0"/>
              </a:rPr>
              <a:t>Thank you</a:t>
            </a:r>
          </a:p>
        </p:txBody>
      </p:sp>
    </p:spTree>
    <p:extLst>
      <p:ext uri="{BB962C8B-B14F-4D97-AF65-F5344CB8AC3E}">
        <p14:creationId xmlns:p14="http://schemas.microsoft.com/office/powerpoint/2010/main" val="244105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0099-F89E-4CDF-ACC3-130AAC3B16CA}"/>
              </a:ext>
            </a:extLst>
          </p:cNvPr>
          <p:cNvSpPr>
            <a:spLocks noGrp="1"/>
          </p:cNvSpPr>
          <p:nvPr>
            <p:ph type="title"/>
          </p:nvPr>
        </p:nvSpPr>
        <p:spPr/>
        <p:txBody>
          <a:bodyPr/>
          <a:lstStyle/>
          <a:p>
            <a:r>
              <a:rPr lang="en-US" dirty="0"/>
              <a:t>Group members </a:t>
            </a:r>
          </a:p>
        </p:txBody>
      </p:sp>
      <p:sp>
        <p:nvSpPr>
          <p:cNvPr id="3" name="Content Placeholder 2">
            <a:extLst>
              <a:ext uri="{FF2B5EF4-FFF2-40B4-BE49-F238E27FC236}">
                <a16:creationId xmlns:a16="http://schemas.microsoft.com/office/drawing/2014/main" id="{7FF14780-A568-410F-997F-7AAFE08BD789}"/>
              </a:ext>
            </a:extLst>
          </p:cNvPr>
          <p:cNvSpPr>
            <a:spLocks noGrp="1"/>
          </p:cNvSpPr>
          <p:nvPr>
            <p:ph idx="1"/>
          </p:nvPr>
        </p:nvSpPr>
        <p:spPr/>
        <p:txBody>
          <a:bodyPr/>
          <a:lstStyle/>
          <a:p>
            <a:r>
              <a:rPr lang="en-US" dirty="0"/>
              <a:t>SK. Tanvir Ahmed – 172-15-9614 </a:t>
            </a:r>
          </a:p>
          <a:p>
            <a:r>
              <a:rPr lang="en-US" dirty="0" err="1"/>
              <a:t>Shaibal</a:t>
            </a:r>
            <a:r>
              <a:rPr lang="en-US" dirty="0"/>
              <a:t> Barman – 163-15-8472</a:t>
            </a:r>
          </a:p>
          <a:p>
            <a:r>
              <a:rPr lang="en-US" dirty="0"/>
              <a:t>Fahim Ahmed </a:t>
            </a:r>
            <a:r>
              <a:rPr lang="en-US" dirty="0" err="1"/>
              <a:t>Turza</a:t>
            </a:r>
            <a:r>
              <a:rPr lang="en-US" dirty="0"/>
              <a:t> – 163-15-784</a:t>
            </a:r>
          </a:p>
          <a:p>
            <a:r>
              <a:rPr lang="en-US" dirty="0"/>
              <a:t>MD. </a:t>
            </a:r>
            <a:r>
              <a:rPr lang="en-US" dirty="0" err="1"/>
              <a:t>Aminul</a:t>
            </a:r>
            <a:r>
              <a:rPr lang="en-US" dirty="0"/>
              <a:t> Islam – 163-15-8539</a:t>
            </a:r>
          </a:p>
          <a:p>
            <a:r>
              <a:rPr lang="en-US" dirty="0" err="1"/>
              <a:t>Nurnoshin</a:t>
            </a:r>
            <a:r>
              <a:rPr lang="en-US" dirty="0"/>
              <a:t> sultana – 153-155-6674</a:t>
            </a:r>
          </a:p>
        </p:txBody>
      </p:sp>
    </p:spTree>
    <p:extLst>
      <p:ext uri="{BB962C8B-B14F-4D97-AF65-F5344CB8AC3E}">
        <p14:creationId xmlns:p14="http://schemas.microsoft.com/office/powerpoint/2010/main" val="330969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E55E-4FD4-42CC-AEB9-653FE5B6DE68}"/>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0A8A1D86-EB41-47F2-9765-7DB723A31F2B}"/>
              </a:ext>
            </a:extLst>
          </p:cNvPr>
          <p:cNvSpPr>
            <a:spLocks noGrp="1"/>
          </p:cNvSpPr>
          <p:nvPr>
            <p:ph idx="1"/>
          </p:nvPr>
        </p:nvSpPr>
        <p:spPr/>
        <p:txBody>
          <a:bodyPr/>
          <a:lstStyle/>
          <a:p>
            <a:r>
              <a:rPr lang="en-US" dirty="0"/>
              <a:t>As we all know now the world has become online. Everything can be done online. Even business. As a matter of fact online business has become much more efficient than offline business. People like to do their shopping or any kind of marketing through online. That’s why we have come with this online business site. As the world is progressing everything is becoming online. So in time online business will be very much successful in any kind of field. </a:t>
            </a:r>
          </a:p>
        </p:txBody>
      </p:sp>
    </p:spTree>
    <p:extLst>
      <p:ext uri="{BB962C8B-B14F-4D97-AF65-F5344CB8AC3E}">
        <p14:creationId xmlns:p14="http://schemas.microsoft.com/office/powerpoint/2010/main" val="42436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F294-0322-4A31-9536-A5F72D268B3D}"/>
              </a:ext>
            </a:extLst>
          </p:cNvPr>
          <p:cNvSpPr>
            <a:spLocks noGrp="1"/>
          </p:cNvSpPr>
          <p:nvPr>
            <p:ph type="title"/>
          </p:nvPr>
        </p:nvSpPr>
        <p:spPr/>
        <p:txBody>
          <a:bodyPr/>
          <a:lstStyle/>
          <a:p>
            <a:r>
              <a:rPr lang="en-US" dirty="0"/>
              <a:t>Scope </a:t>
            </a:r>
          </a:p>
        </p:txBody>
      </p:sp>
      <p:sp>
        <p:nvSpPr>
          <p:cNvPr id="3" name="Content Placeholder 2">
            <a:extLst>
              <a:ext uri="{FF2B5EF4-FFF2-40B4-BE49-F238E27FC236}">
                <a16:creationId xmlns:a16="http://schemas.microsoft.com/office/drawing/2014/main" id="{E033A3A3-17FD-4036-9977-744EB9318BEE}"/>
              </a:ext>
            </a:extLst>
          </p:cNvPr>
          <p:cNvSpPr>
            <a:spLocks noGrp="1"/>
          </p:cNvSpPr>
          <p:nvPr>
            <p:ph idx="1"/>
          </p:nvPr>
        </p:nvSpPr>
        <p:spPr/>
        <p:txBody>
          <a:bodyPr/>
          <a:lstStyle/>
          <a:p>
            <a:r>
              <a:rPr lang="en-US" sz="2000" dirty="0"/>
              <a:t>The user can registration by their own email with return a verification mail.</a:t>
            </a:r>
          </a:p>
          <a:p>
            <a:r>
              <a:rPr lang="en-US" dirty="0"/>
              <a:t>User can easily shop through our site and also in reasonable price.</a:t>
            </a:r>
          </a:p>
          <a:p>
            <a:r>
              <a:rPr lang="en-US" dirty="0"/>
              <a:t>They can customize their </a:t>
            </a:r>
            <a:r>
              <a:rPr lang="en-US" dirty="0" err="1"/>
              <a:t>favourite</a:t>
            </a:r>
            <a:r>
              <a:rPr lang="en-US" dirty="0"/>
              <a:t> list as per their choice.</a:t>
            </a:r>
          </a:p>
          <a:p>
            <a:r>
              <a:rPr lang="en-US" dirty="0"/>
              <a:t>They can verify and reset password with strong security.</a:t>
            </a:r>
          </a:p>
          <a:p>
            <a:r>
              <a:rPr lang="en-US" sz="2000" dirty="0"/>
              <a:t>User can view the Profile data and can update it by using his own account.</a:t>
            </a:r>
          </a:p>
          <a:p>
            <a:endParaRPr lang="en-US" dirty="0"/>
          </a:p>
        </p:txBody>
      </p:sp>
    </p:spTree>
    <p:extLst>
      <p:ext uri="{BB962C8B-B14F-4D97-AF65-F5344CB8AC3E}">
        <p14:creationId xmlns:p14="http://schemas.microsoft.com/office/powerpoint/2010/main" val="348527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87E6-B574-4FE3-B69D-928A5494CEB6}"/>
              </a:ext>
            </a:extLst>
          </p:cNvPr>
          <p:cNvSpPr>
            <a:spLocks noGrp="1"/>
          </p:cNvSpPr>
          <p:nvPr>
            <p:ph type="title"/>
          </p:nvPr>
        </p:nvSpPr>
        <p:spPr/>
        <p:txBody>
          <a:bodyPr/>
          <a:lstStyle/>
          <a:p>
            <a:r>
              <a:rPr lang="en-US" dirty="0"/>
              <a:t>Purpose </a:t>
            </a:r>
          </a:p>
        </p:txBody>
      </p:sp>
      <p:sp>
        <p:nvSpPr>
          <p:cNvPr id="3" name="Content Placeholder 2">
            <a:extLst>
              <a:ext uri="{FF2B5EF4-FFF2-40B4-BE49-F238E27FC236}">
                <a16:creationId xmlns:a16="http://schemas.microsoft.com/office/drawing/2014/main" id="{98C41B97-AAF4-4AF8-B99D-287341EDC858}"/>
              </a:ext>
            </a:extLst>
          </p:cNvPr>
          <p:cNvSpPr>
            <a:spLocks noGrp="1"/>
          </p:cNvSpPr>
          <p:nvPr>
            <p:ph idx="1"/>
          </p:nvPr>
        </p:nvSpPr>
        <p:spPr/>
        <p:txBody>
          <a:bodyPr/>
          <a:lstStyle/>
          <a:p>
            <a:r>
              <a:rPr lang="en-US" dirty="0"/>
              <a:t>To help start up companies to do branding and selling product.</a:t>
            </a:r>
          </a:p>
          <a:p>
            <a:r>
              <a:rPr lang="en-US" dirty="0"/>
              <a:t>To make an easier and effective online business platform.</a:t>
            </a:r>
          </a:p>
          <a:p>
            <a:r>
              <a:rPr lang="en-US" dirty="0"/>
              <a:t>To make it as user friendly as possible.</a:t>
            </a:r>
          </a:p>
          <a:p>
            <a:r>
              <a:rPr lang="en-US" dirty="0"/>
              <a:t>To present products with reasonable price as possible to save cost</a:t>
            </a:r>
          </a:p>
          <a:p>
            <a:endParaRPr lang="en-US" dirty="0"/>
          </a:p>
          <a:p>
            <a:endParaRPr lang="en-US" dirty="0"/>
          </a:p>
          <a:p>
            <a:endParaRPr lang="en-US" dirty="0"/>
          </a:p>
        </p:txBody>
      </p:sp>
    </p:spTree>
    <p:extLst>
      <p:ext uri="{BB962C8B-B14F-4D97-AF65-F5344CB8AC3E}">
        <p14:creationId xmlns:p14="http://schemas.microsoft.com/office/powerpoint/2010/main" val="399659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2EBF-5087-49A1-A87A-EAC0CEB60847}"/>
              </a:ext>
            </a:extLst>
          </p:cNvPr>
          <p:cNvSpPr>
            <a:spLocks noGrp="1"/>
          </p:cNvSpPr>
          <p:nvPr>
            <p:ph type="title"/>
          </p:nvPr>
        </p:nvSpPr>
        <p:spPr/>
        <p:txBody>
          <a:bodyPr/>
          <a:lstStyle/>
          <a:p>
            <a:r>
              <a:rPr lang="en-US" dirty="0"/>
              <a:t>Overall Description</a:t>
            </a:r>
          </a:p>
        </p:txBody>
      </p:sp>
      <p:sp>
        <p:nvSpPr>
          <p:cNvPr id="3" name="Content Placeholder 2">
            <a:extLst>
              <a:ext uri="{FF2B5EF4-FFF2-40B4-BE49-F238E27FC236}">
                <a16:creationId xmlns:a16="http://schemas.microsoft.com/office/drawing/2014/main" id="{D9C8B423-AE66-4858-921C-FDCA92D0DCF7}"/>
              </a:ext>
            </a:extLst>
          </p:cNvPr>
          <p:cNvSpPr>
            <a:spLocks noGrp="1"/>
          </p:cNvSpPr>
          <p:nvPr>
            <p:ph idx="1"/>
          </p:nvPr>
        </p:nvSpPr>
        <p:spPr/>
        <p:txBody>
          <a:bodyPr>
            <a:normAutofit fontScale="92500"/>
          </a:bodyPr>
          <a:lstStyle/>
          <a:p>
            <a:r>
              <a:rPr lang="en-US" dirty="0"/>
              <a:t>At first user should do the registration by their own email with a return verification mail. If any user forget their password then they can reset their password .A verification email will go to their account and then they can reset their password. User can see the login page after they register. Then they can see the home page of the website. Then they can see all the product that are up for sale. When the click on the product they like the full details about the product including the original price tag of the product will be shown. If they like the product and want to buy or order the product they will be directed to another page where more information will be asked such as their location, phone number, billing options. Every customer that want to buy anything will have to fill up all the information. User can see some more option when they press their account avatar. They can update their account password from the change password screen. They can Update their old password with a strong verification email. User can delete their own account from the account screen. A logout button will be provided to logout from the webpage.  </a:t>
            </a:r>
          </a:p>
          <a:p>
            <a:pPr marL="36900" indent="0">
              <a:buNone/>
            </a:pPr>
            <a:r>
              <a:rPr lang="en-US" dirty="0"/>
              <a:t> </a:t>
            </a:r>
          </a:p>
        </p:txBody>
      </p:sp>
    </p:spTree>
    <p:extLst>
      <p:ext uri="{BB962C8B-B14F-4D97-AF65-F5344CB8AC3E}">
        <p14:creationId xmlns:p14="http://schemas.microsoft.com/office/powerpoint/2010/main" val="29076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6100-5978-4CD1-8051-C41E98DB99A0}"/>
              </a:ext>
            </a:extLst>
          </p:cNvPr>
          <p:cNvSpPr>
            <a:spLocks noGrp="1"/>
          </p:cNvSpPr>
          <p:nvPr>
            <p:ph type="title"/>
          </p:nvPr>
        </p:nvSpPr>
        <p:spPr/>
        <p:txBody>
          <a:bodyPr/>
          <a:lstStyle/>
          <a:p>
            <a:r>
              <a:rPr lang="en-US" dirty="0"/>
              <a:t>Tools </a:t>
            </a:r>
          </a:p>
        </p:txBody>
      </p:sp>
      <p:sp>
        <p:nvSpPr>
          <p:cNvPr id="3" name="Content Placeholder 2">
            <a:extLst>
              <a:ext uri="{FF2B5EF4-FFF2-40B4-BE49-F238E27FC236}">
                <a16:creationId xmlns:a16="http://schemas.microsoft.com/office/drawing/2014/main" id="{FB465B29-20F8-4CEA-B1F7-9B84B330669B}"/>
              </a:ext>
            </a:extLst>
          </p:cNvPr>
          <p:cNvSpPr>
            <a:spLocks noGrp="1"/>
          </p:cNvSpPr>
          <p:nvPr>
            <p:ph idx="1"/>
          </p:nvPr>
        </p:nvSpPr>
        <p:spPr/>
        <p:txBody>
          <a:bodyPr/>
          <a:lstStyle/>
          <a:p>
            <a:r>
              <a:rPr lang="en-US" dirty="0"/>
              <a:t>HTML                  </a:t>
            </a:r>
          </a:p>
          <a:p>
            <a:r>
              <a:rPr lang="en-US" dirty="0"/>
              <a:t>CSS                  </a:t>
            </a:r>
          </a:p>
          <a:p>
            <a:r>
              <a:rPr lang="en-US" dirty="0"/>
              <a:t>Java Script</a:t>
            </a:r>
          </a:p>
        </p:txBody>
      </p:sp>
    </p:spTree>
    <p:extLst>
      <p:ext uri="{BB962C8B-B14F-4D97-AF65-F5344CB8AC3E}">
        <p14:creationId xmlns:p14="http://schemas.microsoft.com/office/powerpoint/2010/main" val="207475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872F-1689-4880-B16A-8FC6AE11F7BB}"/>
              </a:ext>
            </a:extLst>
          </p:cNvPr>
          <p:cNvSpPr>
            <a:spLocks noGrp="1"/>
          </p:cNvSpPr>
          <p:nvPr>
            <p:ph type="title"/>
          </p:nvPr>
        </p:nvSpPr>
        <p:spPr/>
        <p:txBody>
          <a:bodyPr/>
          <a:lstStyle/>
          <a:p>
            <a:r>
              <a:rPr lang="en-US" dirty="0"/>
              <a:t>Screenshots of website</a:t>
            </a:r>
          </a:p>
        </p:txBody>
      </p:sp>
      <p:pic>
        <p:nvPicPr>
          <p:cNvPr id="19" name="Content Placeholder 18">
            <a:extLst>
              <a:ext uri="{FF2B5EF4-FFF2-40B4-BE49-F238E27FC236}">
                <a16:creationId xmlns:a16="http://schemas.microsoft.com/office/drawing/2014/main" id="{A3614382-7FAF-4374-92C9-422E3C5625DC}"/>
              </a:ext>
            </a:extLst>
          </p:cNvPr>
          <p:cNvPicPr>
            <a:picLocks noGrp="1" noChangeAspect="1"/>
          </p:cNvPicPr>
          <p:nvPr>
            <p:ph idx="1"/>
          </p:nvPr>
        </p:nvPicPr>
        <p:blipFill>
          <a:blip r:embed="rId2"/>
          <a:stretch>
            <a:fillRect/>
          </a:stretch>
        </p:blipFill>
        <p:spPr>
          <a:xfrm>
            <a:off x="2481265" y="1731963"/>
            <a:ext cx="7219944" cy="4059237"/>
          </a:xfrm>
        </p:spPr>
      </p:pic>
    </p:spTree>
    <p:extLst>
      <p:ext uri="{BB962C8B-B14F-4D97-AF65-F5344CB8AC3E}">
        <p14:creationId xmlns:p14="http://schemas.microsoft.com/office/powerpoint/2010/main" val="1248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2C1D-1E66-4493-A987-6EF5163537FD}"/>
              </a:ext>
            </a:extLst>
          </p:cNvPr>
          <p:cNvSpPr>
            <a:spLocks noGrp="1"/>
          </p:cNvSpPr>
          <p:nvPr>
            <p:ph type="title"/>
          </p:nvPr>
        </p:nvSpPr>
        <p:spPr/>
        <p:txBody>
          <a:bodyPr/>
          <a:lstStyle/>
          <a:p>
            <a:r>
              <a:rPr lang="en-US" dirty="0"/>
              <a:t>Front page</a:t>
            </a:r>
          </a:p>
        </p:txBody>
      </p:sp>
      <p:pic>
        <p:nvPicPr>
          <p:cNvPr id="5" name="Content Placeholder 4">
            <a:extLst>
              <a:ext uri="{FF2B5EF4-FFF2-40B4-BE49-F238E27FC236}">
                <a16:creationId xmlns:a16="http://schemas.microsoft.com/office/drawing/2014/main" id="{3E388119-D7D3-4D7E-A707-E9B6E9B1E5C1}"/>
              </a:ext>
            </a:extLst>
          </p:cNvPr>
          <p:cNvPicPr>
            <a:picLocks noGrp="1" noChangeAspect="1"/>
          </p:cNvPicPr>
          <p:nvPr>
            <p:ph idx="1"/>
          </p:nvPr>
        </p:nvPicPr>
        <p:blipFill>
          <a:blip r:embed="rId2"/>
          <a:stretch>
            <a:fillRect/>
          </a:stretch>
        </p:blipFill>
        <p:spPr>
          <a:xfrm>
            <a:off x="2481265" y="1731963"/>
            <a:ext cx="7219944" cy="4059237"/>
          </a:xfrm>
        </p:spPr>
      </p:pic>
    </p:spTree>
    <p:extLst>
      <p:ext uri="{BB962C8B-B14F-4D97-AF65-F5344CB8AC3E}">
        <p14:creationId xmlns:p14="http://schemas.microsoft.com/office/powerpoint/2010/main" val="2793176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77</TotalTime>
  <Words>468</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Algerian</vt:lpstr>
      <vt:lpstr>Calisto MT</vt:lpstr>
      <vt:lpstr>Wingdings 2</vt:lpstr>
      <vt:lpstr>Slate</vt:lpstr>
      <vt:lpstr>Online Business Site</vt:lpstr>
      <vt:lpstr>Group members </vt:lpstr>
      <vt:lpstr>Introduction </vt:lpstr>
      <vt:lpstr>Scope </vt:lpstr>
      <vt:lpstr>Purpose </vt:lpstr>
      <vt:lpstr>Overall Description</vt:lpstr>
      <vt:lpstr>Tools </vt:lpstr>
      <vt:lpstr>Screenshots of website</vt:lpstr>
      <vt:lpstr>Front page</vt:lpstr>
      <vt:lpstr>Collection page</vt:lpstr>
      <vt:lpstr>Product page</vt:lpstr>
      <vt:lpstr>Product page</vt:lpstr>
      <vt:lpstr>Subscription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Business Site</dc:title>
  <dc:creator>Tanvir Ahmed</dc:creator>
  <cp:lastModifiedBy>Tanvir Ahmed</cp:lastModifiedBy>
  <cp:revision>7</cp:revision>
  <dcterms:created xsi:type="dcterms:W3CDTF">2020-08-16T16:30:09Z</dcterms:created>
  <dcterms:modified xsi:type="dcterms:W3CDTF">2020-08-16T18:02:49Z</dcterms:modified>
</cp:coreProperties>
</file>