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72" r:id="rId2"/>
    <p:sldId id="273" r:id="rId3"/>
    <p:sldId id="1068" r:id="rId4"/>
    <p:sldId id="274" r:id="rId5"/>
    <p:sldId id="275" r:id="rId6"/>
    <p:sldId id="276" r:id="rId7"/>
    <p:sldId id="277" r:id="rId8"/>
    <p:sldId id="278" r:id="rId9"/>
    <p:sldId id="279" r:id="rId10"/>
    <p:sldId id="293" r:id="rId11"/>
    <p:sldId id="280" r:id="rId12"/>
    <p:sldId id="281" r:id="rId13"/>
    <p:sldId id="282" r:id="rId14"/>
    <p:sldId id="283" r:id="rId15"/>
    <p:sldId id="285" r:id="rId16"/>
    <p:sldId id="284" r:id="rId17"/>
    <p:sldId id="286" r:id="rId18"/>
    <p:sldId id="290" r:id="rId19"/>
    <p:sldId id="292" r:id="rId20"/>
    <p:sldId id="288" r:id="rId21"/>
    <p:sldId id="291" r:id="rId22"/>
    <p:sldId id="294" r:id="rId23"/>
    <p:sldId id="289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rgbClr val="000000"/>
        </a:fontRef>
        <a:srgbClr val="000000"/>
      </a:tcTxStyle>
      <a:tcStyle>
        <a:tcBdr>
          <a:left>
            <a:ln w="12700" cmpd="sng">
              <a:solidFill>
                <a:srgbClr val="000000"/>
              </a:solidFill>
            </a:ln>
          </a:left>
          <a:right>
            <a:ln w="12700" cmpd="sng">
              <a:solidFill>
                <a:srgbClr val="000000"/>
              </a:solidFill>
            </a:ln>
          </a:right>
          <a:top>
            <a:ln w="12700" cmpd="sng">
              <a:solidFill>
                <a:srgbClr val="000000"/>
              </a:solidFill>
            </a:ln>
          </a:top>
          <a:bottom>
            <a:ln w="12700" cmpd="sng">
              <a:solidFill>
                <a:srgbClr val="000000"/>
              </a:solidFill>
            </a:ln>
          </a:bottom>
          <a:insideH>
            <a:ln w="12700" cmpd="sng">
              <a:solidFill>
                <a:srgbClr val="000000"/>
              </a:solidFill>
            </a:ln>
          </a:insideH>
          <a:insideV>
            <a:ln w="12700" cmpd="sng">
              <a:solidFill>
                <a:srgbClr val="000000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2" autoAdjust="0"/>
    <p:restoredTop sz="94660"/>
  </p:normalViewPr>
  <p:slideViewPr>
    <p:cSldViewPr snapToGrid="0">
      <p:cViewPr varScale="1">
        <p:scale>
          <a:sx n="75" d="100"/>
          <a:sy n="75" d="100"/>
        </p:scale>
        <p:origin x="1365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14:25:09.5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2998 24575,'3'51'0,"2"-1"0,3 0 0,21 75 0,-10-42 0,9 57 0,-12-55 0,50 159 0,-56-221 0,1-1 0,1 0 0,26 34 0,-25-37 0,0 1 0,-1 0 0,19 42 0,-27-47 0,0 0 0,-1 0 0,1 19 0,-3-21 0,0 0 0,1 0 0,1 0 0,0 0 0,7 14 0,-9-23 0,1-1 0,0 1 0,0-1 0,1 1 0,-1-1 0,1 0 0,0 0 0,-1 0 0,1 0 0,1-1 0,-1 1 0,0-1 0,1 0 0,-1 0 0,1 0 0,-1 0 0,1-1 0,0 1 0,0-1 0,0 0 0,5 1 0,-2-1 0,1 0 0,0 0 0,-1 0 0,1-1 0,-1 0 0,1-1 0,0 0 0,-1 0 0,1 0 0,-1-1 0,0 0 0,15-6 0,-12 2 0,0 0 0,0-1 0,-1 0 0,0 0 0,0-1 0,0 0 0,-1-1 0,11-14 0,-1-2 0,-1 0 0,-1-1 0,16-35 0,35-104 0,34-144-502,529-2346-5420,-569 2320 5772,-1-85-602,-55 358 678,-5 46 165,1 1-1,0 0 0,1-1 0,7-21 1,-9 36-36,1 0 0,-1 0 1,0 0-1,1 0 0,-1-1 0,1 1 1,-1 1-1,1-1 0,0 0 0,-1 0 1,1 0-1,0 0 0,0 0 1,-1 0-1,1 1 0,0-1 0,0 0 1,0 1-1,0-1 0,0 1 0,0-1 1,0 1-1,0-1 0,0 1 0,1 0 1,-1 0-1,0-1 0,2 1 1,3 0 73,0 1 0,0 0 0,-1 0 0,1 1 0,7 2 0,-7-2 8,298 114 3030,-121-43-3306,1015 380-1119,-1167-441 1462,-11-3-69,1-1 1,0-1-1,0-1 1,0-1 0,1-1-1,27 2 1,-30-6-6816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14:26:0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2151 1 24575,'-24'35'0,"-33"38"0,19-27 0,-101 122 0,-57 69-1006,-49 71-3017,-349 543 2069,61 37 960,303-434 1840,192-380 723,25-52-234,2 0-1,-16 44 0,23-47-1935,3-5-5430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14:26:04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24575,'72'47'0,"66"61"0,57 43 0,24 33-3121,8 11 3121,5 19 0,-4 3 0,-19-10 0,-28-24 0,-29-30 0,-35-37 825,-34-33-825,-26-28 549,-19-13-549,-16-11 0,-7-6 0,-6-7-6444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14:26:07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2090 1 24575,'-26'51'0,"-92"181"0,-61 158 0,-33 92-8322,-3 29 8322,20-40 0,12-57 0,8-44-708,4-38 708,2-33 78,24-51-78,34-59-394,31-57 394,25-39 3316,22-30-3316,16-23 2771,12-12-2771,6-13-4932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14:26:09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24575,'29'17'0,"95"65"0,90 65 0,68 83 0,6 46-5331,-23 9 5331,-46-18 0,-50-42 0,-50-51 831,-41-50-831,-30-43 1023,-22-30-1023,-17-20 0,-5-11 0,-3 0 2767,-2-4-10248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14:26:13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1930 0 24575,'-454'739'-1380,"306"-530"1033,-237 256 0,37-136 1229,319-302-477,1 2 1,-28 36 0,11-11-431,17-18 25,2 2 0,1 1 0,2 1 0,-23 56 0,-2 1 0,-128 248 0,163-316-91,2 0-1,-14 61 0,16-56-998,3-13-5736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14:26:15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24575,'61'124'0,"242"475"0,-248-495 0,98 174 0,-139-258 0,1 0 0,1 0 0,0-1 0,38 31 0,82 53 0,-113-90 0,0 0 0,1-2 0,44 16 0,6 2 0,159 55 0,-117-46 0,-92-29 0,-1 1 0,-1 2 0,0 0 0,0 1 0,-1 1 0,-1 1 0,0 1 0,-1 0 0,-1 2 0,-1 0 0,16 21 0,-19-21 0,-7-10 0,0 0 0,0 1 0,-1 0 0,0 1 0,-1-1 0,0 1 0,-1 0 0,4 11 0,0 7 0,-1-1 0,6 55 0,-13-76-124,1 0 0,0-1 0,0 1 0,1 0 0,-1-1 0,1 0-1,0 1 1,1-1 0,-1 0 0,5 6 0,3 4-6702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14:29:28.98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2149 24575,'93'1184'-1675,"-86"-723"3199,-7-457-1509,0 0 0,1-1 0,-1 1 0,1 0 0,-1 0 0,1 0 0,0-1 0,0 1 0,1 0 0,2 5-1,-3-8-14,0 0 0,0 1-1,0-1 1,-1 0 0,1 0-1,0 0 1,0-1 0,0 1-1,1 0 1,-1 0-1,0 0 1,0-1 0,0 1-1,0-1 1,1 1 0,-1-1-1,0 1 1,1-1 0,-1 0-1,0 0 1,1 1-1,-1-1 1,0 0 0,1 0-1,-1 0 1,0-1 0,1 1-1,-1 0 1,0 0-1,1-1 1,-1 1 0,0-1-1,0 1 1,1-1 0,1-1-1,7-5 1,-1 0 0,0 0 0,0-1 0,-1-1 0,1 1 0,-2-1 0,0-1 0,0 1 0,0-1 0,5-13 0,20-34 0,-3-1 0,-2-1 0,-3-2 0,-2 0 0,-3-2 0,-3 0 0,-3-1 0,-2 0 0,-4-1 0,0-72 0,-9-509-831,-2 309 415,1-1357 416,3 1686 0,-1 7 0,1 0 0,0 0 0,0 0 0,-1 0 0,1 0 0,0 0 0,0 0 0,0 0 0,0 0 0,0 0 0,0 0 0,0 0 0,1 0 0,-1 0 0,0 0 0,1 0 0,-1 0 0,0 0 0,1 0 0,-1 0 0,1 0 0,-1 0 0,1 0 0,0 1 0,-1-1 0,1 0 0,0 0 0,0 1 0,0-1 0,-1 0 0,1 1 0,0-1 0,0 1 0,0-1 0,0 1 0,0-1 0,1 1 0,80-9 0,109-8 0,101-11-239,1071-125-1105,-882 92-169,-418 55-2335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14:29:34.3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3005 24575,'15'105'0,"47"172"0,53 86 0,-61-210 0,46 144 0,-81-229 0,-3 1 0,11 96 0,-25-101 0,-2-46 0,1 1 0,3 23 0,-2-34 0,0-1 0,0 1 0,0-1 0,1 0 0,0 0 0,1 0 0,-1-1 0,1 1 0,6 5 0,12 15 0,2-2 0,34 28 0,18 18 0,-70-65 0,106 121 0,-97-107 0,0 2 0,-1 0 0,-1 0 0,16 37 0,-29-57 0,1 0 0,-1-1 0,1 1 0,0 0 0,0 0 0,0-1 0,0 1 0,0 0 0,0-1 0,0 1 0,1-1 0,-1 1 0,1-1 0,2 2 0,-3-3 0,0 0 0,1 0 0,-1 0 0,0 0 0,1 0 0,-1-1 0,0 1 0,1 0 0,-1-1 0,0 1 0,0-1 0,0 1 0,1-1 0,-1 0 0,0 1 0,0-1 0,0 0 0,0 0 0,0 0 0,0 0 0,0 0 0,-1 0 0,1 0 0,0 0 0,0 0 0,-1 0 0,1-2 0,14-17 0,-2 0 0,-1-2 0,0 0 0,-2 0 0,13-37 0,26-125 0,-22 50-368,16-235 0,-28-154-1347,-14 483 1650,-2-2243-3215,-5 821 3065,6 1440 1382,0 32 962,0 34 103,-3-21-2137,-1 0-1,-1-1 0,-1 1 1,-15 39-1,7-25-83,14-35-11,-4 9 0,0 0 0,1 1 0,0-1 0,-1 17 0,4-24 0,0 0 0,0 1 0,0-1 0,1 0 0,-1 0 0,1 0 0,0 0 0,0 0 0,1 0 0,-1 0 0,1 0 0,0 0 0,0-1 0,0 1 0,0-1 0,1 1 0,4 4 0,8 6 0,0-1 0,1 0 0,0-2 0,25 15 0,86 37 0,-114-57 0,472 192-1307,16-33 825,-437-145 482,28 10 0,1-3 0,149 21 0,-225-47 279,-1-1 0,1-1 0,0 0 0,22-5-1,21-2-1248,-38 7-5856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14:29:39.61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1570 24575,'25'87'0,"18"129"0,-14-57 0,-16-100 0,75 391 0,-36 8 0,-51-31 0,-3-188 0,1-235 0,2-1 0,-1 1 0,0 0 0,1-1 0,-1 1 0,1 0 0,2 4 0,-3-7 0,1-1 0,-1 1 0,0-1 0,0 1 0,1-1 0,-1 0 0,0 1 0,1-1 0,-1 0 0,0 1 0,1-1 0,-1 0 0,1 1 0,-1-1 0,0 0 0,1 0 0,-1 1 0,1-1 0,-1 0 0,1 0 0,-1 0 0,1 0 0,-1 1 0,2-1 0,-1-1 0,0 1 0,1 0 0,-1-1 0,0 1 0,0-1 0,1 1 0,-1-1 0,0 0 0,0 1 0,0-1 0,0 0 0,0 0 0,0 0 0,1-1 0,10-13 0,-1-1 0,0 0 0,-2 0 0,0-1 0,14-35 0,2-15 2,-3-1 1,-3 0-1,-3-1 0,-3-1 0,6-88 0,-9-369-105,-12 388-16,-5-1982 61,7 2119 69,0 0 1,0 0-1,0 0 0,1 0 0,-1 0 1,0 0-1,1 0 0,-1 0 1,1 0-1,0 0 0,0 1 1,0-1-1,0 0 0,0 0 1,0 0-1,0 1 0,0-1 1,1 1-1,-1-1 0,0 1 0,1-1 1,0 1-1,-1 0 0,4-2 1,5-1-17,0 0 1,0 1 0,0 0-1,17-2 1,-22 4 10,474-70-866,-94 17 256,38-21-517,-360 64-4485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14:29:46.2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3160 24575,'8'52'0,"26"92"0,-15-75 0,30 120 0,89 421 0,-135-575 0,-2-27 0,-1-1 0,1 1 0,0 0 0,1-1 0,0 1 0,0-1 0,0 1 0,6 11 0,5 4 0,-7-10 0,1-1 0,0 1 0,0-1 0,1-1 0,1 0 0,0 0 0,0-1 0,1 0 0,14 11 0,-21-19 0,-1-1 0,1 0 0,0 0 0,0 0 0,0 0 0,0 0 0,0 0 0,0-1 0,0 0 0,0 1 0,0-1 0,0 0 0,0-1 0,0 1 0,0 0 0,0-1 0,0 0 0,0 0 0,0 0 0,0 0 0,0 0 0,-1 0 0,1-1 0,0 1 0,-1-1 0,1 0 0,-1 0 0,4-3 0,4-5 0,0 0 0,0 0 0,-1-1 0,15-24 0,-9 10 0,-1-1 0,-2 0 0,0-1 0,-2 0 0,12-49 0,14-152 0,-4-562-1669,-63 252 1625,-33 2-51,4 42 10,26 0 47,35 392 38,-1 101 8,-1 1-1,1-1 1,0 0 0,0 1 0,0-1 0,0 0 0,1 0 0,-1 1-1,0-1 1,0 0 0,0 1 0,0-1 0,1 1 0,-1-1-1,0 0 1,1 1 0,-1-1 0,0 1 0,1-1 0,-1 0-1,1 1 1,-1-1 0,1 1 0,-1 0 0,1-1 0,-1 1-1,1-1 1,0 1 0,-1 0 0,1-1 0,-1 1 0,1 0 0,0 0-1,0-1 1,80-10 1090,91-18-1188,228-68-1,-286 66-333,550-159-3307,904-347 1149,-1419 478 2446,-65 23-442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14:25:17.64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2804 24575,'0'16'0,"6"154"0,-3-148 0,1 1 0,0-1 0,2-1 0,1 1 0,15 32 0,8 3 0,43 61 0,6 10 0,-67-104 0,0 1 0,-2 0 0,13 53 0,9 84 0,-25-116 0,10 130 0,-14-112 0,1-35 0,1 1 0,1-1 0,2 0 0,17 43 0,-15-43 0,1 28 0,-10-47 0,1 0 0,0 0 0,5 16 0,-7-25 0,1 0 0,-1 1 0,1-1 0,-1 0 0,1 0 0,0 0 0,-1 0 0,1 0 0,0 0 0,0 0 0,0 0 0,0 0 0,0 0 0,0 0 0,0-1 0,0 1 0,0 0 0,0-1 0,0 1 0,1-1 0,-1 1 0,0-1 0,2 1 0,0-1 0,-1 0 0,0 0 0,1 0 0,-1-1 0,1 1 0,-1-1 0,1 1 0,-1-1 0,0 0 0,0 0 0,4-2 0,3-2 0,1-1 0,-2 0 0,1-1 0,11-11 0,-6 3 0,-1-1 0,0 0 0,-1-1 0,0 0 0,-2-1 0,0 0 0,-1 0 0,-1-1 0,-1 0 0,0-1 0,-2 0 0,0 0 0,-1 0 0,1-26 0,15-74 0,-10 62 0,4-64 0,-10-491 0,-6 327 0,2-617 0,0 894 0,-1 5 0,1 1 0,0 0 0,0 0 0,0-1 0,0 1 0,1 0 0,-1 0 0,1-1 0,0 1 0,0 0 0,0 0 0,0 0 0,0 0 0,1 0 0,0 0 0,-1 1 0,4-5 0,4 0 0,0 1 0,0 0 0,0 1 0,1 0 0,-1 0 0,20-5 0,247-88 0,242-78-1054,138-58-3161,1973-957 2036,-2458 1099 1867,-74 38-119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14:29:49.5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2527 1 24575,'-55'0'0,"-115"0"0,-110 0 0,-66 0-4655,-21 0 4655,18 0 0,56 0 0,64 0 0,64 0 1313,55 0-1313,38 0 781,26 0-781,18 0 0,13 4 0,13 1 2466,16 1-2466,6-2-8096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14:29:51.1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2117 0 24575,'-188'0'0,"-1715"0"-1365,1878 0-5461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14:29:56.4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5009 24575,'64'391'0,"49"402"-4676,-24-163 3519,171 697 1558,-257-1314-382,13 48 1555,-3 1 1,10 122-1,-23-183-1555,0 1-1,0-1 1,0 0 0,1 1 0,-1-1 0,1 0-1,-1 1 1,1-1 0,-1 0 0,1 0-1,0 1 1,-1-1 0,1 0 0,0 0 0,0 0-1,0 0 1,0 0 0,0 0 0,0 0-1,0 0 1,0-1 0,0 1 0,1 0-1,-1-1 1,0 1 0,0 0 0,1-1 0,-1 0-1,0 1 1,1-1 0,-1 0 0,1 0-1,-1 1 1,0-1 0,1 0 0,-1-1 0,0 1-1,1 0 1,1-1 0,4 1-28,0-1 0,0-1 1,0 1-1,-1-1 1,1-1-1,10-4 0,-10 3 9,0-1 0,-1 0 0,1 0 0,-1-1 0,0 1 0,0-1 0,-1-1 0,0 1 0,0-1 0,0 0 0,5-13 0,5-11 0,16-50 0,-30 79 0,82-307 14,-26-14-197,25-655-2179,-47 415 1478,-1 0 955,-29 184 3273,-6-276-3344,0 626 0,1 21 0,-1 1 0,1-1 0,0 1 0,1-1 0,0 1 0,0-1 0,1 1 0,0 0 0,0-1 0,0 1 0,1 0 0,0 0 0,1 0 0,0 1 0,7-10 0,21-30 0,2 2 0,76-75 0,435-404-1130,284-216-3393,84-51 2636,-76 75-1137,-165 149 1853,-188 166-488,-172 151 1245,-140 121 414,-159 119 137,0 0 1,0 1 0,15-7-1,-28 15-113,1 0 0,-1 0 0,0 0 0,0-1 0,0 1 0,0 0 0,0 0 0,1 0 0,-1 0 0,0 0 0,0 0 0,0 0 0,1 0 0,-1 0 0,0 0-1,0 0 1,0 0 0,0 0 0,1 0 0,-1 0 0,0 0 0,0 0 0,0 0 0,0 0 0,1 0 0,-1 0 0,0 0 0,0 0 0,0 0 0,0 0 0,1 0 0,-1 1 0,0-1-1,0 0 1,0 0 0,0 0 0,0 0 0,1 0 0,-1 0 0,0 1 0,0-1 0,0 0 0,0 0 0,0 0 0,0 1 0,-5 10 1077,-25 32-165,-13 7 992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14:30:01.3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2739 24575,'280'749'-2720,"-239"-642"2432,107 296 13,-31 9 1066,-109-380-476,-2 1-1,-1 0 0,-2 0 0,-1 0 0,-4 60 0,1-87-243,1 0 0,-1-1 0,2 1 0,-1-1 1,0 1-1,1-1 0,0 1 0,3 9 0,-3-14-74,-1 0 0,1 0 0,-1 0 1,1 0-1,0 0 0,-1 0 1,1 0-1,0 0 0,0 0 1,0 0-1,-1-1 0,1 1 0,0 0 1,0 0-1,0-1 0,0 1 1,0-1-1,0 1 0,2 0 0,-1-1 5,-1 0-1,1 0 0,0 0 1,0 0-1,0 0 0,-1-1 0,1 1 1,0 0-1,0-1 0,-1 1 1,1-1-1,0 0 0,-1 0 0,1 1 1,0-1-1,2-2 0,6-5-1,0 0 0,-1-1 0,0 0 0,0 0 0,-1-1 0,0 0 0,-1 0 0,0-1 0,6-13 0,46-110 0,-32 55 9,-4-1 0,-3-1 0,-4 0 0,10-153 0,-23-340-1398,-59-167 1054,-38 1 401,89 707-65,3 17 6,-9-60 528,3 0 0,2-126 0,7 200-535,-1 0 0,0-1 0,0 1 0,0 0 0,0 0 0,0 0 0,-1 0 0,1 0 0,-1 0 0,1 0 0,-1 0 0,0 0 0,0 0 0,0 0 0,0 0 0,0 0 0,0 0 0,0 1 0,-1-1 0,1 0 0,-1 1 0,1-1 0,-1 1 0,1 0 0,-1 0 0,0-1 0,0 1 0,0 0 0,0 0 0,-3-1 0,-5 0 0,0-1 0,0 2 0,0-1 0,-1 1 0,-13 1 0,14 0 0,0 0 0,1-1 0,-19-3 0,26 3 0,1 1 0,-1-1 0,0 0 0,1 1 0,0-1 0,-1 0 0,1 0 0,-1 0 0,1 0 0,0 0 0,0 0 0,0 0 0,0-1 0,0 1 0,0 0 0,0-1 0,0 1 0,0-1 0,0 1 0,1-1 0,-1 1 0,1-1 0,-1 1 0,1-1 0,-1 1 0,1-1 0,0 0 0,0 1 0,0-1 0,0 0 0,0 1 0,0-1 0,1 0 0,-1 1 0,0-1 0,2-2 0,1-5 0,0 1 0,0-1 0,1 1 0,0 0 0,1 0 0,6-8 0,36-45 0,67-65 0,-88 98 0,375-391-1013,26 13 801,-415 394 204,8-7 184,1 1 0,0 0 0,2 2 1,0 0-1,1 2 0,42-20 0,-26 20-176,2 2 0,0 2 0,0 1 0,1 3 0,-1 1 0,86 1 0,-120 5 0,4 0 0,0-1 0,-1 0 0,1 0 0,0-1 0,-1-1 0,1 0 0,-1 0 0,0-2 0,15-4 0,-11 1-455,1 2 0,31-8 0,-22 8-6371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14:25:21.18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3257 24575,'57'291'-324,"79"381"-869,-117-589 1248,4 16 174,-4 1 1,7 116 0,-32-77 543,6-138-773,0 1 0,1 0 0,-1 0 0,0-1 0,1 1 0,-1 0 0,1-1 0,-1 1 0,1-1 0,0 1 0,0 0 0,0-1 0,0 0 0,0 1 0,0-1 0,0 0 0,0 1 0,1-1 0,-1 0 0,0 0 0,1 0 0,-1 0 0,1 0 0,-1 0 0,1-1 0,-1 1 0,1 0 0,0-1 0,-1 1 0,1-1 0,0 0 0,-1 1 0,1-1 0,0 0 0,2 0 0,2 0 0,0-1 0,0 0 0,-1 1 0,1-2 0,0 1 0,-1-1 0,1 0 0,-1 0 0,0 0 0,7-4 0,6-7 0,0-2 0,0 0 0,-1 0 0,-1-2 0,-1 0 0,17-24 0,26-38-55,-4-2 0,-3-3-1,54-122 1,92-286-761,-63 86 816,-115 333 0,-3 0 0,-3-1 0,5-128 0,-25 80 461,0 47 115,5 60-576,-1 0 0,-1 0 0,0 0 0,-1 0 0,0 1 0,-1 0 0,-8-15 0,-1 0 0,-45-98 0,-50-117 0,106 220 0,4 23 0,0 0 0,0 0 0,0 1 0,1-1 0,-1 0 0,0 0 0,1 1 0,-1-1 0,1 0 0,-1 1 0,0-1 0,1 1 0,0-1 0,-1 0 0,1 1 0,-1-1 0,1 1 0,0-1 0,-1 1 0,2-1 0,5-1 0,0 0 0,1 0 0,-1 1 0,0 0 0,1 1 0,7-1 0,16-1 0,-23 2 0,280-36 0,355-115-1130,356-170-3393,136-80 2636,-63 8-1137,-174 62 1794,-226 82-666,-223 82 1333,-184 71 1289,-121 45 4610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14:25:29.4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5347 24575,'2'26'0,"2"0"0,0 0 0,2-1 0,1 1 0,1-1 0,11 25 0,5 17 0,40 153 0,-56-199 0,0 1 0,2-1 0,1-1 0,15 23 0,14 29 0,-23-35 0,-3 0 0,-1 1 0,-1 1 0,-3 0 0,-1 1 0,-2 0 0,-1 0 0,-3 0 0,-3 71 0,0-106 0,1 3 0,-1-1 0,1 1 0,1-1 0,-1 1 0,1 0 0,2 8 0,-2-15 0,0 1 0,-1-1 0,1 1 0,0-1 0,-1 0 0,1 1 0,0-1 0,0 0 0,0 0 0,0 1 0,0-1 0,1 0 0,-1 0 0,0 0 0,0 0 0,1-1 0,-1 1 0,1 0 0,-1 0 0,0-1 0,1 1 0,-1-1 0,1 1 0,0-1 0,-1 0 0,1 0 0,-1 0 0,1 1 0,-1-1 0,1-1 0,0 1 0,-1 0 0,1 0 0,-1-1 0,1 1 0,-1 0 0,2-2 0,9-2 0,0 0 0,0-1 0,-1-1 0,0 0 0,0-1 0,0 0 0,-1 0 0,0-1 0,-1-1 0,1 1 0,8-12 0,10-14 0,46-69 0,100-224 0,-167 310 0,-1 0 0,-1 0 0,0 0 0,-2-1 0,0 1 0,-1-1 0,0 0 0,-2-22 0,1 13 0,2-1 0,1 0 0,2 0 0,18-54 0,-2 7 0,17-103 0,-7-2 0,-9-1 0,-7-1 0,-10-235 0,-6 401 0,-1 9 0,1-1 0,0 1 0,0 0 0,1-1 0,2-12 0,6 6 0,25-11 0,245-118 0,506-215-1130,309-160-3393,177-171 2483,-19-51-831,-191 78 1609,-271 148-761,-265 160 1383,-395 266 490,197-144 67,-323 229 259,0 0 1,0 0 0,0 0 0,-1 0 0,1-1 0,-1 1-1,0-1 1,4-5 0,-15 7 471,-14 9-36,-105 46 4055,-55 20 2087,165-67-6884,-1 1-1,1 0 0,0 1 0,1 1 1,0 1-1,-30 23 0,35-22-6695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14:25:35.36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3758 24575,'30'104'0,"77"183"0,74 84 0,-168-345 0,81 166 0,-80-159 0,-2 0 0,-1 1 0,-2 0 0,5 36 0,-8-45 0,-6-25 0,0 0 0,1 0 0,-1 0 0,0 0 0,0 0 0,0 0 0,0 0 0,1 0 0,-1 0 0,0 0 0,0 0 0,0 0 0,1 0 0,-1 0 0,0 0 0,0 0 0,0 0 0,0 0 0,1 0 0,-1 0 0,0 0 0,0 0 0,0 0 0,0 0 0,0 0 0,1-1 0,-1 1 0,0 0 0,0 0 0,0 0 0,0 0 0,0 0 0,0-1 0,1 1 0,-1 0 0,0 0 0,0 0 0,0 0 0,0-1 0,0 1 0,0 0 0,0 0 0,0 0 0,0 0 0,0-1 0,0 1 0,0 0 0,0 0 0,0 0 0,0 0 0,0-1 0,0 1 0,0 0 0,9-48 0,-7 36 0,9-83 0,-4-1 0,-8-133 0,-1 85 0,2-2469 0,0 2575 0,0 37 0,0 0 0,0 1 0,1-1 0,-1 1 0,0-1 0,0 0 0,0 1 0,0-1 0,1 1 0,-1-1 0,0 1 0,1-1 0,-1 0 0,0 1 0,1 0 0,-1-1 0,1 1 0,-1-1 0,1 1 0,-1-1 0,0 1 0,1 0 0,0-1 0,-1 1 0,1 0 0,-1 0 0,1-1 0,-1 1 0,1 0 0,0 0 0,-1 0 0,1 0 0,-1-1 0,1 1 0,0 0 0,0 1 0,95-20 0,189-55 0,266-112-1130,1092-436-5204,-4-54 2905,-1489 613 3779,-70 30 2002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14:25:50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1457 1 24575,'-319'616'-1692,"14"24"1944,118-245 135,39-73 664,-263 602-1049,389-862 38,3 1 0,-12 74 0,24-99-337,3 1 0,1-1 0,2 1 0,8 76 0,-4-97-6529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14:25:51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24575,'100'57'0,"-46"-29"0,123 68 0,678 393-4578,395 314 5685,-1220-783-867,-6-4-313,33 28 0,-51-39 302,-1 1 0,1-1 0,-1 1 0,0 0 1,-1 1-1,1-1 0,-1 1 0,-1 0 0,1 0 1,2 8-1,3 8-111,2-1 1,0 0-1,2-1 1,0-1-1,1 0 1,24 27-1,15 21-91,-26-31-145,38 58 367,-59-83-463,0 0 1,0 0-1,-1 0 0,-1 1 0,0-1 1,3 22-1,-4-8-6612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14:25:55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1240 1 24575,'-10'7'0,"1"1"0,0 0 0,1 1 0,0 0 0,-8 11 0,-10 14 0,-296 387-1452,16 20-595,204-292 1831,-261 388 1830,354-523-1336,2 1 0,0 1 0,1-1 0,1 1 0,0 1 0,1-1 0,-3 26-1,1-7-1764,1-10-5339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14:25:5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24575,'81'43'0,"72"51"0,75 53 0,44 48-4726,2 16 4726,-17-3 0,-42-23 0,-46-36 343,-44-29-343,-37-32 999,-31-22-999,-24-17 0,-18-14 0,-4-13 2397,2-5-2397,1-6 987,4-5-987,-1-3-8191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8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9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9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3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10486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10486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5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65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10486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4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64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104864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64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104864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6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68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669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67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104867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7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74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48675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67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48677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67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104867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8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3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104863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82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683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4868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104868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8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52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048653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4865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104865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5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24.jpe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9.jpeg"/><Relationship Id="rId5" Type="http://schemas.openxmlformats.org/officeDocument/2006/relationships/image" Target="../media/image26.png"/><Relationship Id="rId10" Type="http://schemas.openxmlformats.org/officeDocument/2006/relationships/image" Target="../media/image38.png"/><Relationship Id="rId4" Type="http://schemas.openxmlformats.org/officeDocument/2006/relationships/image" Target="../media/image25.png"/><Relationship Id="rId9" Type="http://schemas.openxmlformats.org/officeDocument/2006/relationships/image" Target="../media/image3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1.jpe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5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13" Type="http://schemas.openxmlformats.org/officeDocument/2006/relationships/image" Target="../media/image32.png"/><Relationship Id="rId18" Type="http://schemas.openxmlformats.org/officeDocument/2006/relationships/customXml" Target="../ink/ink21.xml"/><Relationship Id="rId3" Type="http://schemas.openxmlformats.org/officeDocument/2006/relationships/image" Target="../media/image10.jpeg"/><Relationship Id="rId21" Type="http://schemas.openxmlformats.org/officeDocument/2006/relationships/image" Target="../media/image36.png"/><Relationship Id="rId7" Type="http://schemas.openxmlformats.org/officeDocument/2006/relationships/image" Target="../media/image20.jpeg"/><Relationship Id="rId12" Type="http://schemas.openxmlformats.org/officeDocument/2006/relationships/customXml" Target="../ink/ink18.xml"/><Relationship Id="rId17" Type="http://schemas.openxmlformats.org/officeDocument/2006/relationships/image" Target="../media/image34.png"/><Relationship Id="rId2" Type="http://schemas.openxmlformats.org/officeDocument/2006/relationships/image" Target="../media/image9.jpeg"/><Relationship Id="rId16" Type="http://schemas.openxmlformats.org/officeDocument/2006/relationships/customXml" Target="../ink/ink20.xml"/><Relationship Id="rId20" Type="http://schemas.openxmlformats.org/officeDocument/2006/relationships/customXml" Target="../ink/ink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eg"/><Relationship Id="rId11" Type="http://schemas.openxmlformats.org/officeDocument/2006/relationships/image" Target="../media/image31.png"/><Relationship Id="rId5" Type="http://schemas.openxmlformats.org/officeDocument/2006/relationships/image" Target="../media/image18.png"/><Relationship Id="rId15" Type="http://schemas.openxmlformats.org/officeDocument/2006/relationships/image" Target="../media/image33.png"/><Relationship Id="rId23" Type="http://schemas.openxmlformats.org/officeDocument/2006/relationships/image" Target="../media/image37.png"/><Relationship Id="rId10" Type="http://schemas.openxmlformats.org/officeDocument/2006/relationships/customXml" Target="../ink/ink17.xml"/><Relationship Id="rId19" Type="http://schemas.openxmlformats.org/officeDocument/2006/relationships/image" Target="../media/image35.png"/><Relationship Id="rId4" Type="http://schemas.openxmlformats.org/officeDocument/2006/relationships/image" Target="../media/image17.png"/><Relationship Id="rId9" Type="http://schemas.openxmlformats.org/officeDocument/2006/relationships/image" Target="../media/image30.png"/><Relationship Id="rId14" Type="http://schemas.openxmlformats.org/officeDocument/2006/relationships/customXml" Target="../ink/ink19.xml"/><Relationship Id="rId22" Type="http://schemas.openxmlformats.org/officeDocument/2006/relationships/customXml" Target="../ink/ink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2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24.jpe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9.jpeg"/><Relationship Id="rId5" Type="http://schemas.openxmlformats.org/officeDocument/2006/relationships/image" Target="../media/image26.png"/><Relationship Id="rId10" Type="http://schemas.openxmlformats.org/officeDocument/2006/relationships/image" Target="../media/image38.png"/><Relationship Id="rId4" Type="http://schemas.openxmlformats.org/officeDocument/2006/relationships/image" Target="../media/image25.png"/><Relationship Id="rId9" Type="http://schemas.openxmlformats.org/officeDocument/2006/relationships/image" Target="../media/image3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8" name="Table 419430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6146082"/>
              </p:ext>
            </p:extLst>
          </p:nvPr>
        </p:nvGraphicFramePr>
        <p:xfrm>
          <a:off x="701388" y="884634"/>
          <a:ext cx="7902294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4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4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40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0207">
                <a:tc>
                  <a:txBody>
                    <a:bodyPr/>
                    <a:lstStyle/>
                    <a:p>
                      <a:r>
                        <a:rPr lang="en-US" altLang="en" sz="4000" b="1"/>
                        <a:t>English</a:t>
                      </a:r>
                      <a:endParaRPr lang="en-PH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en-US" sz="4000" b="1"/>
                        <a:t>⛔❌</a:t>
                      </a:r>
                      <a:endParaRPr lang="en-PH" alt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en-US" sz="4000"/>
                        <a:t>✅🟢</a:t>
                      </a:r>
                      <a:endParaRPr lang="en-PH" altLang="en-US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757">
                <a:tc>
                  <a:txBody>
                    <a:bodyPr/>
                    <a:lstStyle/>
                    <a:p>
                      <a:r>
                        <a:rPr lang="en-US" altLang="en" sz="2800" b="1" dirty="0"/>
                        <a:t>I eat</a:t>
                      </a:r>
                      <a:endParaRPr lang="en-PH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" sz="2800" b="1" dirty="0">
                          <a:solidFill>
                            <a:srgbClr val="FF0000"/>
                          </a:solidFill>
                        </a:rPr>
                        <a:t>Ma</a:t>
                      </a:r>
                      <a:r>
                        <a:rPr lang="en-US" altLang="en" sz="3200" dirty="0"/>
                        <a:t>-</a:t>
                      </a:r>
                      <a:r>
                        <a:rPr lang="en-US" altLang="en" sz="2800" b="1" dirty="0" err="1"/>
                        <a:t>kanakul</a:t>
                      </a:r>
                      <a:r>
                        <a:rPr lang="en-US" altLang="en" dirty="0"/>
                        <a:t>-</a:t>
                      </a:r>
                      <a:r>
                        <a:rPr kumimoji="0" lang="it-IT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š</a:t>
                      </a:r>
                    </a:p>
                    <a:p>
                      <a:r>
                        <a:rPr lang="en" altLang="en-US" sz="2800" b="1" dirty="0">
                          <a:solidFill>
                            <a:srgbClr val="FF0000"/>
                          </a:solidFill>
                        </a:rPr>
                        <a:t>مَا</a:t>
                      </a:r>
                      <a:r>
                        <a:rPr lang="en-US" altLang="en" sz="28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" altLang="en" sz="2800" b="1" dirty="0">
                          <a:solidFill>
                            <a:srgbClr val="000000"/>
                          </a:solidFill>
                        </a:rPr>
                        <a:t>كَنَاكُلْ</a:t>
                      </a:r>
                      <a:r>
                        <a:rPr lang="en" altLang="en" sz="2800" b="1" dirty="0">
                          <a:solidFill>
                            <a:srgbClr val="FF0000"/>
                          </a:solidFill>
                        </a:rPr>
                        <a:t>شْ</a:t>
                      </a:r>
                      <a:endParaRPr lang="en-PH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" sz="2800" b="0" strike="noStrike" dirty="0" err="1"/>
                        <a:t>Ka</a:t>
                      </a:r>
                      <a:r>
                        <a:rPr lang="en-US" altLang="en" sz="2800" b="1" dirty="0" err="1">
                          <a:highlight>
                            <a:srgbClr val="FFFF00"/>
                          </a:highlight>
                        </a:rPr>
                        <a:t>nakul</a:t>
                      </a:r>
                      <a:endParaRPr lang="en-PH" altLang="en-US" sz="2800" b="1" dirty="0"/>
                    </a:p>
                    <a:p>
                      <a:r>
                        <a:rPr lang="en" altLang="en" sz="2800" b="1" dirty="0">
                          <a:solidFill>
                            <a:srgbClr val="000000"/>
                          </a:solidFill>
                        </a:rPr>
                        <a:t>ك</a:t>
                      </a:r>
                      <a:r>
                        <a:rPr lang="en" altLang="en" sz="2800" b="1" dirty="0">
                          <a:solidFill>
                            <a:srgbClr val="FF0000"/>
                          </a:solidFill>
                        </a:rPr>
                        <a:t>َ</a:t>
                      </a:r>
                      <a:r>
                        <a:rPr lang="en" altLang="en" sz="2800" b="1" dirty="0">
                          <a:solidFill>
                            <a:srgbClr val="000000"/>
                          </a:solidFill>
                        </a:rPr>
                        <a:t>نَاكُلْ</a:t>
                      </a:r>
                      <a:endParaRPr lang="en-PH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757">
                <a:tc>
                  <a:txBody>
                    <a:bodyPr/>
                    <a:lstStyle/>
                    <a:p>
                      <a:r>
                        <a:rPr lang="en-US" altLang="en" sz="2800" b="1" dirty="0">
                          <a:solidFill>
                            <a:srgbClr val="7030A0"/>
                          </a:solidFill>
                        </a:rPr>
                        <a:t>I want</a:t>
                      </a:r>
                      <a:r>
                        <a:rPr lang="en-US" altLang="en" sz="2800" b="1" dirty="0"/>
                        <a:t>/ </a:t>
                      </a:r>
                      <a:r>
                        <a:rPr lang="en-US" altLang="en" sz="2800" b="1" dirty="0">
                          <a:solidFill>
                            <a:srgbClr val="00B050"/>
                          </a:solidFill>
                        </a:rPr>
                        <a:t>I like</a:t>
                      </a:r>
                      <a:endParaRPr lang="en-PH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" sz="2800" b="1" dirty="0">
                          <a:solidFill>
                            <a:srgbClr val="FF0000"/>
                          </a:solidFill>
                        </a:rPr>
                        <a:t>Ma</a:t>
                      </a:r>
                      <a:r>
                        <a:rPr lang="en-US" altLang="en" sz="2800" b="1" dirty="0"/>
                        <a:t>-</a:t>
                      </a:r>
                      <a:r>
                        <a:rPr lang="en-US" altLang="en" sz="2800" b="1" dirty="0" err="1"/>
                        <a:t>bgit</a:t>
                      </a:r>
                      <a:r>
                        <a:rPr lang="en-US" altLang="en" dirty="0"/>
                        <a:t>-</a:t>
                      </a:r>
                      <a:r>
                        <a:rPr kumimoji="0" lang="it-IT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š</a:t>
                      </a:r>
                      <a:endParaRPr lang="en-PH" altLang="en-US" sz="2800" b="1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" altLang="en-US" sz="2800" b="1" dirty="0">
                          <a:solidFill>
                            <a:srgbClr val="FF0000"/>
                          </a:solidFill>
                        </a:rPr>
                        <a:t>مَا</a:t>
                      </a:r>
                      <a:r>
                        <a:rPr lang="en-US" altLang="en" sz="28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" altLang="en" sz="2800" b="1" dirty="0">
                          <a:solidFill>
                            <a:srgbClr val="000000"/>
                          </a:solidFill>
                        </a:rPr>
                        <a:t>بْغِيتْ</a:t>
                      </a:r>
                      <a:r>
                        <a:rPr lang="en" altLang="en" sz="2800" b="1" dirty="0">
                          <a:solidFill>
                            <a:srgbClr val="FF0000"/>
                          </a:solidFill>
                        </a:rPr>
                        <a:t>شْ</a:t>
                      </a:r>
                      <a:endParaRPr lang="en-PH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" sz="2800" b="1" dirty="0" err="1">
                          <a:solidFill>
                            <a:srgbClr val="7030A0"/>
                          </a:solidFill>
                        </a:rPr>
                        <a:t>Bgit</a:t>
                      </a:r>
                      <a:r>
                        <a:rPr lang="en-US" altLang="en" sz="2800" b="1" dirty="0"/>
                        <a:t>/ </a:t>
                      </a:r>
                      <a:r>
                        <a:rPr lang="en-US" altLang="en" sz="2800" b="1" dirty="0" err="1">
                          <a:solidFill>
                            <a:srgbClr val="00B050"/>
                          </a:solidFill>
                        </a:rPr>
                        <a:t>kanbgi</a:t>
                      </a:r>
                      <a:endParaRPr lang="en-PH" altLang="en-US" sz="2800" b="1" dirty="0">
                        <a:solidFill>
                          <a:srgbClr val="00B050"/>
                        </a:solidFill>
                      </a:endParaRPr>
                    </a:p>
                    <a:p>
                      <a:r>
                        <a:rPr lang="en" altLang="en" sz="2800" b="1" dirty="0">
                          <a:solidFill>
                            <a:srgbClr val="000000"/>
                          </a:solidFill>
                        </a:rPr>
                        <a:t>بْغِيتْ</a:t>
                      </a:r>
                      <a:endParaRPr lang="en-PH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757">
                <a:tc>
                  <a:txBody>
                    <a:bodyPr/>
                    <a:lstStyle/>
                    <a:p>
                      <a:r>
                        <a:rPr lang="en-US" altLang="en" sz="2800" b="1" dirty="0"/>
                        <a:t>I drink</a:t>
                      </a:r>
                      <a:endParaRPr lang="en-PH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" sz="2800" b="1" dirty="0">
                          <a:solidFill>
                            <a:srgbClr val="FF0000"/>
                          </a:solidFill>
                        </a:rPr>
                        <a:t>Ma</a:t>
                      </a:r>
                      <a:r>
                        <a:rPr lang="en-US" altLang="en" dirty="0"/>
                        <a:t>-</a:t>
                      </a:r>
                      <a:r>
                        <a:rPr lang="en-US" altLang="en" sz="2800" b="1" dirty="0" err="1"/>
                        <a:t>kan</a:t>
                      </a:r>
                      <a:r>
                        <a:rPr kumimoji="0" lang="it-IT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š</a:t>
                      </a:r>
                      <a:r>
                        <a:rPr lang="en-US" altLang="en" sz="2800" b="1" dirty="0"/>
                        <a:t>rub</a:t>
                      </a:r>
                      <a:r>
                        <a:rPr lang="en-US" altLang="en" dirty="0"/>
                        <a:t>-</a:t>
                      </a:r>
                      <a:r>
                        <a:rPr kumimoji="0" lang="it-IT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š</a:t>
                      </a:r>
                      <a:endParaRPr lang="en-PH" altLang="en-US" sz="2800" b="1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" altLang="en-US" sz="2800" b="1" dirty="0">
                          <a:solidFill>
                            <a:srgbClr val="FF0000"/>
                          </a:solidFill>
                        </a:rPr>
                        <a:t>مَا</a:t>
                      </a:r>
                      <a:r>
                        <a:rPr lang="en-US" altLang="en" sz="28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" altLang="en" sz="2800" b="1" dirty="0">
                          <a:solidFill>
                            <a:srgbClr val="000000"/>
                          </a:solidFill>
                        </a:rPr>
                        <a:t>كَنَشْرُبْ</a:t>
                      </a:r>
                      <a:r>
                        <a:rPr lang="en" altLang="en" sz="2800" b="1" dirty="0">
                          <a:solidFill>
                            <a:srgbClr val="FF0000"/>
                          </a:solidFill>
                        </a:rPr>
                        <a:t>شْ</a:t>
                      </a:r>
                      <a:endParaRPr lang="en-PH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" sz="2800" b="1" strike="noStrike" dirty="0"/>
                        <a:t>Ka</a:t>
                      </a:r>
                      <a:r>
                        <a:rPr lang="en-US" altLang="en" sz="2800" b="1" dirty="0">
                          <a:highlight>
                            <a:srgbClr val="FFFF00"/>
                          </a:highlight>
                        </a:rPr>
                        <a:t>n</a:t>
                      </a:r>
                      <a:r>
                        <a:rPr kumimoji="0" lang="it-IT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š</a:t>
                      </a:r>
                      <a:r>
                        <a:rPr lang="en-US" altLang="en" sz="2800" b="1" dirty="0">
                          <a:highlight>
                            <a:srgbClr val="FFFF00"/>
                          </a:highlight>
                        </a:rPr>
                        <a:t>rub</a:t>
                      </a:r>
                      <a:r>
                        <a:rPr lang="ar-SA" altLang="en" sz="2800" b="1" dirty="0"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altLang="en" sz="2800" b="1" dirty="0"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  <a:p>
                      <a:r>
                        <a:rPr lang="en" altLang="en" sz="2800" b="1" dirty="0">
                          <a:solidFill>
                            <a:srgbClr val="000000"/>
                          </a:solidFill>
                        </a:rPr>
                        <a:t>كَن</a:t>
                      </a:r>
                      <a:r>
                        <a:rPr lang="ar-SA" altLang="en" sz="2800" b="1" dirty="0">
                          <a:solidFill>
                            <a:srgbClr val="000000"/>
                          </a:solidFill>
                        </a:rPr>
                        <a:t>ْ</a:t>
                      </a:r>
                      <a:r>
                        <a:rPr lang="en" altLang="en" sz="2800" b="1" dirty="0">
                          <a:solidFill>
                            <a:srgbClr val="000000"/>
                          </a:solidFill>
                        </a:rPr>
                        <a:t>شْرُبْ</a:t>
                      </a:r>
                      <a:endParaRPr lang="en-PH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757">
                <a:tc>
                  <a:txBody>
                    <a:bodyPr/>
                    <a:lstStyle/>
                    <a:p>
                      <a:r>
                        <a:rPr lang="en-US" altLang="en" sz="2800" b="1"/>
                        <a:t>I wear</a:t>
                      </a:r>
                      <a:r>
                        <a:rPr lang="en-US" altLang="en"/>
                        <a:t> </a:t>
                      </a:r>
                      <a:endParaRPr lang="en-PH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" sz="2800" b="1" dirty="0">
                          <a:solidFill>
                            <a:srgbClr val="FF0000"/>
                          </a:solidFill>
                        </a:rPr>
                        <a:t>Ma</a:t>
                      </a:r>
                      <a:r>
                        <a:rPr lang="en-US" altLang="en" dirty="0"/>
                        <a:t>-</a:t>
                      </a:r>
                      <a:r>
                        <a:rPr lang="en-US" altLang="en" sz="2800" b="1" dirty="0" err="1"/>
                        <a:t>kanlbs</a:t>
                      </a:r>
                      <a:r>
                        <a:rPr lang="en-US" altLang="en" dirty="0"/>
                        <a:t>-</a:t>
                      </a:r>
                      <a:r>
                        <a:rPr kumimoji="0" lang="it-IT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š</a:t>
                      </a:r>
                      <a:endParaRPr lang="en-PH" altLang="en-US" sz="2800" b="1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" altLang="en-US" sz="2800" b="1" dirty="0">
                          <a:solidFill>
                            <a:srgbClr val="FF0000"/>
                          </a:solidFill>
                        </a:rPr>
                        <a:t>مَا</a:t>
                      </a:r>
                      <a:r>
                        <a:rPr lang="en-US" altLang="en" sz="28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" altLang="en" sz="2800" b="1" dirty="0">
                          <a:solidFill>
                            <a:srgbClr val="000000"/>
                          </a:solidFill>
                        </a:rPr>
                        <a:t>كَن</a:t>
                      </a:r>
                      <a:r>
                        <a:rPr lang="ar-SA" altLang="en" sz="2800" b="1" dirty="0">
                          <a:solidFill>
                            <a:srgbClr val="000000"/>
                          </a:solidFill>
                        </a:rPr>
                        <a:t>ْ</a:t>
                      </a:r>
                      <a:r>
                        <a:rPr lang="en" altLang="en" sz="2800" b="1" dirty="0">
                          <a:solidFill>
                            <a:srgbClr val="000000"/>
                          </a:solidFill>
                        </a:rPr>
                        <a:t>لْبَسْ</a:t>
                      </a:r>
                      <a:r>
                        <a:rPr lang="en" altLang="en" sz="2800" b="1" dirty="0">
                          <a:solidFill>
                            <a:srgbClr val="FF0000"/>
                          </a:solidFill>
                        </a:rPr>
                        <a:t>شْ</a:t>
                      </a:r>
                      <a:endParaRPr lang="en-PH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" sz="2800" b="1" strike="noStrike" dirty="0" err="1"/>
                        <a:t>Ka</a:t>
                      </a:r>
                      <a:r>
                        <a:rPr lang="en-US" altLang="en" sz="2800" b="1" dirty="0" err="1">
                          <a:highlight>
                            <a:srgbClr val="FFFF00"/>
                          </a:highlight>
                        </a:rPr>
                        <a:t>nlbs</a:t>
                      </a:r>
                      <a:endParaRPr lang="en-PH" altLang="en-US" sz="2800" b="1" dirty="0">
                        <a:highlight>
                          <a:srgbClr val="FFFF00"/>
                        </a:highlight>
                      </a:endParaRPr>
                    </a:p>
                    <a:p>
                      <a:r>
                        <a:rPr lang="en" altLang="en" sz="2800" b="1" dirty="0">
                          <a:solidFill>
                            <a:srgbClr val="000000"/>
                          </a:solidFill>
                        </a:rPr>
                        <a:t>كَن</a:t>
                      </a:r>
                      <a:r>
                        <a:rPr lang="ar-SA" altLang="en" sz="2800" b="1" dirty="0">
                          <a:solidFill>
                            <a:srgbClr val="000000"/>
                          </a:solidFill>
                        </a:rPr>
                        <a:t>ْ</a:t>
                      </a:r>
                      <a:r>
                        <a:rPr lang="en" altLang="en" sz="2800" b="1" dirty="0">
                          <a:solidFill>
                            <a:srgbClr val="000000"/>
                          </a:solidFill>
                        </a:rPr>
                        <a:t>لْبَسْ</a:t>
                      </a:r>
                      <a:endParaRPr lang="en-PH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5757">
                <a:tc>
                  <a:txBody>
                    <a:bodyPr/>
                    <a:lstStyle/>
                    <a:p>
                      <a:r>
                        <a:rPr lang="en-US" altLang="en" sz="2800" b="1" dirty="0"/>
                        <a:t>I have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" sz="2800" b="1" dirty="0">
                          <a:solidFill>
                            <a:srgbClr val="FF0000"/>
                          </a:solidFill>
                        </a:rPr>
                        <a:t>Ma</a:t>
                      </a:r>
                      <a:r>
                        <a:rPr lang="en-US" altLang="en" dirty="0"/>
                        <a:t>-</a:t>
                      </a:r>
                      <a:r>
                        <a:rPr lang="en" altLang="en" sz="2800" b="1" dirty="0"/>
                        <a:t>ع</a:t>
                      </a:r>
                      <a:r>
                        <a:rPr lang="en-US" altLang="en" sz="2800" b="1" dirty="0" err="1"/>
                        <a:t>andi</a:t>
                      </a:r>
                      <a:r>
                        <a:rPr lang="en-US" altLang="en" dirty="0"/>
                        <a:t>-</a:t>
                      </a:r>
                      <a:r>
                        <a:rPr kumimoji="0" lang="it-IT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š</a:t>
                      </a:r>
                      <a:endParaRPr lang="en-PH" altLang="en-US" sz="2800" b="1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" altLang="en-US" sz="2800" b="1" dirty="0">
                          <a:solidFill>
                            <a:srgbClr val="FF0000"/>
                          </a:solidFill>
                        </a:rPr>
                        <a:t>مَا</a:t>
                      </a:r>
                      <a:r>
                        <a:rPr lang="en-US" altLang="en" sz="28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" altLang="en" sz="2800" b="1" dirty="0">
                          <a:solidFill>
                            <a:srgbClr val="000000"/>
                          </a:solidFill>
                        </a:rPr>
                        <a:t>عَنْدِي</a:t>
                      </a:r>
                      <a:r>
                        <a:rPr lang="en" altLang="en" sz="2800" b="1" dirty="0">
                          <a:solidFill>
                            <a:srgbClr val="FF0000"/>
                          </a:solidFill>
                        </a:rPr>
                        <a:t>ش</a:t>
                      </a:r>
                      <a:endParaRPr lang="en-PH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en" sz="2800" b="1" dirty="0"/>
                        <a:t>ع</a:t>
                      </a:r>
                      <a:r>
                        <a:rPr lang="en-US" altLang="en" sz="2800" b="1" dirty="0" err="1"/>
                        <a:t>andi</a:t>
                      </a:r>
                      <a:r>
                        <a:rPr lang="en-US" altLang="en" sz="2800" b="1" dirty="0"/>
                        <a:t>  </a:t>
                      </a:r>
                      <a:endParaRPr lang="en-PH" altLang="en-US" sz="2800" b="1" dirty="0"/>
                    </a:p>
                    <a:p>
                      <a:r>
                        <a:rPr lang="en" altLang="en" sz="2800" b="1" dirty="0">
                          <a:solidFill>
                            <a:srgbClr val="000000"/>
                          </a:solidFill>
                        </a:rPr>
                        <a:t>عَنْدِي</a:t>
                      </a:r>
                      <a:endParaRPr lang="en-PH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48617" name="TextBox 1048616"/>
          <p:cNvSpPr txBox="1"/>
          <p:nvPr/>
        </p:nvSpPr>
        <p:spPr>
          <a:xfrm>
            <a:off x="2571999" y="198538"/>
            <a:ext cx="4000000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" sz="2800" b="1">
                <a:solidFill>
                  <a:srgbClr val="000000"/>
                </a:solidFill>
              </a:rPr>
              <a:t>بس</a:t>
            </a:r>
            <a:r>
              <a:rPr lang="en" altLang="en" sz="2800" b="1">
                <a:solidFill>
                  <a:srgbClr val="000000"/>
                </a:solidFill>
              </a:rPr>
              <a:t>م</a:t>
            </a:r>
            <a:r>
              <a:rPr lang="en-US" altLang="en" sz="2800" b="1">
                <a:solidFill>
                  <a:srgbClr val="000000"/>
                </a:solidFill>
              </a:rPr>
              <a:t> </a:t>
            </a:r>
            <a:r>
              <a:rPr lang="en" altLang="en" sz="2800" b="1">
                <a:solidFill>
                  <a:srgbClr val="000000"/>
                </a:solidFill>
              </a:rPr>
              <a:t>الله</a:t>
            </a:r>
            <a:r>
              <a:rPr lang="en-US" altLang="en" sz="2800" b="1">
                <a:solidFill>
                  <a:srgbClr val="000000"/>
                </a:solidFill>
              </a:rPr>
              <a:t>  </a:t>
            </a:r>
            <a:r>
              <a:rPr lang="en-US" altLang="en" sz="2800">
                <a:solidFill>
                  <a:srgbClr val="000000"/>
                </a:solidFill>
              </a:rPr>
              <a:t> </a:t>
            </a:r>
            <a:r>
              <a:rPr lang="en-US" altLang="en" sz="2800" b="1">
                <a:solidFill>
                  <a:srgbClr val="000000"/>
                </a:solidFill>
              </a:rPr>
              <a:t>Bismi'Allah</a:t>
            </a:r>
            <a:endParaRPr lang="en-PH" sz="28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7" name="Table 4194306"/>
          <p:cNvGraphicFramePr>
            <a:graphicFrameLocks/>
          </p:cNvGraphicFramePr>
          <p:nvPr/>
        </p:nvGraphicFramePr>
        <p:xfrm>
          <a:off x="262775" y="412199"/>
          <a:ext cx="8881224" cy="63753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20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0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0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03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5061">
                <a:tc>
                  <a:txBody>
                    <a:bodyPr/>
                    <a:lstStyle/>
                    <a:p>
                      <a:endParaRPr lang="en-PH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5061">
                <a:tc>
                  <a:txBody>
                    <a:bodyPr/>
                    <a:lstStyle/>
                    <a:p>
                      <a:endParaRPr lang="en-PH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5061">
                <a:tc>
                  <a:txBody>
                    <a:bodyPr/>
                    <a:lstStyle/>
                    <a:p>
                      <a:endParaRPr lang="en-PH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5061">
                <a:tc>
                  <a:txBody>
                    <a:bodyPr/>
                    <a:lstStyle/>
                    <a:p>
                      <a:endParaRPr lang="en-PH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5061">
                <a:tc>
                  <a:txBody>
                    <a:bodyPr/>
                    <a:lstStyle/>
                    <a:p>
                      <a:endParaRPr lang="en-PH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097178" name="Picture 2097177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707332" y="482804"/>
            <a:ext cx="2035780" cy="1028396"/>
          </a:xfrm>
          <a:prstGeom prst="rect">
            <a:avLst/>
          </a:prstGeom>
        </p:spPr>
      </p:pic>
      <p:pic>
        <p:nvPicPr>
          <p:cNvPr id="2097179" name="Picture 2097178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911306" y="1846101"/>
            <a:ext cx="1533863" cy="897148"/>
          </a:xfrm>
          <a:prstGeom prst="rect">
            <a:avLst/>
          </a:prstGeom>
        </p:spPr>
      </p:pic>
      <p:pic>
        <p:nvPicPr>
          <p:cNvPr id="2097180" name="Picture 2097179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847761" y="3137509"/>
            <a:ext cx="1697365" cy="1010980"/>
          </a:xfrm>
          <a:prstGeom prst="rect">
            <a:avLst/>
          </a:prstGeom>
        </p:spPr>
      </p:pic>
      <p:pic>
        <p:nvPicPr>
          <p:cNvPr id="2097181" name="Picture 2097180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847761" y="4323086"/>
            <a:ext cx="1605264" cy="1128892"/>
          </a:xfrm>
          <a:prstGeom prst="rect">
            <a:avLst/>
          </a:prstGeom>
        </p:spPr>
      </p:pic>
      <p:pic>
        <p:nvPicPr>
          <p:cNvPr id="2097182" name="Picture 2097181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982724" y="5714739"/>
            <a:ext cx="1543095" cy="951213"/>
          </a:xfrm>
          <a:prstGeom prst="rect">
            <a:avLst/>
          </a:prstGeom>
        </p:spPr>
      </p:pic>
      <p:pic>
        <p:nvPicPr>
          <p:cNvPr id="2097183" name="Picture 2097182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377475" y="536608"/>
            <a:ext cx="1873324" cy="1113096"/>
          </a:xfrm>
          <a:prstGeom prst="rect">
            <a:avLst/>
          </a:prstGeom>
        </p:spPr>
      </p:pic>
      <p:pic>
        <p:nvPicPr>
          <p:cNvPr id="2097184" name="Picture 2097183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570504" y="1909704"/>
            <a:ext cx="1531805" cy="939083"/>
          </a:xfrm>
          <a:prstGeom prst="rect">
            <a:avLst/>
          </a:prstGeom>
        </p:spPr>
      </p:pic>
      <p:pic>
        <p:nvPicPr>
          <p:cNvPr id="2097185" name="Picture 2097184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492575" y="3053962"/>
            <a:ext cx="1467815" cy="1047616"/>
          </a:xfrm>
          <a:prstGeom prst="rect">
            <a:avLst/>
          </a:prstGeom>
        </p:spPr>
      </p:pic>
      <p:pic>
        <p:nvPicPr>
          <p:cNvPr id="2097186" name="Picture 2097185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451272" y="4303357"/>
            <a:ext cx="1651037" cy="1121592"/>
          </a:xfrm>
          <a:prstGeom prst="rect">
            <a:avLst/>
          </a:prstGeom>
        </p:spPr>
      </p:pic>
      <p:pic>
        <p:nvPicPr>
          <p:cNvPr id="2097187" name="Picture 2097186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612314" y="5691755"/>
            <a:ext cx="1489995" cy="101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10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9" name="Picture 2097188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35015" y="0"/>
            <a:ext cx="9142309" cy="6858000"/>
          </a:xfrm>
          <a:prstGeom prst="rect">
            <a:avLst/>
          </a:prstGeom>
        </p:spPr>
      </p:pic>
      <p:sp>
        <p:nvSpPr>
          <p:cNvPr id="1048618" name="TextBox 1048617"/>
          <p:cNvSpPr txBox="1"/>
          <p:nvPr/>
        </p:nvSpPr>
        <p:spPr>
          <a:xfrm>
            <a:off x="1904537" y="3510475"/>
            <a:ext cx="1763736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" sz="2800" b="1" dirty="0" err="1">
                <a:solidFill>
                  <a:srgbClr val="000000"/>
                </a:solidFill>
              </a:rPr>
              <a:t>Sbardila</a:t>
            </a:r>
            <a:endParaRPr lang="en-PH" sz="2800" b="1" dirty="0">
              <a:solidFill>
                <a:srgbClr val="000000"/>
              </a:solidFill>
            </a:endParaRPr>
          </a:p>
        </p:txBody>
      </p:sp>
      <p:sp>
        <p:nvSpPr>
          <p:cNvPr id="1048619" name="TextBox 1048618"/>
          <p:cNvSpPr txBox="1"/>
          <p:nvPr/>
        </p:nvSpPr>
        <p:spPr>
          <a:xfrm>
            <a:off x="7230896" y="3429000"/>
            <a:ext cx="1501687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" sz="2800" b="1" dirty="0" err="1">
                <a:solidFill>
                  <a:srgbClr val="000000"/>
                </a:solidFill>
              </a:rPr>
              <a:t>Sbbaat</a:t>
            </a:r>
            <a:endParaRPr lang="en-PH" sz="28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0" name="Picture 2097189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10"/>
            <a:ext cx="9144000" cy="6820780"/>
          </a:xfrm>
          <a:prstGeom prst="rect">
            <a:avLst/>
          </a:prstGeom>
        </p:spPr>
      </p:pic>
      <p:sp>
        <p:nvSpPr>
          <p:cNvPr id="1048620" name="TextBox 1048619"/>
          <p:cNvSpPr txBox="1"/>
          <p:nvPr/>
        </p:nvSpPr>
        <p:spPr>
          <a:xfrm>
            <a:off x="738377" y="4506700"/>
            <a:ext cx="1290730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" sz="2800" b="1">
                <a:solidFill>
                  <a:srgbClr val="000000"/>
                </a:solidFill>
              </a:rPr>
              <a:t>Trikoo</a:t>
            </a:r>
            <a:endParaRPr lang="en-PH" sz="2800" b="1">
              <a:solidFill>
                <a:srgbClr val="000000"/>
              </a:solidFill>
            </a:endParaRPr>
          </a:p>
        </p:txBody>
      </p:sp>
      <p:sp>
        <p:nvSpPr>
          <p:cNvPr id="1048621" name="TextBox 1048620"/>
          <p:cNvSpPr txBox="1"/>
          <p:nvPr/>
        </p:nvSpPr>
        <p:spPr>
          <a:xfrm>
            <a:off x="6837977" y="4506700"/>
            <a:ext cx="1477076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" sz="2800" b="1">
                <a:solidFill>
                  <a:srgbClr val="000000"/>
                </a:solidFill>
              </a:rPr>
              <a:t>Sandala</a:t>
            </a:r>
            <a:endParaRPr lang="en-PH" sz="2800" b="1">
              <a:solidFill>
                <a:srgbClr val="000000"/>
              </a:solidFill>
            </a:endParaRPr>
          </a:p>
        </p:txBody>
      </p:sp>
      <p:sp>
        <p:nvSpPr>
          <p:cNvPr id="1048622" name="TextBox 1048621"/>
          <p:cNvSpPr txBox="1"/>
          <p:nvPr/>
        </p:nvSpPr>
        <p:spPr>
          <a:xfrm>
            <a:off x="5112618" y="5961470"/>
            <a:ext cx="1459381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" sz="2800" b="1">
                <a:solidFill>
                  <a:srgbClr val="000000"/>
                </a:solidFill>
              </a:rPr>
              <a:t>Kaswa</a:t>
            </a:r>
            <a:endParaRPr lang="en-PH" sz="28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1" name="Picture 2097190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8041" y="0"/>
            <a:ext cx="9107918" cy="6858000"/>
          </a:xfrm>
          <a:prstGeom prst="rect">
            <a:avLst/>
          </a:prstGeom>
        </p:spPr>
      </p:pic>
      <p:sp>
        <p:nvSpPr>
          <p:cNvPr id="1048623" name="TextBox 1048622"/>
          <p:cNvSpPr txBox="1"/>
          <p:nvPr/>
        </p:nvSpPr>
        <p:spPr>
          <a:xfrm>
            <a:off x="4308329" y="4808891"/>
            <a:ext cx="1638462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" sz="2800" b="1">
                <a:solidFill>
                  <a:srgbClr val="000000"/>
                </a:solidFill>
              </a:rPr>
              <a:t>Qameeja</a:t>
            </a:r>
            <a:endParaRPr lang="en-PH" sz="2800" b="1">
              <a:solidFill>
                <a:srgbClr val="000000"/>
              </a:solidFill>
            </a:endParaRPr>
          </a:p>
        </p:txBody>
      </p:sp>
      <p:sp>
        <p:nvSpPr>
          <p:cNvPr id="1048624" name="TextBox 1048623"/>
          <p:cNvSpPr txBox="1"/>
          <p:nvPr/>
        </p:nvSpPr>
        <p:spPr>
          <a:xfrm>
            <a:off x="3791920" y="2149175"/>
            <a:ext cx="1777201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" sz="2800" b="1">
                <a:solidFill>
                  <a:srgbClr val="000000"/>
                </a:solidFill>
              </a:rPr>
              <a:t>Jackeeta</a:t>
            </a:r>
            <a:endParaRPr lang="en-PH" sz="28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2" name="Picture 209719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7373" y="0"/>
            <a:ext cx="9125114" cy="6858000"/>
          </a:xfrm>
          <a:prstGeom prst="rect">
            <a:avLst/>
          </a:prstGeom>
        </p:spPr>
      </p:pic>
      <p:sp>
        <p:nvSpPr>
          <p:cNvPr id="1048625" name="TextBox 1048624"/>
          <p:cNvSpPr txBox="1"/>
          <p:nvPr/>
        </p:nvSpPr>
        <p:spPr>
          <a:xfrm>
            <a:off x="6995146" y="3428999"/>
            <a:ext cx="1992754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" sz="2800" b="1" dirty="0">
                <a:solidFill>
                  <a:srgbClr val="000000"/>
                </a:solidFill>
              </a:rPr>
              <a:t>Tarboosh</a:t>
            </a:r>
          </a:p>
        </p:txBody>
      </p:sp>
      <p:sp>
        <p:nvSpPr>
          <p:cNvPr id="1048626" name="TextBox 1048625"/>
          <p:cNvSpPr txBox="1"/>
          <p:nvPr/>
        </p:nvSpPr>
        <p:spPr>
          <a:xfrm>
            <a:off x="947932" y="3320687"/>
            <a:ext cx="1608016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" sz="2800" b="1" dirty="0" err="1">
                <a:solidFill>
                  <a:srgbClr val="000000"/>
                </a:solidFill>
              </a:rPr>
              <a:t>Kaskita</a:t>
            </a:r>
            <a:endParaRPr lang="en-US" altLang="en" sz="2800" b="1" dirty="0">
              <a:solidFill>
                <a:srgbClr val="000000"/>
              </a:solidFill>
            </a:endParaRPr>
          </a:p>
        </p:txBody>
      </p:sp>
      <p:sp>
        <p:nvSpPr>
          <p:cNvPr id="1048627" name="TextBox 1048626"/>
          <p:cNvSpPr txBox="1"/>
          <p:nvPr/>
        </p:nvSpPr>
        <p:spPr>
          <a:xfrm>
            <a:off x="2272632" y="6213139"/>
            <a:ext cx="1767820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" sz="2800" b="1">
                <a:solidFill>
                  <a:srgbClr val="000000"/>
                </a:solidFill>
              </a:rPr>
              <a:t>Tqasher</a:t>
            </a:r>
            <a:endParaRPr lang="en-PH" sz="28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4" name="Picture 209719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5"/>
            <a:ext cx="9144000" cy="6854970"/>
          </a:xfrm>
          <a:prstGeom prst="rect">
            <a:avLst/>
          </a:prstGeom>
        </p:spPr>
      </p:pic>
      <p:sp>
        <p:nvSpPr>
          <p:cNvPr id="1048630" name="TextBox 1048629"/>
          <p:cNvSpPr txBox="1"/>
          <p:nvPr/>
        </p:nvSpPr>
        <p:spPr>
          <a:xfrm>
            <a:off x="3681752" y="5988871"/>
            <a:ext cx="2109324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" sz="2800" b="1">
                <a:solidFill>
                  <a:srgbClr val="000000"/>
                </a:solidFill>
              </a:rPr>
              <a:t>Kusteem</a:t>
            </a:r>
            <a:endParaRPr lang="en-PH" sz="2800" b="1">
              <a:solidFill>
                <a:srgbClr val="000000"/>
              </a:solidFill>
            </a:endParaRPr>
          </a:p>
        </p:txBody>
      </p:sp>
      <p:sp>
        <p:nvSpPr>
          <p:cNvPr id="1048631" name="TextBox 1048630"/>
          <p:cNvSpPr txBox="1"/>
          <p:nvPr/>
        </p:nvSpPr>
        <p:spPr>
          <a:xfrm>
            <a:off x="3681752" y="2003116"/>
            <a:ext cx="1792798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" sz="2800" b="1">
                <a:solidFill>
                  <a:srgbClr val="000000"/>
                </a:solidFill>
              </a:rPr>
              <a:t>Sarwaal</a:t>
            </a:r>
            <a:endParaRPr lang="en-PH" sz="28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3" name="Picture 209719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23184" y="0"/>
            <a:ext cx="9136578" cy="6858000"/>
          </a:xfrm>
          <a:prstGeom prst="rect">
            <a:avLst/>
          </a:prstGeom>
        </p:spPr>
      </p:pic>
      <p:sp>
        <p:nvSpPr>
          <p:cNvPr id="1048628" name="TextBox 1048627"/>
          <p:cNvSpPr txBox="1"/>
          <p:nvPr/>
        </p:nvSpPr>
        <p:spPr>
          <a:xfrm>
            <a:off x="4098770" y="5819902"/>
            <a:ext cx="1391405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" sz="2800" b="1">
                <a:solidFill>
                  <a:srgbClr val="000000"/>
                </a:solidFill>
              </a:rPr>
              <a:t>Trikoo</a:t>
            </a:r>
            <a:endParaRPr lang="en-PH" sz="2800" b="1">
              <a:solidFill>
                <a:srgbClr val="000000"/>
              </a:solidFill>
            </a:endParaRPr>
          </a:p>
        </p:txBody>
      </p:sp>
      <p:sp>
        <p:nvSpPr>
          <p:cNvPr id="1048629" name="TextBox 1048628"/>
          <p:cNvSpPr txBox="1"/>
          <p:nvPr/>
        </p:nvSpPr>
        <p:spPr>
          <a:xfrm>
            <a:off x="4098771" y="2040427"/>
            <a:ext cx="1286474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" sz="2800" b="1">
                <a:solidFill>
                  <a:srgbClr val="000000"/>
                </a:solidFill>
              </a:rPr>
              <a:t>Short</a:t>
            </a:r>
            <a:endParaRPr lang="en-PH" sz="28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D044E4-1364-ADAA-CAF3-E0C6A49084E5}"/>
              </a:ext>
            </a:extLst>
          </p:cNvPr>
          <p:cNvSpPr txBox="1"/>
          <p:nvPr/>
        </p:nvSpPr>
        <p:spPr>
          <a:xfrm>
            <a:off x="457201" y="0"/>
            <a:ext cx="3614056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strike="sngStrike" dirty="0"/>
              <a:t>Ka</a:t>
            </a:r>
            <a:r>
              <a:rPr lang="en-GB" sz="2400" dirty="0">
                <a:solidFill>
                  <a:srgbClr val="FF0000"/>
                </a:solidFill>
              </a:rPr>
              <a:t>n</a:t>
            </a:r>
            <a:r>
              <a:rPr lang="en-GB" sz="2400" dirty="0"/>
              <a:t>-</a:t>
            </a:r>
            <a:r>
              <a:rPr lang="en-GB" sz="2400" dirty="0" err="1"/>
              <a:t>safr</a:t>
            </a:r>
            <a:r>
              <a:rPr lang="en-GB" sz="2400" dirty="0"/>
              <a:t> / </a:t>
            </a:r>
            <a:r>
              <a:rPr lang="en-GB" sz="2400" dirty="0">
                <a:solidFill>
                  <a:srgbClr val="FF0000"/>
                </a:solidFill>
              </a:rPr>
              <a:t>I </a:t>
            </a:r>
            <a:r>
              <a:rPr lang="en-GB" sz="2400" dirty="0"/>
              <a:t>travel </a:t>
            </a:r>
          </a:p>
          <a:p>
            <a:r>
              <a:rPr lang="en-GB" sz="2400" strike="sngStrike" dirty="0"/>
              <a:t>Ka</a:t>
            </a:r>
            <a:r>
              <a:rPr lang="en-GB" sz="2400" dirty="0">
                <a:solidFill>
                  <a:srgbClr val="FF0000"/>
                </a:solidFill>
              </a:rPr>
              <a:t>n</a:t>
            </a:r>
            <a:r>
              <a:rPr lang="en-GB" sz="2400" dirty="0"/>
              <a:t>-</a:t>
            </a:r>
            <a:r>
              <a:rPr lang="en-GB" sz="2400" dirty="0" err="1"/>
              <a:t>mshi</a:t>
            </a:r>
            <a:r>
              <a:rPr lang="en-GB" sz="2400" dirty="0"/>
              <a:t>/ </a:t>
            </a:r>
            <a:r>
              <a:rPr lang="en-GB" sz="2400" dirty="0">
                <a:solidFill>
                  <a:srgbClr val="FF0000"/>
                </a:solidFill>
              </a:rPr>
              <a:t>I</a:t>
            </a:r>
            <a:r>
              <a:rPr lang="en-GB" sz="2400" dirty="0"/>
              <a:t> go </a:t>
            </a:r>
          </a:p>
          <a:p>
            <a:r>
              <a:rPr lang="en-GB" sz="2400" strike="sngStrike" dirty="0"/>
              <a:t>Ka</a:t>
            </a:r>
            <a:r>
              <a:rPr lang="en-GB" sz="2400" dirty="0">
                <a:solidFill>
                  <a:srgbClr val="FF0000"/>
                </a:solidFill>
              </a:rPr>
              <a:t>n</a:t>
            </a:r>
            <a:r>
              <a:rPr lang="en-GB" sz="2400" dirty="0"/>
              <a:t>-n</a:t>
            </a:r>
            <a:r>
              <a:rPr lang="ar-SA" sz="2400" dirty="0"/>
              <a:t>ع</a:t>
            </a:r>
            <a:r>
              <a:rPr lang="en-GB" sz="2400" dirty="0"/>
              <a:t>s/ </a:t>
            </a:r>
            <a:r>
              <a:rPr lang="en-GB" sz="2400" dirty="0">
                <a:solidFill>
                  <a:srgbClr val="FF0000"/>
                </a:solidFill>
              </a:rPr>
              <a:t>I</a:t>
            </a:r>
            <a:r>
              <a:rPr lang="en-GB" sz="2400" dirty="0"/>
              <a:t> sleep </a:t>
            </a:r>
          </a:p>
          <a:p>
            <a:r>
              <a:rPr lang="en-GB" sz="2400" strike="sngStrike" dirty="0"/>
              <a:t>Ka</a:t>
            </a:r>
            <a:r>
              <a:rPr lang="en-GB" sz="2400" dirty="0">
                <a:solidFill>
                  <a:srgbClr val="FF0000"/>
                </a:solidFill>
              </a:rPr>
              <a:t>n</a:t>
            </a:r>
            <a:r>
              <a:rPr lang="en-GB" sz="2400" dirty="0"/>
              <a:t>-</a:t>
            </a:r>
            <a:r>
              <a:rPr lang="en-GB" sz="2400" dirty="0" err="1"/>
              <a:t>xdm</a:t>
            </a:r>
            <a:r>
              <a:rPr lang="en-GB" sz="2400" dirty="0"/>
              <a:t>/ </a:t>
            </a:r>
            <a:r>
              <a:rPr lang="en-GB" sz="2400" dirty="0">
                <a:solidFill>
                  <a:srgbClr val="FF0000"/>
                </a:solidFill>
              </a:rPr>
              <a:t>I </a:t>
            </a:r>
            <a:r>
              <a:rPr lang="en-GB" sz="2400" dirty="0"/>
              <a:t>work</a:t>
            </a:r>
          </a:p>
          <a:p>
            <a:r>
              <a:rPr lang="en-GB" sz="2400" strike="sngStrike" dirty="0"/>
              <a:t>Ka</a:t>
            </a:r>
            <a:r>
              <a:rPr lang="en-GB" sz="2400" dirty="0">
                <a:solidFill>
                  <a:srgbClr val="FF0000"/>
                </a:solidFill>
              </a:rPr>
              <a:t>n</a:t>
            </a:r>
            <a:r>
              <a:rPr lang="en-GB" sz="2400" dirty="0"/>
              <a:t>-</a:t>
            </a:r>
            <a:r>
              <a:rPr lang="en-GB" sz="2400" dirty="0" err="1"/>
              <a:t>dir</a:t>
            </a:r>
            <a:r>
              <a:rPr lang="en-GB" sz="2400" dirty="0"/>
              <a:t>/ </a:t>
            </a:r>
            <a:r>
              <a:rPr lang="en-GB" sz="2400" dirty="0">
                <a:solidFill>
                  <a:srgbClr val="FF0000"/>
                </a:solidFill>
              </a:rPr>
              <a:t>I</a:t>
            </a:r>
            <a:r>
              <a:rPr lang="en-GB" sz="2400" dirty="0"/>
              <a:t> do/ </a:t>
            </a:r>
            <a:r>
              <a:rPr lang="en-GB" sz="2400" dirty="0">
                <a:solidFill>
                  <a:srgbClr val="FF0000"/>
                </a:solidFill>
              </a:rPr>
              <a:t>I</a:t>
            </a:r>
            <a:r>
              <a:rPr lang="en-GB" sz="2400" dirty="0"/>
              <a:t> make</a:t>
            </a:r>
          </a:p>
          <a:p>
            <a:r>
              <a:rPr lang="en-GB" sz="2400" strike="sngStrike" dirty="0"/>
              <a:t>Ka</a:t>
            </a:r>
            <a:r>
              <a:rPr lang="en-GB" sz="2400" dirty="0">
                <a:solidFill>
                  <a:srgbClr val="FF0000"/>
                </a:solidFill>
              </a:rPr>
              <a:t>n</a:t>
            </a:r>
            <a:r>
              <a:rPr lang="en-GB" sz="2400" dirty="0"/>
              <a:t>-</a:t>
            </a:r>
            <a:r>
              <a:rPr lang="en-GB" sz="2400" dirty="0" err="1"/>
              <a:t>tkallm</a:t>
            </a:r>
            <a:r>
              <a:rPr lang="en-GB" sz="2400" dirty="0"/>
              <a:t>/ </a:t>
            </a:r>
            <a:r>
              <a:rPr lang="en-GB" sz="2400" dirty="0">
                <a:solidFill>
                  <a:srgbClr val="FF0000"/>
                </a:solidFill>
              </a:rPr>
              <a:t>I</a:t>
            </a:r>
            <a:r>
              <a:rPr lang="en-GB" sz="2400" dirty="0"/>
              <a:t> talk / </a:t>
            </a:r>
            <a:r>
              <a:rPr lang="en-GB" sz="2400" dirty="0">
                <a:solidFill>
                  <a:srgbClr val="FF0000"/>
                </a:solidFill>
              </a:rPr>
              <a:t>I</a:t>
            </a:r>
            <a:r>
              <a:rPr lang="en-GB" sz="2400" dirty="0"/>
              <a:t> speak</a:t>
            </a:r>
          </a:p>
          <a:p>
            <a:r>
              <a:rPr lang="en-GB" sz="2400" strike="sngStrike" dirty="0"/>
              <a:t>Ka</a:t>
            </a:r>
            <a:r>
              <a:rPr lang="en-GB" sz="2400" dirty="0">
                <a:solidFill>
                  <a:srgbClr val="FF0000"/>
                </a:solidFill>
              </a:rPr>
              <a:t>n</a:t>
            </a:r>
            <a:r>
              <a:rPr lang="en-GB" sz="2400" dirty="0"/>
              <a:t>-</a:t>
            </a:r>
            <a:r>
              <a:rPr lang="en-GB" sz="2400" dirty="0" err="1"/>
              <a:t>akul</a:t>
            </a:r>
            <a:r>
              <a:rPr lang="en-GB" sz="2400" dirty="0"/>
              <a:t>/ </a:t>
            </a:r>
            <a:r>
              <a:rPr lang="en-GB" sz="2400" dirty="0">
                <a:solidFill>
                  <a:srgbClr val="FF0000"/>
                </a:solidFill>
              </a:rPr>
              <a:t>I</a:t>
            </a:r>
            <a:r>
              <a:rPr lang="en-GB" sz="2400" dirty="0"/>
              <a:t> eat </a:t>
            </a:r>
          </a:p>
          <a:p>
            <a:r>
              <a:rPr lang="en-GB" sz="2400" strike="sngStrike" dirty="0"/>
              <a:t>Ka</a:t>
            </a:r>
            <a:r>
              <a:rPr lang="en-GB" sz="2400" dirty="0">
                <a:solidFill>
                  <a:srgbClr val="FF0000"/>
                </a:solidFill>
              </a:rPr>
              <a:t>n</a:t>
            </a:r>
            <a:r>
              <a:rPr lang="en-GB" sz="2400" dirty="0"/>
              <a:t>-shrub/ </a:t>
            </a:r>
            <a:r>
              <a:rPr lang="en-GB" sz="2400" dirty="0">
                <a:solidFill>
                  <a:srgbClr val="FF0000"/>
                </a:solidFill>
              </a:rPr>
              <a:t>I</a:t>
            </a:r>
            <a:r>
              <a:rPr lang="en-GB" sz="2400" dirty="0"/>
              <a:t> drink </a:t>
            </a:r>
          </a:p>
          <a:p>
            <a:r>
              <a:rPr lang="en-GB" sz="2400" strike="sngStrike" dirty="0"/>
              <a:t>Ka</a:t>
            </a:r>
            <a:r>
              <a:rPr lang="en-GB" sz="2400" dirty="0">
                <a:solidFill>
                  <a:srgbClr val="FF0000"/>
                </a:solidFill>
              </a:rPr>
              <a:t>n</a:t>
            </a:r>
            <a:r>
              <a:rPr lang="en-GB" sz="2400" dirty="0"/>
              <a:t>-</a:t>
            </a:r>
            <a:r>
              <a:rPr lang="en-GB" sz="2400" dirty="0" err="1"/>
              <a:t>skn</a:t>
            </a:r>
            <a:r>
              <a:rPr lang="en-GB" sz="2400" dirty="0"/>
              <a:t> / </a:t>
            </a:r>
            <a:r>
              <a:rPr lang="en-GB" sz="2400" dirty="0">
                <a:solidFill>
                  <a:srgbClr val="FF0000"/>
                </a:solidFill>
              </a:rPr>
              <a:t>I</a:t>
            </a:r>
            <a:r>
              <a:rPr lang="en-GB" sz="2400" dirty="0"/>
              <a:t> live </a:t>
            </a:r>
          </a:p>
          <a:p>
            <a:r>
              <a:rPr lang="en-GB" sz="2400" strike="sngStrike" dirty="0"/>
              <a:t>Ka</a:t>
            </a:r>
            <a:r>
              <a:rPr lang="en-GB" sz="2400" dirty="0">
                <a:solidFill>
                  <a:srgbClr val="FF0000"/>
                </a:solidFill>
              </a:rPr>
              <a:t>n</a:t>
            </a:r>
            <a:r>
              <a:rPr lang="en-GB" sz="2400" dirty="0"/>
              <a:t>-shri / </a:t>
            </a:r>
            <a:r>
              <a:rPr lang="en-GB" sz="2400" dirty="0">
                <a:solidFill>
                  <a:srgbClr val="FF0000"/>
                </a:solidFill>
              </a:rPr>
              <a:t>I</a:t>
            </a:r>
            <a:r>
              <a:rPr lang="en-GB" sz="2400" dirty="0"/>
              <a:t> buy  </a:t>
            </a:r>
          </a:p>
          <a:p>
            <a:r>
              <a:rPr lang="en-GB" sz="2400" strike="sngStrike" dirty="0"/>
              <a:t>Ka</a:t>
            </a:r>
            <a:r>
              <a:rPr lang="en-GB" sz="2400" dirty="0">
                <a:solidFill>
                  <a:srgbClr val="FF0000"/>
                </a:solidFill>
              </a:rPr>
              <a:t>n-</a:t>
            </a:r>
            <a:r>
              <a:rPr lang="en-GB" sz="2400" dirty="0" err="1"/>
              <a:t>shuf</a:t>
            </a:r>
            <a:r>
              <a:rPr lang="en-GB" sz="2400" dirty="0"/>
              <a:t>/ </a:t>
            </a:r>
            <a:r>
              <a:rPr lang="en-GB" sz="2400" dirty="0">
                <a:solidFill>
                  <a:srgbClr val="FF0000"/>
                </a:solidFill>
              </a:rPr>
              <a:t>I</a:t>
            </a:r>
            <a:r>
              <a:rPr lang="en-GB" sz="2400" dirty="0"/>
              <a:t> see/ watch</a:t>
            </a:r>
          </a:p>
          <a:p>
            <a:r>
              <a:rPr lang="en-GB" sz="2400" dirty="0" err="1"/>
              <a:t>ka</a:t>
            </a:r>
            <a:r>
              <a:rPr lang="en-GB" sz="2400" dirty="0" err="1">
                <a:solidFill>
                  <a:srgbClr val="FF0000"/>
                </a:solidFill>
              </a:rPr>
              <a:t>n</a:t>
            </a:r>
            <a:r>
              <a:rPr lang="en-GB" sz="2400" dirty="0" err="1"/>
              <a:t>-fiq</a:t>
            </a:r>
            <a:r>
              <a:rPr lang="en-GB" sz="2400" dirty="0"/>
              <a:t>/ </a:t>
            </a:r>
            <a:r>
              <a:rPr lang="en-GB" sz="2400" dirty="0">
                <a:solidFill>
                  <a:srgbClr val="FF0000"/>
                </a:solidFill>
              </a:rPr>
              <a:t>I</a:t>
            </a:r>
            <a:r>
              <a:rPr lang="en-GB" sz="2400" dirty="0"/>
              <a:t> wake up</a:t>
            </a:r>
          </a:p>
          <a:p>
            <a:r>
              <a:rPr lang="en-GB" sz="2400" dirty="0"/>
              <a:t>Ka</a:t>
            </a:r>
            <a:r>
              <a:rPr lang="en-GB" sz="2400" dirty="0">
                <a:solidFill>
                  <a:srgbClr val="FF0000"/>
                </a:solidFill>
              </a:rPr>
              <a:t>n</a:t>
            </a:r>
            <a:r>
              <a:rPr lang="en-GB" sz="2400" dirty="0"/>
              <a:t>-t</a:t>
            </a:r>
            <a:r>
              <a:rPr lang="ar-SA" sz="2400" dirty="0"/>
              <a:t>ع</a:t>
            </a:r>
            <a:r>
              <a:rPr lang="en-US" sz="2400" dirty="0" err="1"/>
              <a:t>llm</a:t>
            </a:r>
            <a:r>
              <a:rPr lang="en-US" sz="2400" dirty="0"/>
              <a:t> / </a:t>
            </a:r>
            <a:r>
              <a:rPr lang="en-US" sz="2400" dirty="0">
                <a:solidFill>
                  <a:srgbClr val="FF0000"/>
                </a:solidFill>
              </a:rPr>
              <a:t>I</a:t>
            </a:r>
            <a:r>
              <a:rPr lang="en-US" sz="2400" dirty="0"/>
              <a:t> learn</a:t>
            </a:r>
            <a:endParaRPr lang="en-GB" sz="2400" dirty="0"/>
          </a:p>
          <a:p>
            <a:r>
              <a:rPr lang="en-GB" sz="2400" dirty="0"/>
              <a:t>Ka</a:t>
            </a:r>
            <a:r>
              <a:rPr lang="en-GB" sz="2400" dirty="0">
                <a:solidFill>
                  <a:srgbClr val="FF0000"/>
                </a:solidFill>
              </a:rPr>
              <a:t>n</a:t>
            </a:r>
            <a:r>
              <a:rPr lang="en-GB" sz="2400" dirty="0"/>
              <a:t>-</a:t>
            </a:r>
            <a:r>
              <a:rPr lang="en-GB" sz="2400" dirty="0" err="1"/>
              <a:t>gls</a:t>
            </a:r>
            <a:r>
              <a:rPr lang="en-GB" sz="2400" dirty="0"/>
              <a:t>/</a:t>
            </a:r>
            <a:r>
              <a:rPr lang="en-GB" sz="2400" dirty="0">
                <a:solidFill>
                  <a:srgbClr val="FF0000"/>
                </a:solidFill>
              </a:rPr>
              <a:t> I </a:t>
            </a:r>
            <a:r>
              <a:rPr lang="en-GB" sz="2400" dirty="0"/>
              <a:t>stay/ </a:t>
            </a:r>
            <a:r>
              <a:rPr lang="en-GB" sz="2400" dirty="0">
                <a:solidFill>
                  <a:srgbClr val="FF0000"/>
                </a:solidFill>
              </a:rPr>
              <a:t>I</a:t>
            </a:r>
            <a:r>
              <a:rPr lang="en-GB" sz="2400" dirty="0"/>
              <a:t> sit </a:t>
            </a:r>
          </a:p>
          <a:p>
            <a:r>
              <a:rPr lang="en-GB" b="1" dirty="0" err="1"/>
              <a:t>Dars</a:t>
            </a:r>
            <a:r>
              <a:rPr lang="en-GB" b="1" dirty="0"/>
              <a:t>/ lesson</a:t>
            </a:r>
          </a:p>
          <a:p>
            <a:r>
              <a:rPr lang="en-GB" b="1" dirty="0">
                <a:highlight>
                  <a:srgbClr val="FFFF00"/>
                </a:highlight>
              </a:rPr>
              <a:t>Lu</a:t>
            </a:r>
            <a:r>
              <a:rPr lang="it-IT" b="1" i="0" dirty="0">
                <a:solidFill>
                  <a:srgbClr val="303545"/>
                </a:solidFill>
                <a:effectLst/>
                <a:highlight>
                  <a:srgbClr val="FFFF00"/>
                </a:highlight>
                <a:latin typeface="Al Bayan"/>
              </a:rPr>
              <a:t>ġa/ Luġaat =Language</a:t>
            </a:r>
            <a:endParaRPr lang="en-GB" b="1" dirty="0">
              <a:highlight>
                <a:srgbClr val="FFFF00"/>
              </a:highlight>
            </a:endParaRPr>
          </a:p>
          <a:p>
            <a:r>
              <a:rPr lang="en-GB" b="1" dirty="0" err="1"/>
              <a:t>Daba</a:t>
            </a:r>
            <a:r>
              <a:rPr lang="en-GB" b="1" dirty="0"/>
              <a:t>/ now</a:t>
            </a:r>
          </a:p>
          <a:p>
            <a:r>
              <a:rPr lang="en-GB" b="1" dirty="0">
                <a:highlight>
                  <a:srgbClr val="FFFF00"/>
                </a:highlight>
              </a:rPr>
              <a:t>Souq / market </a:t>
            </a:r>
          </a:p>
          <a:p>
            <a:r>
              <a:rPr lang="it-IT" b="1" i="0" dirty="0">
                <a:solidFill>
                  <a:srgbClr val="303545"/>
                </a:solidFill>
                <a:effectLst/>
                <a:latin typeface="Al Bayan"/>
              </a:rPr>
              <a:t>Ġ</a:t>
            </a:r>
            <a:r>
              <a:rPr lang="en-GB" b="1" dirty="0" err="1"/>
              <a:t>dda</a:t>
            </a:r>
            <a:r>
              <a:rPr lang="en-GB" b="1" dirty="0"/>
              <a:t>/ tomorrow</a:t>
            </a:r>
          </a:p>
          <a:p>
            <a:r>
              <a:rPr lang="en-GB" b="1" dirty="0" err="1">
                <a:highlight>
                  <a:srgbClr val="FFFF00"/>
                </a:highlight>
              </a:rPr>
              <a:t>BoHdi</a:t>
            </a:r>
            <a:r>
              <a:rPr lang="en-GB" b="1" dirty="0">
                <a:highlight>
                  <a:srgbClr val="FFFF00"/>
                </a:highlight>
              </a:rPr>
              <a:t>/ Alone</a:t>
            </a:r>
            <a:r>
              <a:rPr lang="ar-SA" b="1" dirty="0">
                <a:highlight>
                  <a:srgbClr val="FFFF00"/>
                </a:highlight>
              </a:rPr>
              <a:t>/</a:t>
            </a:r>
            <a:endParaRPr lang="en-GB" b="1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82AD7E-1058-A1BB-CB9B-57A30ECF1334}"/>
              </a:ext>
            </a:extLst>
          </p:cNvPr>
          <p:cNvSpPr txBox="1"/>
          <p:nvPr/>
        </p:nvSpPr>
        <p:spPr>
          <a:xfrm>
            <a:off x="3738284" y="94751"/>
            <a:ext cx="306592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0" i="0" dirty="0">
                <a:solidFill>
                  <a:srgbClr val="303545"/>
                </a:solidFill>
                <a:effectLst/>
                <a:highlight>
                  <a:srgbClr val="00FF00"/>
                </a:highlight>
                <a:latin typeface="Al Bayan"/>
              </a:rPr>
              <a:t>Verb want</a:t>
            </a:r>
          </a:p>
          <a:p>
            <a:r>
              <a:rPr lang="it-IT" sz="2800" b="0" i="0" dirty="0">
                <a:solidFill>
                  <a:srgbClr val="303545"/>
                </a:solidFill>
                <a:effectLst/>
                <a:latin typeface="Al Bayan"/>
              </a:rPr>
              <a:t>Bġit = I want</a:t>
            </a:r>
          </a:p>
          <a:p>
            <a:r>
              <a:rPr lang="it-IT" sz="2800" b="0" i="0" dirty="0">
                <a:solidFill>
                  <a:srgbClr val="303545"/>
                </a:solidFill>
                <a:effectLst/>
                <a:highlight>
                  <a:srgbClr val="FFFF00"/>
                </a:highlight>
                <a:latin typeface="Al Bayan"/>
              </a:rPr>
              <a:t>Bġi</a:t>
            </a:r>
            <a:r>
              <a:rPr lang="it-IT" sz="2800" dirty="0">
                <a:solidFill>
                  <a:srgbClr val="303545"/>
                </a:solidFill>
                <a:highlight>
                  <a:srgbClr val="FFFF00"/>
                </a:highlight>
                <a:latin typeface="Al Bayan"/>
              </a:rPr>
              <a:t>ti</a:t>
            </a:r>
            <a:r>
              <a:rPr lang="it-IT" sz="2800" dirty="0">
                <a:solidFill>
                  <a:srgbClr val="303545"/>
                </a:solidFill>
                <a:latin typeface="Al Bayan"/>
              </a:rPr>
              <a:t>= u want</a:t>
            </a:r>
          </a:p>
          <a:p>
            <a:r>
              <a:rPr lang="it-IT" sz="2800" b="0" i="0" dirty="0">
                <a:solidFill>
                  <a:srgbClr val="303545"/>
                </a:solidFill>
                <a:effectLst/>
                <a:latin typeface="Al Bayan"/>
              </a:rPr>
              <a:t>Bġa= he wants</a:t>
            </a:r>
          </a:p>
          <a:p>
            <a:r>
              <a:rPr lang="it-IT" sz="2800" b="0" i="0" dirty="0">
                <a:solidFill>
                  <a:srgbClr val="303545"/>
                </a:solidFill>
                <a:effectLst/>
                <a:latin typeface="Al Bayan"/>
              </a:rPr>
              <a:t>Bġat= she wants</a:t>
            </a:r>
          </a:p>
          <a:p>
            <a:r>
              <a:rPr lang="it-IT" sz="2800" b="0" i="0" dirty="0">
                <a:solidFill>
                  <a:srgbClr val="303545"/>
                </a:solidFill>
                <a:effectLst/>
                <a:latin typeface="Al Bayan"/>
              </a:rPr>
              <a:t>Bġina= we want</a:t>
            </a:r>
          </a:p>
          <a:p>
            <a:r>
              <a:rPr lang="it-IT" sz="2800" b="0" i="0" dirty="0">
                <a:solidFill>
                  <a:srgbClr val="303545"/>
                </a:solidFill>
                <a:effectLst/>
                <a:latin typeface="Al Bayan"/>
              </a:rPr>
              <a:t>Bġitu= u want </a:t>
            </a:r>
          </a:p>
          <a:p>
            <a:r>
              <a:rPr lang="it-IT" sz="2800" b="0" i="0" dirty="0">
                <a:solidFill>
                  <a:srgbClr val="303545"/>
                </a:solidFill>
                <a:effectLst/>
                <a:latin typeface="Al Bayan"/>
              </a:rPr>
              <a:t>Bġau= they want</a:t>
            </a:r>
          </a:p>
          <a:p>
            <a:r>
              <a:rPr lang="it-IT" sz="2800" b="0" i="0" dirty="0">
                <a:solidFill>
                  <a:srgbClr val="303545"/>
                </a:solidFill>
                <a:effectLst/>
                <a:highlight>
                  <a:srgbClr val="FFFF00"/>
                </a:highlight>
                <a:latin typeface="Al Bayan"/>
              </a:rPr>
              <a:t>Gadi</a:t>
            </a:r>
            <a:r>
              <a:rPr lang="it-IT" sz="2800" b="0" i="0" dirty="0">
                <a:solidFill>
                  <a:srgbClr val="303545"/>
                </a:solidFill>
                <a:effectLst/>
                <a:latin typeface="Al Bayan"/>
              </a:rPr>
              <a:t>= will</a:t>
            </a:r>
          </a:p>
          <a:p>
            <a:r>
              <a:rPr lang="it-IT" sz="2800" b="0" i="0" dirty="0">
                <a:solidFill>
                  <a:srgbClr val="303545"/>
                </a:solidFill>
                <a:effectLst/>
                <a:latin typeface="Al Bayan"/>
              </a:rPr>
              <a:t>Ymken= Can </a:t>
            </a:r>
          </a:p>
          <a:p>
            <a:r>
              <a:rPr lang="it-IT" sz="2800" dirty="0">
                <a:solidFill>
                  <a:srgbClr val="303545"/>
                </a:solidFill>
                <a:latin typeface="Al Bayan"/>
              </a:rPr>
              <a:t>Xss= need to </a:t>
            </a:r>
            <a:r>
              <a:rPr lang="it-IT" sz="2800" b="0" i="0" dirty="0">
                <a:solidFill>
                  <a:srgbClr val="303545"/>
                </a:solidFill>
                <a:effectLst/>
                <a:latin typeface="Al Bayan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CB46A2-8FBD-88E8-B8F6-4F7F027CDA48}"/>
              </a:ext>
            </a:extLst>
          </p:cNvPr>
          <p:cNvSpPr txBox="1"/>
          <p:nvPr/>
        </p:nvSpPr>
        <p:spPr>
          <a:xfrm flipH="1">
            <a:off x="4071257" y="5991761"/>
            <a:ext cx="47352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highlight>
                  <a:srgbClr val="FFFF00"/>
                </a:highlight>
              </a:rPr>
              <a:t>L-</a:t>
            </a:r>
            <a:r>
              <a:rPr lang="en-GB" sz="2400" b="1" dirty="0" err="1">
                <a:highlight>
                  <a:srgbClr val="FFFF00"/>
                </a:highlight>
              </a:rPr>
              <a:t>ftoor</a:t>
            </a:r>
            <a:r>
              <a:rPr lang="en-GB" sz="2400" b="1" dirty="0"/>
              <a:t> - </a:t>
            </a:r>
            <a:r>
              <a:rPr lang="en-GB" sz="2400" b="1" dirty="0">
                <a:highlight>
                  <a:srgbClr val="00FFFF"/>
                </a:highlight>
              </a:rPr>
              <a:t>L</a:t>
            </a:r>
            <a:r>
              <a:rPr lang="it-IT" sz="2400" b="1" i="0" dirty="0">
                <a:solidFill>
                  <a:srgbClr val="303545"/>
                </a:solidFill>
                <a:effectLst/>
                <a:highlight>
                  <a:srgbClr val="00FFFF"/>
                </a:highlight>
                <a:latin typeface="Al Bayan"/>
              </a:rPr>
              <a:t>ġ</a:t>
            </a:r>
            <a:r>
              <a:rPr lang="en-GB" sz="2400" b="1" dirty="0" err="1">
                <a:highlight>
                  <a:srgbClr val="00FFFF"/>
                </a:highlight>
              </a:rPr>
              <a:t>dda</a:t>
            </a:r>
            <a:r>
              <a:rPr lang="en-GB" sz="2400" b="1" dirty="0">
                <a:highlight>
                  <a:srgbClr val="00FFFF"/>
                </a:highlight>
              </a:rPr>
              <a:t>-</a:t>
            </a:r>
            <a:r>
              <a:rPr lang="en-GB" sz="2400" b="1" dirty="0"/>
              <a:t>   </a:t>
            </a:r>
            <a:r>
              <a:rPr lang="en-GB" sz="2400" b="1" dirty="0">
                <a:highlight>
                  <a:srgbClr val="00FF00"/>
                </a:highlight>
              </a:rPr>
              <a:t>La</a:t>
            </a:r>
            <a:r>
              <a:rPr lang="ar-SA" sz="2400" b="1" dirty="0">
                <a:highlight>
                  <a:srgbClr val="00FF00"/>
                </a:highlight>
              </a:rPr>
              <a:t>ع</a:t>
            </a:r>
            <a:r>
              <a:rPr lang="en-GB" sz="2400" b="1" dirty="0">
                <a:highlight>
                  <a:srgbClr val="00FF00"/>
                </a:highlight>
              </a:rPr>
              <a:t>sha</a:t>
            </a:r>
          </a:p>
          <a:p>
            <a:r>
              <a:rPr lang="it-IT" b="1" dirty="0">
                <a:highlight>
                  <a:srgbClr val="FFFF00"/>
                </a:highlight>
              </a:rPr>
              <a:t>Breakfast</a:t>
            </a:r>
            <a:r>
              <a:rPr lang="it-IT" b="1" dirty="0"/>
              <a:t> -  </a:t>
            </a:r>
            <a:r>
              <a:rPr lang="it-IT" b="1" dirty="0">
                <a:highlight>
                  <a:srgbClr val="00FFFF"/>
                </a:highlight>
              </a:rPr>
              <a:t>Lunch</a:t>
            </a:r>
            <a:r>
              <a:rPr lang="it-IT" b="1" dirty="0"/>
              <a:t>    -   </a:t>
            </a:r>
            <a:r>
              <a:rPr lang="it-IT" b="1" dirty="0">
                <a:highlight>
                  <a:srgbClr val="00FF00"/>
                </a:highlight>
              </a:rPr>
              <a:t>Dinner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836E16-9186-68BD-F5C3-D31F3B047D2A}"/>
              </a:ext>
            </a:extLst>
          </p:cNvPr>
          <p:cNvSpPr txBox="1"/>
          <p:nvPr/>
        </p:nvSpPr>
        <p:spPr>
          <a:xfrm>
            <a:off x="6965577" y="127575"/>
            <a:ext cx="229816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highlight>
                  <a:srgbClr val="00FFFF"/>
                </a:highlight>
              </a:rPr>
              <a:t>Question</a:t>
            </a:r>
          </a:p>
          <a:p>
            <a:r>
              <a:rPr lang="en-GB" sz="2000" b="1" dirty="0"/>
              <a:t>Fin/ where</a:t>
            </a:r>
          </a:p>
          <a:p>
            <a:r>
              <a:rPr lang="en-GB" sz="2000" b="1" dirty="0" err="1"/>
              <a:t>Shnu</a:t>
            </a:r>
            <a:r>
              <a:rPr lang="en-GB" sz="2000" b="1" dirty="0"/>
              <a:t>/ what</a:t>
            </a:r>
          </a:p>
          <a:p>
            <a:r>
              <a:rPr lang="en-GB" sz="2000" b="1" dirty="0"/>
              <a:t>Kif / how</a:t>
            </a:r>
          </a:p>
          <a:p>
            <a:r>
              <a:rPr lang="en-GB" sz="2000" b="1" dirty="0" err="1"/>
              <a:t>Mnin</a:t>
            </a:r>
            <a:r>
              <a:rPr lang="en-GB" sz="2000" b="1" dirty="0"/>
              <a:t>/ from where</a:t>
            </a:r>
          </a:p>
          <a:p>
            <a:r>
              <a:rPr lang="en-GB" sz="2000" b="1" dirty="0" err="1"/>
              <a:t>Dyal</a:t>
            </a:r>
            <a:r>
              <a:rPr lang="en-GB" sz="2000" b="1" dirty="0"/>
              <a:t> </a:t>
            </a:r>
            <a:r>
              <a:rPr lang="en-GB" sz="2000" b="1" dirty="0" err="1"/>
              <a:t>mn</a:t>
            </a:r>
            <a:r>
              <a:rPr lang="en-GB" sz="2000" b="1" dirty="0"/>
              <a:t>= whose</a:t>
            </a:r>
          </a:p>
          <a:p>
            <a:r>
              <a:rPr lang="en-GB" sz="2000" b="1" dirty="0" err="1"/>
              <a:t>Sh</a:t>
            </a:r>
            <a:r>
              <a:rPr lang="en-GB" sz="2000" b="1" dirty="0"/>
              <a:t>-Hal </a:t>
            </a:r>
            <a:r>
              <a:rPr lang="en-GB" sz="2000" b="1" dirty="0" err="1"/>
              <a:t>mn</a:t>
            </a:r>
            <a:endParaRPr lang="en-GB" sz="2000" b="1" dirty="0"/>
          </a:p>
          <a:p>
            <a:r>
              <a:rPr lang="en-GB" sz="2000" b="1" dirty="0" err="1"/>
              <a:t>Bsh</a:t>
            </a:r>
            <a:r>
              <a:rPr lang="en-GB" sz="2000" b="1" dirty="0"/>
              <a:t>-Hal= price</a:t>
            </a:r>
          </a:p>
          <a:p>
            <a:r>
              <a:rPr lang="en-GB" sz="2000" b="1" dirty="0" err="1"/>
              <a:t>Sh</a:t>
            </a:r>
            <a:r>
              <a:rPr lang="en-GB" sz="2000" b="1" dirty="0"/>
              <a:t>-Hal= amount</a:t>
            </a:r>
          </a:p>
          <a:p>
            <a:r>
              <a:rPr lang="en-GB" sz="2000" b="1" dirty="0" err="1">
                <a:highlight>
                  <a:srgbClr val="FFFF00"/>
                </a:highlight>
              </a:rPr>
              <a:t>Ashmn</a:t>
            </a:r>
            <a:r>
              <a:rPr lang="en-GB" sz="2000" b="1" dirty="0"/>
              <a:t>= which </a:t>
            </a:r>
          </a:p>
          <a:p>
            <a:r>
              <a:rPr lang="en-GB" sz="2000" b="1" dirty="0" err="1"/>
              <a:t>Imta</a:t>
            </a:r>
            <a:r>
              <a:rPr lang="en-GB" sz="2000" b="1" dirty="0"/>
              <a:t>=when </a:t>
            </a:r>
          </a:p>
          <a:p>
            <a:r>
              <a:rPr lang="en-GB" sz="2000" b="1" dirty="0"/>
              <a:t>M</a:t>
            </a:r>
            <a:r>
              <a:rPr lang="ar-SA" sz="2000" b="1" dirty="0"/>
              <a:t>ع</a:t>
            </a:r>
            <a:r>
              <a:rPr lang="en-GB" sz="2000" b="1" dirty="0"/>
              <a:t>a </a:t>
            </a:r>
            <a:r>
              <a:rPr lang="en-GB" sz="2000" b="1" dirty="0" err="1"/>
              <a:t>mn</a:t>
            </a:r>
            <a:r>
              <a:rPr lang="en-GB" sz="2000" b="1" dirty="0"/>
              <a:t>=with who</a:t>
            </a:r>
          </a:p>
          <a:p>
            <a:r>
              <a:rPr lang="en-GB" sz="2000" b="1" dirty="0" err="1"/>
              <a:t>Wesh</a:t>
            </a:r>
            <a:endParaRPr lang="en-GB" sz="2000" b="1" dirty="0"/>
          </a:p>
          <a:p>
            <a:r>
              <a:rPr lang="en-GB" sz="2000" b="1" dirty="0"/>
              <a:t>M</a:t>
            </a:r>
            <a:r>
              <a:rPr lang="ar-SA" sz="2000" b="1" dirty="0"/>
              <a:t>ع</a:t>
            </a:r>
            <a:r>
              <a:rPr lang="en-GB" sz="2000" b="1" dirty="0"/>
              <a:t>a= with</a:t>
            </a:r>
          </a:p>
          <a:p>
            <a:r>
              <a:rPr lang="en-GB" sz="2000" b="1" dirty="0"/>
              <a:t>Bash= in order</a:t>
            </a:r>
          </a:p>
          <a:p>
            <a:r>
              <a:rPr lang="en-GB" sz="2000" b="1" dirty="0" err="1"/>
              <a:t>Hitash</a:t>
            </a:r>
            <a:r>
              <a:rPr lang="en-GB" sz="2000" b="1" dirty="0"/>
              <a:t>= because</a:t>
            </a:r>
          </a:p>
        </p:txBody>
      </p:sp>
    </p:spTree>
    <p:extLst>
      <p:ext uri="{BB962C8B-B14F-4D97-AF65-F5344CB8AC3E}">
        <p14:creationId xmlns:p14="http://schemas.microsoft.com/office/powerpoint/2010/main" val="660481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D044E4-1364-ADAA-CAF3-E0C6A49084E5}"/>
              </a:ext>
            </a:extLst>
          </p:cNvPr>
          <p:cNvSpPr txBox="1"/>
          <p:nvPr/>
        </p:nvSpPr>
        <p:spPr>
          <a:xfrm>
            <a:off x="0" y="-8965"/>
            <a:ext cx="361405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3200" dirty="0">
                <a:highlight>
                  <a:srgbClr val="FFFF00"/>
                </a:highlight>
              </a:rPr>
              <a:t>كَــ</a:t>
            </a:r>
            <a:r>
              <a:rPr lang="ar-SA" sz="3200" dirty="0">
                <a:solidFill>
                  <a:srgbClr val="FF0000"/>
                </a:solidFill>
                <a:highlight>
                  <a:srgbClr val="FFFF00"/>
                </a:highlight>
              </a:rPr>
              <a:t>نْ</a:t>
            </a:r>
            <a:r>
              <a:rPr lang="ar-SA" sz="3200" dirty="0">
                <a:highlight>
                  <a:srgbClr val="FFFF00"/>
                </a:highlight>
              </a:rPr>
              <a:t>سَافْر</a:t>
            </a:r>
            <a:r>
              <a:rPr lang="en-GB" sz="3200" dirty="0"/>
              <a:t> / </a:t>
            </a:r>
            <a:r>
              <a:rPr lang="en-GB" sz="3200" dirty="0">
                <a:solidFill>
                  <a:srgbClr val="FF0000"/>
                </a:solidFill>
              </a:rPr>
              <a:t>we </a:t>
            </a:r>
            <a:r>
              <a:rPr lang="en-GB" sz="3200" dirty="0"/>
              <a:t>travel </a:t>
            </a:r>
            <a:endParaRPr lang="ar-SA" sz="3200" dirty="0"/>
          </a:p>
          <a:p>
            <a:r>
              <a:rPr lang="ar-SA" sz="3200" dirty="0"/>
              <a:t>كَــ</a:t>
            </a:r>
            <a:r>
              <a:rPr lang="ar-SA" sz="3200" dirty="0">
                <a:solidFill>
                  <a:srgbClr val="FF0000"/>
                </a:solidFill>
              </a:rPr>
              <a:t>نْ</a:t>
            </a:r>
            <a:r>
              <a:rPr lang="ar-SA" sz="3200" dirty="0"/>
              <a:t>مْشِي</a:t>
            </a:r>
            <a:r>
              <a:rPr lang="en-GB" sz="3200" dirty="0"/>
              <a:t>/ </a:t>
            </a:r>
            <a:r>
              <a:rPr lang="en-GB" sz="3200" dirty="0">
                <a:solidFill>
                  <a:srgbClr val="FF0000"/>
                </a:solidFill>
              </a:rPr>
              <a:t>I</a:t>
            </a:r>
            <a:r>
              <a:rPr lang="en-GB" sz="3200" dirty="0"/>
              <a:t> go </a:t>
            </a:r>
          </a:p>
          <a:p>
            <a:r>
              <a:rPr lang="ar-SA" sz="3200" dirty="0"/>
              <a:t>كَـ</a:t>
            </a:r>
            <a:r>
              <a:rPr lang="ar-SA" sz="3200" dirty="0">
                <a:solidFill>
                  <a:srgbClr val="FF0000"/>
                </a:solidFill>
              </a:rPr>
              <a:t>نْ</a:t>
            </a:r>
            <a:r>
              <a:rPr lang="ar-SA" sz="3200" dirty="0"/>
              <a:t>عَسْ</a:t>
            </a:r>
            <a:r>
              <a:rPr lang="en-GB" sz="3200" dirty="0"/>
              <a:t>/ </a:t>
            </a:r>
            <a:r>
              <a:rPr lang="en-GB" sz="3200" dirty="0">
                <a:solidFill>
                  <a:srgbClr val="FF0000"/>
                </a:solidFill>
              </a:rPr>
              <a:t>I</a:t>
            </a:r>
            <a:r>
              <a:rPr lang="en-GB" sz="3200" dirty="0"/>
              <a:t> sleep </a:t>
            </a:r>
          </a:p>
          <a:p>
            <a:r>
              <a:rPr lang="ar-SA" sz="3200" dirty="0"/>
              <a:t>كَـ</a:t>
            </a:r>
            <a:r>
              <a:rPr lang="ar-SA" sz="3200" dirty="0">
                <a:solidFill>
                  <a:srgbClr val="FF0000"/>
                </a:solidFill>
              </a:rPr>
              <a:t>يْ</a:t>
            </a:r>
            <a:r>
              <a:rPr lang="ar-SA" sz="3200" dirty="0"/>
              <a:t>خْدَمْ</a:t>
            </a:r>
            <a:r>
              <a:rPr lang="en-GB" sz="3200" dirty="0"/>
              <a:t>/ </a:t>
            </a:r>
            <a:r>
              <a:rPr lang="en-US" sz="3200" dirty="0">
                <a:solidFill>
                  <a:srgbClr val="FF0000"/>
                </a:solidFill>
              </a:rPr>
              <a:t>he</a:t>
            </a:r>
            <a:r>
              <a:rPr lang="en-GB" sz="3200" dirty="0">
                <a:solidFill>
                  <a:srgbClr val="FF0000"/>
                </a:solidFill>
              </a:rPr>
              <a:t> </a:t>
            </a:r>
            <a:r>
              <a:rPr lang="en-GB" sz="3200" dirty="0"/>
              <a:t>works</a:t>
            </a:r>
          </a:p>
          <a:p>
            <a:r>
              <a:rPr lang="ar-SA" sz="3200" dirty="0"/>
              <a:t>كَـ</a:t>
            </a:r>
            <a:r>
              <a:rPr lang="ar-SA" sz="3200" dirty="0">
                <a:solidFill>
                  <a:srgbClr val="FF0000"/>
                </a:solidFill>
              </a:rPr>
              <a:t>نْ</a:t>
            </a:r>
            <a:r>
              <a:rPr lang="ar-SA" sz="3200" dirty="0"/>
              <a:t>دِيرْ</a:t>
            </a:r>
            <a:r>
              <a:rPr lang="en-GB" sz="3200" dirty="0"/>
              <a:t>/ </a:t>
            </a:r>
            <a:r>
              <a:rPr lang="en-GB" sz="3200" dirty="0">
                <a:solidFill>
                  <a:srgbClr val="FF0000"/>
                </a:solidFill>
              </a:rPr>
              <a:t>I</a:t>
            </a:r>
            <a:r>
              <a:rPr lang="en-GB" sz="3200" dirty="0"/>
              <a:t> do/ </a:t>
            </a:r>
            <a:r>
              <a:rPr lang="en-GB" sz="3200" dirty="0">
                <a:solidFill>
                  <a:srgbClr val="FF0000"/>
                </a:solidFill>
              </a:rPr>
              <a:t>I</a:t>
            </a:r>
            <a:r>
              <a:rPr lang="en-GB" sz="3200" dirty="0"/>
              <a:t> make</a:t>
            </a:r>
          </a:p>
          <a:p>
            <a:r>
              <a:rPr lang="ar-SA" sz="3200" strike="sngStrike" dirty="0"/>
              <a:t>كَ</a:t>
            </a:r>
            <a:r>
              <a:rPr lang="ar-SA" sz="3200" strike="sngStrike" dirty="0">
                <a:solidFill>
                  <a:srgbClr val="FF0000"/>
                </a:solidFill>
              </a:rPr>
              <a:t>نْ</a:t>
            </a:r>
            <a:r>
              <a:rPr lang="ar-SA" sz="3200" strike="sngStrike" dirty="0"/>
              <a:t>تْكَلَّ</a:t>
            </a:r>
            <a:r>
              <a:rPr lang="ar-SA" sz="3200" dirty="0"/>
              <a:t>مْ</a:t>
            </a:r>
            <a:r>
              <a:rPr lang="en-GB" sz="3200" dirty="0"/>
              <a:t>/ </a:t>
            </a:r>
            <a:r>
              <a:rPr lang="en-GB" sz="3200" dirty="0">
                <a:solidFill>
                  <a:srgbClr val="FF0000"/>
                </a:solidFill>
              </a:rPr>
              <a:t>I</a:t>
            </a:r>
            <a:r>
              <a:rPr lang="en-GB" sz="3200" dirty="0"/>
              <a:t> talk / </a:t>
            </a:r>
            <a:r>
              <a:rPr lang="en-GB" sz="3200" dirty="0">
                <a:solidFill>
                  <a:srgbClr val="FF0000"/>
                </a:solidFill>
              </a:rPr>
              <a:t>I</a:t>
            </a:r>
            <a:r>
              <a:rPr lang="en-GB" sz="3200" dirty="0"/>
              <a:t> speak</a:t>
            </a:r>
          </a:p>
          <a:p>
            <a:r>
              <a:rPr lang="ar-SA" sz="3200" dirty="0">
                <a:highlight>
                  <a:srgbClr val="FFFF00"/>
                </a:highlight>
              </a:rPr>
              <a:t>كَ</a:t>
            </a:r>
            <a:r>
              <a:rPr lang="ar-SA" sz="3200" dirty="0">
                <a:solidFill>
                  <a:srgbClr val="FF0000"/>
                </a:solidFill>
                <a:highlight>
                  <a:srgbClr val="FFFF00"/>
                </a:highlight>
              </a:rPr>
              <a:t>نْ</a:t>
            </a:r>
            <a:r>
              <a:rPr lang="ar-SA" sz="3200" dirty="0">
                <a:highlight>
                  <a:srgbClr val="FFFF00"/>
                </a:highlight>
              </a:rPr>
              <a:t>تْعَـلَّمْ</a:t>
            </a:r>
            <a:r>
              <a:rPr lang="en-US" sz="3200" dirty="0">
                <a:highlight>
                  <a:srgbClr val="FFFF00"/>
                </a:highlight>
              </a:rPr>
              <a:t>/ </a:t>
            </a:r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I</a:t>
            </a:r>
            <a:r>
              <a:rPr lang="en-US" sz="3200" dirty="0">
                <a:highlight>
                  <a:srgbClr val="FFFF00"/>
                </a:highlight>
              </a:rPr>
              <a:t> learn</a:t>
            </a:r>
            <a:endParaRPr lang="en-GB" sz="3200" strike="sngStrike" dirty="0">
              <a:highlight>
                <a:srgbClr val="FFFF00"/>
              </a:highlight>
            </a:endParaRPr>
          </a:p>
          <a:p>
            <a:r>
              <a:rPr lang="ar-SA" sz="3200" dirty="0"/>
              <a:t>كَ</a:t>
            </a:r>
            <a:r>
              <a:rPr lang="ar-SA" sz="3200" dirty="0">
                <a:solidFill>
                  <a:srgbClr val="FF0000"/>
                </a:solidFill>
              </a:rPr>
              <a:t>نَ</a:t>
            </a:r>
            <a:r>
              <a:rPr lang="ar-SA" sz="3200" dirty="0"/>
              <a:t>اكُــلْ</a:t>
            </a:r>
            <a:r>
              <a:rPr lang="en-GB" sz="3200" dirty="0"/>
              <a:t>/ </a:t>
            </a:r>
            <a:r>
              <a:rPr lang="en-GB" sz="3200" dirty="0">
                <a:solidFill>
                  <a:srgbClr val="FF0000"/>
                </a:solidFill>
              </a:rPr>
              <a:t>I</a:t>
            </a:r>
            <a:r>
              <a:rPr lang="en-GB" sz="3200" dirty="0"/>
              <a:t> eat </a:t>
            </a:r>
          </a:p>
          <a:p>
            <a:r>
              <a:rPr lang="ar-SA" sz="3200" dirty="0"/>
              <a:t>كَ</a:t>
            </a:r>
            <a:r>
              <a:rPr lang="ar-SA" sz="3200" dirty="0">
                <a:solidFill>
                  <a:srgbClr val="FF0000"/>
                </a:solidFill>
              </a:rPr>
              <a:t>نْ</a:t>
            </a:r>
            <a:r>
              <a:rPr lang="ar-SA" sz="3200" dirty="0"/>
              <a:t>شْرُبْ</a:t>
            </a:r>
            <a:r>
              <a:rPr lang="en-GB" sz="3200" dirty="0"/>
              <a:t>/ </a:t>
            </a:r>
            <a:r>
              <a:rPr lang="en-GB" sz="3200" dirty="0">
                <a:solidFill>
                  <a:srgbClr val="FF0000"/>
                </a:solidFill>
              </a:rPr>
              <a:t>I</a:t>
            </a:r>
            <a:r>
              <a:rPr lang="en-GB" sz="3200" dirty="0"/>
              <a:t> drink </a:t>
            </a:r>
          </a:p>
          <a:p>
            <a:endParaRPr lang="en-GB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82AD7E-1058-A1BB-CB9B-57A30ECF1334}"/>
              </a:ext>
            </a:extLst>
          </p:cNvPr>
          <p:cNvSpPr txBox="1"/>
          <p:nvPr/>
        </p:nvSpPr>
        <p:spPr>
          <a:xfrm>
            <a:off x="3720354" y="94751"/>
            <a:ext cx="322729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0" i="0" dirty="0">
                <a:solidFill>
                  <a:srgbClr val="303545"/>
                </a:solidFill>
                <a:effectLst/>
                <a:highlight>
                  <a:srgbClr val="00FF00"/>
                </a:highlight>
                <a:latin typeface="Al Bayan"/>
              </a:rPr>
              <a:t>Verb want</a:t>
            </a:r>
          </a:p>
          <a:p>
            <a:r>
              <a:rPr lang="ar-SA" sz="2800" b="0" i="0" dirty="0">
                <a:solidFill>
                  <a:srgbClr val="303545"/>
                </a:solidFill>
                <a:effectLst/>
                <a:highlight>
                  <a:srgbClr val="FFFF00"/>
                </a:highlight>
                <a:latin typeface="Al Bayan"/>
              </a:rPr>
              <a:t>بْغِيتْ</a:t>
            </a:r>
            <a:r>
              <a:rPr lang="it-IT" sz="2800" b="0" i="0" dirty="0">
                <a:solidFill>
                  <a:srgbClr val="303545"/>
                </a:solidFill>
                <a:effectLst/>
                <a:highlight>
                  <a:srgbClr val="FFFF00"/>
                </a:highlight>
                <a:latin typeface="Al Bayan"/>
              </a:rPr>
              <a:t> = I want</a:t>
            </a:r>
          </a:p>
          <a:p>
            <a:r>
              <a:rPr lang="ar-SA" sz="2800" dirty="0">
                <a:solidFill>
                  <a:srgbClr val="303545"/>
                </a:solidFill>
                <a:highlight>
                  <a:srgbClr val="00FF00"/>
                </a:highlight>
                <a:latin typeface="Al Bayan"/>
              </a:rPr>
              <a:t>بْغِيتِي</a:t>
            </a:r>
            <a:r>
              <a:rPr lang="it-IT" sz="2800" dirty="0">
                <a:solidFill>
                  <a:srgbClr val="303545"/>
                </a:solidFill>
                <a:highlight>
                  <a:srgbClr val="00FF00"/>
                </a:highlight>
                <a:latin typeface="Al Bayan"/>
              </a:rPr>
              <a:t>= you want</a:t>
            </a:r>
          </a:p>
          <a:p>
            <a:r>
              <a:rPr lang="ar-SA" sz="2800" b="0" i="0" dirty="0">
                <a:solidFill>
                  <a:srgbClr val="303545"/>
                </a:solidFill>
                <a:effectLst/>
                <a:highlight>
                  <a:srgbClr val="FFFF00"/>
                </a:highlight>
                <a:latin typeface="Al Bayan"/>
              </a:rPr>
              <a:t>بْغَا</a:t>
            </a:r>
            <a:r>
              <a:rPr lang="it-IT" sz="2800" b="0" i="0" dirty="0">
                <a:solidFill>
                  <a:srgbClr val="303545"/>
                </a:solidFill>
                <a:effectLst/>
                <a:highlight>
                  <a:srgbClr val="00FF00"/>
                </a:highlight>
                <a:latin typeface="Al Bayan"/>
              </a:rPr>
              <a:t>= he wants</a:t>
            </a:r>
          </a:p>
          <a:p>
            <a:r>
              <a:rPr lang="ar-SA" sz="2800" b="0" i="0" dirty="0">
                <a:solidFill>
                  <a:srgbClr val="303545"/>
                </a:solidFill>
                <a:effectLst/>
                <a:highlight>
                  <a:srgbClr val="FFFF00"/>
                </a:highlight>
                <a:latin typeface="Al Bayan"/>
              </a:rPr>
              <a:t>بْغَاتْ</a:t>
            </a:r>
            <a:r>
              <a:rPr lang="it-IT" sz="2800" b="0" i="0" dirty="0">
                <a:solidFill>
                  <a:srgbClr val="303545"/>
                </a:solidFill>
                <a:effectLst/>
                <a:highlight>
                  <a:srgbClr val="00FF00"/>
                </a:highlight>
                <a:latin typeface="Al Bayan"/>
              </a:rPr>
              <a:t>= she wants</a:t>
            </a:r>
          </a:p>
          <a:p>
            <a:r>
              <a:rPr lang="ar-SA" sz="2800" b="0" i="0" dirty="0">
                <a:solidFill>
                  <a:srgbClr val="303545"/>
                </a:solidFill>
                <a:effectLst/>
                <a:highlight>
                  <a:srgbClr val="FFFF00"/>
                </a:highlight>
                <a:latin typeface="Al Bayan"/>
              </a:rPr>
              <a:t>بْغِينَا</a:t>
            </a:r>
            <a:r>
              <a:rPr lang="it-IT" sz="2800" b="0" i="0" dirty="0">
                <a:solidFill>
                  <a:srgbClr val="303545"/>
                </a:solidFill>
                <a:effectLst/>
                <a:highlight>
                  <a:srgbClr val="00FF00"/>
                </a:highlight>
                <a:latin typeface="Al Bayan"/>
              </a:rPr>
              <a:t>= we want</a:t>
            </a:r>
          </a:p>
          <a:p>
            <a:r>
              <a:rPr lang="ar-SA" sz="2800" b="0" i="0" dirty="0">
                <a:solidFill>
                  <a:srgbClr val="303545"/>
                </a:solidFill>
                <a:effectLst/>
                <a:highlight>
                  <a:srgbClr val="FFFF00"/>
                </a:highlight>
                <a:latin typeface="Al Bayan"/>
              </a:rPr>
              <a:t>بْغِيتُو</a:t>
            </a:r>
            <a:r>
              <a:rPr lang="it-IT" sz="2800" b="0" i="0" dirty="0">
                <a:solidFill>
                  <a:srgbClr val="303545"/>
                </a:solidFill>
                <a:effectLst/>
                <a:highlight>
                  <a:srgbClr val="00FF00"/>
                </a:highlight>
                <a:latin typeface="Al Bayan"/>
              </a:rPr>
              <a:t>= </a:t>
            </a:r>
            <a:r>
              <a:rPr lang="it-IT" sz="2800" dirty="0">
                <a:solidFill>
                  <a:srgbClr val="303545"/>
                </a:solidFill>
                <a:highlight>
                  <a:srgbClr val="00FF00"/>
                </a:highlight>
                <a:latin typeface="Al Bayan"/>
              </a:rPr>
              <a:t>you </a:t>
            </a:r>
            <a:r>
              <a:rPr lang="it-IT" sz="2800" b="0" i="0" dirty="0">
                <a:solidFill>
                  <a:srgbClr val="303545"/>
                </a:solidFill>
                <a:effectLst/>
                <a:highlight>
                  <a:srgbClr val="00FF00"/>
                </a:highlight>
                <a:latin typeface="Al Bayan"/>
              </a:rPr>
              <a:t>want [pl]</a:t>
            </a:r>
          </a:p>
          <a:p>
            <a:r>
              <a:rPr lang="ar-SA" sz="2800" b="0" i="0" dirty="0">
                <a:solidFill>
                  <a:srgbClr val="303545"/>
                </a:solidFill>
                <a:effectLst/>
                <a:highlight>
                  <a:srgbClr val="FFFF00"/>
                </a:highlight>
                <a:latin typeface="Al Bayan"/>
              </a:rPr>
              <a:t>بْغَاوْ</a:t>
            </a:r>
            <a:r>
              <a:rPr lang="it-IT" sz="2800" b="0" i="0" dirty="0">
                <a:solidFill>
                  <a:srgbClr val="303545"/>
                </a:solidFill>
                <a:effectLst/>
                <a:highlight>
                  <a:srgbClr val="00FF00"/>
                </a:highlight>
                <a:latin typeface="Al Bayan"/>
              </a:rPr>
              <a:t>= they want</a:t>
            </a:r>
          </a:p>
          <a:p>
            <a:r>
              <a:rPr lang="ar-SA" sz="2800" b="0" i="0" dirty="0">
                <a:solidFill>
                  <a:srgbClr val="303545"/>
                </a:solidFill>
                <a:effectLst/>
                <a:highlight>
                  <a:srgbClr val="00FF00"/>
                </a:highlight>
                <a:latin typeface="Al Bayan"/>
              </a:rPr>
              <a:t>غَادِي</a:t>
            </a:r>
            <a:r>
              <a:rPr lang="it-IT" sz="2800" b="0" i="0" dirty="0">
                <a:solidFill>
                  <a:srgbClr val="303545"/>
                </a:solidFill>
                <a:effectLst/>
                <a:highlight>
                  <a:srgbClr val="00FF00"/>
                </a:highlight>
                <a:latin typeface="Al Bayan"/>
              </a:rPr>
              <a:t>= will/going to</a:t>
            </a:r>
          </a:p>
          <a:p>
            <a:r>
              <a:rPr lang="ar-SA" sz="2800" b="0" i="0" dirty="0">
                <a:solidFill>
                  <a:srgbClr val="303545"/>
                </a:solidFill>
                <a:effectLst/>
                <a:highlight>
                  <a:srgbClr val="00FF00"/>
                </a:highlight>
                <a:latin typeface="Al Bayan"/>
              </a:rPr>
              <a:t>يَمْكَنْ</a:t>
            </a:r>
            <a:r>
              <a:rPr lang="it-IT" sz="2800" b="0" i="0" dirty="0">
                <a:solidFill>
                  <a:srgbClr val="303545"/>
                </a:solidFill>
                <a:effectLst/>
                <a:highlight>
                  <a:srgbClr val="00FF00"/>
                </a:highlight>
                <a:latin typeface="Al Bayan"/>
              </a:rPr>
              <a:t>= Can/might </a:t>
            </a:r>
          </a:p>
          <a:p>
            <a:r>
              <a:rPr lang="ar-SA" sz="2800" dirty="0">
                <a:solidFill>
                  <a:srgbClr val="303545"/>
                </a:solidFill>
                <a:highlight>
                  <a:srgbClr val="00FF00"/>
                </a:highlight>
                <a:latin typeface="Al Bayan"/>
              </a:rPr>
              <a:t>خَاصْ</a:t>
            </a:r>
            <a:r>
              <a:rPr lang="it-IT" sz="2800" dirty="0">
                <a:solidFill>
                  <a:srgbClr val="303545"/>
                </a:solidFill>
                <a:highlight>
                  <a:srgbClr val="00FF00"/>
                </a:highlight>
                <a:latin typeface="Al Bayan"/>
              </a:rPr>
              <a:t>= need to </a:t>
            </a:r>
            <a:r>
              <a:rPr lang="it-IT" sz="2800" b="0" i="0" dirty="0">
                <a:solidFill>
                  <a:srgbClr val="303545"/>
                </a:solidFill>
                <a:effectLst/>
                <a:highlight>
                  <a:srgbClr val="00FF00"/>
                </a:highlight>
                <a:latin typeface="Al Bayan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CB46A2-8FBD-88E8-B8F6-4F7F027CDA48}"/>
              </a:ext>
            </a:extLst>
          </p:cNvPr>
          <p:cNvSpPr txBox="1"/>
          <p:nvPr/>
        </p:nvSpPr>
        <p:spPr>
          <a:xfrm flipH="1">
            <a:off x="5065062" y="5885043"/>
            <a:ext cx="39355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2400" b="1" dirty="0">
                <a:highlight>
                  <a:srgbClr val="FFFF00"/>
                </a:highlight>
              </a:rPr>
              <a:t>الفْطُورْ</a:t>
            </a:r>
            <a:r>
              <a:rPr lang="en-GB" sz="2400" b="1" dirty="0"/>
              <a:t> – </a:t>
            </a:r>
            <a:r>
              <a:rPr lang="ar-SA" sz="2400" b="1" dirty="0"/>
              <a:t>       </a:t>
            </a:r>
            <a:r>
              <a:rPr lang="ar-SA" sz="2400" b="1" dirty="0">
                <a:highlight>
                  <a:srgbClr val="00FF00"/>
                </a:highlight>
              </a:rPr>
              <a:t>العشا   </a:t>
            </a:r>
            <a:r>
              <a:rPr lang="ar-SA" sz="2400" b="1" dirty="0"/>
              <a:t>        </a:t>
            </a:r>
            <a:r>
              <a:rPr lang="ar-SA" sz="2400" b="1" dirty="0">
                <a:highlight>
                  <a:srgbClr val="00FFFF"/>
                </a:highlight>
              </a:rPr>
              <a:t> الغدا  </a:t>
            </a:r>
          </a:p>
          <a:p>
            <a:r>
              <a:rPr lang="it-IT" b="1" dirty="0">
                <a:highlight>
                  <a:srgbClr val="FFFF00"/>
                </a:highlight>
              </a:rPr>
              <a:t>Breakfast</a:t>
            </a:r>
            <a:r>
              <a:rPr lang="it-IT" b="1" dirty="0"/>
              <a:t> -  </a:t>
            </a:r>
            <a:r>
              <a:rPr lang="it-IT" b="1" dirty="0">
                <a:highlight>
                  <a:srgbClr val="00FFFF"/>
                </a:highlight>
              </a:rPr>
              <a:t>Lunch</a:t>
            </a:r>
            <a:r>
              <a:rPr lang="it-IT" b="1" dirty="0"/>
              <a:t>    -   </a:t>
            </a:r>
            <a:r>
              <a:rPr lang="ar-SA" b="1" dirty="0"/>
              <a:t>   </a:t>
            </a:r>
            <a:r>
              <a:rPr lang="it-IT" b="1" dirty="0">
                <a:highlight>
                  <a:srgbClr val="00FF00"/>
                </a:highlight>
              </a:rPr>
              <a:t>Dinner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836E16-9186-68BD-F5C3-D31F3B047D2A}"/>
              </a:ext>
            </a:extLst>
          </p:cNvPr>
          <p:cNvSpPr txBox="1"/>
          <p:nvPr/>
        </p:nvSpPr>
        <p:spPr>
          <a:xfrm>
            <a:off x="6965577" y="127575"/>
            <a:ext cx="229816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highlight>
                  <a:srgbClr val="00FFFF"/>
                </a:highlight>
              </a:rPr>
              <a:t>Question</a:t>
            </a:r>
          </a:p>
          <a:p>
            <a:r>
              <a:rPr lang="ar-SA" sz="2000" b="1" dirty="0"/>
              <a:t>فِينْ</a:t>
            </a:r>
            <a:r>
              <a:rPr lang="en-GB" sz="2000" b="1" dirty="0"/>
              <a:t>/ where</a:t>
            </a:r>
          </a:p>
          <a:p>
            <a:r>
              <a:rPr kumimoji="0" lang="ar-SA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شْنُو</a:t>
            </a:r>
            <a:r>
              <a:rPr lang="en-GB" sz="2000" b="1" dirty="0"/>
              <a:t>/ what</a:t>
            </a:r>
          </a:p>
          <a:p>
            <a:r>
              <a:rPr lang="ar-SA" sz="2000" b="1" dirty="0"/>
              <a:t>كِيفْ</a:t>
            </a:r>
            <a:r>
              <a:rPr lang="en-GB" sz="2000" b="1" dirty="0"/>
              <a:t>/ how</a:t>
            </a:r>
          </a:p>
          <a:p>
            <a:r>
              <a:rPr lang="ar-SA" sz="2000" b="1" dirty="0"/>
              <a:t>مْنِينْ</a:t>
            </a:r>
            <a:r>
              <a:rPr lang="en-GB" sz="2000" b="1" dirty="0"/>
              <a:t>/ from where</a:t>
            </a:r>
          </a:p>
          <a:p>
            <a:r>
              <a:rPr lang="ar-SA" sz="2000" b="1" dirty="0"/>
              <a:t>دْيَالْ مَنْ</a:t>
            </a:r>
            <a:r>
              <a:rPr lang="en-GB" sz="2000" b="1" dirty="0"/>
              <a:t>= whose</a:t>
            </a:r>
          </a:p>
          <a:p>
            <a:r>
              <a:rPr kumimoji="0" lang="ar-SA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شْحَالْ مَنْ</a:t>
            </a:r>
            <a:endParaRPr lang="en-GB" sz="2000" b="1" dirty="0">
              <a:highlight>
                <a:srgbClr val="FFFF00"/>
              </a:highlight>
            </a:endParaRPr>
          </a:p>
          <a:p>
            <a:r>
              <a:rPr lang="ar-SA" sz="2000" b="1" dirty="0"/>
              <a:t>بْشْحَالْ</a:t>
            </a:r>
            <a:r>
              <a:rPr lang="en-GB" sz="2000" b="1" dirty="0"/>
              <a:t>= price</a:t>
            </a:r>
          </a:p>
          <a:p>
            <a:r>
              <a:rPr kumimoji="0" lang="ar-SA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شْحَالْ</a:t>
            </a:r>
            <a:r>
              <a:rPr lang="en-GB" sz="2000" b="1" dirty="0"/>
              <a:t>= amount</a:t>
            </a:r>
          </a:p>
          <a:p>
            <a:r>
              <a:rPr lang="ar-SA" sz="2000" b="1" dirty="0">
                <a:highlight>
                  <a:srgbClr val="FFFF00"/>
                </a:highlight>
              </a:rPr>
              <a:t>أَشْمَنْ</a:t>
            </a:r>
            <a:r>
              <a:rPr lang="en-GB" sz="2000" b="1" dirty="0"/>
              <a:t>= which </a:t>
            </a:r>
          </a:p>
          <a:p>
            <a:r>
              <a:rPr lang="ar-SA" sz="2000" b="1" dirty="0"/>
              <a:t>إِمْتَا</a:t>
            </a:r>
            <a:r>
              <a:rPr lang="en-GB" sz="2000" b="1" dirty="0"/>
              <a:t>=when </a:t>
            </a:r>
          </a:p>
          <a:p>
            <a:r>
              <a:rPr lang="ar-SA" sz="2000" b="1" dirty="0"/>
              <a:t>مْعِ مَنْ</a:t>
            </a:r>
            <a:r>
              <a:rPr lang="en-GB" sz="2000" b="1" dirty="0"/>
              <a:t>=with who</a:t>
            </a:r>
          </a:p>
          <a:p>
            <a:r>
              <a:rPr lang="ar-SA" sz="2000" b="1" dirty="0"/>
              <a:t>وَاشْ</a:t>
            </a:r>
            <a:endParaRPr lang="en-GB" sz="2000" b="1" dirty="0"/>
          </a:p>
          <a:p>
            <a:r>
              <a:rPr lang="ar-SA" sz="2000" b="1" dirty="0"/>
              <a:t>مْعَ</a:t>
            </a:r>
            <a:r>
              <a:rPr lang="en-GB" sz="2000" b="1" dirty="0"/>
              <a:t>= with</a:t>
            </a:r>
          </a:p>
          <a:p>
            <a:r>
              <a:rPr lang="ar-SA" sz="2000" b="1" dirty="0"/>
              <a:t>بَاشْ</a:t>
            </a:r>
            <a:r>
              <a:rPr lang="en-GB" sz="2000" b="1" dirty="0"/>
              <a:t>= in order</a:t>
            </a:r>
          </a:p>
          <a:p>
            <a:r>
              <a:rPr lang="ar-SA" sz="2000" b="1" dirty="0"/>
              <a:t>حِيتَاشْ</a:t>
            </a:r>
            <a:r>
              <a:rPr lang="en-GB" sz="2000" b="1" dirty="0"/>
              <a:t>= because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7C84F5-653C-64F0-CF1B-705BADA19317}"/>
              </a:ext>
            </a:extLst>
          </p:cNvPr>
          <p:cNvSpPr txBox="1"/>
          <p:nvPr/>
        </p:nvSpPr>
        <p:spPr>
          <a:xfrm>
            <a:off x="17928" y="5654210"/>
            <a:ext cx="5316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Ka</a:t>
            </a:r>
            <a:r>
              <a:rPr lang="en-GB" dirty="0">
                <a:solidFill>
                  <a:srgbClr val="FF0000"/>
                </a:solidFill>
              </a:rPr>
              <a:t>n</a:t>
            </a:r>
            <a:r>
              <a:rPr lang="en-GB" dirty="0"/>
              <a:t>= I / </a:t>
            </a:r>
            <a:r>
              <a:rPr lang="en-GB" dirty="0">
                <a:solidFill>
                  <a:srgbClr val="00B050"/>
                </a:solidFill>
              </a:rPr>
              <a:t>We + u at the end </a:t>
            </a:r>
          </a:p>
          <a:p>
            <a:r>
              <a:rPr lang="en-GB" dirty="0"/>
              <a:t>Ka</a:t>
            </a:r>
            <a:r>
              <a:rPr lang="en-GB" dirty="0">
                <a:solidFill>
                  <a:srgbClr val="FF0000"/>
                </a:solidFill>
              </a:rPr>
              <a:t>t</a:t>
            </a:r>
            <a:r>
              <a:rPr lang="en-GB" dirty="0"/>
              <a:t>= You+ </a:t>
            </a:r>
            <a:r>
              <a:rPr lang="en-GB" dirty="0" err="1">
                <a:highlight>
                  <a:srgbClr val="00FF00"/>
                </a:highlight>
              </a:rPr>
              <a:t>i</a:t>
            </a:r>
            <a:r>
              <a:rPr lang="en-GB" dirty="0">
                <a:highlight>
                  <a:srgbClr val="00FF00"/>
                </a:highlight>
              </a:rPr>
              <a:t> for you female you </a:t>
            </a:r>
            <a:r>
              <a:rPr lang="en-GB" dirty="0"/>
              <a:t>/ She / </a:t>
            </a:r>
            <a:r>
              <a:rPr lang="en-GB" dirty="0">
                <a:solidFill>
                  <a:srgbClr val="00B050"/>
                </a:solidFill>
              </a:rPr>
              <a:t>You plural + u</a:t>
            </a:r>
          </a:p>
          <a:p>
            <a:r>
              <a:rPr lang="en-GB" dirty="0"/>
              <a:t>Ka</a:t>
            </a:r>
            <a:r>
              <a:rPr lang="en-GB" dirty="0">
                <a:solidFill>
                  <a:srgbClr val="FF0000"/>
                </a:solidFill>
              </a:rPr>
              <a:t>y</a:t>
            </a:r>
            <a:r>
              <a:rPr lang="en-GB" dirty="0"/>
              <a:t> = He / </a:t>
            </a:r>
            <a:r>
              <a:rPr lang="en-GB" dirty="0">
                <a:solidFill>
                  <a:srgbClr val="00B050"/>
                </a:solidFill>
              </a:rPr>
              <a:t>They + u at the end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55061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4C74C9-4165-0885-CCAE-AF6D72263562}"/>
              </a:ext>
            </a:extLst>
          </p:cNvPr>
          <p:cNvSpPr txBox="1"/>
          <p:nvPr/>
        </p:nvSpPr>
        <p:spPr>
          <a:xfrm>
            <a:off x="1147482" y="618565"/>
            <a:ext cx="68490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prstClr val="black"/>
                </a:solidFill>
                <a:latin typeface="Courier New" panose="02070309020205020404" pitchFamily="49" charset="0"/>
              </a:rPr>
              <a:t>We are very happy and proud of your children’s success </a:t>
            </a:r>
          </a:p>
          <a:p>
            <a:endParaRPr lang="en-GB" b="1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GB" b="1" dirty="0" err="1">
                <a:solidFill>
                  <a:prstClr val="black"/>
                </a:solidFill>
                <a:highlight>
                  <a:srgbClr val="00FFFF"/>
                </a:highlight>
                <a:latin typeface="Courier New" panose="02070309020205020404" pitchFamily="49" charset="0"/>
              </a:rPr>
              <a:t>Hna</a:t>
            </a:r>
            <a:r>
              <a:rPr lang="en-GB" b="1" dirty="0">
                <a:solidFill>
                  <a:prstClr val="black"/>
                </a:solidFill>
                <a:highlight>
                  <a:srgbClr val="00FFFF"/>
                </a:highlight>
                <a:latin typeface="Courier New" panose="02070309020205020404" pitchFamily="49" charset="0"/>
              </a:rPr>
              <a:t> </a:t>
            </a:r>
            <a:r>
              <a:rPr lang="en-GB" b="1" dirty="0" err="1">
                <a:solidFill>
                  <a:prstClr val="black"/>
                </a:solidFill>
                <a:highlight>
                  <a:srgbClr val="00FFFF"/>
                </a:highlight>
                <a:latin typeface="Courier New" panose="02070309020205020404" pitchFamily="49" charset="0"/>
              </a:rPr>
              <a:t>farHanin</a:t>
            </a:r>
            <a:r>
              <a:rPr lang="en-GB" b="1" dirty="0">
                <a:solidFill>
                  <a:prstClr val="black"/>
                </a:solidFill>
                <a:highlight>
                  <a:srgbClr val="00FFFF"/>
                </a:highlight>
                <a:latin typeface="Courier New" panose="02070309020205020404" pitchFamily="49" charset="0"/>
              </a:rPr>
              <a:t> </a:t>
            </a:r>
            <a:r>
              <a:rPr lang="en-GB" b="1" dirty="0" err="1">
                <a:solidFill>
                  <a:prstClr val="black"/>
                </a:solidFill>
                <a:highlight>
                  <a:srgbClr val="00FFFF"/>
                </a:highlight>
                <a:latin typeface="Courier New" panose="02070309020205020404" pitchFamily="49" charset="0"/>
              </a:rPr>
              <a:t>bzaaf</a:t>
            </a:r>
            <a:r>
              <a:rPr lang="en-GB" b="1" dirty="0">
                <a:solidFill>
                  <a:prstClr val="black"/>
                </a:solidFill>
                <a:highlight>
                  <a:srgbClr val="00FFFF"/>
                </a:highlight>
                <a:latin typeface="Courier New" panose="02070309020205020404" pitchFamily="49" charset="0"/>
              </a:rPr>
              <a:t> b </a:t>
            </a:r>
            <a:r>
              <a:rPr lang="en-GB" b="1" dirty="0" err="1">
                <a:solidFill>
                  <a:prstClr val="black"/>
                </a:solidFill>
                <a:highlight>
                  <a:srgbClr val="00FFFF"/>
                </a:highlight>
                <a:latin typeface="Courier New" panose="02070309020205020404" pitchFamily="49" charset="0"/>
              </a:rPr>
              <a:t>najaH</a:t>
            </a:r>
            <a:r>
              <a:rPr lang="en-GB" b="1" dirty="0">
                <a:solidFill>
                  <a:prstClr val="black"/>
                </a:solidFill>
                <a:highlight>
                  <a:srgbClr val="00FFFF"/>
                </a:highlight>
                <a:latin typeface="Courier New" panose="02070309020205020404" pitchFamily="49" charset="0"/>
              </a:rPr>
              <a:t> </a:t>
            </a:r>
            <a:r>
              <a:rPr lang="en-GB" b="1" dirty="0" err="1">
                <a:solidFill>
                  <a:prstClr val="black"/>
                </a:solidFill>
                <a:highlight>
                  <a:srgbClr val="00FFFF"/>
                </a:highlight>
                <a:latin typeface="Courier New" panose="02070309020205020404" pitchFamily="49" charset="0"/>
              </a:rPr>
              <a:t>dyal</a:t>
            </a:r>
            <a:r>
              <a:rPr lang="en-GB" b="1" dirty="0">
                <a:solidFill>
                  <a:prstClr val="black"/>
                </a:solidFill>
                <a:highlight>
                  <a:srgbClr val="00FFFF"/>
                </a:highlight>
                <a:latin typeface="Courier New" panose="02070309020205020404" pitchFamily="49" charset="0"/>
              </a:rPr>
              <a:t> </a:t>
            </a:r>
            <a:r>
              <a:rPr lang="en-GB" b="1" dirty="0" err="1">
                <a:solidFill>
                  <a:prstClr val="black"/>
                </a:solidFill>
                <a:highlight>
                  <a:srgbClr val="00FFFF"/>
                </a:highlight>
                <a:latin typeface="Courier New" panose="02070309020205020404" pitchFamily="49" charset="0"/>
              </a:rPr>
              <a:t>wladkum</a:t>
            </a:r>
            <a:r>
              <a:rPr lang="en-GB" b="1" dirty="0">
                <a:solidFill>
                  <a:prstClr val="black"/>
                </a:solidFill>
                <a:highlight>
                  <a:srgbClr val="00FFFF"/>
                </a:highlight>
                <a:latin typeface="Courier New" panose="02070309020205020404" pitchFamily="49" charset="0"/>
              </a:rPr>
              <a:t> u </a:t>
            </a:r>
            <a:r>
              <a:rPr lang="en-GB" b="1" dirty="0" err="1">
                <a:solidFill>
                  <a:prstClr val="black"/>
                </a:solidFill>
                <a:highlight>
                  <a:srgbClr val="00FFFF"/>
                </a:highlight>
                <a:latin typeface="Courier New" panose="02070309020205020404" pitchFamily="49" charset="0"/>
              </a:rPr>
              <a:t>Hna</a:t>
            </a:r>
            <a:r>
              <a:rPr lang="en-GB" b="1" dirty="0">
                <a:solidFill>
                  <a:prstClr val="black"/>
                </a:solidFill>
                <a:highlight>
                  <a:srgbClr val="00FFFF"/>
                </a:highlight>
                <a:latin typeface="Courier New" panose="02070309020205020404" pitchFamily="49" charset="0"/>
              </a:rPr>
              <a:t> </a:t>
            </a:r>
            <a:r>
              <a:rPr lang="en-GB" b="1" dirty="0" err="1">
                <a:solidFill>
                  <a:prstClr val="black"/>
                </a:solidFill>
                <a:highlight>
                  <a:srgbClr val="00FFFF"/>
                </a:highlight>
                <a:latin typeface="Courier New" panose="02070309020205020404" pitchFamily="49" charset="0"/>
              </a:rPr>
              <a:t>faxoorin</a:t>
            </a:r>
            <a:r>
              <a:rPr lang="en-GB" b="1" dirty="0">
                <a:solidFill>
                  <a:prstClr val="black"/>
                </a:solidFill>
                <a:highlight>
                  <a:srgbClr val="00FFFF"/>
                </a:highlight>
                <a:latin typeface="Courier New" panose="02070309020205020404" pitchFamily="49" charset="0"/>
              </a:rPr>
              <a:t> b </a:t>
            </a:r>
            <a:r>
              <a:rPr lang="en-GB" b="1" dirty="0" err="1">
                <a:solidFill>
                  <a:prstClr val="black"/>
                </a:solidFill>
                <a:highlight>
                  <a:srgbClr val="00FFFF"/>
                </a:highlight>
                <a:latin typeface="Courier New" panose="02070309020205020404" pitchFamily="49" charset="0"/>
              </a:rPr>
              <a:t>natija</a:t>
            </a:r>
            <a:r>
              <a:rPr lang="en-GB" b="1" dirty="0">
                <a:solidFill>
                  <a:prstClr val="black"/>
                </a:solidFill>
                <a:highlight>
                  <a:srgbClr val="00FFFF"/>
                </a:highlight>
                <a:latin typeface="Courier New" panose="02070309020205020404" pitchFamily="49" charset="0"/>
              </a:rPr>
              <a:t> </a:t>
            </a:r>
            <a:r>
              <a:rPr lang="en-GB" b="1" dirty="0" err="1">
                <a:solidFill>
                  <a:prstClr val="black"/>
                </a:solidFill>
                <a:highlight>
                  <a:srgbClr val="00FFFF"/>
                </a:highlight>
                <a:latin typeface="Courier New" panose="02070309020205020404" pitchFamily="49" charset="0"/>
              </a:rPr>
              <a:t>dyalhum</a:t>
            </a:r>
            <a:endParaRPr lang="en-GB" b="1" dirty="0">
              <a:solidFill>
                <a:prstClr val="black"/>
              </a:solidFill>
              <a:highlight>
                <a:srgbClr val="00FFFF"/>
              </a:highlight>
              <a:latin typeface="Courier New" panose="02070309020205020404" pitchFamily="49" charset="0"/>
            </a:endParaRPr>
          </a:p>
          <a:p>
            <a:endParaRPr lang="en-GB" b="1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GB" b="1" dirty="0">
                <a:solidFill>
                  <a:prstClr val="black"/>
                </a:solidFill>
                <a:latin typeface="Courier New" panose="02070309020205020404" pitchFamily="49" charset="0"/>
              </a:rPr>
              <a:t>We wish for them a good future and we thank you for coming to this event</a:t>
            </a:r>
          </a:p>
          <a:p>
            <a:endParaRPr lang="en-GB" b="1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GB" b="1" dirty="0">
                <a:solidFill>
                  <a:prstClr val="black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Kan-</a:t>
            </a:r>
            <a:r>
              <a:rPr lang="en-GB" b="1" dirty="0" err="1">
                <a:solidFill>
                  <a:prstClr val="black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tmanau</a:t>
            </a:r>
            <a:r>
              <a:rPr lang="en-GB" b="1" dirty="0">
                <a:solidFill>
                  <a:prstClr val="black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 </a:t>
            </a:r>
            <a:r>
              <a:rPr lang="en-GB" b="1" dirty="0" err="1">
                <a:solidFill>
                  <a:prstClr val="black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li+hum</a:t>
            </a:r>
            <a:r>
              <a:rPr lang="en-GB" b="1" dirty="0">
                <a:solidFill>
                  <a:prstClr val="black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 </a:t>
            </a:r>
            <a:r>
              <a:rPr lang="en-GB" b="1" dirty="0" err="1">
                <a:solidFill>
                  <a:prstClr val="black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Mustaqbal</a:t>
            </a:r>
            <a:r>
              <a:rPr lang="en-GB" b="1" dirty="0">
                <a:solidFill>
                  <a:prstClr val="black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 </a:t>
            </a:r>
            <a:r>
              <a:rPr lang="en-GB" b="1" dirty="0" err="1">
                <a:solidFill>
                  <a:prstClr val="black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mazyan</a:t>
            </a:r>
            <a:r>
              <a:rPr lang="en-GB" b="1" dirty="0">
                <a:solidFill>
                  <a:prstClr val="black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GB" b="1" dirty="0">
                <a:solidFill>
                  <a:prstClr val="black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U </a:t>
            </a:r>
            <a:r>
              <a:rPr lang="en-GB" b="1" dirty="0" err="1">
                <a:solidFill>
                  <a:prstClr val="black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kan</a:t>
            </a:r>
            <a:r>
              <a:rPr lang="en-GB" b="1" dirty="0">
                <a:solidFill>
                  <a:prstClr val="black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-</a:t>
            </a:r>
            <a:r>
              <a:rPr lang="it-IT" b="1" dirty="0">
                <a:solidFill>
                  <a:prstClr val="black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š</a:t>
            </a:r>
            <a:r>
              <a:rPr lang="en-GB" b="1" dirty="0" err="1">
                <a:solidFill>
                  <a:prstClr val="black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kru+kum</a:t>
            </a:r>
            <a:r>
              <a:rPr lang="en-GB" b="1" dirty="0">
                <a:solidFill>
                  <a:prstClr val="black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 </a:t>
            </a:r>
            <a:r>
              <a:rPr lang="ar-SA" b="1" dirty="0">
                <a:solidFill>
                  <a:prstClr val="black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ع</a:t>
            </a:r>
            <a:r>
              <a:rPr lang="en-GB" b="1" dirty="0">
                <a:solidFill>
                  <a:prstClr val="black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la L-</a:t>
            </a:r>
            <a:r>
              <a:rPr lang="en-GB" b="1" dirty="0" err="1">
                <a:solidFill>
                  <a:prstClr val="black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Hudoor</a:t>
            </a:r>
            <a:r>
              <a:rPr lang="en-GB" b="1" dirty="0">
                <a:solidFill>
                  <a:prstClr val="black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 </a:t>
            </a:r>
            <a:r>
              <a:rPr lang="en-GB" b="1" dirty="0" err="1">
                <a:solidFill>
                  <a:prstClr val="black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dyalkum</a:t>
            </a:r>
            <a:r>
              <a:rPr lang="en-GB" b="1" dirty="0">
                <a:solidFill>
                  <a:prstClr val="black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 m</a:t>
            </a:r>
            <a:r>
              <a:rPr lang="ar-SA" b="1" dirty="0">
                <a:solidFill>
                  <a:prstClr val="black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ع</a:t>
            </a:r>
            <a:r>
              <a:rPr lang="en-GB" b="1" dirty="0">
                <a:solidFill>
                  <a:prstClr val="black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ana.</a:t>
            </a:r>
          </a:p>
        </p:txBody>
      </p:sp>
    </p:spTree>
    <p:extLst>
      <p:ext uri="{BB962C8B-B14F-4D97-AF65-F5344CB8AC3E}">
        <p14:creationId xmlns:p14="http://schemas.microsoft.com/office/powerpoint/2010/main" val="2628779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8" name="Picture 2097187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45"/>
            <a:ext cx="9144000" cy="684210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48301EB-2E27-187E-ACA6-63DD90FB1796}"/>
                  </a:ext>
                </a:extLst>
              </p14:cNvPr>
              <p14:cNvContentPartPr/>
              <p14:nvPr/>
            </p14:nvContentPartPr>
            <p14:xfrm>
              <a:off x="7037047" y="-281421"/>
              <a:ext cx="1306800" cy="1548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48301EB-2E27-187E-ACA6-63DD90FB17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28407" y="-290421"/>
                <a:ext cx="1324440" cy="156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946FF18-67FE-8BC5-2366-1DCDD6F4972E}"/>
                  </a:ext>
                </a:extLst>
              </p14:cNvPr>
              <p14:cNvContentPartPr/>
              <p14:nvPr/>
            </p14:nvContentPartPr>
            <p14:xfrm>
              <a:off x="7180687" y="5149285"/>
              <a:ext cx="1861200" cy="1587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946FF18-67FE-8BC5-2366-1DCDD6F4972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71687" y="5140285"/>
                <a:ext cx="1878840" cy="160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8428081-077E-6857-7A32-3A768B4F99A3}"/>
                  </a:ext>
                </a:extLst>
              </p14:cNvPr>
              <p14:cNvContentPartPr/>
              <p14:nvPr/>
            </p14:nvContentPartPr>
            <p14:xfrm>
              <a:off x="2707327" y="2288005"/>
              <a:ext cx="2740320" cy="1762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8428081-077E-6857-7A32-3A768B4F99A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98687" y="2279005"/>
                <a:ext cx="2757960" cy="178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B5E6BD7-2CD2-9C3B-46A9-470FBB4EA044}"/>
                  </a:ext>
                </a:extLst>
              </p14:cNvPr>
              <p14:cNvContentPartPr/>
              <p14:nvPr/>
            </p14:nvContentPartPr>
            <p14:xfrm>
              <a:off x="2733967" y="3059485"/>
              <a:ext cx="3095280" cy="2372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B5E6BD7-2CD2-9C3B-46A9-470FBB4EA04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25327" y="3050485"/>
                <a:ext cx="3112920" cy="239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F57CFB4-46C5-4A69-7CE0-EDACE57749EE}"/>
                  </a:ext>
                </a:extLst>
              </p14:cNvPr>
              <p14:cNvContentPartPr/>
              <p14:nvPr/>
            </p14:nvContentPartPr>
            <p14:xfrm>
              <a:off x="2886607" y="5003485"/>
              <a:ext cx="1794240" cy="1788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F57CFB4-46C5-4A69-7CE0-EDACE57749E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877607" y="4994485"/>
                <a:ext cx="1811880" cy="180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0E13AF8E-B1A1-8D75-75D3-8C39E3D1AB4D}"/>
              </a:ext>
            </a:extLst>
          </p:cNvPr>
          <p:cNvGrpSpPr/>
          <p:nvPr/>
        </p:nvGrpSpPr>
        <p:grpSpPr>
          <a:xfrm>
            <a:off x="2895247" y="224125"/>
            <a:ext cx="1042560" cy="2251800"/>
            <a:chOff x="2895247" y="224125"/>
            <a:chExt cx="1042560" cy="225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3C9223A-EE6F-887B-4417-AAD7DE7133AC}"/>
                    </a:ext>
                  </a:extLst>
                </p14:cNvPr>
                <p14:cNvContentPartPr/>
                <p14:nvPr/>
              </p14:nvContentPartPr>
              <p14:xfrm>
                <a:off x="3088207" y="224125"/>
                <a:ext cx="524520" cy="1241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3C9223A-EE6F-887B-4417-AAD7DE7133A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079207" y="215485"/>
                  <a:ext cx="542160" cy="12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4EA532F-2E8B-8A8C-E8E7-E8F6790E03C0}"/>
                    </a:ext>
                  </a:extLst>
                </p14:cNvPr>
                <p14:cNvContentPartPr/>
                <p14:nvPr/>
              </p14:nvContentPartPr>
              <p14:xfrm>
                <a:off x="2895247" y="331765"/>
                <a:ext cx="1042560" cy="770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4EA532F-2E8B-8A8C-E8E7-E8F6790E03C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886607" y="322765"/>
                  <a:ext cx="1060200" cy="78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930B390-E126-F30F-F56E-4AED86923E94}"/>
                    </a:ext>
                  </a:extLst>
                </p14:cNvPr>
                <p14:cNvContentPartPr/>
                <p14:nvPr/>
              </p14:nvContentPartPr>
              <p14:xfrm>
                <a:off x="3202327" y="1703005"/>
                <a:ext cx="446760" cy="6678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930B390-E126-F30F-F56E-4AED86923E9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193327" y="1694365"/>
                  <a:ext cx="464400" cy="68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4A4084D-E855-E07B-F523-C0D764AF460C}"/>
                    </a:ext>
                  </a:extLst>
                </p14:cNvPr>
                <p14:cNvContentPartPr/>
                <p14:nvPr/>
              </p14:nvContentPartPr>
              <p14:xfrm>
                <a:off x="3092887" y="1882285"/>
                <a:ext cx="734760" cy="593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4A4084D-E855-E07B-F523-C0D764AF460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083887" y="1873285"/>
                  <a:ext cx="752400" cy="61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4552FCC-E5BD-DE25-2786-AB83715C5C9F}"/>
              </a:ext>
            </a:extLst>
          </p:cNvPr>
          <p:cNvGrpSpPr/>
          <p:nvPr/>
        </p:nvGrpSpPr>
        <p:grpSpPr>
          <a:xfrm>
            <a:off x="7261327" y="1640365"/>
            <a:ext cx="941400" cy="3701880"/>
            <a:chOff x="7261327" y="1640365"/>
            <a:chExt cx="941400" cy="370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040B5BD-9331-8497-4C2D-36E16D1982C4}"/>
                    </a:ext>
                  </a:extLst>
                </p14:cNvPr>
                <p14:cNvContentPartPr/>
                <p14:nvPr/>
              </p14:nvContentPartPr>
              <p14:xfrm>
                <a:off x="7276087" y="1640365"/>
                <a:ext cx="774360" cy="1180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040B5BD-9331-8497-4C2D-36E16D1982C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267447" y="1631725"/>
                  <a:ext cx="792000" cy="11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295A3DC-45D9-9F4C-F0C1-710EB2694795}"/>
                    </a:ext>
                  </a:extLst>
                </p14:cNvPr>
                <p14:cNvContentPartPr/>
                <p14:nvPr/>
              </p14:nvContentPartPr>
              <p14:xfrm>
                <a:off x="7261327" y="1765645"/>
                <a:ext cx="790200" cy="730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295A3DC-45D9-9F4C-F0C1-710EB269479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252327" y="1757005"/>
                  <a:ext cx="807840" cy="74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FF0287D-90FA-7970-C204-1F0E91A1BD22}"/>
                    </a:ext>
                  </a:extLst>
                </p14:cNvPr>
                <p14:cNvContentPartPr/>
                <p14:nvPr/>
              </p14:nvContentPartPr>
              <p14:xfrm>
                <a:off x="7441687" y="2859685"/>
                <a:ext cx="752400" cy="1570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FF0287D-90FA-7970-C204-1F0E91A1BD2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433047" y="2851045"/>
                  <a:ext cx="770040" cy="158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224DF0C-38B4-2252-8BA9-178569F550E4}"/>
                    </a:ext>
                  </a:extLst>
                </p14:cNvPr>
                <p14:cNvContentPartPr/>
                <p14:nvPr/>
              </p14:nvContentPartPr>
              <p14:xfrm>
                <a:off x="7440607" y="3083965"/>
                <a:ext cx="675360" cy="736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224DF0C-38B4-2252-8BA9-178569F550E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431967" y="3074965"/>
                  <a:ext cx="693000" cy="75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664B12B-16D8-6BBE-9618-7B0CCD800662}"/>
                    </a:ext>
                  </a:extLst>
                </p14:cNvPr>
                <p14:cNvContentPartPr/>
                <p14:nvPr/>
              </p14:nvContentPartPr>
              <p14:xfrm>
                <a:off x="7507927" y="4329925"/>
                <a:ext cx="694800" cy="1012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664B12B-16D8-6BBE-9618-7B0CCD80066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499287" y="4320925"/>
                  <a:ext cx="712440" cy="10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E2B52F7-63B2-2416-E65F-5B770FB19BFA}"/>
                    </a:ext>
                  </a:extLst>
                </p14:cNvPr>
                <p14:cNvContentPartPr/>
                <p14:nvPr/>
              </p14:nvContentPartPr>
              <p14:xfrm>
                <a:off x="7548247" y="4437565"/>
                <a:ext cx="639360" cy="747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E2B52F7-63B2-2416-E65F-5B770FB19BF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539607" y="4428565"/>
                  <a:ext cx="657000" cy="7646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D044E4-1364-ADAA-CAF3-E0C6A49084E5}"/>
              </a:ext>
            </a:extLst>
          </p:cNvPr>
          <p:cNvSpPr txBox="1"/>
          <p:nvPr/>
        </p:nvSpPr>
        <p:spPr>
          <a:xfrm>
            <a:off x="448236" y="100681"/>
            <a:ext cx="2976281" cy="6522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safr</a:t>
            </a:r>
            <a:r>
              <a:rPr kumimoji="0" lang="en-GB" sz="1600" b="1" i="0" u="none" strike="noStrike" kern="1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kumimoji="0" lang="en-GB" sz="16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/ </a:t>
            </a:r>
            <a:r>
              <a:rPr kumimoji="0" lang="en-GB" sz="16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kumimoji="0" lang="en-GB" sz="16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travelled </a:t>
            </a:r>
            <a:endParaRPr kumimoji="0" lang="it-IT" sz="16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kumimoji="0" lang="it-IT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š</a:t>
            </a:r>
            <a:r>
              <a:rPr kumimoji="0" lang="en-GB" sz="16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kumimoji="0" lang="en-GB" sz="16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kumimoji="0" lang="en-GB" sz="16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 </a:t>
            </a:r>
            <a:r>
              <a:rPr kumimoji="0" lang="en-GB" sz="16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kumimoji="0" lang="en-GB" sz="16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went </a:t>
            </a:r>
            <a:endParaRPr kumimoji="0" lang="it-IT" sz="16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kumimoji="0" lang="ar-SA" sz="16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ع</a:t>
            </a:r>
            <a:r>
              <a:rPr kumimoji="0" lang="en-GB" sz="1600" b="1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kumimoji="0" lang="en-GB" sz="1600" b="1" i="0" u="none" strike="noStrike" kern="1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kumimoji="0" lang="en-GB" sz="16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kumimoji="0" lang="en-GB" sz="16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 </a:t>
            </a:r>
            <a:r>
              <a:rPr kumimoji="0" lang="en-GB" sz="16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slept </a:t>
            </a:r>
            <a:endParaRPr kumimoji="0" lang="it-IT" sz="16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xdm</a:t>
            </a:r>
            <a:r>
              <a:rPr kumimoji="0" lang="en-GB" sz="1600" b="1" i="0" u="none" strike="noStrike" kern="1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kumimoji="0" lang="en-GB" sz="16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 </a:t>
            </a:r>
            <a:r>
              <a:rPr kumimoji="0" lang="en-GB" sz="16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kumimoji="0" lang="en-GB" sz="16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worked</a:t>
            </a:r>
            <a:endParaRPr kumimoji="0" lang="it-IT" sz="16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dr</a:t>
            </a:r>
            <a:r>
              <a:rPr kumimoji="0" lang="en-GB" sz="1600" b="1" i="0" u="none" strike="noStrike" kern="1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kumimoji="0" lang="en-GB" sz="16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 </a:t>
            </a:r>
            <a:r>
              <a:rPr kumimoji="0" lang="en-GB" sz="16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kumimoji="0" lang="en-GB" sz="16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did/ </a:t>
            </a:r>
            <a:r>
              <a:rPr kumimoji="0" lang="en-GB" sz="16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kumimoji="0" lang="en-GB" sz="16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made</a:t>
            </a:r>
            <a:endParaRPr kumimoji="0" lang="it-IT" sz="16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tkallm</a:t>
            </a:r>
            <a:r>
              <a:rPr kumimoji="0" lang="en-GB" sz="1600" b="1" i="0" u="none" strike="noStrike" kern="1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kumimoji="0" lang="en-GB" sz="16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 I talked / I spoke</a:t>
            </a:r>
            <a:endParaRPr kumimoji="0" lang="it-IT" sz="16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kli</a:t>
            </a:r>
            <a:r>
              <a:rPr kumimoji="0" lang="en-GB" sz="1600" b="1" i="0" u="none" strike="noStrike" kern="1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kumimoji="0" lang="en-GB" sz="16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 </a:t>
            </a:r>
            <a:r>
              <a:rPr kumimoji="0" lang="en-GB" sz="16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kumimoji="0" lang="en-GB" sz="16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ate </a:t>
            </a:r>
            <a:endParaRPr kumimoji="0" lang="it-IT" sz="16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š</a:t>
            </a:r>
            <a:r>
              <a:rPr kumimoji="0" lang="en-GB" sz="1600" b="1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rb</a:t>
            </a:r>
            <a:r>
              <a:rPr kumimoji="0" lang="en-GB" sz="1600" b="1" i="0" u="none" strike="noStrike" kern="1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kumimoji="0" lang="en-GB" sz="16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 </a:t>
            </a:r>
            <a:r>
              <a:rPr kumimoji="0" lang="en-GB" sz="16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kumimoji="0" lang="en-GB" sz="16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drank </a:t>
            </a:r>
            <a:endParaRPr kumimoji="0" lang="it-IT" sz="16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skn</a:t>
            </a:r>
            <a:r>
              <a:rPr kumimoji="0" lang="en-GB" sz="1600" b="1" i="0" u="none" strike="noStrike" kern="1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kumimoji="0" lang="en-GB" sz="16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/ </a:t>
            </a:r>
            <a:r>
              <a:rPr kumimoji="0" lang="en-GB" sz="16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 </a:t>
            </a:r>
            <a:r>
              <a:rPr kumimoji="0" lang="en-GB" sz="16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lived</a:t>
            </a:r>
            <a:endParaRPr kumimoji="0" lang="it-IT" sz="16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š</a:t>
            </a:r>
            <a:r>
              <a:rPr kumimoji="0" lang="en-GB" sz="1600" b="1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</a:t>
            </a:r>
            <a:r>
              <a:rPr kumimoji="0" lang="en-GB" sz="1600" b="1" i="0" u="none" strike="noStrike" kern="1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kumimoji="0" lang="en-GB" sz="16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/</a:t>
            </a:r>
            <a:r>
              <a:rPr kumimoji="0" lang="en-GB" sz="16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 </a:t>
            </a:r>
            <a:r>
              <a:rPr kumimoji="0" lang="en-GB" sz="16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bought  </a:t>
            </a:r>
            <a:endParaRPr kumimoji="0" lang="it-IT" sz="16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š</a:t>
            </a:r>
            <a:r>
              <a:rPr kumimoji="0" lang="en-GB" sz="16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kumimoji="0" lang="en-GB" sz="16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kumimoji="0" lang="en-GB" sz="16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 </a:t>
            </a:r>
            <a:r>
              <a:rPr kumimoji="0" lang="en-GB" sz="16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kumimoji="0" lang="en-GB" sz="16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saw/ watched</a:t>
            </a:r>
            <a:endParaRPr kumimoji="0" lang="it-IT" sz="16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fq</a:t>
            </a:r>
            <a:r>
              <a:rPr kumimoji="0" lang="en-GB" sz="1600" b="1" i="0" u="none" strike="noStrike" kern="1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kumimoji="0" lang="en-GB" sz="16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kumimoji="0" lang="en-GB" sz="16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 </a:t>
            </a:r>
            <a:r>
              <a:rPr kumimoji="0" lang="en-GB" sz="16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woke up</a:t>
            </a:r>
            <a:endParaRPr kumimoji="0" lang="it-IT" sz="16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kumimoji="0" lang="ar-SA" sz="16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ع</a:t>
            </a:r>
            <a:r>
              <a:rPr kumimoji="0" lang="en-US" sz="1600" b="1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llm</a:t>
            </a:r>
            <a:r>
              <a:rPr kumimoji="0" lang="en-US" sz="1600" b="1" i="0" u="none" strike="noStrike" kern="1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kumimoji="0" lang="en-US" sz="16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/ </a:t>
            </a:r>
            <a:r>
              <a:rPr kumimoji="0" lang="en-US" sz="16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kumimoji="0" lang="en-US" sz="16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learnt</a:t>
            </a:r>
            <a:endParaRPr kumimoji="0" lang="it-IT" sz="16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gls</a:t>
            </a:r>
            <a:r>
              <a:rPr kumimoji="0" lang="en-GB" sz="1600" b="1" i="0" u="none" strike="noStrike" kern="1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kumimoji="0" lang="en-GB" sz="16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 </a:t>
            </a:r>
            <a:r>
              <a:rPr kumimoji="0" lang="en-GB" sz="16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kumimoji="0" lang="en-GB" sz="16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stayed/ I sat</a:t>
            </a:r>
          </a:p>
          <a:p>
            <a:pPr marL="0" marR="0" lvl="0" indent="0" algn="l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qri</a:t>
            </a:r>
            <a:r>
              <a:rPr kumimoji="0" lang="en-GB" sz="1600" b="1" i="0" u="none" strike="noStrike" kern="1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kumimoji="0" lang="en-GB" sz="16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 </a:t>
            </a:r>
            <a:r>
              <a:rPr kumimoji="0" lang="en-GB" sz="16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kumimoji="0" lang="en-GB" sz="16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read/ I studied</a:t>
            </a:r>
          </a:p>
          <a:p>
            <a:pPr marL="0" marR="0" lvl="0" indent="0" algn="l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Wsl</a:t>
            </a:r>
            <a:r>
              <a:rPr kumimoji="0" lang="en-GB" sz="1600" b="1" i="0" u="none" strike="noStrike" kern="1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kumimoji="0" lang="en-GB" sz="16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 </a:t>
            </a:r>
            <a:r>
              <a:rPr kumimoji="0" lang="en-GB" sz="16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kumimoji="0" lang="en-GB" sz="16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arrived</a:t>
            </a:r>
          </a:p>
          <a:p>
            <a:pPr marL="0" marR="0" lvl="0" indent="0" algn="l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GB" sz="1600" b="1" kern="1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Tlaqi</a:t>
            </a:r>
            <a:r>
              <a:rPr lang="en-GB" sz="1600" b="1" kern="1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GB" sz="1600" b="1" kern="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 </a:t>
            </a:r>
            <a:r>
              <a:rPr lang="en-GB" sz="1600" b="1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 </a:t>
            </a:r>
            <a:r>
              <a:rPr lang="en-GB" sz="1600" b="1" kern="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met </a:t>
            </a:r>
            <a:r>
              <a:rPr kumimoji="0" lang="en-GB" sz="16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GB" sz="1600" b="1" kern="1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Sali</a:t>
            </a:r>
            <a:r>
              <a:rPr lang="en-GB" sz="1600" b="1" kern="1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GB" sz="1600" b="1" kern="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 </a:t>
            </a:r>
            <a:r>
              <a:rPr lang="en-GB" sz="1600" b="1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GB" sz="1600" b="1" kern="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finished</a:t>
            </a:r>
            <a:endParaRPr kumimoji="0" lang="it-IT" sz="16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82AD7E-1058-A1BB-CB9B-57A30ECF1334}"/>
              </a:ext>
            </a:extLst>
          </p:cNvPr>
          <p:cNvSpPr txBox="1"/>
          <p:nvPr/>
        </p:nvSpPr>
        <p:spPr>
          <a:xfrm>
            <a:off x="3738284" y="67857"/>
            <a:ext cx="30659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Dars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 lesson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Lu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303545"/>
                </a:solidFill>
                <a:effectLst/>
                <a:highlight>
                  <a:srgbClr val="FFFF00"/>
                </a:highlight>
                <a:uLnTx/>
                <a:uFillTx/>
                <a:latin typeface="Al Bayan"/>
                <a:ea typeface="+mn-ea"/>
                <a:cs typeface="+mn-cs"/>
              </a:rPr>
              <a:t>ġa/ Luġaat =Language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Daba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 now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Souq / market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303545"/>
                </a:solidFill>
                <a:effectLst/>
                <a:uLnTx/>
                <a:uFillTx/>
                <a:latin typeface="Al Bayan"/>
                <a:ea typeface="+mn-ea"/>
                <a:cs typeface="+mn-cs"/>
              </a:rPr>
              <a:t>Ġ</a:t>
            </a:r>
            <a:r>
              <a:rPr kumimoji="0" lang="en-GB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dda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 tomorrow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BoHdi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/ Alone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</a:t>
            </a:r>
            <a:r>
              <a:rPr kumimoji="0" lang="ar-SA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ع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a= with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š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in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Hita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š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because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Simana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lli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fatt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 last week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  <a:r>
              <a:rPr kumimoji="0" lang="ar-SA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ع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am lli fat/ last year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lbarH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 yesterday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Walo = nothing </a:t>
            </a:r>
          </a:p>
          <a:p>
            <a:pPr>
              <a:defRPr/>
            </a:pPr>
            <a:r>
              <a:rPr lang="it-IT" sz="2000" b="1" dirty="0">
                <a:solidFill>
                  <a:prstClr val="black"/>
                </a:solidFill>
                <a:latin typeface="Calibri" panose="020F0502020204030204"/>
              </a:rPr>
              <a:t>Bakri= early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CB46A2-8FBD-88E8-B8F6-4F7F027CDA48}"/>
              </a:ext>
            </a:extLst>
          </p:cNvPr>
          <p:cNvSpPr txBox="1"/>
          <p:nvPr/>
        </p:nvSpPr>
        <p:spPr>
          <a:xfrm flipH="1">
            <a:off x="4071257" y="5991761"/>
            <a:ext cx="47352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L-</a:t>
            </a:r>
            <a:r>
              <a:rPr kumimoji="0" lang="en-GB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ftoor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303545"/>
                </a:solidFill>
                <a:effectLst/>
                <a:highlight>
                  <a:srgbClr val="00FFFF"/>
                </a:highlight>
                <a:uLnTx/>
                <a:uFillTx/>
                <a:latin typeface="Al Bayan"/>
                <a:ea typeface="+mn-ea"/>
                <a:cs typeface="+mn-cs"/>
              </a:rPr>
              <a:t>ġ</a:t>
            </a:r>
            <a:r>
              <a:rPr kumimoji="0" lang="en-GB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dda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La</a:t>
            </a:r>
            <a:r>
              <a:rPr kumimoji="0" lang="ar-S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ع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š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Breakfast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Lunch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-  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Dinner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836E16-9186-68BD-F5C3-D31F3B047D2A}"/>
              </a:ext>
            </a:extLst>
          </p:cNvPr>
          <p:cNvSpPr txBox="1"/>
          <p:nvPr/>
        </p:nvSpPr>
        <p:spPr>
          <a:xfrm>
            <a:off x="6965577" y="127575"/>
            <a:ext cx="2298166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Question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š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Kif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š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Mnin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b="1" dirty="0" err="1">
                <a:solidFill>
                  <a:prstClr val="black"/>
                </a:solidFill>
                <a:latin typeface="Calibri" panose="020F0502020204030204"/>
              </a:rPr>
              <a:t>Shkun</a:t>
            </a:r>
            <a:r>
              <a:rPr lang="en-GB" sz="2000" b="1" dirty="0">
                <a:solidFill>
                  <a:prstClr val="black"/>
                </a:solidFill>
                <a:latin typeface="Calibri" panose="020F0502020204030204"/>
              </a:rPr>
              <a:t>/ who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Dyal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mn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whose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š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-Hal </a:t>
            </a:r>
            <a:r>
              <a:rPr kumimoji="0" lang="en-GB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mn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amount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Bsh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-Hal= price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š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-Hal= amount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š</a:t>
            </a:r>
            <a:r>
              <a:rPr kumimoji="0" lang="en-GB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mn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which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Imta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=when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</a:t>
            </a:r>
            <a:r>
              <a:rPr kumimoji="0" lang="ar-SA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ع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</a:t>
            </a:r>
            <a:r>
              <a:rPr kumimoji="0" lang="en-GB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mn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=with who</a:t>
            </a:r>
          </a:p>
        </p:txBody>
      </p:sp>
    </p:spTree>
    <p:extLst>
      <p:ext uri="{BB962C8B-B14F-4D97-AF65-F5344CB8AC3E}">
        <p14:creationId xmlns:p14="http://schemas.microsoft.com/office/powerpoint/2010/main" val="860240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F9A84D-3C14-B4F5-249B-D086886ED203}"/>
              </a:ext>
            </a:extLst>
          </p:cNvPr>
          <p:cNvSpPr txBox="1"/>
          <p:nvPr/>
        </p:nvSpPr>
        <p:spPr>
          <a:xfrm>
            <a:off x="896471" y="654424"/>
            <a:ext cx="785308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Bga</a:t>
            </a:r>
            <a:r>
              <a:rPr lang="en-US" dirty="0"/>
              <a:t> y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šuf film lyum = He wants to see a movie today</a:t>
            </a:r>
          </a:p>
          <a:p>
            <a:r>
              <a:rPr lang="it-IT" b="1" dirty="0">
                <a:solidFill>
                  <a:prstClr val="black"/>
                </a:solidFill>
                <a:latin typeface="Courier New" panose="02070309020205020404" pitchFamily="49" charset="0"/>
              </a:rPr>
              <a:t>Bgat t-safr lmagreb = she wants to travel to Morocco </a:t>
            </a:r>
          </a:p>
          <a:p>
            <a:r>
              <a:rPr lang="it-IT" b="1" dirty="0">
                <a:solidFill>
                  <a:prstClr val="black"/>
                </a:solidFill>
                <a:latin typeface="Courier New" panose="02070309020205020404" pitchFamily="49" charset="0"/>
              </a:rPr>
              <a:t>Bgina n-m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šiu l suq gadda = we want to go to the supermarket tomorrow</a:t>
            </a:r>
          </a:p>
          <a:p>
            <a:r>
              <a:rPr lang="it-IT" b="1" dirty="0">
                <a:solidFill>
                  <a:prstClr val="black"/>
                </a:solidFill>
                <a:latin typeface="Courier New" panose="02070309020205020404" pitchFamily="49" charset="0"/>
              </a:rPr>
              <a:t>Kay-aklu lftoor bakri f lweekend = They eat breakfast early on the weekeends </a:t>
            </a:r>
          </a:p>
          <a:p>
            <a:r>
              <a:rPr lang="it-IT" b="1" dirty="0">
                <a:solidFill>
                  <a:prstClr val="black"/>
                </a:solidFill>
                <a:latin typeface="Courier New" panose="02070309020205020404" pitchFamily="49" charset="0"/>
              </a:rPr>
              <a:t>Kat-l</a:t>
            </a:r>
            <a:r>
              <a:rPr lang="ar-SA" b="1" dirty="0">
                <a:solidFill>
                  <a:prstClr val="black"/>
                </a:solidFill>
                <a:latin typeface="Courier New" panose="02070309020205020404" pitchFamily="49" charset="0"/>
              </a:rPr>
              <a:t>ع</a:t>
            </a:r>
            <a:r>
              <a:rPr lang="en-GB" b="1" dirty="0">
                <a:solidFill>
                  <a:prstClr val="black"/>
                </a:solidFill>
                <a:latin typeface="Courier New" panose="02070309020205020404" pitchFamily="49" charset="0"/>
              </a:rPr>
              <a:t>b </a:t>
            </a:r>
            <a:r>
              <a:rPr lang="en-GB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lkoora</a:t>
            </a:r>
            <a:r>
              <a:rPr lang="en-GB" b="1" dirty="0">
                <a:solidFill>
                  <a:prstClr val="black"/>
                </a:solidFill>
                <a:latin typeface="Courier New" panose="02070309020205020404" pitchFamily="49" charset="0"/>
              </a:rPr>
              <a:t> m</a:t>
            </a:r>
            <a:r>
              <a:rPr lang="ar-SA" b="1" dirty="0">
                <a:solidFill>
                  <a:prstClr val="black"/>
                </a:solidFill>
                <a:latin typeface="Courier New" panose="02070309020205020404" pitchFamily="49" charset="0"/>
              </a:rPr>
              <a:t>ع</a:t>
            </a:r>
            <a:r>
              <a:rPr lang="en-GB" b="1" dirty="0">
                <a:solidFill>
                  <a:prstClr val="black"/>
                </a:solidFill>
                <a:latin typeface="Courier New" panose="02070309020205020404" pitchFamily="49" charset="0"/>
              </a:rPr>
              <a:t>a </a:t>
            </a:r>
            <a:r>
              <a:rPr lang="en-GB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SHabha</a:t>
            </a:r>
            <a:r>
              <a:rPr lang="en-GB" b="1" dirty="0">
                <a:solidFill>
                  <a:prstClr val="black"/>
                </a:solidFill>
                <a:latin typeface="Courier New" panose="02070309020205020404" pitchFamily="49" charset="0"/>
              </a:rPr>
              <a:t> f </a:t>
            </a:r>
            <a:r>
              <a:rPr lang="en-GB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tiran</a:t>
            </a:r>
            <a:r>
              <a:rPr lang="en-GB" b="1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dyal</a:t>
            </a:r>
            <a:r>
              <a:rPr lang="en-GB" b="1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lmadrassa</a:t>
            </a:r>
            <a:r>
              <a:rPr lang="en-GB" b="1" dirty="0">
                <a:solidFill>
                  <a:prstClr val="black"/>
                </a:solidFill>
                <a:latin typeface="Courier New" panose="02070309020205020404" pitchFamily="49" charset="0"/>
              </a:rPr>
              <a:t> = She plays football with her friends at the stadium of the school </a:t>
            </a:r>
          </a:p>
          <a:p>
            <a:r>
              <a:rPr lang="en-GB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Wladi</a:t>
            </a:r>
            <a:r>
              <a:rPr lang="en-GB" b="1" dirty="0">
                <a:solidFill>
                  <a:prstClr val="black"/>
                </a:solidFill>
                <a:latin typeface="Courier New" panose="02070309020205020404" pitchFamily="49" charset="0"/>
              </a:rPr>
              <a:t> kay-</a:t>
            </a:r>
            <a:r>
              <a:rPr lang="en-GB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bgiu</a:t>
            </a:r>
            <a:r>
              <a:rPr lang="en-GB" b="1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djaaj</a:t>
            </a:r>
            <a:r>
              <a:rPr lang="en-GB" b="1" dirty="0">
                <a:solidFill>
                  <a:prstClr val="black"/>
                </a:solidFill>
                <a:latin typeface="Courier New" panose="02070309020205020404" pitchFamily="49" charset="0"/>
              </a:rPr>
              <a:t> u </a:t>
            </a:r>
            <a:r>
              <a:rPr lang="en-GB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lbtata</a:t>
            </a:r>
            <a:r>
              <a:rPr lang="en-GB" b="1" dirty="0">
                <a:solidFill>
                  <a:prstClr val="black"/>
                </a:solidFill>
                <a:latin typeface="Courier New" panose="02070309020205020404" pitchFamily="49" charset="0"/>
              </a:rPr>
              <a:t> f </a:t>
            </a:r>
            <a:r>
              <a:rPr lang="en-GB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lgda</a:t>
            </a:r>
            <a:r>
              <a:rPr lang="en-GB" b="1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b="1" dirty="0">
                <a:solidFill>
                  <a:prstClr val="black"/>
                </a:solidFill>
                <a:latin typeface="Courier New" panose="02070309020205020404" pitchFamily="49" charset="0"/>
              </a:rPr>
              <a:t>Ana </a:t>
            </a:r>
            <a:r>
              <a:rPr lang="en-GB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kan-bgi</a:t>
            </a:r>
            <a:r>
              <a:rPr lang="en-GB" b="1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lqahwa</a:t>
            </a:r>
            <a:r>
              <a:rPr lang="en-GB" b="1" dirty="0">
                <a:solidFill>
                  <a:prstClr val="black"/>
                </a:solidFill>
                <a:latin typeface="Courier New" panose="02070309020205020404" pitchFamily="49" charset="0"/>
              </a:rPr>
              <a:t> u </a:t>
            </a:r>
            <a:r>
              <a:rPr lang="en-GB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lxubz</a:t>
            </a:r>
            <a:r>
              <a:rPr lang="en-GB" b="1" dirty="0">
                <a:solidFill>
                  <a:prstClr val="black"/>
                </a:solidFill>
                <a:latin typeface="Courier New" panose="02070309020205020404" pitchFamily="49" charset="0"/>
              </a:rPr>
              <a:t> f </a:t>
            </a:r>
            <a:r>
              <a:rPr lang="en-GB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lftoor</a:t>
            </a:r>
            <a:r>
              <a:rPr lang="en-GB" b="1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Lyum</a:t>
            </a:r>
            <a:r>
              <a:rPr lang="en-GB" b="1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</a:rPr>
              <a:t>gadi</a:t>
            </a:r>
            <a:r>
              <a:rPr lang="en-GB" b="1" dirty="0">
                <a:solidFill>
                  <a:prstClr val="black"/>
                </a:solidFill>
                <a:latin typeface="Courier New" panose="02070309020205020404" pitchFamily="49" charset="0"/>
              </a:rPr>
              <a:t> n-m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ši lxadma bakri</a:t>
            </a:r>
          </a:p>
          <a:p>
            <a:r>
              <a:rPr lang="it-IT" b="1" dirty="0">
                <a:solidFill>
                  <a:prstClr val="black"/>
                </a:solidFill>
                <a:latin typeface="Courier New" panose="02070309020205020404" pitchFamily="49" charset="0"/>
              </a:rPr>
              <a:t>Ana bgit n-skn f lmagreb </a:t>
            </a:r>
          </a:p>
          <a:p>
            <a:r>
              <a:rPr lang="it-IT" b="1" dirty="0">
                <a:solidFill>
                  <a:prstClr val="black"/>
                </a:solidFill>
                <a:latin typeface="Courier New" panose="02070309020205020404" pitchFamily="49" charset="0"/>
              </a:rPr>
              <a:t>Lfamila dayli </a:t>
            </a:r>
            <a:r>
              <a:rPr lang="it-IT" b="1" dirty="0">
                <a:solidFill>
                  <a:prstClr val="black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ma</a:t>
            </a:r>
            <a:r>
              <a:rPr lang="it-IT" b="1" dirty="0">
                <a:solidFill>
                  <a:prstClr val="black"/>
                </a:solidFill>
                <a:latin typeface="Courier New" panose="02070309020205020404" pitchFamily="49" charset="0"/>
              </a:rPr>
              <a:t>-</a:t>
            </a:r>
            <a:r>
              <a:rPr lang="it-IT" b="1" dirty="0">
                <a:solidFill>
                  <a:srgbClr val="FF0000"/>
                </a:solidFill>
                <a:latin typeface="Courier New" panose="02070309020205020404" pitchFamily="49" charset="0"/>
              </a:rPr>
              <a:t>kay</a:t>
            </a:r>
            <a:r>
              <a:rPr lang="it-IT" b="1" dirty="0">
                <a:solidFill>
                  <a:prstClr val="black"/>
                </a:solidFill>
                <a:latin typeface="Courier New" panose="02070309020205020404" pitchFamily="49" charset="0"/>
              </a:rPr>
              <a:t>-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šrb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-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š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LHleeb</a:t>
            </a:r>
          </a:p>
          <a:p>
            <a:r>
              <a:rPr lang="it-IT" b="1" dirty="0">
                <a:solidFill>
                  <a:prstClr val="black"/>
                </a:solidFill>
                <a:latin typeface="Courier New" panose="02070309020205020404" pitchFamily="49" charset="0"/>
              </a:rPr>
              <a:t>Ana bgit n-safr bzaaf had l</a:t>
            </a:r>
            <a:r>
              <a:rPr lang="ar-SA" b="1" dirty="0">
                <a:solidFill>
                  <a:prstClr val="black"/>
                </a:solidFill>
                <a:latin typeface="Courier New" panose="02070309020205020404" pitchFamily="49" charset="0"/>
              </a:rPr>
              <a:t>ع</a:t>
            </a:r>
            <a:r>
              <a:rPr lang="en-GB" b="1" dirty="0">
                <a:solidFill>
                  <a:prstClr val="black"/>
                </a:solidFill>
                <a:latin typeface="Courier New" panose="02070309020205020404" pitchFamily="49" charset="0"/>
              </a:rPr>
              <a:t>am </a:t>
            </a:r>
          </a:p>
          <a:p>
            <a:r>
              <a:rPr lang="en-GB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Gadda</a:t>
            </a:r>
            <a:r>
              <a:rPr lang="en-GB" b="1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</a:rPr>
              <a:t>gadi</a:t>
            </a:r>
            <a:r>
              <a:rPr lang="en-GB" b="1" dirty="0">
                <a:solidFill>
                  <a:prstClr val="black"/>
                </a:solidFill>
                <a:latin typeface="Courier New" panose="02070309020205020404" pitchFamily="49" charset="0"/>
              </a:rPr>
              <a:t> n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šuf SaHbi f lxadma</a:t>
            </a:r>
            <a:endParaRPr lang="en-GB" b="1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it-IT" b="1" dirty="0">
                <a:solidFill>
                  <a:prstClr val="black"/>
                </a:solidFill>
                <a:latin typeface="Courier New" panose="02070309020205020404" pitchFamily="49" charset="0"/>
              </a:rPr>
              <a:t>Lyum bgit </a:t>
            </a:r>
            <a:r>
              <a:rPr lang="it-IT" b="1">
                <a:solidFill>
                  <a:prstClr val="black"/>
                </a:solidFill>
                <a:latin typeface="Courier New" panose="02070309020205020404" pitchFamily="49" charset="0"/>
              </a:rPr>
              <a:t>nakul LHam f lgda</a:t>
            </a:r>
            <a:endParaRPr lang="it-IT" b="1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it-IT" b="1" dirty="0">
                <a:solidFill>
                  <a:prstClr val="black"/>
                </a:solidFill>
                <a:latin typeface="Courier New" panose="02070309020205020404" pitchFamily="49" charset="0"/>
              </a:rPr>
              <a:t>Wladi bgau y-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šufu film dyal lcomedia lyum </a:t>
            </a:r>
          </a:p>
          <a:p>
            <a:r>
              <a:rPr lang="it-IT" b="1" dirty="0">
                <a:solidFill>
                  <a:prstClr val="black"/>
                </a:solidFill>
                <a:latin typeface="Courier New" panose="02070309020205020404" pitchFamily="49" charset="0"/>
              </a:rPr>
              <a:t>Tomorrow we will go to eat at the restaurant</a:t>
            </a:r>
          </a:p>
          <a:p>
            <a:r>
              <a:rPr lang="it-IT" b="1" dirty="0">
                <a:solidFill>
                  <a:prstClr val="black"/>
                </a:solidFill>
                <a:latin typeface="Courier New" panose="02070309020205020404" pitchFamily="49" charset="0"/>
              </a:rPr>
              <a:t>Gdda gadi n-m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šiu nakulu f restora </a:t>
            </a:r>
          </a:p>
          <a:p>
            <a:r>
              <a:rPr lang="it-IT" b="1" dirty="0">
                <a:solidFill>
                  <a:prstClr val="black"/>
                </a:solidFill>
                <a:latin typeface="Courier New" panose="02070309020205020404" pitchFamily="49" charset="0"/>
              </a:rPr>
              <a:t>Gadda ma-bgina-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š n-akulu Lhut </a:t>
            </a:r>
            <a:endParaRPr lang="it-IT" b="1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302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76F5A0-0F7F-1DC1-8B8B-180A19EA8A5A}"/>
              </a:ext>
            </a:extLst>
          </p:cNvPr>
          <p:cNvSpPr txBox="1"/>
          <p:nvPr/>
        </p:nvSpPr>
        <p:spPr>
          <a:xfrm>
            <a:off x="672353" y="136852"/>
            <a:ext cx="3783105" cy="3265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Verb to have in the present 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ar-SA" sz="1800" b="1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ع</a:t>
            </a:r>
            <a:r>
              <a:rPr lang="en-GB" sz="1800" b="1" dirty="0" err="1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nd</a:t>
            </a:r>
            <a:r>
              <a:rPr lang="en-GB" sz="1800" b="1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I =</a:t>
            </a:r>
            <a:r>
              <a:rPr lang="en-GB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have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ar-SA" sz="1800" b="1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ع</a:t>
            </a:r>
            <a:r>
              <a:rPr lang="en-GB" sz="1800" b="1" dirty="0" err="1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nd</a:t>
            </a:r>
            <a:r>
              <a:rPr lang="en-GB" sz="1800" b="1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</a:t>
            </a: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You = 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ar-SA" sz="1800" b="1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ع</a:t>
            </a:r>
            <a:r>
              <a:rPr lang="en-GB" sz="1800" b="1" dirty="0" err="1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nd</a:t>
            </a:r>
            <a:r>
              <a:rPr lang="en-GB" sz="1800" b="1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</a:t>
            </a:r>
            <a:r>
              <a:rPr lang="en-GB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She =</a:t>
            </a: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ar-SA" sz="1800" b="1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ع</a:t>
            </a:r>
            <a:r>
              <a:rPr lang="en-GB" sz="1800" b="1" dirty="0" err="1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nd</a:t>
            </a:r>
            <a:r>
              <a:rPr lang="en-GB" sz="1800" b="1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</a:t>
            </a:r>
            <a:r>
              <a:rPr lang="en-GB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He =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ar-SA" sz="1800" b="1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ع</a:t>
            </a:r>
            <a:r>
              <a:rPr lang="en-GB" sz="1800" b="1" dirty="0" err="1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nd</a:t>
            </a:r>
            <a:r>
              <a:rPr lang="en-GB" sz="1800" b="1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</a:t>
            </a:r>
            <a:r>
              <a:rPr lang="en-GB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We =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ar-SA" sz="1800" b="1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ع</a:t>
            </a:r>
            <a:r>
              <a:rPr lang="en-GB" sz="1800" b="1" dirty="0" err="1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nd</a:t>
            </a:r>
            <a:r>
              <a:rPr lang="en-GB" sz="1800" b="1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kum</a:t>
            </a:r>
            <a:r>
              <a:rPr lang="en-GB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You= 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ar-SA" sz="1800" b="1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ع</a:t>
            </a:r>
            <a:r>
              <a:rPr lang="en-GB" sz="1800" b="1" dirty="0" err="1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nd</a:t>
            </a:r>
            <a:r>
              <a:rPr lang="en-GB" sz="1800" b="1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hum</a:t>
            </a:r>
            <a:r>
              <a:rPr lang="en-GB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They =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271A6A-15EF-E9D2-EB59-4F7B2D3E302F}"/>
              </a:ext>
            </a:extLst>
          </p:cNvPr>
          <p:cNvSpPr txBox="1"/>
          <p:nvPr/>
        </p:nvSpPr>
        <p:spPr>
          <a:xfrm>
            <a:off x="5307106" y="415810"/>
            <a:ext cx="3352800" cy="3166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Verb to be in the past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 err="1"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knt</a:t>
            </a: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I =</a:t>
            </a:r>
            <a:r>
              <a:rPr lang="en-GB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was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 err="1"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knti</a:t>
            </a: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You = were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 err="1">
                <a:solidFill>
                  <a:srgbClr val="FF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kant</a:t>
            </a:r>
            <a:r>
              <a:rPr lang="en-GB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She =</a:t>
            </a: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was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 err="1">
                <a:solidFill>
                  <a:srgbClr val="FF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kan</a:t>
            </a:r>
            <a:r>
              <a:rPr lang="en-GB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He = was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 err="1">
                <a:solidFill>
                  <a:srgbClr val="FF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knna</a:t>
            </a:r>
            <a:r>
              <a:rPr lang="en-GB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We = were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 err="1">
                <a:solidFill>
                  <a:srgbClr val="FF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kntu</a:t>
            </a:r>
            <a:r>
              <a:rPr lang="en-GB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You= were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 err="1">
                <a:solidFill>
                  <a:srgbClr val="FF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kanu</a:t>
            </a:r>
            <a:r>
              <a:rPr lang="en-GB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They = were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0ED2E6-2BE4-A795-6B99-C3119E2164EA}"/>
              </a:ext>
            </a:extLst>
          </p:cNvPr>
          <p:cNvSpPr txBox="1"/>
          <p:nvPr/>
        </p:nvSpPr>
        <p:spPr>
          <a:xfrm>
            <a:off x="672353" y="3756212"/>
            <a:ext cx="7100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Examples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493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D044E4-1364-ADAA-CAF3-E0C6A49084E5}"/>
              </a:ext>
            </a:extLst>
          </p:cNvPr>
          <p:cNvSpPr txBox="1"/>
          <p:nvPr/>
        </p:nvSpPr>
        <p:spPr>
          <a:xfrm>
            <a:off x="457201" y="-44543"/>
            <a:ext cx="3614056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strike="sngStrike" dirty="0">
                <a:highlight>
                  <a:srgbClr val="FFFF00"/>
                </a:highlight>
              </a:rPr>
              <a:t>Ka</a:t>
            </a:r>
            <a:r>
              <a:rPr lang="en-GB" sz="1600" dirty="0">
                <a:solidFill>
                  <a:srgbClr val="FF0000"/>
                </a:solidFill>
                <a:highlight>
                  <a:srgbClr val="FFFF00"/>
                </a:highlight>
              </a:rPr>
              <a:t>n</a:t>
            </a:r>
            <a:r>
              <a:rPr lang="en-GB" sz="1600" dirty="0">
                <a:highlight>
                  <a:srgbClr val="FFFF00"/>
                </a:highlight>
              </a:rPr>
              <a:t>-</a:t>
            </a:r>
            <a:r>
              <a:rPr lang="en-GB" sz="1600" dirty="0" err="1">
                <a:highlight>
                  <a:srgbClr val="FFFF00"/>
                </a:highlight>
              </a:rPr>
              <a:t>safr</a:t>
            </a:r>
            <a:r>
              <a:rPr lang="en-GB" sz="1600" dirty="0"/>
              <a:t> / </a:t>
            </a:r>
            <a:r>
              <a:rPr lang="en-GB" sz="1600" dirty="0">
                <a:solidFill>
                  <a:srgbClr val="FF0000"/>
                </a:solidFill>
              </a:rPr>
              <a:t>I </a:t>
            </a:r>
            <a:r>
              <a:rPr lang="en-GB" sz="1600" dirty="0"/>
              <a:t>travel </a:t>
            </a:r>
          </a:p>
          <a:p>
            <a:r>
              <a:rPr lang="en-GB" sz="1600" strike="sngStrike" dirty="0"/>
              <a:t>Ka</a:t>
            </a:r>
            <a:r>
              <a:rPr lang="en-GB" sz="1600" dirty="0">
                <a:solidFill>
                  <a:srgbClr val="FF0000"/>
                </a:solidFill>
              </a:rPr>
              <a:t>n</a:t>
            </a:r>
            <a:r>
              <a:rPr lang="en-GB" sz="1600" dirty="0"/>
              <a:t>-m</a:t>
            </a:r>
            <a:r>
              <a:rPr kumimoji="0" lang="it-IT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š</a:t>
            </a:r>
            <a:r>
              <a:rPr lang="en-GB" sz="1600" dirty="0" err="1"/>
              <a:t>i</a:t>
            </a:r>
            <a:r>
              <a:rPr lang="en-GB" sz="1600" dirty="0"/>
              <a:t>/ </a:t>
            </a:r>
            <a:r>
              <a:rPr lang="en-GB" sz="1600" dirty="0">
                <a:solidFill>
                  <a:srgbClr val="FF0000"/>
                </a:solidFill>
              </a:rPr>
              <a:t>I</a:t>
            </a:r>
            <a:r>
              <a:rPr lang="en-GB" sz="1600" dirty="0"/>
              <a:t> go </a:t>
            </a:r>
          </a:p>
          <a:p>
            <a:r>
              <a:rPr lang="en-GB" sz="1600" strike="sngStrike" dirty="0"/>
              <a:t>Ka</a:t>
            </a:r>
            <a:r>
              <a:rPr lang="en-GB" sz="1600" dirty="0">
                <a:solidFill>
                  <a:srgbClr val="FF0000"/>
                </a:solidFill>
              </a:rPr>
              <a:t>n</a:t>
            </a:r>
            <a:r>
              <a:rPr lang="en-GB" sz="1600" dirty="0"/>
              <a:t>-n</a:t>
            </a:r>
            <a:r>
              <a:rPr lang="ar-SA" sz="1600" dirty="0"/>
              <a:t>ع</a:t>
            </a:r>
            <a:r>
              <a:rPr lang="en-GB" sz="1600" dirty="0"/>
              <a:t>s / </a:t>
            </a:r>
            <a:r>
              <a:rPr lang="en-GB" sz="1600" dirty="0">
                <a:solidFill>
                  <a:srgbClr val="FF0000"/>
                </a:solidFill>
              </a:rPr>
              <a:t>I </a:t>
            </a:r>
            <a:r>
              <a:rPr lang="en-GB" sz="1600" dirty="0"/>
              <a:t>sleep </a:t>
            </a:r>
          </a:p>
          <a:p>
            <a:r>
              <a:rPr lang="en-GB" sz="1600" strike="sngStrike" dirty="0"/>
              <a:t>Ka</a:t>
            </a:r>
            <a:r>
              <a:rPr lang="en-GB" sz="1600" dirty="0">
                <a:solidFill>
                  <a:srgbClr val="FF0000"/>
                </a:solidFill>
              </a:rPr>
              <a:t>n</a:t>
            </a:r>
            <a:r>
              <a:rPr lang="en-GB" sz="1600" dirty="0"/>
              <a:t>-</a:t>
            </a:r>
            <a:r>
              <a:rPr lang="en-GB" sz="1600" dirty="0" err="1"/>
              <a:t>xdm</a:t>
            </a:r>
            <a:r>
              <a:rPr lang="en-GB" sz="1600" dirty="0"/>
              <a:t>/ </a:t>
            </a:r>
            <a:r>
              <a:rPr lang="en-GB" sz="1600" dirty="0">
                <a:solidFill>
                  <a:srgbClr val="FF0000"/>
                </a:solidFill>
              </a:rPr>
              <a:t>I </a:t>
            </a:r>
            <a:r>
              <a:rPr lang="en-GB" sz="1600" dirty="0"/>
              <a:t>work</a:t>
            </a:r>
          </a:p>
          <a:p>
            <a:r>
              <a:rPr lang="en-GB" sz="1600" strike="sngStrike" dirty="0"/>
              <a:t>Ka</a:t>
            </a:r>
            <a:r>
              <a:rPr lang="en-GB" sz="1600" dirty="0">
                <a:solidFill>
                  <a:srgbClr val="FF0000"/>
                </a:solidFill>
              </a:rPr>
              <a:t>n</a:t>
            </a:r>
            <a:r>
              <a:rPr lang="en-GB" sz="1600" dirty="0"/>
              <a:t>-</a:t>
            </a:r>
            <a:r>
              <a:rPr lang="en-GB" sz="1600" dirty="0" err="1"/>
              <a:t>d</a:t>
            </a:r>
            <a:r>
              <a:rPr lang="en-GB" sz="1600" dirty="0" err="1">
                <a:highlight>
                  <a:srgbClr val="FFFF00"/>
                </a:highlight>
              </a:rPr>
              <a:t>i</a:t>
            </a:r>
            <a:r>
              <a:rPr lang="en-GB" sz="1600" dirty="0" err="1"/>
              <a:t>r</a:t>
            </a:r>
            <a:r>
              <a:rPr lang="en-GB" sz="1600" dirty="0"/>
              <a:t>/ </a:t>
            </a:r>
            <a:r>
              <a:rPr lang="en-GB" sz="1600" dirty="0">
                <a:solidFill>
                  <a:srgbClr val="FF0000"/>
                </a:solidFill>
              </a:rPr>
              <a:t>I</a:t>
            </a:r>
            <a:r>
              <a:rPr lang="en-GB" sz="1600" dirty="0"/>
              <a:t> do/ </a:t>
            </a:r>
            <a:r>
              <a:rPr lang="en-GB" sz="1600" dirty="0">
                <a:solidFill>
                  <a:srgbClr val="FF0000"/>
                </a:solidFill>
              </a:rPr>
              <a:t>I</a:t>
            </a:r>
            <a:r>
              <a:rPr lang="en-GB" sz="1600" dirty="0"/>
              <a:t> make</a:t>
            </a:r>
          </a:p>
          <a:p>
            <a:r>
              <a:rPr lang="en-GB" sz="1600" strike="sngStrike" dirty="0"/>
              <a:t>Ka</a:t>
            </a:r>
            <a:r>
              <a:rPr lang="en-GB" sz="1600" dirty="0">
                <a:solidFill>
                  <a:srgbClr val="FF0000"/>
                </a:solidFill>
              </a:rPr>
              <a:t>n</a:t>
            </a:r>
            <a:r>
              <a:rPr lang="en-GB" sz="1600" dirty="0"/>
              <a:t>-</a:t>
            </a:r>
            <a:r>
              <a:rPr lang="en-GB" sz="1600" dirty="0" err="1"/>
              <a:t>tkallm</a:t>
            </a:r>
            <a:r>
              <a:rPr lang="en-GB" sz="1600" dirty="0"/>
              <a:t>/ </a:t>
            </a:r>
            <a:r>
              <a:rPr lang="en-GB" sz="1600" dirty="0">
                <a:solidFill>
                  <a:srgbClr val="FF0000"/>
                </a:solidFill>
              </a:rPr>
              <a:t>I</a:t>
            </a:r>
            <a:r>
              <a:rPr lang="en-GB" sz="1600" dirty="0"/>
              <a:t> talk / </a:t>
            </a:r>
            <a:r>
              <a:rPr lang="en-GB" sz="1600" dirty="0">
                <a:solidFill>
                  <a:srgbClr val="FF0000"/>
                </a:solidFill>
              </a:rPr>
              <a:t>I</a:t>
            </a:r>
            <a:r>
              <a:rPr lang="en-GB" sz="1600" dirty="0"/>
              <a:t> speak</a:t>
            </a:r>
          </a:p>
          <a:p>
            <a:r>
              <a:rPr lang="en-GB" sz="1600" dirty="0">
                <a:highlight>
                  <a:srgbClr val="FFFF00"/>
                </a:highlight>
              </a:rPr>
              <a:t>Ka</a:t>
            </a:r>
            <a:r>
              <a:rPr lang="en-GB" sz="1600" dirty="0">
                <a:solidFill>
                  <a:srgbClr val="FF0000"/>
                </a:solidFill>
                <a:highlight>
                  <a:srgbClr val="FFFF00"/>
                </a:highlight>
              </a:rPr>
              <a:t>n</a:t>
            </a:r>
            <a:r>
              <a:rPr lang="en-GB" sz="1600" dirty="0">
                <a:highlight>
                  <a:srgbClr val="FFFF00"/>
                </a:highlight>
              </a:rPr>
              <a:t>-t</a:t>
            </a:r>
            <a:r>
              <a:rPr lang="ar-SA" sz="1600" dirty="0">
                <a:highlight>
                  <a:srgbClr val="FFFF00"/>
                </a:highlight>
              </a:rPr>
              <a:t>ع</a:t>
            </a:r>
            <a:r>
              <a:rPr lang="en-US" sz="1600" dirty="0" err="1">
                <a:highlight>
                  <a:srgbClr val="FFFF00"/>
                </a:highlight>
              </a:rPr>
              <a:t>llm</a:t>
            </a:r>
            <a:r>
              <a:rPr lang="en-US" sz="1600" dirty="0">
                <a:highlight>
                  <a:srgbClr val="FFFF00"/>
                </a:highlight>
              </a:rPr>
              <a:t> / </a:t>
            </a:r>
            <a:r>
              <a:rPr lang="en-US" sz="1600" dirty="0">
                <a:solidFill>
                  <a:srgbClr val="FF0000"/>
                </a:solidFill>
                <a:highlight>
                  <a:srgbClr val="FFFF00"/>
                </a:highlight>
              </a:rPr>
              <a:t>I</a:t>
            </a:r>
            <a:r>
              <a:rPr lang="en-US" sz="1600" dirty="0">
                <a:highlight>
                  <a:srgbClr val="FFFF00"/>
                </a:highlight>
              </a:rPr>
              <a:t> learn</a:t>
            </a:r>
            <a:endParaRPr lang="en-GB" sz="1600" strike="sngStrike" dirty="0">
              <a:highlight>
                <a:srgbClr val="FFFF00"/>
              </a:highlight>
            </a:endParaRPr>
          </a:p>
          <a:p>
            <a:r>
              <a:rPr lang="en-GB" sz="1600" strike="sngStrike" dirty="0"/>
              <a:t>Ka</a:t>
            </a:r>
            <a:r>
              <a:rPr lang="en-GB" sz="1600" dirty="0">
                <a:solidFill>
                  <a:srgbClr val="FF0000"/>
                </a:solidFill>
              </a:rPr>
              <a:t>n</a:t>
            </a:r>
            <a:r>
              <a:rPr lang="en-GB" sz="1600" dirty="0"/>
              <a:t>-</a:t>
            </a:r>
            <a:r>
              <a:rPr lang="en-GB" sz="1600" dirty="0" err="1"/>
              <a:t>akul</a:t>
            </a:r>
            <a:r>
              <a:rPr lang="en-GB" sz="1600" dirty="0"/>
              <a:t> / </a:t>
            </a:r>
            <a:r>
              <a:rPr lang="en-GB" sz="1600" dirty="0">
                <a:solidFill>
                  <a:srgbClr val="FF0000"/>
                </a:solidFill>
              </a:rPr>
              <a:t>I</a:t>
            </a:r>
            <a:r>
              <a:rPr lang="en-GB" sz="1600" dirty="0"/>
              <a:t> eat </a:t>
            </a:r>
          </a:p>
          <a:p>
            <a:r>
              <a:rPr lang="en-GB" sz="1600" strike="sngStrike" dirty="0"/>
              <a:t>Ka</a:t>
            </a:r>
            <a:r>
              <a:rPr lang="en-GB" sz="1600" dirty="0">
                <a:solidFill>
                  <a:srgbClr val="FF0000"/>
                </a:solidFill>
              </a:rPr>
              <a:t>n</a:t>
            </a:r>
            <a:r>
              <a:rPr lang="en-GB" sz="1600" dirty="0"/>
              <a:t>-</a:t>
            </a:r>
            <a:r>
              <a:rPr kumimoji="0" lang="it-IT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š</a:t>
            </a:r>
            <a:r>
              <a:rPr lang="en-GB" sz="1600" dirty="0"/>
              <a:t>rub/ </a:t>
            </a:r>
            <a:r>
              <a:rPr lang="en-GB" sz="1600" dirty="0">
                <a:solidFill>
                  <a:srgbClr val="FF0000"/>
                </a:solidFill>
              </a:rPr>
              <a:t>I</a:t>
            </a:r>
            <a:r>
              <a:rPr lang="en-GB" sz="1600" dirty="0"/>
              <a:t> drink </a:t>
            </a:r>
          </a:p>
          <a:p>
            <a:r>
              <a:rPr lang="en-GB" sz="1600" strike="sngStrike" dirty="0"/>
              <a:t>Ka</a:t>
            </a:r>
            <a:r>
              <a:rPr lang="en-GB" sz="1600" dirty="0">
                <a:solidFill>
                  <a:srgbClr val="FF0000"/>
                </a:solidFill>
              </a:rPr>
              <a:t>n</a:t>
            </a:r>
            <a:r>
              <a:rPr lang="en-GB" sz="1600" dirty="0"/>
              <a:t>-</a:t>
            </a:r>
            <a:r>
              <a:rPr lang="en-GB" sz="1600" dirty="0" err="1"/>
              <a:t>skn</a:t>
            </a:r>
            <a:r>
              <a:rPr lang="en-GB" sz="1600" dirty="0"/>
              <a:t> / </a:t>
            </a:r>
            <a:r>
              <a:rPr lang="en-GB" sz="1600" dirty="0">
                <a:solidFill>
                  <a:srgbClr val="FF0000"/>
                </a:solidFill>
              </a:rPr>
              <a:t>I</a:t>
            </a:r>
            <a:r>
              <a:rPr lang="en-GB" sz="1600" dirty="0"/>
              <a:t> live </a:t>
            </a:r>
          </a:p>
          <a:p>
            <a:r>
              <a:rPr lang="en-GB" sz="1600" dirty="0"/>
              <a:t>Ka</a:t>
            </a:r>
            <a:r>
              <a:rPr lang="en-GB" sz="1600" dirty="0">
                <a:solidFill>
                  <a:srgbClr val="FF0000"/>
                </a:solidFill>
              </a:rPr>
              <a:t>n</a:t>
            </a:r>
            <a:r>
              <a:rPr lang="en-GB" sz="1600" dirty="0"/>
              <a:t>-</a:t>
            </a:r>
            <a:r>
              <a:rPr lang="en-GB" sz="1600" dirty="0" err="1"/>
              <a:t>bgi</a:t>
            </a:r>
            <a:r>
              <a:rPr lang="en-GB" sz="1600" dirty="0"/>
              <a:t>/ </a:t>
            </a:r>
            <a:r>
              <a:rPr lang="en-GB" sz="1600" dirty="0">
                <a:solidFill>
                  <a:srgbClr val="FF0000"/>
                </a:solidFill>
              </a:rPr>
              <a:t>I</a:t>
            </a:r>
            <a:r>
              <a:rPr lang="en-GB" sz="1600" dirty="0"/>
              <a:t> like </a:t>
            </a:r>
          </a:p>
          <a:p>
            <a:r>
              <a:rPr lang="en-GB" sz="1600" strike="sngStrike" dirty="0"/>
              <a:t>Ka</a:t>
            </a:r>
            <a:r>
              <a:rPr lang="en-GB" sz="1600" dirty="0">
                <a:solidFill>
                  <a:srgbClr val="FF0000"/>
                </a:solidFill>
              </a:rPr>
              <a:t>n</a:t>
            </a:r>
            <a:r>
              <a:rPr lang="en-GB" sz="1600" dirty="0"/>
              <a:t>-</a:t>
            </a:r>
            <a:r>
              <a:rPr kumimoji="0" lang="it-IT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š</a:t>
            </a:r>
            <a:r>
              <a:rPr lang="en-GB" sz="1600" dirty="0" err="1"/>
              <a:t>ri</a:t>
            </a:r>
            <a:r>
              <a:rPr lang="en-GB" sz="1600" dirty="0"/>
              <a:t> / </a:t>
            </a:r>
            <a:r>
              <a:rPr lang="en-GB" sz="1600" dirty="0">
                <a:solidFill>
                  <a:srgbClr val="FF0000"/>
                </a:solidFill>
              </a:rPr>
              <a:t>I</a:t>
            </a:r>
            <a:r>
              <a:rPr lang="en-GB" sz="1600" dirty="0"/>
              <a:t> buy  </a:t>
            </a:r>
          </a:p>
          <a:p>
            <a:r>
              <a:rPr lang="en-GB" sz="1600" strike="sngStrike" dirty="0"/>
              <a:t>Ka</a:t>
            </a:r>
            <a:r>
              <a:rPr lang="en-GB" sz="1600" dirty="0">
                <a:solidFill>
                  <a:srgbClr val="FF0000"/>
                </a:solidFill>
              </a:rPr>
              <a:t>n-</a:t>
            </a:r>
            <a:r>
              <a:rPr kumimoji="0" lang="it-IT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š</a:t>
            </a:r>
            <a:r>
              <a:rPr lang="en-GB" sz="1600" dirty="0" err="1">
                <a:highlight>
                  <a:srgbClr val="FFFF00"/>
                </a:highlight>
              </a:rPr>
              <a:t>u</a:t>
            </a:r>
            <a:r>
              <a:rPr lang="en-GB" sz="1600" dirty="0" err="1"/>
              <a:t>f</a:t>
            </a:r>
            <a:r>
              <a:rPr lang="en-GB" sz="1600" dirty="0"/>
              <a:t>/ </a:t>
            </a:r>
            <a:r>
              <a:rPr lang="en-GB" sz="1600" dirty="0">
                <a:solidFill>
                  <a:srgbClr val="FF0000"/>
                </a:solidFill>
              </a:rPr>
              <a:t>I</a:t>
            </a:r>
            <a:r>
              <a:rPr lang="en-GB" sz="1600" dirty="0"/>
              <a:t> see/ watch</a:t>
            </a:r>
          </a:p>
          <a:p>
            <a:r>
              <a:rPr lang="en-GB" sz="1600" dirty="0" err="1"/>
              <a:t>ka</a:t>
            </a:r>
            <a:r>
              <a:rPr lang="en-GB" sz="1600" dirty="0" err="1">
                <a:solidFill>
                  <a:srgbClr val="FF0000"/>
                </a:solidFill>
              </a:rPr>
              <a:t>n</a:t>
            </a:r>
            <a:r>
              <a:rPr lang="en-GB" sz="1600" dirty="0" err="1"/>
              <a:t>-fiq</a:t>
            </a:r>
            <a:r>
              <a:rPr lang="en-GB" sz="1600" dirty="0"/>
              <a:t>/ </a:t>
            </a:r>
            <a:r>
              <a:rPr lang="en-GB" sz="1600" dirty="0">
                <a:solidFill>
                  <a:srgbClr val="FF0000"/>
                </a:solidFill>
              </a:rPr>
              <a:t>I</a:t>
            </a:r>
            <a:r>
              <a:rPr lang="en-GB" sz="1600" dirty="0"/>
              <a:t> wake up</a:t>
            </a:r>
          </a:p>
          <a:p>
            <a:r>
              <a:rPr lang="en-GB" sz="1600" dirty="0"/>
              <a:t>Ka</a:t>
            </a:r>
            <a:r>
              <a:rPr lang="en-GB" sz="1600" dirty="0">
                <a:solidFill>
                  <a:srgbClr val="FF0000"/>
                </a:solidFill>
              </a:rPr>
              <a:t>n</a:t>
            </a:r>
            <a:r>
              <a:rPr lang="en-GB" sz="1600" dirty="0"/>
              <a:t>-</a:t>
            </a:r>
            <a:r>
              <a:rPr lang="en-GB" sz="1600" dirty="0" err="1"/>
              <a:t>gls</a:t>
            </a:r>
            <a:r>
              <a:rPr lang="en-GB" sz="1600" dirty="0"/>
              <a:t>/</a:t>
            </a:r>
            <a:r>
              <a:rPr lang="en-GB" sz="1600" dirty="0">
                <a:solidFill>
                  <a:srgbClr val="FF0000"/>
                </a:solidFill>
              </a:rPr>
              <a:t> I </a:t>
            </a:r>
            <a:r>
              <a:rPr lang="en-GB" sz="1600" dirty="0"/>
              <a:t>stay/ </a:t>
            </a:r>
            <a:r>
              <a:rPr lang="en-GB" sz="1600" dirty="0">
                <a:solidFill>
                  <a:srgbClr val="FF0000"/>
                </a:solidFill>
              </a:rPr>
              <a:t>I</a:t>
            </a:r>
            <a:r>
              <a:rPr lang="en-GB" sz="1600" dirty="0"/>
              <a:t> sit </a:t>
            </a:r>
          </a:p>
          <a:p>
            <a:r>
              <a:rPr lang="en-GB" sz="1600" dirty="0"/>
              <a:t>Ka</a:t>
            </a:r>
            <a:r>
              <a:rPr lang="en-GB" sz="1600" dirty="0">
                <a:solidFill>
                  <a:srgbClr val="FF0000"/>
                </a:solidFill>
              </a:rPr>
              <a:t>n</a:t>
            </a:r>
            <a:r>
              <a:rPr lang="en-GB" sz="1600" dirty="0"/>
              <a:t>-</a:t>
            </a:r>
            <a:r>
              <a:rPr lang="en-GB" sz="1600" dirty="0" err="1"/>
              <a:t>qra</a:t>
            </a:r>
            <a:r>
              <a:rPr lang="en-GB" sz="1600" dirty="0"/>
              <a:t>/ </a:t>
            </a:r>
            <a:r>
              <a:rPr lang="en-GB" sz="1600" dirty="0">
                <a:solidFill>
                  <a:srgbClr val="FF0000"/>
                </a:solidFill>
              </a:rPr>
              <a:t>I</a:t>
            </a:r>
            <a:r>
              <a:rPr lang="en-GB" sz="1600" dirty="0"/>
              <a:t> study</a:t>
            </a:r>
          </a:p>
          <a:p>
            <a:r>
              <a:rPr lang="en-GB" sz="1600" dirty="0"/>
              <a:t>Ka</a:t>
            </a:r>
            <a:r>
              <a:rPr lang="en-GB" sz="1600" dirty="0">
                <a:solidFill>
                  <a:srgbClr val="FF0000"/>
                </a:solidFill>
              </a:rPr>
              <a:t>n</a:t>
            </a:r>
            <a:r>
              <a:rPr lang="en-GB" sz="1600" dirty="0"/>
              <a:t>-</a:t>
            </a:r>
            <a:r>
              <a:rPr lang="en-GB" sz="1600" dirty="0" err="1"/>
              <a:t>lqa</a:t>
            </a:r>
            <a:r>
              <a:rPr lang="en-GB" sz="1600" dirty="0"/>
              <a:t>/ I find </a:t>
            </a:r>
          </a:p>
          <a:p>
            <a:r>
              <a:rPr lang="en-GB" sz="1600" dirty="0" err="1"/>
              <a:t>Ka</a:t>
            </a:r>
            <a:r>
              <a:rPr lang="en-GB" sz="1600" dirty="0" err="1">
                <a:solidFill>
                  <a:srgbClr val="FF0000"/>
                </a:solidFill>
              </a:rPr>
              <a:t>n</a:t>
            </a:r>
            <a:r>
              <a:rPr lang="en-GB" sz="1600" dirty="0" err="1"/>
              <a:t>gul</a:t>
            </a:r>
            <a:r>
              <a:rPr lang="en-GB" sz="1600" dirty="0"/>
              <a:t>= </a:t>
            </a:r>
            <a:r>
              <a:rPr lang="en-GB" sz="1600" dirty="0">
                <a:solidFill>
                  <a:srgbClr val="FF0000"/>
                </a:solidFill>
              </a:rPr>
              <a:t>I</a:t>
            </a:r>
            <a:r>
              <a:rPr lang="en-GB" sz="1600" dirty="0"/>
              <a:t> say</a:t>
            </a:r>
          </a:p>
          <a:p>
            <a:r>
              <a:rPr lang="en-GB" sz="1600" dirty="0"/>
              <a:t>Ka</a:t>
            </a:r>
            <a:r>
              <a:rPr lang="en-GB" sz="1600" dirty="0">
                <a:solidFill>
                  <a:srgbClr val="FF0000"/>
                </a:solidFill>
              </a:rPr>
              <a:t>n</a:t>
            </a:r>
            <a:r>
              <a:rPr lang="en-GB" sz="1600" dirty="0"/>
              <a:t>-l</a:t>
            </a:r>
            <a:r>
              <a:rPr lang="ar-SA" sz="1600" dirty="0"/>
              <a:t>ع</a:t>
            </a:r>
            <a:r>
              <a:rPr lang="en-GB" sz="1600" dirty="0"/>
              <a:t>b/ </a:t>
            </a:r>
            <a:r>
              <a:rPr lang="en-GB" sz="1600" dirty="0">
                <a:solidFill>
                  <a:srgbClr val="FF0000"/>
                </a:solidFill>
              </a:rPr>
              <a:t>I</a:t>
            </a:r>
            <a:r>
              <a:rPr lang="en-GB" sz="1600" dirty="0"/>
              <a:t> play</a:t>
            </a:r>
          </a:p>
          <a:p>
            <a:r>
              <a:rPr lang="en-GB" sz="1600" dirty="0" err="1"/>
              <a:t>Ka</a:t>
            </a:r>
            <a:r>
              <a:rPr lang="en-GB" sz="1600" dirty="0" err="1">
                <a:solidFill>
                  <a:srgbClr val="FF0000"/>
                </a:solidFill>
              </a:rPr>
              <a:t>n</a:t>
            </a:r>
            <a:r>
              <a:rPr lang="en-GB" sz="1600" dirty="0" err="1"/>
              <a:t>zur</a:t>
            </a:r>
            <a:r>
              <a:rPr lang="en-GB" sz="1600" dirty="0"/>
              <a:t>/ </a:t>
            </a:r>
            <a:r>
              <a:rPr lang="en-GB" sz="1600" dirty="0">
                <a:solidFill>
                  <a:srgbClr val="FF0000"/>
                </a:solidFill>
              </a:rPr>
              <a:t>I</a:t>
            </a:r>
            <a:r>
              <a:rPr lang="en-GB" sz="1600" dirty="0"/>
              <a:t> visit</a:t>
            </a:r>
          </a:p>
          <a:p>
            <a:r>
              <a:rPr lang="en-GB" sz="1600" dirty="0"/>
              <a:t>Ka</a:t>
            </a:r>
            <a:r>
              <a:rPr lang="en-GB" sz="1600" dirty="0">
                <a:solidFill>
                  <a:srgbClr val="FF0000"/>
                </a:solidFill>
              </a:rPr>
              <a:t>n</a:t>
            </a:r>
            <a:r>
              <a:rPr lang="en-GB" sz="1600" dirty="0"/>
              <a:t>-</a:t>
            </a:r>
            <a:r>
              <a:rPr lang="en-GB" sz="1600" dirty="0" err="1"/>
              <a:t>kmi</a:t>
            </a:r>
            <a:r>
              <a:rPr lang="en-GB" sz="1600" dirty="0"/>
              <a:t>/ </a:t>
            </a:r>
            <a:r>
              <a:rPr lang="en-GB" sz="1600" dirty="0">
                <a:solidFill>
                  <a:srgbClr val="FF0000"/>
                </a:solidFill>
              </a:rPr>
              <a:t>I</a:t>
            </a:r>
            <a:r>
              <a:rPr lang="en-GB" sz="1600" dirty="0"/>
              <a:t> smoke </a:t>
            </a:r>
          </a:p>
          <a:p>
            <a:r>
              <a:rPr lang="en-GB" sz="1600" dirty="0"/>
              <a:t>Ka</a:t>
            </a:r>
            <a:r>
              <a:rPr lang="en-GB" sz="1600" dirty="0">
                <a:solidFill>
                  <a:srgbClr val="FF0000"/>
                </a:solidFill>
              </a:rPr>
              <a:t>n</a:t>
            </a:r>
            <a:r>
              <a:rPr lang="en-GB" sz="1600" dirty="0"/>
              <a:t>-</a:t>
            </a:r>
            <a:r>
              <a:rPr lang="en-GB" sz="1600" dirty="0" err="1"/>
              <a:t>suwl</a:t>
            </a:r>
            <a:r>
              <a:rPr lang="en-GB" sz="1600" dirty="0"/>
              <a:t>/ </a:t>
            </a:r>
            <a:r>
              <a:rPr lang="en-GB" sz="1600" dirty="0">
                <a:solidFill>
                  <a:srgbClr val="FF0000"/>
                </a:solidFill>
              </a:rPr>
              <a:t>I</a:t>
            </a:r>
            <a:r>
              <a:rPr lang="en-GB" sz="1600" dirty="0"/>
              <a:t> ask</a:t>
            </a:r>
          </a:p>
          <a:p>
            <a:r>
              <a:rPr lang="en-GB" sz="1600" dirty="0"/>
              <a:t>Ka</a:t>
            </a:r>
            <a:r>
              <a:rPr lang="en-GB" sz="1600" dirty="0">
                <a:solidFill>
                  <a:srgbClr val="FF0000"/>
                </a:solidFill>
              </a:rPr>
              <a:t>n</a:t>
            </a:r>
            <a:r>
              <a:rPr lang="en-GB" sz="1600" dirty="0"/>
              <a:t>-</a:t>
            </a:r>
            <a:r>
              <a:rPr lang="en-GB" sz="1600" dirty="0" err="1"/>
              <a:t>jawb</a:t>
            </a:r>
            <a:r>
              <a:rPr lang="en-GB" sz="1600" dirty="0"/>
              <a:t>/ </a:t>
            </a:r>
            <a:r>
              <a:rPr lang="en-GB" sz="1600" dirty="0">
                <a:solidFill>
                  <a:srgbClr val="FF0000"/>
                </a:solidFill>
              </a:rPr>
              <a:t>I </a:t>
            </a:r>
            <a:r>
              <a:rPr lang="en-GB" sz="1600" dirty="0"/>
              <a:t>answer</a:t>
            </a:r>
          </a:p>
          <a:p>
            <a:endParaRPr lang="en-GB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82AD7E-1058-A1BB-CB9B-57A30ECF1334}"/>
              </a:ext>
            </a:extLst>
          </p:cNvPr>
          <p:cNvSpPr txBox="1"/>
          <p:nvPr/>
        </p:nvSpPr>
        <p:spPr>
          <a:xfrm>
            <a:off x="3720354" y="67857"/>
            <a:ext cx="322729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0" i="0" dirty="0">
                <a:solidFill>
                  <a:srgbClr val="303545"/>
                </a:solidFill>
                <a:effectLst/>
                <a:highlight>
                  <a:srgbClr val="00FF00"/>
                </a:highlight>
                <a:latin typeface="Al Bayan"/>
              </a:rPr>
              <a:t>Verb want</a:t>
            </a:r>
          </a:p>
          <a:p>
            <a:r>
              <a:rPr lang="it-IT" sz="2400" b="0" i="0" dirty="0">
                <a:solidFill>
                  <a:srgbClr val="303545"/>
                </a:solidFill>
                <a:effectLst/>
                <a:highlight>
                  <a:srgbClr val="FFFF00"/>
                </a:highlight>
                <a:latin typeface="Al Bayan"/>
              </a:rPr>
              <a:t>Bġit = I want</a:t>
            </a:r>
          </a:p>
          <a:p>
            <a:r>
              <a:rPr lang="it-IT" sz="2400" b="0" i="0" dirty="0">
                <a:solidFill>
                  <a:srgbClr val="303545"/>
                </a:solidFill>
                <a:effectLst/>
                <a:latin typeface="Al Bayan"/>
              </a:rPr>
              <a:t>Bġi</a:t>
            </a:r>
            <a:r>
              <a:rPr lang="it-IT" sz="2400" dirty="0">
                <a:solidFill>
                  <a:srgbClr val="303545"/>
                </a:solidFill>
                <a:latin typeface="Al Bayan"/>
              </a:rPr>
              <a:t>ti= you want</a:t>
            </a:r>
          </a:p>
          <a:p>
            <a:r>
              <a:rPr lang="it-IT" sz="2400" b="0" i="0" dirty="0">
                <a:solidFill>
                  <a:srgbClr val="303545"/>
                </a:solidFill>
                <a:effectLst/>
                <a:latin typeface="Al Bayan"/>
              </a:rPr>
              <a:t>Bġa= he wants</a:t>
            </a:r>
          </a:p>
          <a:p>
            <a:r>
              <a:rPr lang="it-IT" sz="2400" b="0" i="0" dirty="0">
                <a:solidFill>
                  <a:srgbClr val="303545"/>
                </a:solidFill>
                <a:effectLst/>
                <a:latin typeface="Al Bayan"/>
              </a:rPr>
              <a:t>Bġat= she wants</a:t>
            </a:r>
          </a:p>
          <a:p>
            <a:r>
              <a:rPr lang="it-IT" sz="2400" b="0" i="0" dirty="0">
                <a:solidFill>
                  <a:srgbClr val="303545"/>
                </a:solidFill>
                <a:effectLst/>
                <a:latin typeface="Al Bayan"/>
              </a:rPr>
              <a:t>Bġina= we want</a:t>
            </a:r>
          </a:p>
          <a:p>
            <a:r>
              <a:rPr lang="it-IT" sz="2400" b="0" i="0" dirty="0">
                <a:solidFill>
                  <a:srgbClr val="303545"/>
                </a:solidFill>
                <a:effectLst/>
                <a:latin typeface="Al Bayan"/>
              </a:rPr>
              <a:t>Bġitu= </a:t>
            </a:r>
            <a:r>
              <a:rPr lang="it-IT" sz="2400" dirty="0">
                <a:solidFill>
                  <a:srgbClr val="303545"/>
                </a:solidFill>
                <a:latin typeface="Al Bayan"/>
              </a:rPr>
              <a:t>you </a:t>
            </a:r>
            <a:r>
              <a:rPr lang="it-IT" sz="2400" b="0" i="0" dirty="0">
                <a:solidFill>
                  <a:srgbClr val="303545"/>
                </a:solidFill>
                <a:effectLst/>
                <a:latin typeface="Al Bayan"/>
              </a:rPr>
              <a:t>want [pl]</a:t>
            </a:r>
          </a:p>
          <a:p>
            <a:r>
              <a:rPr lang="it-IT" sz="2400" b="0" i="0" dirty="0">
                <a:solidFill>
                  <a:srgbClr val="303545"/>
                </a:solidFill>
                <a:effectLst/>
                <a:latin typeface="Al Bayan"/>
              </a:rPr>
              <a:t>Bġau= they want</a:t>
            </a:r>
          </a:p>
          <a:p>
            <a:r>
              <a:rPr lang="it-IT" sz="2400" b="0" i="0" dirty="0">
                <a:solidFill>
                  <a:srgbClr val="303545"/>
                </a:solidFill>
                <a:effectLst/>
                <a:highlight>
                  <a:srgbClr val="00FF00"/>
                </a:highlight>
                <a:latin typeface="Al Bayan"/>
              </a:rPr>
              <a:t>Gadi</a:t>
            </a:r>
            <a:r>
              <a:rPr lang="it-IT" sz="2400" b="0" i="0" dirty="0">
                <a:solidFill>
                  <a:srgbClr val="303545"/>
                </a:solidFill>
                <a:effectLst/>
                <a:latin typeface="Al Bayan"/>
              </a:rPr>
              <a:t>= will/going to</a:t>
            </a:r>
          </a:p>
          <a:p>
            <a:r>
              <a:rPr lang="it-IT" sz="2400" b="0" i="0" dirty="0">
                <a:solidFill>
                  <a:srgbClr val="303545"/>
                </a:solidFill>
                <a:effectLst/>
                <a:latin typeface="Al Bayan"/>
              </a:rPr>
              <a:t>Ymken= Can/ might/ could  </a:t>
            </a:r>
          </a:p>
          <a:p>
            <a:r>
              <a:rPr lang="it-IT" sz="2400" dirty="0">
                <a:solidFill>
                  <a:srgbClr val="303545"/>
                </a:solidFill>
                <a:latin typeface="Al Bayan"/>
              </a:rPr>
              <a:t>Xss= need to </a:t>
            </a:r>
          </a:p>
          <a:p>
            <a:r>
              <a:rPr lang="en-GB" sz="2400" dirty="0">
                <a:solidFill>
                  <a:srgbClr val="303545"/>
                </a:solidFill>
                <a:latin typeface="Al Bayan"/>
              </a:rPr>
              <a:t>Ba</a:t>
            </a:r>
            <a:r>
              <a:rPr lang="it-IT" sz="2400" dirty="0">
                <a:solidFill>
                  <a:srgbClr val="303545"/>
                </a:solidFill>
                <a:latin typeface="Al Bayan"/>
              </a:rPr>
              <a:t>š</a:t>
            </a:r>
            <a:r>
              <a:rPr lang="en-GB" sz="2400" dirty="0">
                <a:solidFill>
                  <a:srgbClr val="303545"/>
                </a:solidFill>
                <a:latin typeface="Al Bayan"/>
              </a:rPr>
              <a:t>= in order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CB46A2-8FBD-88E8-B8F6-4F7F027CDA48}"/>
              </a:ext>
            </a:extLst>
          </p:cNvPr>
          <p:cNvSpPr txBox="1"/>
          <p:nvPr/>
        </p:nvSpPr>
        <p:spPr>
          <a:xfrm flipH="1">
            <a:off x="5597179" y="6018655"/>
            <a:ext cx="32272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highlight>
                  <a:srgbClr val="FFFF00"/>
                </a:highlight>
              </a:rPr>
              <a:t>L-</a:t>
            </a:r>
            <a:r>
              <a:rPr lang="en-GB" sz="2400" b="1" dirty="0" err="1">
                <a:highlight>
                  <a:srgbClr val="FFFF00"/>
                </a:highlight>
              </a:rPr>
              <a:t>ftoor</a:t>
            </a:r>
            <a:r>
              <a:rPr lang="en-GB" sz="2400" b="1" dirty="0"/>
              <a:t> - </a:t>
            </a:r>
            <a:r>
              <a:rPr lang="en-GB" sz="2400" b="1" dirty="0">
                <a:highlight>
                  <a:srgbClr val="00FFFF"/>
                </a:highlight>
              </a:rPr>
              <a:t>L</a:t>
            </a:r>
            <a:r>
              <a:rPr lang="it-IT" sz="2400" b="1" i="0" dirty="0">
                <a:solidFill>
                  <a:srgbClr val="303545"/>
                </a:solidFill>
                <a:effectLst/>
                <a:highlight>
                  <a:srgbClr val="00FFFF"/>
                </a:highlight>
                <a:latin typeface="Al Bayan"/>
              </a:rPr>
              <a:t>ġ</a:t>
            </a:r>
            <a:r>
              <a:rPr lang="en-GB" sz="2400" b="1" dirty="0" err="1">
                <a:highlight>
                  <a:srgbClr val="00FFFF"/>
                </a:highlight>
              </a:rPr>
              <a:t>dda</a:t>
            </a:r>
            <a:r>
              <a:rPr lang="en-GB" sz="2400" b="1" dirty="0">
                <a:highlight>
                  <a:srgbClr val="00FFFF"/>
                </a:highlight>
              </a:rPr>
              <a:t>-</a:t>
            </a:r>
            <a:r>
              <a:rPr lang="en-GB" sz="2400" b="1" dirty="0"/>
              <a:t>   </a:t>
            </a:r>
            <a:r>
              <a:rPr lang="en-GB" sz="2400" b="1" dirty="0">
                <a:highlight>
                  <a:srgbClr val="00FF00"/>
                </a:highlight>
              </a:rPr>
              <a:t>La</a:t>
            </a:r>
            <a:r>
              <a:rPr lang="ar-SA" sz="2400" b="1" dirty="0">
                <a:highlight>
                  <a:srgbClr val="00FF00"/>
                </a:highlight>
              </a:rPr>
              <a:t>ع</a:t>
            </a:r>
            <a:r>
              <a:rPr lang="en-GB" sz="2400" b="1" dirty="0">
                <a:highlight>
                  <a:srgbClr val="00FF00"/>
                </a:highlight>
              </a:rPr>
              <a:t>sha</a:t>
            </a:r>
          </a:p>
          <a:p>
            <a:r>
              <a:rPr lang="it-IT" b="1" dirty="0">
                <a:highlight>
                  <a:srgbClr val="FFFF00"/>
                </a:highlight>
              </a:rPr>
              <a:t>Breakfast</a:t>
            </a:r>
            <a:r>
              <a:rPr lang="it-IT" b="1" dirty="0"/>
              <a:t> -  </a:t>
            </a:r>
            <a:r>
              <a:rPr lang="it-IT" b="1" dirty="0">
                <a:highlight>
                  <a:srgbClr val="00FFFF"/>
                </a:highlight>
              </a:rPr>
              <a:t>Lunch</a:t>
            </a:r>
            <a:r>
              <a:rPr lang="it-IT" b="1" dirty="0"/>
              <a:t>    -   </a:t>
            </a:r>
            <a:r>
              <a:rPr lang="it-IT" b="1" dirty="0">
                <a:highlight>
                  <a:srgbClr val="00FF00"/>
                </a:highlight>
              </a:rPr>
              <a:t>Dinner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836E16-9186-68BD-F5C3-D31F3B047D2A}"/>
              </a:ext>
            </a:extLst>
          </p:cNvPr>
          <p:cNvSpPr txBox="1"/>
          <p:nvPr/>
        </p:nvSpPr>
        <p:spPr>
          <a:xfrm>
            <a:off x="6636188" y="109645"/>
            <a:ext cx="262755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highlight>
                  <a:srgbClr val="00FFFF"/>
                </a:highlight>
              </a:rPr>
              <a:t>Question</a:t>
            </a:r>
          </a:p>
          <a:p>
            <a:r>
              <a:rPr lang="en-GB" sz="2000" b="1" dirty="0"/>
              <a:t>Fin/ where</a:t>
            </a:r>
          </a:p>
          <a:p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š</a:t>
            </a:r>
            <a:r>
              <a:rPr lang="en-GB" sz="2000" b="1" dirty="0"/>
              <a:t>nu/ what</a:t>
            </a:r>
          </a:p>
          <a:p>
            <a:r>
              <a:rPr lang="en-GB" sz="2000" b="1" dirty="0"/>
              <a:t>Kif / how</a:t>
            </a:r>
          </a:p>
          <a:p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Š</a:t>
            </a:r>
            <a:r>
              <a:rPr kumimoji="0" lang="en-GB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kun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/ who</a:t>
            </a:r>
            <a:endParaRPr lang="en-GB" sz="2000" b="1" dirty="0">
              <a:highlight>
                <a:srgbClr val="FFFF00"/>
              </a:highlight>
            </a:endParaRPr>
          </a:p>
          <a:p>
            <a:r>
              <a:rPr lang="en-GB" sz="2000" b="1" dirty="0" err="1"/>
              <a:t>Mnin</a:t>
            </a:r>
            <a:r>
              <a:rPr lang="en-GB" sz="2000" b="1" dirty="0"/>
              <a:t>/ from where</a:t>
            </a:r>
          </a:p>
          <a:p>
            <a:r>
              <a:rPr lang="en-GB" sz="2000" b="1" dirty="0" err="1"/>
              <a:t>Dyal</a:t>
            </a:r>
            <a:r>
              <a:rPr lang="en-GB" sz="2000" b="1" dirty="0"/>
              <a:t> </a:t>
            </a:r>
            <a:r>
              <a:rPr lang="en-GB" sz="2000" b="1" dirty="0" err="1"/>
              <a:t>mn</a:t>
            </a:r>
            <a:r>
              <a:rPr lang="en-GB" sz="2000" b="1" dirty="0"/>
              <a:t>= whose</a:t>
            </a:r>
          </a:p>
          <a:p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š</a:t>
            </a:r>
            <a:r>
              <a:rPr lang="en-GB" sz="2000" b="1" dirty="0">
                <a:highlight>
                  <a:srgbClr val="FFFF00"/>
                </a:highlight>
              </a:rPr>
              <a:t>-Hal </a:t>
            </a:r>
            <a:r>
              <a:rPr lang="en-GB" sz="2000" b="1" dirty="0" err="1">
                <a:highlight>
                  <a:srgbClr val="FFFF00"/>
                </a:highlight>
              </a:rPr>
              <a:t>mn</a:t>
            </a:r>
            <a:r>
              <a:rPr lang="en-GB" sz="2000" b="1" dirty="0">
                <a:highlight>
                  <a:srgbClr val="FFFF00"/>
                </a:highlight>
              </a:rPr>
              <a:t>- </a:t>
            </a:r>
            <a:r>
              <a:rPr lang="en-GB" sz="2000" b="1" dirty="0"/>
              <a:t>amount</a:t>
            </a:r>
            <a:endParaRPr lang="en-GB" sz="2000" b="1" dirty="0">
              <a:highlight>
                <a:srgbClr val="FFFF00"/>
              </a:highlight>
            </a:endParaRPr>
          </a:p>
          <a:p>
            <a:r>
              <a:rPr lang="en-GB" sz="2000" b="1" dirty="0"/>
              <a:t>B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š</a:t>
            </a:r>
            <a:r>
              <a:rPr lang="en-GB" sz="2000" b="1" dirty="0"/>
              <a:t>-Hal= price</a:t>
            </a:r>
          </a:p>
          <a:p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š</a:t>
            </a:r>
            <a:r>
              <a:rPr lang="en-GB" sz="2000" b="1" dirty="0"/>
              <a:t>-Hal= amount</a:t>
            </a:r>
          </a:p>
          <a:p>
            <a:r>
              <a:rPr lang="en-GB" sz="2000" b="1" dirty="0">
                <a:highlight>
                  <a:srgbClr val="FFFF00"/>
                </a:highlight>
              </a:rPr>
              <a:t>A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š</a:t>
            </a:r>
            <a:r>
              <a:rPr lang="en-GB" sz="2000" b="1" dirty="0" err="1">
                <a:highlight>
                  <a:srgbClr val="FFFF00"/>
                </a:highlight>
              </a:rPr>
              <a:t>mn</a:t>
            </a:r>
            <a:r>
              <a:rPr lang="en-GB" sz="2000" b="1" dirty="0"/>
              <a:t>= which </a:t>
            </a:r>
          </a:p>
          <a:p>
            <a:r>
              <a:rPr lang="en-GB" sz="2000" b="1" dirty="0" err="1"/>
              <a:t>Imta</a:t>
            </a:r>
            <a:r>
              <a:rPr lang="en-GB" sz="2000" b="1" dirty="0"/>
              <a:t>=when </a:t>
            </a:r>
          </a:p>
          <a:p>
            <a:r>
              <a:rPr lang="en-GB" sz="2000" b="1" dirty="0"/>
              <a:t>M</a:t>
            </a:r>
            <a:r>
              <a:rPr lang="ar-SA" sz="2000" b="1" dirty="0"/>
              <a:t>ع</a:t>
            </a:r>
            <a:r>
              <a:rPr lang="en-GB" sz="2000" b="1" dirty="0"/>
              <a:t>a </a:t>
            </a:r>
            <a:r>
              <a:rPr lang="en-GB" sz="2000" b="1" dirty="0" err="1"/>
              <a:t>mn</a:t>
            </a:r>
            <a:r>
              <a:rPr lang="en-GB" sz="2000" b="1" dirty="0"/>
              <a:t>=with who</a:t>
            </a:r>
          </a:p>
          <a:p>
            <a:r>
              <a:rPr lang="en-GB" sz="2000" b="1" dirty="0">
                <a:highlight>
                  <a:srgbClr val="00FF00"/>
                </a:highlight>
              </a:rPr>
              <a:t>We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š= do/ yes no</a:t>
            </a:r>
            <a:endParaRPr lang="en-GB" sz="2000" b="1" dirty="0">
              <a:highlight>
                <a:srgbClr val="00FF00"/>
              </a:highlight>
            </a:endParaRPr>
          </a:p>
          <a:p>
            <a:r>
              <a:rPr lang="en-GB" sz="2000" b="1" dirty="0"/>
              <a:t>M</a:t>
            </a:r>
            <a:r>
              <a:rPr lang="ar-SA" sz="2000" b="1" dirty="0"/>
              <a:t>ع</a:t>
            </a:r>
            <a:r>
              <a:rPr lang="en-GB" sz="2000" b="1" dirty="0"/>
              <a:t>a= with</a:t>
            </a:r>
          </a:p>
          <a:p>
            <a:r>
              <a:rPr lang="en-GB" sz="2000" b="1" dirty="0"/>
              <a:t>Ba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š</a:t>
            </a:r>
            <a:r>
              <a:rPr lang="en-GB" sz="2000" b="1" dirty="0"/>
              <a:t>= in order</a:t>
            </a:r>
          </a:p>
          <a:p>
            <a:r>
              <a:rPr lang="en-GB" sz="2000" b="1" dirty="0" err="1">
                <a:highlight>
                  <a:srgbClr val="FF00FF"/>
                </a:highlight>
              </a:rPr>
              <a:t>Hita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FF"/>
                </a:highligh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š</a:t>
            </a:r>
            <a:r>
              <a:rPr lang="en-GB" sz="2000" b="1" dirty="0">
                <a:highlight>
                  <a:srgbClr val="FF00FF"/>
                </a:highlight>
              </a:rPr>
              <a:t>= because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6462C4-2E52-379A-4CE1-B70ACCDB145B}"/>
              </a:ext>
            </a:extLst>
          </p:cNvPr>
          <p:cNvSpPr txBox="1"/>
          <p:nvPr/>
        </p:nvSpPr>
        <p:spPr>
          <a:xfrm>
            <a:off x="222515" y="5795164"/>
            <a:ext cx="5066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Ka</a:t>
            </a:r>
            <a:r>
              <a:rPr lang="en-GB" dirty="0">
                <a:solidFill>
                  <a:srgbClr val="FF0000"/>
                </a:solidFill>
              </a:rPr>
              <a:t>n</a:t>
            </a:r>
            <a:r>
              <a:rPr lang="en-GB" dirty="0"/>
              <a:t>= I / </a:t>
            </a:r>
            <a:r>
              <a:rPr lang="en-GB" dirty="0">
                <a:solidFill>
                  <a:srgbClr val="00B050"/>
                </a:solidFill>
              </a:rPr>
              <a:t>We + u at the end </a:t>
            </a:r>
          </a:p>
          <a:p>
            <a:r>
              <a:rPr lang="en-GB" dirty="0"/>
              <a:t>Ka</a:t>
            </a:r>
            <a:r>
              <a:rPr lang="en-GB" dirty="0">
                <a:solidFill>
                  <a:srgbClr val="FF0000"/>
                </a:solidFill>
              </a:rPr>
              <a:t>t</a:t>
            </a:r>
            <a:r>
              <a:rPr lang="en-GB" dirty="0"/>
              <a:t>= You+ </a:t>
            </a:r>
            <a:r>
              <a:rPr lang="en-GB" dirty="0" err="1">
                <a:highlight>
                  <a:srgbClr val="00FF00"/>
                </a:highlight>
              </a:rPr>
              <a:t>i</a:t>
            </a:r>
            <a:r>
              <a:rPr lang="en-GB" dirty="0">
                <a:highlight>
                  <a:srgbClr val="00FF00"/>
                </a:highlight>
              </a:rPr>
              <a:t> for you female you </a:t>
            </a:r>
            <a:r>
              <a:rPr lang="en-GB" dirty="0"/>
              <a:t>/ She / </a:t>
            </a:r>
            <a:r>
              <a:rPr lang="en-GB" dirty="0">
                <a:solidFill>
                  <a:srgbClr val="00B050"/>
                </a:solidFill>
              </a:rPr>
              <a:t>You plural + u</a:t>
            </a:r>
          </a:p>
          <a:p>
            <a:r>
              <a:rPr lang="en-GB" dirty="0"/>
              <a:t>Ka</a:t>
            </a:r>
            <a:r>
              <a:rPr lang="en-GB" dirty="0">
                <a:solidFill>
                  <a:srgbClr val="FF0000"/>
                </a:solidFill>
              </a:rPr>
              <a:t>y</a:t>
            </a:r>
            <a:r>
              <a:rPr lang="en-GB" dirty="0"/>
              <a:t> = He / </a:t>
            </a:r>
            <a:r>
              <a:rPr lang="en-GB" dirty="0">
                <a:solidFill>
                  <a:srgbClr val="00B050"/>
                </a:solidFill>
              </a:rPr>
              <a:t>They + u at the end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F69A28-F5A5-6A5C-A559-0BC8D370F641}"/>
              </a:ext>
            </a:extLst>
          </p:cNvPr>
          <p:cNvSpPr txBox="1"/>
          <p:nvPr/>
        </p:nvSpPr>
        <p:spPr>
          <a:xfrm>
            <a:off x="3800139" y="5311069"/>
            <a:ext cx="2627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39705D-31CF-F024-E5A7-A985A40F8CA7}"/>
              </a:ext>
            </a:extLst>
          </p:cNvPr>
          <p:cNvSpPr txBox="1"/>
          <p:nvPr/>
        </p:nvSpPr>
        <p:spPr>
          <a:xfrm>
            <a:off x="3134446" y="5132059"/>
            <a:ext cx="369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wesh</a:t>
            </a:r>
            <a:r>
              <a:rPr lang="en-GB" dirty="0"/>
              <a:t> </a:t>
            </a:r>
            <a:r>
              <a:rPr lang="en-GB" dirty="0" err="1"/>
              <a:t>kayakul</a:t>
            </a:r>
            <a:r>
              <a:rPr lang="en-GB" dirty="0"/>
              <a:t> </a:t>
            </a:r>
            <a:r>
              <a:rPr lang="en-GB" dirty="0" err="1"/>
              <a:t>Lhut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283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88">
            <a:extLst>
              <a:ext uri="{FF2B5EF4-FFF2-40B4-BE49-F238E27FC236}">
                <a16:creationId xmlns:a16="http://schemas.microsoft.com/office/drawing/2014/main" id="{7BCF41A1-FEFD-7B8B-F38C-86A7DD4F6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9144000" cy="684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6" name="Table 4194305"/>
          <p:cNvGraphicFramePr>
            <a:graphicFrameLocks/>
          </p:cNvGraphicFramePr>
          <p:nvPr/>
        </p:nvGraphicFramePr>
        <p:xfrm>
          <a:off x="910176" y="271895"/>
          <a:ext cx="7715088" cy="61811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8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8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87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60398">
                <a:tc>
                  <a:txBody>
                    <a:bodyPr/>
                    <a:lstStyle/>
                    <a:p>
                      <a:endParaRPr lang="en-PH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0398">
                <a:tc>
                  <a:txBody>
                    <a:bodyPr/>
                    <a:lstStyle/>
                    <a:p>
                      <a:endParaRPr lang="en-PH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0398">
                <a:tc>
                  <a:txBody>
                    <a:bodyPr/>
                    <a:lstStyle/>
                    <a:p>
                      <a:endParaRPr lang="en-PH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48595" name="TextBox 1048594"/>
          <p:cNvSpPr txBox="1"/>
          <p:nvPr/>
        </p:nvSpPr>
        <p:spPr>
          <a:xfrm>
            <a:off x="6853757" y="545336"/>
            <a:ext cx="1557937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" sz="2800">
                <a:solidFill>
                  <a:srgbClr val="000000"/>
                </a:solidFill>
              </a:rPr>
              <a:t>كاو</a:t>
            </a:r>
            <a:r>
              <a:rPr lang="en-US" altLang="en" sz="2800">
                <a:solidFill>
                  <a:srgbClr val="000000"/>
                </a:solidFill>
              </a:rPr>
              <a:t> </a:t>
            </a:r>
            <a:r>
              <a:rPr lang="en" altLang="en" sz="2800">
                <a:solidFill>
                  <a:srgbClr val="000000"/>
                </a:solidFill>
              </a:rPr>
              <a:t>كاو</a:t>
            </a:r>
            <a:endParaRPr lang="en-PH" sz="2800">
              <a:solidFill>
                <a:srgbClr val="000000"/>
              </a:solidFill>
            </a:endParaRPr>
          </a:p>
        </p:txBody>
      </p:sp>
      <p:sp>
        <p:nvSpPr>
          <p:cNvPr id="1048596" name="TextBox 1048595"/>
          <p:cNvSpPr txBox="1"/>
          <p:nvPr/>
        </p:nvSpPr>
        <p:spPr>
          <a:xfrm>
            <a:off x="6722619" y="1252401"/>
            <a:ext cx="1820211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" sz="2800">
                <a:solidFill>
                  <a:srgbClr val="000000"/>
                </a:solidFill>
              </a:rPr>
              <a:t>Kaw-kaw</a:t>
            </a:r>
            <a:endParaRPr lang="en-PH" sz="2800">
              <a:solidFill>
                <a:srgbClr val="000000"/>
              </a:solidFill>
            </a:endParaRPr>
          </a:p>
        </p:txBody>
      </p:sp>
      <p:sp>
        <p:nvSpPr>
          <p:cNvPr id="1048597" name="TextBox 1048596"/>
          <p:cNvSpPr txBox="1"/>
          <p:nvPr/>
        </p:nvSpPr>
        <p:spPr>
          <a:xfrm>
            <a:off x="3023393" y="4674955"/>
            <a:ext cx="1744327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" sz="2800">
                <a:solidFill>
                  <a:srgbClr val="000000"/>
                </a:solidFill>
              </a:rPr>
              <a:t>الأكاجو</a:t>
            </a:r>
            <a:endParaRPr lang="en-PH" sz="2800">
              <a:solidFill>
                <a:srgbClr val="000000"/>
              </a:solidFill>
            </a:endParaRPr>
          </a:p>
        </p:txBody>
      </p:sp>
      <p:sp>
        <p:nvSpPr>
          <p:cNvPr id="1048598" name="TextBox 1048597"/>
          <p:cNvSpPr txBox="1"/>
          <p:nvPr/>
        </p:nvSpPr>
        <p:spPr>
          <a:xfrm>
            <a:off x="2927924" y="3173729"/>
            <a:ext cx="1635712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" sz="2800">
                <a:solidFill>
                  <a:srgbClr val="000000"/>
                </a:solidFill>
              </a:rPr>
              <a:t>L'garga</a:t>
            </a:r>
            <a:r>
              <a:rPr lang="en" altLang="en" sz="2800">
                <a:solidFill>
                  <a:srgbClr val="000000"/>
                </a:solidFill>
              </a:rPr>
              <a:t>ع</a:t>
            </a:r>
            <a:endParaRPr lang="en-PH" sz="2800">
              <a:solidFill>
                <a:srgbClr val="000000"/>
              </a:solidFill>
            </a:endParaRPr>
          </a:p>
        </p:txBody>
      </p:sp>
      <p:sp>
        <p:nvSpPr>
          <p:cNvPr id="1048599" name="TextBox 1048598"/>
          <p:cNvSpPr txBox="1"/>
          <p:nvPr/>
        </p:nvSpPr>
        <p:spPr>
          <a:xfrm>
            <a:off x="2947779" y="2481542"/>
            <a:ext cx="1884213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" sz="2800">
                <a:solidFill>
                  <a:srgbClr val="000000"/>
                </a:solidFill>
              </a:rPr>
              <a:t>الگرگاع</a:t>
            </a:r>
            <a:endParaRPr lang="en-PH" sz="2800">
              <a:solidFill>
                <a:srgbClr val="000000"/>
              </a:solidFill>
            </a:endParaRPr>
          </a:p>
        </p:txBody>
      </p:sp>
      <p:sp>
        <p:nvSpPr>
          <p:cNvPr id="1048600" name="TextBox 1048599"/>
          <p:cNvSpPr txBox="1"/>
          <p:nvPr/>
        </p:nvSpPr>
        <p:spPr>
          <a:xfrm>
            <a:off x="2947780" y="1408456"/>
            <a:ext cx="1615857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" sz="2800">
                <a:solidFill>
                  <a:srgbClr val="000000"/>
                </a:solidFill>
              </a:rPr>
              <a:t>Zanjlan</a:t>
            </a:r>
            <a:endParaRPr lang="en-PH" sz="2800">
              <a:solidFill>
                <a:srgbClr val="000000"/>
              </a:solidFill>
            </a:endParaRPr>
          </a:p>
        </p:txBody>
      </p:sp>
      <p:sp>
        <p:nvSpPr>
          <p:cNvPr id="1048601" name="TextBox 1048600"/>
          <p:cNvSpPr txBox="1"/>
          <p:nvPr/>
        </p:nvSpPr>
        <p:spPr>
          <a:xfrm>
            <a:off x="2947780" y="399727"/>
            <a:ext cx="1424335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" sz="2800">
                <a:solidFill>
                  <a:srgbClr val="000000"/>
                </a:solidFill>
              </a:rPr>
              <a:t>زنجلان</a:t>
            </a:r>
            <a:endParaRPr lang="en-PH" sz="2800">
              <a:solidFill>
                <a:srgbClr val="000000"/>
              </a:solidFill>
            </a:endParaRPr>
          </a:p>
        </p:txBody>
      </p:sp>
      <p:sp>
        <p:nvSpPr>
          <p:cNvPr id="1048602" name="TextBox 1048601"/>
          <p:cNvSpPr txBox="1"/>
          <p:nvPr/>
        </p:nvSpPr>
        <p:spPr>
          <a:xfrm>
            <a:off x="6714190" y="5564021"/>
            <a:ext cx="1828639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" sz="2800">
                <a:solidFill>
                  <a:srgbClr val="000000"/>
                </a:solidFill>
              </a:rPr>
              <a:t>L'ppistash</a:t>
            </a:r>
            <a:endParaRPr lang="en-PH" sz="2800">
              <a:solidFill>
                <a:srgbClr val="000000"/>
              </a:solidFill>
            </a:endParaRPr>
          </a:p>
        </p:txBody>
      </p:sp>
      <p:sp>
        <p:nvSpPr>
          <p:cNvPr id="1048603" name="TextBox 1048602"/>
          <p:cNvSpPr txBox="1"/>
          <p:nvPr/>
        </p:nvSpPr>
        <p:spPr>
          <a:xfrm>
            <a:off x="6789596" y="4674955"/>
            <a:ext cx="1818871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" sz="2800">
                <a:solidFill>
                  <a:srgbClr val="000000"/>
                </a:solidFill>
              </a:rPr>
              <a:t> </a:t>
            </a:r>
            <a:r>
              <a:rPr lang="en" altLang="en" sz="2800">
                <a:solidFill>
                  <a:srgbClr val="000000"/>
                </a:solidFill>
              </a:rPr>
              <a:t>البيسطاش</a:t>
            </a:r>
            <a:endParaRPr lang="en-PH" sz="2800">
              <a:solidFill>
                <a:srgbClr val="000000"/>
              </a:solidFill>
            </a:endParaRPr>
          </a:p>
        </p:txBody>
      </p:sp>
      <p:sp>
        <p:nvSpPr>
          <p:cNvPr id="1048604" name="TextBox 1048603"/>
          <p:cNvSpPr txBox="1"/>
          <p:nvPr/>
        </p:nvSpPr>
        <p:spPr>
          <a:xfrm>
            <a:off x="6789597" y="3173730"/>
            <a:ext cx="1522107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" sz="2800">
                <a:solidFill>
                  <a:srgbClr val="000000"/>
                </a:solidFill>
              </a:rPr>
              <a:t>L-luz</a:t>
            </a:r>
            <a:endParaRPr lang="en-PH" sz="2800">
              <a:solidFill>
                <a:srgbClr val="000000"/>
              </a:solidFill>
            </a:endParaRPr>
          </a:p>
        </p:txBody>
      </p:sp>
      <p:sp>
        <p:nvSpPr>
          <p:cNvPr id="1048605" name="TextBox 1048604"/>
          <p:cNvSpPr txBox="1"/>
          <p:nvPr/>
        </p:nvSpPr>
        <p:spPr>
          <a:xfrm>
            <a:off x="6789597" y="2481543"/>
            <a:ext cx="1686256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" sz="2800">
                <a:solidFill>
                  <a:srgbClr val="000000"/>
                </a:solidFill>
              </a:rPr>
              <a:t>اللوز</a:t>
            </a:r>
            <a:endParaRPr lang="en-PH" sz="2800">
              <a:solidFill>
                <a:srgbClr val="000000"/>
              </a:solidFill>
            </a:endParaRPr>
          </a:p>
        </p:txBody>
      </p:sp>
      <p:sp>
        <p:nvSpPr>
          <p:cNvPr id="1048606" name="TextBox 1048605"/>
          <p:cNvSpPr txBox="1"/>
          <p:nvPr/>
        </p:nvSpPr>
        <p:spPr>
          <a:xfrm>
            <a:off x="3138573" y="5564020"/>
            <a:ext cx="1502623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" sz="2800">
                <a:solidFill>
                  <a:srgbClr val="000000"/>
                </a:solidFill>
              </a:rPr>
              <a:t>Akaajo</a:t>
            </a:r>
            <a:endParaRPr lang="en-PH" sz="2800">
              <a:solidFill>
                <a:srgbClr val="000000"/>
              </a:solidFill>
            </a:endParaRPr>
          </a:p>
        </p:txBody>
      </p:sp>
      <p:pic>
        <p:nvPicPr>
          <p:cNvPr id="2097172" name="Picture 209717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767719" y="271894"/>
            <a:ext cx="1814565" cy="2035378"/>
          </a:xfrm>
          <a:prstGeom prst="rect">
            <a:avLst/>
          </a:prstGeom>
        </p:spPr>
      </p:pic>
      <p:pic>
        <p:nvPicPr>
          <p:cNvPr id="2097173" name="Picture 2097172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787068" y="2333231"/>
            <a:ext cx="1815990" cy="1954388"/>
          </a:xfrm>
          <a:prstGeom prst="rect">
            <a:avLst/>
          </a:prstGeom>
        </p:spPr>
      </p:pic>
      <p:pic>
        <p:nvPicPr>
          <p:cNvPr id="2097174" name="Picture 2097173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896596" y="4569755"/>
            <a:ext cx="1799381" cy="1781279"/>
          </a:xfrm>
          <a:prstGeom prst="rect">
            <a:avLst/>
          </a:prstGeom>
        </p:spPr>
      </p:pic>
      <p:pic>
        <p:nvPicPr>
          <p:cNvPr id="2097175" name="Picture 2097174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929135" y="368031"/>
            <a:ext cx="1901212" cy="1803127"/>
          </a:xfrm>
          <a:prstGeom prst="rect">
            <a:avLst/>
          </a:prstGeom>
        </p:spPr>
      </p:pic>
      <p:pic>
        <p:nvPicPr>
          <p:cNvPr id="2097176" name="Picture 2097175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020495" y="2350690"/>
            <a:ext cx="1678139" cy="1993444"/>
          </a:xfrm>
          <a:prstGeom prst="rect">
            <a:avLst/>
          </a:prstGeom>
        </p:spPr>
      </p:pic>
      <p:pic>
        <p:nvPicPr>
          <p:cNvPr id="2097177" name="Picture 2097176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 rot="21582358">
            <a:off x="1106921" y="4428224"/>
            <a:ext cx="1600118" cy="190510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Picture 209716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774821" y="3777211"/>
            <a:ext cx="2211090" cy="2197025"/>
          </a:xfrm>
          <a:prstGeom prst="rect">
            <a:avLst/>
          </a:prstGeom>
        </p:spPr>
      </p:pic>
      <p:pic>
        <p:nvPicPr>
          <p:cNvPr id="2097165" name="Picture 209716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614847" y="27643"/>
            <a:ext cx="2245206" cy="2432331"/>
          </a:xfrm>
          <a:prstGeom prst="rect">
            <a:avLst/>
          </a:prstGeom>
        </p:spPr>
      </p:pic>
      <p:pic>
        <p:nvPicPr>
          <p:cNvPr id="2097166" name="Picture 2097165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783991" y="3695330"/>
            <a:ext cx="1986351" cy="2278905"/>
          </a:xfrm>
          <a:prstGeom prst="rect">
            <a:avLst/>
          </a:prstGeom>
        </p:spPr>
      </p:pic>
      <p:pic>
        <p:nvPicPr>
          <p:cNvPr id="2097167" name="Picture 2097166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17358" y="3695329"/>
            <a:ext cx="2466061" cy="2271471"/>
          </a:xfrm>
          <a:prstGeom prst="rect">
            <a:avLst/>
          </a:prstGeom>
        </p:spPr>
      </p:pic>
      <p:pic>
        <p:nvPicPr>
          <p:cNvPr id="2097168" name="Picture 2097167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286916" y="27643"/>
            <a:ext cx="2496503" cy="2228823"/>
          </a:xfrm>
          <a:prstGeom prst="rect">
            <a:avLst/>
          </a:prstGeom>
        </p:spPr>
      </p:pic>
      <p:pic>
        <p:nvPicPr>
          <p:cNvPr id="2097169" name="Picture 2097168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6435008" y="27644"/>
            <a:ext cx="2508795" cy="2376525"/>
          </a:xfrm>
          <a:prstGeom prst="rect">
            <a:avLst/>
          </a:prstGeom>
        </p:spPr>
      </p:pic>
      <p:sp>
        <p:nvSpPr>
          <p:cNvPr id="1048590" name="TextBox 1048589"/>
          <p:cNvSpPr txBox="1"/>
          <p:nvPr/>
        </p:nvSpPr>
        <p:spPr>
          <a:xfrm>
            <a:off x="1325011" y="2761567"/>
            <a:ext cx="6390376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en" sz="2800" b="1">
                <a:solidFill>
                  <a:srgbClr val="000000"/>
                </a:solidFill>
              </a:rPr>
              <a:t>Wesh fih........? Does it have.....?</a:t>
            </a:r>
            <a:endParaRPr lang="en-PH" sz="28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Table 4194303"/>
          <p:cNvGraphicFramePr>
            <a:graphicFrameLocks/>
          </p:cNvGraphicFramePr>
          <p:nvPr/>
        </p:nvGraphicFramePr>
        <p:xfrm>
          <a:off x="910176" y="271895"/>
          <a:ext cx="7715088" cy="61811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8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8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87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60398">
                <a:tc>
                  <a:txBody>
                    <a:bodyPr/>
                    <a:lstStyle/>
                    <a:p>
                      <a:endParaRPr lang="en-PH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0398">
                <a:tc>
                  <a:txBody>
                    <a:bodyPr/>
                    <a:lstStyle/>
                    <a:p>
                      <a:endParaRPr lang="en-PH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0398">
                <a:tc>
                  <a:txBody>
                    <a:bodyPr/>
                    <a:lstStyle/>
                    <a:p>
                      <a:endParaRPr lang="en-PH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48584" name="TextBox 1048583"/>
          <p:cNvSpPr txBox="1"/>
          <p:nvPr/>
        </p:nvSpPr>
        <p:spPr>
          <a:xfrm>
            <a:off x="6882209" y="3457921"/>
            <a:ext cx="1528243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" altLang="en" sz="2800" dirty="0">
                <a:solidFill>
                  <a:srgbClr val="000000"/>
                </a:solidFill>
              </a:rPr>
              <a:t>Ataay</a:t>
            </a:r>
            <a:endParaRPr lang="en-PH" sz="2800" dirty="0">
              <a:solidFill>
                <a:srgbClr val="000000"/>
              </a:solidFill>
            </a:endParaRPr>
          </a:p>
        </p:txBody>
      </p:sp>
      <p:sp>
        <p:nvSpPr>
          <p:cNvPr id="1048585" name="TextBox 1048584"/>
          <p:cNvSpPr txBox="1"/>
          <p:nvPr/>
        </p:nvSpPr>
        <p:spPr>
          <a:xfrm>
            <a:off x="3021107" y="4674955"/>
            <a:ext cx="1746614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" sz="2800" dirty="0">
                <a:solidFill>
                  <a:srgbClr val="000000"/>
                </a:solidFill>
              </a:rPr>
              <a:t>العَصِيرْ</a:t>
            </a:r>
            <a:endParaRPr lang="en-PH" sz="2800" dirty="0">
              <a:solidFill>
                <a:srgbClr val="000000"/>
              </a:solidFill>
            </a:endParaRPr>
          </a:p>
        </p:txBody>
      </p:sp>
      <p:sp>
        <p:nvSpPr>
          <p:cNvPr id="1048586" name="TextBox 1048585"/>
          <p:cNvSpPr txBox="1"/>
          <p:nvPr/>
        </p:nvSpPr>
        <p:spPr>
          <a:xfrm>
            <a:off x="2801230" y="2481543"/>
            <a:ext cx="2041887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" sz="2800" dirty="0">
                <a:solidFill>
                  <a:srgbClr val="000000"/>
                </a:solidFill>
              </a:rPr>
              <a:t>عَصِيرْ</a:t>
            </a:r>
            <a:r>
              <a:rPr lang="en-US" altLang="en" sz="2800" dirty="0">
                <a:solidFill>
                  <a:srgbClr val="000000"/>
                </a:solidFill>
              </a:rPr>
              <a:t> </a:t>
            </a:r>
            <a:r>
              <a:rPr lang="en" altLang="en" sz="2800" dirty="0">
                <a:solidFill>
                  <a:srgbClr val="000000"/>
                </a:solidFill>
              </a:rPr>
              <a:t>اللَّيْمُونْ</a:t>
            </a:r>
            <a:endParaRPr lang="en-PH" sz="2800" dirty="0">
              <a:solidFill>
                <a:srgbClr val="000000"/>
              </a:solidFill>
            </a:endParaRPr>
          </a:p>
        </p:txBody>
      </p:sp>
      <p:sp>
        <p:nvSpPr>
          <p:cNvPr id="1048587" name="TextBox 1048586"/>
          <p:cNvSpPr txBox="1"/>
          <p:nvPr/>
        </p:nvSpPr>
        <p:spPr>
          <a:xfrm>
            <a:off x="2947780" y="399727"/>
            <a:ext cx="1424335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" sz="2800" dirty="0">
                <a:solidFill>
                  <a:srgbClr val="000000"/>
                </a:solidFill>
              </a:rPr>
              <a:t>الق</a:t>
            </a:r>
            <a:r>
              <a:rPr lang="en" altLang="en" sz="2800" dirty="0">
                <a:solidFill>
                  <a:srgbClr val="000000"/>
                </a:solidFill>
              </a:rPr>
              <a:t>َ</a:t>
            </a:r>
            <a:r>
              <a:rPr lang="en" sz="2800" dirty="0">
                <a:solidFill>
                  <a:srgbClr val="000000"/>
                </a:solidFill>
              </a:rPr>
              <a:t>هْوَة</a:t>
            </a:r>
            <a:endParaRPr lang="en-PH" sz="2800" dirty="0">
              <a:solidFill>
                <a:srgbClr val="000000"/>
              </a:solidFill>
            </a:endParaRPr>
          </a:p>
        </p:txBody>
      </p:sp>
      <p:sp>
        <p:nvSpPr>
          <p:cNvPr id="1048588" name="TextBox 1048587"/>
          <p:cNvSpPr txBox="1"/>
          <p:nvPr/>
        </p:nvSpPr>
        <p:spPr>
          <a:xfrm>
            <a:off x="6789596" y="4674955"/>
            <a:ext cx="1818871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" sz="2800">
                <a:solidFill>
                  <a:srgbClr val="000000"/>
                </a:solidFill>
              </a:rPr>
              <a:t> </a:t>
            </a:r>
            <a:r>
              <a:rPr lang="en" altLang="en" sz="2800">
                <a:solidFill>
                  <a:srgbClr val="000000"/>
                </a:solidFill>
              </a:rPr>
              <a:t>الحَلِيبْ</a:t>
            </a:r>
            <a:endParaRPr lang="en-PH" sz="2800">
              <a:solidFill>
                <a:srgbClr val="000000"/>
              </a:solidFill>
            </a:endParaRPr>
          </a:p>
        </p:txBody>
      </p:sp>
      <p:sp>
        <p:nvSpPr>
          <p:cNvPr id="1048589" name="TextBox 1048588"/>
          <p:cNvSpPr txBox="1"/>
          <p:nvPr/>
        </p:nvSpPr>
        <p:spPr>
          <a:xfrm>
            <a:off x="6789597" y="2481543"/>
            <a:ext cx="1686256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" sz="2800" dirty="0">
                <a:solidFill>
                  <a:srgbClr val="000000"/>
                </a:solidFill>
              </a:rPr>
              <a:t>أَتَايْ</a:t>
            </a:r>
            <a:endParaRPr lang="en-PH" sz="2800" dirty="0">
              <a:solidFill>
                <a:srgbClr val="000000"/>
              </a:solidFill>
            </a:endParaRPr>
          </a:p>
        </p:txBody>
      </p:sp>
      <p:pic>
        <p:nvPicPr>
          <p:cNvPr id="2097152" name="Picture 209715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881803" y="2441414"/>
            <a:ext cx="1785595" cy="1920212"/>
          </a:xfrm>
          <a:prstGeom prst="rect">
            <a:avLst/>
          </a:prstGeom>
        </p:spPr>
      </p:pic>
      <p:pic>
        <p:nvPicPr>
          <p:cNvPr id="2097153" name="Picture 2097152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831991" y="361887"/>
            <a:ext cx="1839365" cy="1912573"/>
          </a:xfrm>
          <a:prstGeom prst="rect">
            <a:avLst/>
          </a:prstGeom>
        </p:spPr>
      </p:pic>
      <p:pic>
        <p:nvPicPr>
          <p:cNvPr id="2097154" name="Picture 2097153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831991" y="4488039"/>
            <a:ext cx="1764953" cy="1887991"/>
          </a:xfrm>
          <a:prstGeom prst="rect">
            <a:avLst/>
          </a:prstGeom>
        </p:spPr>
      </p:pic>
      <p:pic>
        <p:nvPicPr>
          <p:cNvPr id="2097155" name="Picture 2097154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959396" y="354171"/>
            <a:ext cx="1796861" cy="1928004"/>
          </a:xfrm>
          <a:prstGeom prst="rect">
            <a:avLst/>
          </a:prstGeom>
        </p:spPr>
      </p:pic>
      <p:pic>
        <p:nvPicPr>
          <p:cNvPr id="2097156" name="Picture 2097155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979606" y="2383930"/>
            <a:ext cx="1776651" cy="1957123"/>
          </a:xfrm>
          <a:prstGeom prst="rect">
            <a:avLst/>
          </a:prstGeom>
        </p:spPr>
      </p:pic>
      <p:pic>
        <p:nvPicPr>
          <p:cNvPr id="2097157" name="Picture 2097156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959395" y="4488039"/>
            <a:ext cx="1841835" cy="18447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CFB18B3-0112-4A2F-5110-60D03329D039}"/>
              </a:ext>
            </a:extLst>
          </p:cNvPr>
          <p:cNvSpPr txBox="1"/>
          <p:nvPr/>
        </p:nvSpPr>
        <p:spPr>
          <a:xfrm>
            <a:off x="7080224" y="1513439"/>
            <a:ext cx="1528243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" sz="2800" dirty="0">
                <a:solidFill>
                  <a:srgbClr val="000000"/>
                </a:solidFill>
              </a:rPr>
              <a:t> </a:t>
            </a:r>
            <a:r>
              <a:rPr lang="en" altLang="en" sz="2800" dirty="0">
                <a:solidFill>
                  <a:srgbClr val="000000"/>
                </a:solidFill>
              </a:rPr>
              <a:t>L’maa</a:t>
            </a:r>
            <a:endParaRPr lang="en-PH" sz="2800" dirty="0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90BC2-7255-0495-5156-5A669874AD47}"/>
              </a:ext>
            </a:extLst>
          </p:cNvPr>
          <p:cNvSpPr txBox="1"/>
          <p:nvPr/>
        </p:nvSpPr>
        <p:spPr>
          <a:xfrm>
            <a:off x="3239477" y="1282454"/>
            <a:ext cx="1528243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" sz="2800" dirty="0">
                <a:solidFill>
                  <a:srgbClr val="000000"/>
                </a:solidFill>
              </a:rPr>
              <a:t> </a:t>
            </a:r>
            <a:r>
              <a:rPr lang="en" altLang="en" sz="2800" dirty="0">
                <a:solidFill>
                  <a:srgbClr val="000000"/>
                </a:solidFill>
              </a:rPr>
              <a:t>L-qahwa</a:t>
            </a:r>
            <a:endParaRPr lang="en-PH" sz="2800" dirty="0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E369E6-FD25-4EF8-BCDC-C1C02228DCE3}"/>
              </a:ext>
            </a:extLst>
          </p:cNvPr>
          <p:cNvSpPr txBox="1"/>
          <p:nvPr/>
        </p:nvSpPr>
        <p:spPr>
          <a:xfrm>
            <a:off x="7006157" y="697736"/>
            <a:ext cx="1528243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" sz="2800" dirty="0">
                <a:solidFill>
                  <a:srgbClr val="000000"/>
                </a:solidFill>
              </a:rPr>
              <a:t> </a:t>
            </a:r>
            <a:r>
              <a:rPr lang="en" altLang="en" sz="2800" dirty="0">
                <a:solidFill>
                  <a:srgbClr val="000000"/>
                </a:solidFill>
              </a:rPr>
              <a:t>المَا</a:t>
            </a:r>
            <a:endParaRPr lang="en-PH" sz="2800"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7B81C0-74D8-AD18-380D-D54ABC36925C}"/>
              </a:ext>
            </a:extLst>
          </p:cNvPr>
          <p:cNvSpPr txBox="1"/>
          <p:nvPr/>
        </p:nvSpPr>
        <p:spPr>
          <a:xfrm>
            <a:off x="6934909" y="5435562"/>
            <a:ext cx="1528243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" altLang="en" sz="2800" dirty="0">
                <a:solidFill>
                  <a:srgbClr val="000000"/>
                </a:solidFill>
              </a:rPr>
              <a:t>L’H-leeb</a:t>
            </a:r>
            <a:endParaRPr lang="en-PH" sz="2800" dirty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A00870-4F7E-BDFF-1436-46F502075166}"/>
              </a:ext>
            </a:extLst>
          </p:cNvPr>
          <p:cNvSpPr txBox="1"/>
          <p:nvPr/>
        </p:nvSpPr>
        <p:spPr>
          <a:xfrm>
            <a:off x="3097590" y="5671292"/>
            <a:ext cx="1746614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" sz="2800" dirty="0">
                <a:solidFill>
                  <a:srgbClr val="000000"/>
                </a:solidFill>
              </a:rPr>
              <a:t>L’</a:t>
            </a:r>
            <a:r>
              <a:rPr lang="ar-SA" sz="2800" dirty="0">
                <a:solidFill>
                  <a:srgbClr val="000000"/>
                </a:solidFill>
              </a:rPr>
              <a:t>ع</a:t>
            </a:r>
            <a:r>
              <a:rPr lang="en-GB" sz="2800" dirty="0" err="1">
                <a:solidFill>
                  <a:srgbClr val="000000"/>
                </a:solidFill>
              </a:rPr>
              <a:t>asseer</a:t>
            </a:r>
            <a:endParaRPr lang="en-PH" sz="2800" dirty="0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2B79A7-F847-1E91-02E1-DB5820102CEA}"/>
              </a:ext>
            </a:extLst>
          </p:cNvPr>
          <p:cNvSpPr txBox="1"/>
          <p:nvPr/>
        </p:nvSpPr>
        <p:spPr>
          <a:xfrm>
            <a:off x="2794943" y="3495549"/>
            <a:ext cx="1746614" cy="9541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ar-SA" sz="2800" dirty="0">
                <a:solidFill>
                  <a:srgbClr val="000000"/>
                </a:solidFill>
              </a:rPr>
              <a:t>ع</a:t>
            </a:r>
            <a:r>
              <a:rPr lang="en-GB" sz="2800" dirty="0" err="1">
                <a:solidFill>
                  <a:srgbClr val="000000"/>
                </a:solidFill>
              </a:rPr>
              <a:t>asseer</a:t>
            </a:r>
            <a:r>
              <a:rPr lang="en-GB" sz="2800" dirty="0">
                <a:solidFill>
                  <a:srgbClr val="000000"/>
                </a:solidFill>
              </a:rPr>
              <a:t> </a:t>
            </a:r>
            <a:r>
              <a:rPr lang="en-GB" sz="2800" dirty="0" err="1">
                <a:solidFill>
                  <a:srgbClr val="000000"/>
                </a:solidFill>
              </a:rPr>
              <a:t>Limoon</a:t>
            </a:r>
            <a:r>
              <a:rPr lang="ar-SA" sz="2800" dirty="0">
                <a:solidFill>
                  <a:srgbClr val="000000"/>
                </a:solidFill>
              </a:rPr>
              <a:t> </a:t>
            </a:r>
            <a:endParaRPr lang="en-PH" sz="28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89C44ED-6622-D26F-AD56-39BB3FF80D5C}"/>
                  </a:ext>
                </a:extLst>
              </p14:cNvPr>
              <p14:cNvContentPartPr/>
              <p14:nvPr/>
            </p14:nvContentPartPr>
            <p14:xfrm>
              <a:off x="7019407" y="580059"/>
              <a:ext cx="1057320" cy="13885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89C44ED-6622-D26F-AD56-39BB3FF80D5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10407" y="571419"/>
                <a:ext cx="1074960" cy="140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A877157-38F4-5A46-800A-20E2933AC40E}"/>
                  </a:ext>
                </a:extLst>
              </p14:cNvPr>
              <p14:cNvContentPartPr/>
              <p14:nvPr/>
            </p14:nvContentPartPr>
            <p14:xfrm>
              <a:off x="6920767" y="2297979"/>
              <a:ext cx="1065600" cy="18727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A877157-38F4-5A46-800A-20E2933AC40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11767" y="2288979"/>
                <a:ext cx="1083240" cy="18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6941A78-BAD8-E2D3-48EA-D8A9ED185A9B}"/>
                  </a:ext>
                </a:extLst>
              </p14:cNvPr>
              <p14:cNvContentPartPr/>
              <p14:nvPr/>
            </p14:nvContentPartPr>
            <p14:xfrm>
              <a:off x="6911767" y="5109219"/>
              <a:ext cx="691200" cy="13345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6941A78-BAD8-E2D3-48EA-D8A9ED185A9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02767" y="5100579"/>
                <a:ext cx="708840" cy="135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A8653D4-AC0D-4531-BDD6-2191BED6A58B}"/>
                  </a:ext>
                </a:extLst>
              </p14:cNvPr>
              <p14:cNvContentPartPr/>
              <p14:nvPr/>
            </p14:nvContentPartPr>
            <p14:xfrm>
              <a:off x="3119527" y="162459"/>
              <a:ext cx="1345680" cy="1618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A8653D4-AC0D-4531-BDD6-2191BED6A58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10527" y="153459"/>
                <a:ext cx="1363320" cy="163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58439912-2F92-A99C-2AA8-1D52C2843D58}"/>
              </a:ext>
            </a:extLst>
          </p:cNvPr>
          <p:cNvGrpSpPr/>
          <p:nvPr/>
        </p:nvGrpSpPr>
        <p:grpSpPr>
          <a:xfrm>
            <a:off x="2891287" y="1352619"/>
            <a:ext cx="2386440" cy="3060360"/>
            <a:chOff x="2891287" y="1352619"/>
            <a:chExt cx="2386440" cy="306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DADFDD7-5F92-42F5-44AE-4E6FADDCB3A1}"/>
                    </a:ext>
                  </a:extLst>
                </p14:cNvPr>
                <p14:cNvContentPartPr/>
                <p14:nvPr/>
              </p14:nvContentPartPr>
              <p14:xfrm>
                <a:off x="2891287" y="1810899"/>
                <a:ext cx="910080" cy="7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DADFDD7-5F92-42F5-44AE-4E6FADDCB3A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82287" y="1802259"/>
                  <a:ext cx="9277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FDC9036-7E5A-44BF-A1DC-5DED97228550}"/>
                    </a:ext>
                  </a:extLst>
                </p14:cNvPr>
                <p14:cNvContentPartPr/>
                <p14:nvPr/>
              </p14:nvContentPartPr>
              <p14:xfrm>
                <a:off x="2895247" y="1918539"/>
                <a:ext cx="76248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FDC9036-7E5A-44BF-A1DC-5DED972285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86607" y="1909539"/>
                  <a:ext cx="780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E36FD05-F831-2825-F16D-700B2D1BFBA5}"/>
                    </a:ext>
                  </a:extLst>
                </p14:cNvPr>
                <p14:cNvContentPartPr/>
                <p14:nvPr/>
              </p14:nvContentPartPr>
              <p14:xfrm>
                <a:off x="3065527" y="1352619"/>
                <a:ext cx="2212200" cy="3060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E36FD05-F831-2825-F16D-700B2D1BFBA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56887" y="1343979"/>
                  <a:ext cx="2229840" cy="307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CF3C720-C709-D7C3-0F61-318CE84F8748}"/>
                  </a:ext>
                </a:extLst>
              </p14:cNvPr>
              <p14:cNvContentPartPr/>
              <p14:nvPr/>
            </p14:nvContentPartPr>
            <p14:xfrm>
              <a:off x="3182167" y="4545459"/>
              <a:ext cx="875880" cy="17082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CF3C720-C709-D7C3-0F61-318CE84F874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73167" y="4536459"/>
                <a:ext cx="893520" cy="1725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Table 4194304"/>
          <p:cNvGraphicFramePr>
            <a:graphicFrameLocks/>
          </p:cNvGraphicFramePr>
          <p:nvPr/>
        </p:nvGraphicFramePr>
        <p:xfrm>
          <a:off x="910176" y="271895"/>
          <a:ext cx="7715088" cy="61811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8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8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87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60398">
                <a:tc>
                  <a:txBody>
                    <a:bodyPr/>
                    <a:lstStyle/>
                    <a:p>
                      <a:endParaRPr lang="en-PH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0398">
                <a:tc>
                  <a:txBody>
                    <a:bodyPr/>
                    <a:lstStyle/>
                    <a:p>
                      <a:endParaRPr lang="en-PH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0398">
                <a:tc>
                  <a:txBody>
                    <a:bodyPr/>
                    <a:lstStyle/>
                    <a:p>
                      <a:endParaRPr lang="en-PH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97158" name="Picture 2097157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881803" y="2441414"/>
            <a:ext cx="1785595" cy="1920212"/>
          </a:xfrm>
          <a:prstGeom prst="rect">
            <a:avLst/>
          </a:prstGeom>
        </p:spPr>
      </p:pic>
      <p:pic>
        <p:nvPicPr>
          <p:cNvPr id="2097159" name="Picture 2097158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831991" y="361887"/>
            <a:ext cx="1839365" cy="1912573"/>
          </a:xfrm>
          <a:prstGeom prst="rect">
            <a:avLst/>
          </a:prstGeom>
        </p:spPr>
      </p:pic>
      <p:pic>
        <p:nvPicPr>
          <p:cNvPr id="2097160" name="Picture 2097159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831991" y="4488039"/>
            <a:ext cx="1764953" cy="1887991"/>
          </a:xfrm>
          <a:prstGeom prst="rect">
            <a:avLst/>
          </a:prstGeom>
        </p:spPr>
      </p:pic>
      <p:pic>
        <p:nvPicPr>
          <p:cNvPr id="2097161" name="Picture 2097160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959396" y="354171"/>
            <a:ext cx="1796861" cy="1928004"/>
          </a:xfrm>
          <a:prstGeom prst="rect">
            <a:avLst/>
          </a:prstGeom>
        </p:spPr>
      </p:pic>
      <p:pic>
        <p:nvPicPr>
          <p:cNvPr id="2097162" name="Picture 2097161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979606" y="2383930"/>
            <a:ext cx="1776651" cy="1957123"/>
          </a:xfrm>
          <a:prstGeom prst="rect">
            <a:avLst/>
          </a:prstGeom>
        </p:spPr>
      </p:pic>
      <p:pic>
        <p:nvPicPr>
          <p:cNvPr id="2097163" name="Picture 2097162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959395" y="4488039"/>
            <a:ext cx="1841835" cy="184479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0" name="Picture 2097169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692065" y="1193955"/>
            <a:ext cx="2838609" cy="4023940"/>
          </a:xfrm>
          <a:prstGeom prst="rect">
            <a:avLst/>
          </a:prstGeom>
        </p:spPr>
      </p:pic>
      <p:pic>
        <p:nvPicPr>
          <p:cNvPr id="2097171" name="Picture 2097170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21236" y="1193955"/>
            <a:ext cx="2808608" cy="4160462"/>
          </a:xfrm>
          <a:prstGeom prst="rect">
            <a:avLst/>
          </a:prstGeom>
        </p:spPr>
      </p:pic>
      <p:sp>
        <p:nvSpPr>
          <p:cNvPr id="1048591" name="TextBox 1048590"/>
          <p:cNvSpPr txBox="1"/>
          <p:nvPr/>
        </p:nvSpPr>
        <p:spPr>
          <a:xfrm>
            <a:off x="6042776" y="5807055"/>
            <a:ext cx="2456575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" sz="2800">
                <a:solidFill>
                  <a:srgbClr val="000000"/>
                </a:solidFill>
              </a:rPr>
              <a:t>T'beeba/ </a:t>
            </a:r>
            <a:r>
              <a:rPr lang="en" altLang="en" sz="2800">
                <a:solidFill>
                  <a:srgbClr val="000000"/>
                </a:solidFill>
              </a:rPr>
              <a:t>طبيبة</a:t>
            </a:r>
            <a:endParaRPr lang="en-PH" sz="2800">
              <a:solidFill>
                <a:srgbClr val="000000"/>
              </a:solidFill>
            </a:endParaRPr>
          </a:p>
        </p:txBody>
      </p:sp>
      <p:sp>
        <p:nvSpPr>
          <p:cNvPr id="1048592" name="TextBox 1048591"/>
          <p:cNvSpPr txBox="1"/>
          <p:nvPr/>
        </p:nvSpPr>
        <p:spPr>
          <a:xfrm>
            <a:off x="712666" y="5807055"/>
            <a:ext cx="2500955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" sz="2800">
                <a:solidFill>
                  <a:srgbClr val="000000"/>
                </a:solidFill>
              </a:rPr>
              <a:t>T'beeb/ </a:t>
            </a:r>
            <a:r>
              <a:rPr lang="en" altLang="en" sz="2800">
                <a:solidFill>
                  <a:srgbClr val="000000"/>
                </a:solidFill>
              </a:rPr>
              <a:t>طبيب</a:t>
            </a:r>
            <a:endParaRPr lang="en-PH" sz="2800">
              <a:solidFill>
                <a:srgbClr val="000000"/>
              </a:solidFill>
            </a:endParaRPr>
          </a:p>
        </p:txBody>
      </p:sp>
      <p:sp>
        <p:nvSpPr>
          <p:cNvPr id="1048593" name="TextBox 1048592"/>
          <p:cNvSpPr txBox="1"/>
          <p:nvPr/>
        </p:nvSpPr>
        <p:spPr>
          <a:xfrm>
            <a:off x="683717" y="172876"/>
            <a:ext cx="7846957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" sz="2800" dirty="0" err="1">
                <a:solidFill>
                  <a:srgbClr val="000000"/>
                </a:solidFill>
              </a:rPr>
              <a:t>Bgit</a:t>
            </a:r>
            <a:r>
              <a:rPr lang="en-US" altLang="en" sz="2800" dirty="0">
                <a:solidFill>
                  <a:srgbClr val="000000"/>
                </a:solidFill>
              </a:rPr>
              <a:t> </a:t>
            </a:r>
            <a:r>
              <a:rPr lang="en-US" altLang="en" sz="2800" strike="sngStrike" dirty="0" err="1">
                <a:solidFill>
                  <a:srgbClr val="FF0000"/>
                </a:solidFill>
              </a:rPr>
              <a:t>ka</a:t>
            </a:r>
            <a:r>
              <a:rPr lang="en-US" altLang="en" sz="2800" dirty="0" err="1">
                <a:solidFill>
                  <a:srgbClr val="000000"/>
                </a:solidFill>
              </a:rPr>
              <a:t>n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š</a:t>
            </a:r>
            <a:r>
              <a:rPr lang="en-US" altLang="en" sz="2800" dirty="0" err="1">
                <a:solidFill>
                  <a:srgbClr val="000000"/>
                </a:solidFill>
              </a:rPr>
              <a:t>uf</a:t>
            </a:r>
            <a:r>
              <a:rPr lang="en-US" altLang="en" sz="2800" dirty="0">
                <a:solidFill>
                  <a:srgbClr val="000000"/>
                </a:solidFill>
              </a:rPr>
              <a:t> </a:t>
            </a:r>
            <a:r>
              <a:rPr lang="en-US" altLang="en" sz="2800" dirty="0" err="1">
                <a:solidFill>
                  <a:srgbClr val="000000"/>
                </a:solidFill>
              </a:rPr>
              <a:t>tbeeb</a:t>
            </a:r>
            <a:r>
              <a:rPr lang="en-US" altLang="en" sz="2800" dirty="0">
                <a:solidFill>
                  <a:srgbClr val="000000"/>
                </a:solidFill>
              </a:rPr>
              <a:t>/</a:t>
            </a:r>
            <a:r>
              <a:rPr lang="en-US" altLang="en" sz="2800" dirty="0" err="1">
                <a:solidFill>
                  <a:srgbClr val="000000"/>
                </a:solidFill>
              </a:rPr>
              <a:t>tbeeba</a:t>
            </a:r>
            <a:r>
              <a:rPr lang="en-US" altLang="en" sz="2800" dirty="0">
                <a:solidFill>
                  <a:srgbClr val="000000"/>
                </a:solidFill>
              </a:rPr>
              <a:t>       </a:t>
            </a:r>
            <a:r>
              <a:rPr lang="en" altLang="en" sz="2800" dirty="0">
                <a:solidFill>
                  <a:srgbClr val="000000"/>
                </a:solidFill>
              </a:rPr>
              <a:t>ْ</a:t>
            </a:r>
            <a:r>
              <a:rPr lang="en" altLang="en" sz="2800" b="1" dirty="0">
                <a:solidFill>
                  <a:srgbClr val="000000"/>
                </a:solidFill>
              </a:rPr>
              <a:t>بغيت</a:t>
            </a:r>
            <a:r>
              <a:rPr lang="en-US" altLang="en" sz="2800" b="1" dirty="0">
                <a:solidFill>
                  <a:srgbClr val="000000"/>
                </a:solidFill>
              </a:rPr>
              <a:t> </a:t>
            </a:r>
            <a:r>
              <a:rPr lang="en" altLang="en" sz="2800" b="1" dirty="0">
                <a:solidFill>
                  <a:srgbClr val="000000"/>
                </a:solidFill>
              </a:rPr>
              <a:t>نْشُوفْ</a:t>
            </a:r>
            <a:r>
              <a:rPr lang="en-US" altLang="en" sz="2800" b="1" dirty="0">
                <a:solidFill>
                  <a:srgbClr val="000000"/>
                </a:solidFill>
              </a:rPr>
              <a:t> </a:t>
            </a:r>
            <a:r>
              <a:rPr lang="en" altLang="en" sz="2800" b="1" dirty="0">
                <a:solidFill>
                  <a:srgbClr val="000000"/>
                </a:solidFill>
              </a:rPr>
              <a:t>طَبِيب</a:t>
            </a:r>
            <a:r>
              <a:rPr lang="en-US" altLang="en" sz="2800" dirty="0">
                <a:solidFill>
                  <a:srgbClr val="000000"/>
                </a:solidFill>
              </a:rPr>
              <a:t> </a:t>
            </a:r>
            <a:endParaRPr lang="en-PH" sz="2800" dirty="0">
              <a:solidFill>
                <a:srgbClr val="000000"/>
              </a:solidFill>
            </a:endParaRPr>
          </a:p>
        </p:txBody>
      </p:sp>
      <p:sp>
        <p:nvSpPr>
          <p:cNvPr id="1048594" name="TextBox 1048593"/>
          <p:cNvSpPr txBox="1"/>
          <p:nvPr/>
        </p:nvSpPr>
        <p:spPr>
          <a:xfrm>
            <a:off x="4648918" y="683416"/>
            <a:ext cx="4389549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" sz="2800">
                <a:solidFill>
                  <a:srgbClr val="000000"/>
                </a:solidFill>
              </a:rPr>
              <a:t>I want to see the doctor</a:t>
            </a:r>
            <a:endParaRPr lang="en-PH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7" name="Table 4194306"/>
          <p:cNvGraphicFramePr>
            <a:graphicFrameLocks/>
          </p:cNvGraphicFramePr>
          <p:nvPr/>
        </p:nvGraphicFramePr>
        <p:xfrm>
          <a:off x="262775" y="412199"/>
          <a:ext cx="8881224" cy="63753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20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0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0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03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5061">
                <a:tc>
                  <a:txBody>
                    <a:bodyPr/>
                    <a:lstStyle/>
                    <a:p>
                      <a:endParaRPr lang="en-PH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5061">
                <a:tc>
                  <a:txBody>
                    <a:bodyPr/>
                    <a:lstStyle/>
                    <a:p>
                      <a:endParaRPr lang="en-PH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5061">
                <a:tc>
                  <a:txBody>
                    <a:bodyPr/>
                    <a:lstStyle/>
                    <a:p>
                      <a:endParaRPr lang="en-PH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5061">
                <a:tc>
                  <a:txBody>
                    <a:bodyPr/>
                    <a:lstStyle/>
                    <a:p>
                      <a:endParaRPr lang="en-PH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5061">
                <a:tc>
                  <a:txBody>
                    <a:bodyPr/>
                    <a:lstStyle/>
                    <a:p>
                      <a:endParaRPr lang="en-PH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097178" name="Picture 2097177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707332" y="482804"/>
            <a:ext cx="2035780" cy="1028396"/>
          </a:xfrm>
          <a:prstGeom prst="rect">
            <a:avLst/>
          </a:prstGeom>
        </p:spPr>
      </p:pic>
      <p:pic>
        <p:nvPicPr>
          <p:cNvPr id="2097179" name="Picture 2097178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911306" y="1846101"/>
            <a:ext cx="1533863" cy="897148"/>
          </a:xfrm>
          <a:prstGeom prst="rect">
            <a:avLst/>
          </a:prstGeom>
        </p:spPr>
      </p:pic>
      <p:pic>
        <p:nvPicPr>
          <p:cNvPr id="2097180" name="Picture 2097179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847761" y="3137509"/>
            <a:ext cx="1697365" cy="1010980"/>
          </a:xfrm>
          <a:prstGeom prst="rect">
            <a:avLst/>
          </a:prstGeom>
        </p:spPr>
      </p:pic>
      <p:pic>
        <p:nvPicPr>
          <p:cNvPr id="2097181" name="Picture 2097180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847761" y="4323086"/>
            <a:ext cx="1605264" cy="1128892"/>
          </a:xfrm>
          <a:prstGeom prst="rect">
            <a:avLst/>
          </a:prstGeom>
        </p:spPr>
      </p:pic>
      <p:pic>
        <p:nvPicPr>
          <p:cNvPr id="2097182" name="Picture 2097181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982724" y="5714739"/>
            <a:ext cx="1543095" cy="951213"/>
          </a:xfrm>
          <a:prstGeom prst="rect">
            <a:avLst/>
          </a:prstGeom>
        </p:spPr>
      </p:pic>
      <p:pic>
        <p:nvPicPr>
          <p:cNvPr id="2097183" name="Picture 2097182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377475" y="536608"/>
            <a:ext cx="1873324" cy="1113096"/>
          </a:xfrm>
          <a:prstGeom prst="rect">
            <a:avLst/>
          </a:prstGeom>
        </p:spPr>
      </p:pic>
      <p:pic>
        <p:nvPicPr>
          <p:cNvPr id="2097184" name="Picture 2097183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570504" y="1909704"/>
            <a:ext cx="1531805" cy="939083"/>
          </a:xfrm>
          <a:prstGeom prst="rect">
            <a:avLst/>
          </a:prstGeom>
        </p:spPr>
      </p:pic>
      <p:pic>
        <p:nvPicPr>
          <p:cNvPr id="2097185" name="Picture 2097184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492575" y="3053962"/>
            <a:ext cx="1467815" cy="1047616"/>
          </a:xfrm>
          <a:prstGeom prst="rect">
            <a:avLst/>
          </a:prstGeom>
        </p:spPr>
      </p:pic>
      <p:pic>
        <p:nvPicPr>
          <p:cNvPr id="2097186" name="Picture 2097185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451272" y="4303357"/>
            <a:ext cx="1651037" cy="1121592"/>
          </a:xfrm>
          <a:prstGeom prst="rect">
            <a:avLst/>
          </a:prstGeom>
        </p:spPr>
      </p:pic>
      <p:pic>
        <p:nvPicPr>
          <p:cNvPr id="2097187" name="Picture 2097186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612314" y="5691755"/>
            <a:ext cx="1489995" cy="1012873"/>
          </a:xfrm>
          <a:prstGeom prst="rect">
            <a:avLst/>
          </a:prstGeom>
        </p:spPr>
      </p:pic>
      <p:sp>
        <p:nvSpPr>
          <p:cNvPr id="1048607" name="TextBox 1048606"/>
          <p:cNvSpPr txBox="1"/>
          <p:nvPr/>
        </p:nvSpPr>
        <p:spPr>
          <a:xfrm>
            <a:off x="2563196" y="4303356"/>
            <a:ext cx="1718202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" sz="2800">
                <a:solidFill>
                  <a:srgbClr val="000000"/>
                </a:solidFill>
              </a:rPr>
              <a:t>T's</a:t>
            </a:r>
            <a:r>
              <a:rPr lang="en" altLang="en" sz="2800">
                <a:solidFill>
                  <a:srgbClr val="000000"/>
                </a:solidFill>
              </a:rPr>
              <a:t>ع</a:t>
            </a:r>
            <a:r>
              <a:rPr lang="en-US" altLang="en" sz="2800">
                <a:solidFill>
                  <a:srgbClr val="000000"/>
                </a:solidFill>
              </a:rPr>
              <a:t>ud</a:t>
            </a:r>
            <a:endParaRPr lang="en-PH" sz="2800">
              <a:solidFill>
                <a:srgbClr val="000000"/>
              </a:solidFill>
            </a:endParaRPr>
          </a:p>
        </p:txBody>
      </p:sp>
      <p:sp>
        <p:nvSpPr>
          <p:cNvPr id="1048608" name="TextBox 1048607"/>
          <p:cNvSpPr txBox="1"/>
          <p:nvPr/>
        </p:nvSpPr>
        <p:spPr>
          <a:xfrm>
            <a:off x="2537092" y="5642532"/>
            <a:ext cx="141133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ar-SA" altLang="en" sz="2800">
                <a:solidFill>
                  <a:srgbClr val="000000"/>
                </a:solidFill>
              </a:rPr>
              <a:t>ع</a:t>
            </a:r>
            <a:r>
              <a:rPr lang="en-US" altLang="en" sz="2800">
                <a:solidFill>
                  <a:srgbClr val="000000"/>
                </a:solidFill>
              </a:rPr>
              <a:t>'</a:t>
            </a:r>
            <a:r>
              <a:rPr lang="en-US" altLang="en" sz="2800" dirty="0" err="1">
                <a:solidFill>
                  <a:srgbClr val="000000"/>
                </a:solidFill>
              </a:rPr>
              <a:t>shra</a:t>
            </a:r>
            <a:endParaRPr lang="en-PH" sz="2800" dirty="0">
              <a:solidFill>
                <a:srgbClr val="000000"/>
              </a:solidFill>
            </a:endParaRPr>
          </a:p>
        </p:txBody>
      </p:sp>
      <p:sp>
        <p:nvSpPr>
          <p:cNvPr id="1048609" name="TextBox 1048608"/>
          <p:cNvSpPr txBox="1"/>
          <p:nvPr/>
        </p:nvSpPr>
        <p:spPr>
          <a:xfrm>
            <a:off x="2464842" y="3053961"/>
            <a:ext cx="2044818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" sz="2800">
                <a:solidFill>
                  <a:srgbClr val="000000"/>
                </a:solidFill>
              </a:rPr>
              <a:t>T'manya</a:t>
            </a:r>
            <a:endParaRPr lang="en-PH" sz="2800">
              <a:solidFill>
                <a:srgbClr val="000000"/>
              </a:solidFill>
            </a:endParaRPr>
          </a:p>
        </p:txBody>
      </p:sp>
      <p:sp>
        <p:nvSpPr>
          <p:cNvPr id="1048610" name="TextBox 1048609"/>
          <p:cNvSpPr txBox="1"/>
          <p:nvPr/>
        </p:nvSpPr>
        <p:spPr>
          <a:xfrm>
            <a:off x="2464843" y="1784134"/>
            <a:ext cx="1914908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" sz="2800">
                <a:solidFill>
                  <a:srgbClr val="000000"/>
                </a:solidFill>
              </a:rPr>
              <a:t>S'b</a:t>
            </a:r>
            <a:r>
              <a:rPr lang="en" altLang="en" sz="2800">
                <a:solidFill>
                  <a:srgbClr val="000000"/>
                </a:solidFill>
              </a:rPr>
              <a:t>ع</a:t>
            </a:r>
            <a:r>
              <a:rPr lang="en-US" altLang="en" sz="2800">
                <a:solidFill>
                  <a:srgbClr val="000000"/>
                </a:solidFill>
              </a:rPr>
              <a:t>a</a:t>
            </a:r>
            <a:endParaRPr lang="en-PH" sz="2800">
              <a:solidFill>
                <a:srgbClr val="000000"/>
              </a:solidFill>
            </a:endParaRPr>
          </a:p>
        </p:txBody>
      </p:sp>
      <p:sp>
        <p:nvSpPr>
          <p:cNvPr id="1048611" name="TextBox 1048610"/>
          <p:cNvSpPr txBox="1"/>
          <p:nvPr/>
        </p:nvSpPr>
        <p:spPr>
          <a:xfrm>
            <a:off x="2571999" y="482803"/>
            <a:ext cx="1447837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" sz="2800">
                <a:solidFill>
                  <a:srgbClr val="000000"/>
                </a:solidFill>
              </a:rPr>
              <a:t>S'tta</a:t>
            </a:r>
            <a:endParaRPr lang="en-PH" sz="2800">
              <a:solidFill>
                <a:srgbClr val="000000"/>
              </a:solidFill>
            </a:endParaRPr>
          </a:p>
        </p:txBody>
      </p:sp>
      <p:sp>
        <p:nvSpPr>
          <p:cNvPr id="1048612" name="TextBox 1048611"/>
          <p:cNvSpPr txBox="1"/>
          <p:nvPr/>
        </p:nvSpPr>
        <p:spPr>
          <a:xfrm>
            <a:off x="6971875" y="5642532"/>
            <a:ext cx="172606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" sz="2800" dirty="0" err="1">
                <a:solidFill>
                  <a:srgbClr val="000000"/>
                </a:solidFill>
              </a:rPr>
              <a:t>khamsa</a:t>
            </a:r>
            <a:endParaRPr lang="en-PH" sz="2800" dirty="0">
              <a:solidFill>
                <a:srgbClr val="000000"/>
              </a:solidFill>
            </a:endParaRPr>
          </a:p>
        </p:txBody>
      </p:sp>
      <p:sp>
        <p:nvSpPr>
          <p:cNvPr id="1048613" name="TextBox 1048612"/>
          <p:cNvSpPr txBox="1"/>
          <p:nvPr/>
        </p:nvSpPr>
        <p:spPr>
          <a:xfrm>
            <a:off x="6976722" y="4303356"/>
            <a:ext cx="1167422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" sz="2800">
                <a:solidFill>
                  <a:srgbClr val="000000"/>
                </a:solidFill>
              </a:rPr>
              <a:t>R'b</a:t>
            </a:r>
            <a:r>
              <a:rPr lang="en" altLang="en" sz="2800">
                <a:solidFill>
                  <a:srgbClr val="000000"/>
                </a:solidFill>
              </a:rPr>
              <a:t>ع</a:t>
            </a:r>
            <a:r>
              <a:rPr lang="en-US" altLang="en" sz="2800">
                <a:solidFill>
                  <a:srgbClr val="000000"/>
                </a:solidFill>
              </a:rPr>
              <a:t>a</a:t>
            </a:r>
            <a:endParaRPr lang="en-PH" sz="2800">
              <a:solidFill>
                <a:srgbClr val="000000"/>
              </a:solidFill>
            </a:endParaRPr>
          </a:p>
        </p:txBody>
      </p:sp>
      <p:sp>
        <p:nvSpPr>
          <p:cNvPr id="1048614" name="TextBox 1048613"/>
          <p:cNvSpPr txBox="1"/>
          <p:nvPr/>
        </p:nvSpPr>
        <p:spPr>
          <a:xfrm>
            <a:off x="6976723" y="2964180"/>
            <a:ext cx="1133873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" sz="2800">
                <a:solidFill>
                  <a:srgbClr val="000000"/>
                </a:solidFill>
              </a:rPr>
              <a:t>T'lata</a:t>
            </a:r>
            <a:endParaRPr lang="en-PH" sz="2800">
              <a:solidFill>
                <a:srgbClr val="000000"/>
              </a:solidFill>
            </a:endParaRPr>
          </a:p>
        </p:txBody>
      </p:sp>
      <p:sp>
        <p:nvSpPr>
          <p:cNvPr id="1048615" name="TextBox 1048614"/>
          <p:cNvSpPr txBox="1"/>
          <p:nvPr/>
        </p:nvSpPr>
        <p:spPr>
          <a:xfrm>
            <a:off x="6976723" y="1654433"/>
            <a:ext cx="1244748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" sz="2800">
                <a:solidFill>
                  <a:srgbClr val="000000"/>
                </a:solidFill>
              </a:rPr>
              <a:t>juuj</a:t>
            </a:r>
            <a:endParaRPr lang="en-PH" sz="2800">
              <a:solidFill>
                <a:srgbClr val="000000"/>
              </a:solidFill>
            </a:endParaRPr>
          </a:p>
        </p:txBody>
      </p:sp>
      <p:sp>
        <p:nvSpPr>
          <p:cNvPr id="1048616" name="TextBox 1048615"/>
          <p:cNvSpPr txBox="1"/>
          <p:nvPr/>
        </p:nvSpPr>
        <p:spPr>
          <a:xfrm>
            <a:off x="6878439" y="412198"/>
            <a:ext cx="1859748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" sz="2800" dirty="0" err="1">
                <a:solidFill>
                  <a:srgbClr val="000000"/>
                </a:solidFill>
              </a:rPr>
              <a:t>WaHd</a:t>
            </a:r>
            <a:endParaRPr lang="en-PH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8277</TotalTime>
  <Words>1345</Words>
  <Application>Microsoft Office PowerPoint</Application>
  <PresentationFormat>On-screen Show (4:3)</PresentationFormat>
  <Paragraphs>320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Al Bayan</vt:lpstr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BAH3-L09</dc:creator>
  <cp:lastModifiedBy>Amin Saadaoui</cp:lastModifiedBy>
  <cp:revision>64</cp:revision>
  <dcterms:created xsi:type="dcterms:W3CDTF">2015-05-05T17:30:45Z</dcterms:created>
  <dcterms:modified xsi:type="dcterms:W3CDTF">2023-09-18T03:41:58Z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8f304030b148438588ba6c75afe97180</vt:lpwstr>
  </property>
</Properties>
</file>