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2D54-474B-754A-B772-D5A09BBC669B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310C-B346-3348-9C66-60BB9089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>
            <a:off x="1451440" y="2184610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11231" y="1743512"/>
            <a:ext cx="1731939" cy="156497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1579963" y="2371954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>
            <a:off x="1875158" y="2268190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231" y="1597330"/>
            <a:ext cx="170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 pool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7479" y="1940475"/>
            <a:ext cx="325438" cy="649431"/>
            <a:chOff x="3911587" y="1621846"/>
            <a:chExt cx="325438" cy="649431"/>
          </a:xfrm>
        </p:grpSpPr>
        <p:sp>
          <p:nvSpPr>
            <p:cNvPr id="10" name="Line 536"/>
            <p:cNvSpPr>
              <a:spLocks noChangeAspect="1" noChangeShapeType="1"/>
            </p:cNvSpPr>
            <p:nvPr/>
          </p:nvSpPr>
          <p:spPr bwMode="auto">
            <a:xfrm>
              <a:off x="4037650" y="1947115"/>
              <a:ext cx="0" cy="283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rc 537"/>
            <p:cNvSpPr>
              <a:spLocks noChangeAspect="1"/>
            </p:cNvSpPr>
            <p:nvPr/>
          </p:nvSpPr>
          <p:spPr bwMode="auto">
            <a:xfrm rot="16200000">
              <a:off x="3910565" y="1622868"/>
              <a:ext cx="327481" cy="325438"/>
            </a:xfrm>
            <a:custGeom>
              <a:avLst/>
              <a:gdLst>
                <a:gd name="T0" fmla="*/ 0 w 42955"/>
                <a:gd name="T1" fmla="*/ 0 h 43200"/>
                <a:gd name="T2" fmla="*/ 0 w 42955"/>
                <a:gd name="T3" fmla="*/ 0 h 43200"/>
                <a:gd name="T4" fmla="*/ 0 w 429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955"/>
                <a:gd name="T10" fmla="*/ 0 h 43200"/>
                <a:gd name="T11" fmla="*/ 42955 w 429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55" h="43200" fill="none" extrusionOk="0">
                  <a:moveTo>
                    <a:pt x="-1" y="18360"/>
                  </a:moveTo>
                  <a:cubicBezTo>
                    <a:pt x="1600" y="7803"/>
                    <a:pt x="10676" y="-1"/>
                    <a:pt x="21355" y="0"/>
                  </a:cubicBezTo>
                  <a:cubicBezTo>
                    <a:pt x="33284" y="0"/>
                    <a:pt x="42955" y="9670"/>
                    <a:pt x="42955" y="21600"/>
                  </a:cubicBezTo>
                  <a:cubicBezTo>
                    <a:pt x="42955" y="33529"/>
                    <a:pt x="33284" y="43200"/>
                    <a:pt x="21355" y="43200"/>
                  </a:cubicBezTo>
                  <a:cubicBezTo>
                    <a:pt x="10880" y="43200"/>
                    <a:pt x="1914" y="35684"/>
                    <a:pt x="86" y="25370"/>
                  </a:cubicBezTo>
                </a:path>
                <a:path w="42955" h="43200" stroke="0" extrusionOk="0">
                  <a:moveTo>
                    <a:pt x="-1" y="18360"/>
                  </a:moveTo>
                  <a:cubicBezTo>
                    <a:pt x="1600" y="7803"/>
                    <a:pt x="10676" y="-1"/>
                    <a:pt x="21355" y="0"/>
                  </a:cubicBezTo>
                  <a:cubicBezTo>
                    <a:pt x="33284" y="0"/>
                    <a:pt x="42955" y="9670"/>
                    <a:pt x="42955" y="21600"/>
                  </a:cubicBezTo>
                  <a:cubicBezTo>
                    <a:pt x="42955" y="33529"/>
                    <a:pt x="33284" y="43200"/>
                    <a:pt x="21355" y="43200"/>
                  </a:cubicBezTo>
                  <a:cubicBezTo>
                    <a:pt x="10880" y="43200"/>
                    <a:pt x="1914" y="35684"/>
                    <a:pt x="86" y="25370"/>
                  </a:cubicBezTo>
                  <a:lnTo>
                    <a:pt x="21355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10800000"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Line 538"/>
            <p:cNvSpPr>
              <a:spLocks noChangeAspect="1" noChangeShapeType="1"/>
            </p:cNvSpPr>
            <p:nvPr/>
          </p:nvSpPr>
          <p:spPr bwMode="auto">
            <a:xfrm>
              <a:off x="4038544" y="1949327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539"/>
            <p:cNvSpPr>
              <a:spLocks noChangeAspect="1" noChangeShapeType="1"/>
            </p:cNvSpPr>
            <p:nvPr/>
          </p:nvSpPr>
          <p:spPr bwMode="auto">
            <a:xfrm>
              <a:off x="4038544" y="1983624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540"/>
            <p:cNvSpPr>
              <a:spLocks noChangeAspect="1" noChangeShapeType="1"/>
            </p:cNvSpPr>
            <p:nvPr/>
          </p:nvSpPr>
          <p:spPr bwMode="auto">
            <a:xfrm>
              <a:off x="4038544" y="2019028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541"/>
            <p:cNvSpPr>
              <a:spLocks noChangeAspect="1" noChangeShapeType="1"/>
            </p:cNvSpPr>
            <p:nvPr/>
          </p:nvSpPr>
          <p:spPr bwMode="auto">
            <a:xfrm>
              <a:off x="4038544" y="205332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542"/>
            <p:cNvSpPr>
              <a:spLocks noChangeAspect="1" noChangeShapeType="1"/>
            </p:cNvSpPr>
            <p:nvPr/>
          </p:nvSpPr>
          <p:spPr bwMode="auto">
            <a:xfrm>
              <a:off x="4038544" y="2088728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43"/>
            <p:cNvSpPr>
              <a:spLocks noChangeAspect="1" noChangeShapeType="1"/>
            </p:cNvSpPr>
            <p:nvPr/>
          </p:nvSpPr>
          <p:spPr bwMode="auto">
            <a:xfrm>
              <a:off x="4038544" y="212302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44"/>
            <p:cNvSpPr>
              <a:spLocks noChangeAspect="1" noChangeShapeType="1"/>
            </p:cNvSpPr>
            <p:nvPr/>
          </p:nvSpPr>
          <p:spPr bwMode="auto">
            <a:xfrm>
              <a:off x="4038544" y="215953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545"/>
            <p:cNvSpPr>
              <a:spLocks noChangeAspect="1" noChangeShapeType="1"/>
            </p:cNvSpPr>
            <p:nvPr/>
          </p:nvSpPr>
          <p:spPr bwMode="auto">
            <a:xfrm>
              <a:off x="4038544" y="2192726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46"/>
            <p:cNvSpPr>
              <a:spLocks noChangeAspect="1" noChangeShapeType="1"/>
            </p:cNvSpPr>
            <p:nvPr/>
          </p:nvSpPr>
          <p:spPr bwMode="auto">
            <a:xfrm>
              <a:off x="4038544" y="2228129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47"/>
            <p:cNvSpPr>
              <a:spLocks noChangeAspect="1" noChangeShapeType="1"/>
            </p:cNvSpPr>
            <p:nvPr/>
          </p:nvSpPr>
          <p:spPr bwMode="auto">
            <a:xfrm>
              <a:off x="4105598" y="1947115"/>
              <a:ext cx="0" cy="283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48"/>
            <p:cNvSpPr>
              <a:spLocks noChangeAspect="1"/>
            </p:cNvSpPr>
            <p:nvPr/>
          </p:nvSpPr>
          <p:spPr bwMode="auto">
            <a:xfrm>
              <a:off x="4105598" y="2228129"/>
              <a:ext cx="38445" cy="24340"/>
            </a:xfrm>
            <a:custGeom>
              <a:avLst/>
              <a:gdLst>
                <a:gd name="T0" fmla="*/ 0 w 288"/>
                <a:gd name="T1" fmla="*/ 0 h 160"/>
                <a:gd name="T2" fmla="*/ 0 w 288"/>
                <a:gd name="T3" fmla="*/ 0 h 160"/>
                <a:gd name="T4" fmla="*/ 0 w 288"/>
                <a:gd name="T5" fmla="*/ 0 h 160"/>
                <a:gd name="T6" fmla="*/ 0 60000 65536"/>
                <a:gd name="T7" fmla="*/ 0 60000 65536"/>
                <a:gd name="T8" fmla="*/ 0 60000 65536"/>
                <a:gd name="T9" fmla="*/ 0 w 288"/>
                <a:gd name="T10" fmla="*/ 0 h 160"/>
                <a:gd name="T11" fmla="*/ 288 w 28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60">
                  <a:moveTo>
                    <a:pt x="0" y="0"/>
                  </a:moveTo>
                  <a:cubicBezTo>
                    <a:pt x="48" y="64"/>
                    <a:pt x="96" y="128"/>
                    <a:pt x="144" y="144"/>
                  </a:cubicBezTo>
                  <a:cubicBezTo>
                    <a:pt x="192" y="160"/>
                    <a:pt x="240" y="128"/>
                    <a:pt x="288" y="96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Freeform 549"/>
            <p:cNvSpPr>
              <a:spLocks noChangeAspect="1"/>
            </p:cNvSpPr>
            <p:nvPr/>
          </p:nvSpPr>
          <p:spPr bwMode="auto">
            <a:xfrm>
              <a:off x="3942879" y="2228129"/>
              <a:ext cx="95664" cy="43148"/>
            </a:xfrm>
            <a:custGeom>
              <a:avLst/>
              <a:gdLst>
                <a:gd name="T0" fmla="*/ 2 w 432"/>
                <a:gd name="T1" fmla="*/ 0 h 160"/>
                <a:gd name="T2" fmla="*/ 1 w 432"/>
                <a:gd name="T3" fmla="*/ 0 h 160"/>
                <a:gd name="T4" fmla="*/ 0 w 432"/>
                <a:gd name="T5" fmla="*/ 0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432" y="0"/>
                  </a:moveTo>
                  <a:cubicBezTo>
                    <a:pt x="348" y="64"/>
                    <a:pt x="264" y="128"/>
                    <a:pt x="192" y="144"/>
                  </a:cubicBezTo>
                  <a:cubicBezTo>
                    <a:pt x="120" y="160"/>
                    <a:pt x="60" y="128"/>
                    <a:pt x="0" y="96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49805" y="3963027"/>
            <a:ext cx="616611" cy="271721"/>
            <a:chOff x="6503587" y="3449352"/>
            <a:chExt cx="616611" cy="271721"/>
          </a:xfrm>
        </p:grpSpPr>
        <p:sp>
          <p:nvSpPr>
            <p:cNvPr id="25" name="Oval 24"/>
            <p:cNvSpPr/>
            <p:nvPr/>
          </p:nvSpPr>
          <p:spPr>
            <a:xfrm>
              <a:off x="6503587" y="3459552"/>
              <a:ext cx="526805" cy="2615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43088" y="3449352"/>
              <a:ext cx="577110" cy="2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RBP</a:t>
              </a:r>
              <a:endParaRPr lang="en-US" sz="1400" dirty="0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1630293" y="3806180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50" y="3837575"/>
            <a:ext cx="17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ingle binding reaction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357" y="5100244"/>
            <a:ext cx="17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dentification of bound RNA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2009549" y="3418983"/>
            <a:ext cx="227748" cy="387197"/>
          </a:xfrm>
          <a:prstGeom prst="down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2487" t="68984" r="81217" b="6243"/>
          <a:stretch/>
        </p:blipFill>
        <p:spPr>
          <a:xfrm>
            <a:off x="1642276" y="5176983"/>
            <a:ext cx="1438430" cy="1033946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>
            <a:off x="2051216" y="4665936"/>
            <a:ext cx="227748" cy="387197"/>
          </a:xfrm>
          <a:prstGeom prst="down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Hilal</dc:creator>
  <cp:lastModifiedBy>Hilal</cp:lastModifiedBy>
  <cp:revision>2</cp:revision>
  <dcterms:created xsi:type="dcterms:W3CDTF">2015-08-25T19:38:54Z</dcterms:created>
  <dcterms:modified xsi:type="dcterms:W3CDTF">2015-08-25T19:50:41Z</dcterms:modified>
</cp:coreProperties>
</file>