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112EBD"/>
    <a:srgbClr val="2DBF0B"/>
    <a:srgbClr val="A73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1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2E78-0A8F-4CB1-A46A-C1E0A4715F3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960E-41D8-4DFB-9408-FB616A4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838200"/>
            <a:ext cx="8153400" cy="5715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64673" y="1676400"/>
            <a:ext cx="4038600" cy="4038600"/>
          </a:xfrm>
          <a:prstGeom prst="ellipse">
            <a:avLst/>
          </a:prstGeom>
          <a:solidFill>
            <a:srgbClr val="2DBF0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2977464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191000" y="2209800"/>
            <a:ext cx="2971800" cy="2971800"/>
          </a:xfrm>
          <a:prstGeom prst="ellipse">
            <a:avLst/>
          </a:prstGeom>
          <a:solidFill>
            <a:srgbClr val="112EBD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11586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5280" y="3429000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232713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447800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gPARCLIP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34789" y="1752600"/>
            <a:ext cx="2418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CLIP-supported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8816" y="5867400"/>
            <a:ext cx="3890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 RBP sites: 1563694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45738" y="341899"/>
            <a:ext cx="798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total number of RBP binding sites defined by </a:t>
            </a:r>
            <a:r>
              <a:rPr lang="en-US" sz="2400" dirty="0" err="1" smtClean="0"/>
              <a:t>RNAcompete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8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Saber</dc:creator>
  <cp:lastModifiedBy>Saber</cp:lastModifiedBy>
  <cp:revision>9</cp:revision>
  <dcterms:created xsi:type="dcterms:W3CDTF">2015-08-24T13:00:51Z</dcterms:created>
  <dcterms:modified xsi:type="dcterms:W3CDTF">2015-08-30T16:09:14Z</dcterms:modified>
</cp:coreProperties>
</file>