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1F7F1E-4CA3-491C-971E-AEE83BA16969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F6025C-7A30-47FC-87EA-8CE30DDA6F9A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teel_fault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Steel Faults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AWS  Full Stack Project</a:t>
            </a:r>
          </a:p>
          <a:p>
            <a:r>
              <a:rPr lang="en-GB" dirty="0" smtClean="0"/>
              <a:t>AI Camp</a:t>
            </a:r>
          </a:p>
          <a:p>
            <a:r>
              <a:rPr lang="en-GB" dirty="0" err="1" smtClean="0"/>
              <a:t>Amita</a:t>
            </a:r>
            <a:r>
              <a:rPr lang="en-GB" dirty="0" smtClean="0"/>
              <a:t> Panesar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the </a:t>
            </a:r>
            <a:r>
              <a:rPr lang="en-GB" dirty="0" err="1" smtClean="0"/>
              <a:t>Hyperparameters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545" y="1935163"/>
            <a:ext cx="467090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Lamda</a:t>
            </a:r>
            <a:r>
              <a:rPr lang="en-GB" dirty="0" smtClean="0"/>
              <a:t> to test sample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381" y="1935163"/>
            <a:ext cx="802923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API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67251"/>
            <a:ext cx="8229600" cy="332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Trigger the API using POSTMAN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64908"/>
            <a:ext cx="8229600" cy="172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NEXT CHALLENGE IS TO EVALUATE </a:t>
            </a:r>
            <a:br>
              <a:rPr lang="en-GB" dirty="0" smtClean="0"/>
            </a:b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8172400" cy="244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The industry that I work in specialises in engineering and component manufacturing.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Effective </a:t>
            </a:r>
            <a:r>
              <a:rPr lang="en-GB" dirty="0" smtClean="0"/>
              <a:t>Fault Diagnosis (FD) has a major importance to reduce production cost and enhance quality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From quality-data available what can be done</a:t>
            </a:r>
          </a:p>
          <a:p>
            <a:pPr>
              <a:buNone/>
            </a:pPr>
            <a:r>
              <a:rPr lang="en-GB" dirty="0" smtClean="0"/>
              <a:t>To improve </a:t>
            </a:r>
            <a:r>
              <a:rPr lang="en-GB" dirty="0" smtClean="0"/>
              <a:t>process and product </a:t>
            </a:r>
            <a:r>
              <a:rPr lang="en-GB" dirty="0" smtClean="0"/>
              <a:t>quality?</a:t>
            </a:r>
            <a:endParaRPr lang="en-GB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a model to predict faults for the provided measurements of the Steel plate </a:t>
            </a:r>
            <a:r>
              <a:rPr lang="en-US" dirty="0" smtClean="0"/>
              <a:t>samples</a:t>
            </a:r>
            <a:r>
              <a:rPr lang="en-US" dirty="0" smtClean="0"/>
              <a:t> </a:t>
            </a:r>
            <a:r>
              <a:rPr lang="en-US" dirty="0" smtClean="0"/>
              <a:t>in AWS tool.</a:t>
            </a:r>
          </a:p>
          <a:p>
            <a:endParaRPr lang="en-US" dirty="0" smtClean="0"/>
          </a:p>
          <a:p>
            <a:r>
              <a:rPr lang="en-GB" dirty="0" smtClean="0"/>
              <a:t>To </a:t>
            </a:r>
            <a:r>
              <a:rPr lang="en-GB" dirty="0" smtClean="0"/>
              <a:t>classify steel plates fault into 7 different </a:t>
            </a:r>
            <a:r>
              <a:rPr lang="en-GB" dirty="0" smtClean="0"/>
              <a:t>fault classifications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The goal </a:t>
            </a:r>
            <a:r>
              <a:rPr lang="en-GB" dirty="0" smtClean="0"/>
              <a:t>is to </a:t>
            </a:r>
            <a:r>
              <a:rPr lang="en-GB" dirty="0" smtClean="0"/>
              <a:t>train machine </a:t>
            </a:r>
            <a:r>
              <a:rPr lang="en-GB" dirty="0" smtClean="0"/>
              <a:t>learning </a:t>
            </a:r>
            <a:r>
              <a:rPr lang="en-GB" dirty="0" smtClean="0"/>
              <a:t>for automatic pattern recognition.</a:t>
            </a:r>
          </a:p>
          <a:p>
            <a:pPr>
              <a:buNone/>
            </a:pPr>
            <a:endParaRPr lang="en-GB" dirty="0" smtClean="0"/>
          </a:p>
          <a:p>
            <a:r>
              <a:rPr lang="en-US" dirty="0" smtClean="0"/>
              <a:t>Evaluate Metrics </a:t>
            </a:r>
            <a:r>
              <a:rPr lang="en-US" dirty="0" smtClean="0"/>
              <a:t>for Judging the models used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Dataset: Steel 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 </a:t>
            </a:r>
            <a:r>
              <a:rPr lang="en-GB" b="1" dirty="0" smtClean="0"/>
              <a:t>dataset</a:t>
            </a:r>
            <a:r>
              <a:rPr lang="en-GB" dirty="0" smtClean="0"/>
              <a:t> comes from research by </a:t>
            </a:r>
            <a:r>
              <a:rPr lang="en-GB" dirty="0" err="1" smtClean="0"/>
              <a:t>Semeion</a:t>
            </a:r>
            <a:r>
              <a:rPr lang="en-GB" dirty="0" smtClean="0"/>
              <a:t>, Research </a:t>
            </a:r>
            <a:r>
              <a:rPr lang="en-GB" dirty="0" smtClean="0"/>
              <a:t>Centre </a:t>
            </a:r>
            <a:r>
              <a:rPr lang="en-GB" dirty="0" smtClean="0"/>
              <a:t>of Sciences of Communication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Downloaded from the UCI Machine Learning Repository.</a:t>
            </a:r>
          </a:p>
          <a:p>
            <a:endParaRPr lang="en-GB" dirty="0" smtClean="0"/>
          </a:p>
          <a:p>
            <a:r>
              <a:rPr lang="en-GB" dirty="0" smtClean="0"/>
              <a:t>All numerical </a:t>
            </a:r>
            <a:r>
              <a:rPr lang="en-GB" dirty="0" smtClean="0"/>
              <a:t>values</a:t>
            </a:r>
          </a:p>
          <a:p>
            <a:endParaRPr lang="en-GB" dirty="0" smtClean="0"/>
          </a:p>
          <a:p>
            <a:r>
              <a:rPr lang="en-GB" dirty="0" smtClean="0"/>
              <a:t>1941 </a:t>
            </a:r>
            <a:r>
              <a:rPr lang="en-GB" dirty="0" smtClean="0"/>
              <a:t>Sample size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0:27 </a:t>
            </a:r>
            <a:r>
              <a:rPr lang="en-GB" dirty="0" smtClean="0"/>
              <a:t>Independent variables</a:t>
            </a:r>
          </a:p>
          <a:p>
            <a:r>
              <a:rPr lang="en-GB" dirty="0" smtClean="0"/>
              <a:t>7 </a:t>
            </a:r>
            <a:r>
              <a:rPr lang="en-GB" dirty="0" smtClean="0"/>
              <a:t>Multi-classification attributes as the labels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Data set here</a:t>
            </a:r>
          </a:p>
          <a:p>
            <a:pPr>
              <a:buNone/>
            </a:pPr>
            <a:r>
              <a:rPr lang="en-GB" dirty="0" smtClean="0">
                <a:hlinkClick r:id="rId2" action="ppaction://hlinkfile"/>
              </a:rPr>
              <a:t>steel_faults.csv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labels snapshot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512" y="2748756"/>
            <a:ext cx="39909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3725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To make the Steel Faults dataset acceptable in Amazon </a:t>
            </a:r>
            <a:r>
              <a:rPr lang="en-GB" dirty="0" err="1" smtClean="0"/>
              <a:t>Sagemaker</a:t>
            </a:r>
            <a:r>
              <a:rPr lang="en-GB" dirty="0" smtClean="0"/>
              <a:t> I needed to in Python:</a:t>
            </a:r>
          </a:p>
          <a:p>
            <a:r>
              <a:rPr lang="en-GB" dirty="0" smtClean="0"/>
              <a:t>Encode the target labelling from 7 columns into 1.</a:t>
            </a:r>
          </a:p>
          <a:p>
            <a:r>
              <a:rPr lang="en-GB" dirty="0" smtClean="0"/>
              <a:t>Move the target feature to the front</a:t>
            </a:r>
          </a:p>
          <a:p>
            <a:r>
              <a:rPr lang="en-GB" dirty="0" smtClean="0"/>
              <a:t>Remove the Header</a:t>
            </a:r>
          </a:p>
          <a:p>
            <a:r>
              <a:rPr lang="en-GB" dirty="0" smtClean="0"/>
              <a:t>Train sample data as output (</a:t>
            </a:r>
            <a:r>
              <a:rPr lang="en-GB" dirty="0" err="1" smtClean="0"/>
              <a:t>Steel_faults_train</a:t>
            </a:r>
            <a:r>
              <a:rPr lang="en-GB" dirty="0" smtClean="0"/>
              <a:t>)</a:t>
            </a:r>
          </a:p>
          <a:p>
            <a:r>
              <a:rPr lang="en-GB" dirty="0" smtClean="0"/>
              <a:t>Test sample for validation as output </a:t>
            </a:r>
            <a:r>
              <a:rPr lang="en-GB" dirty="0" smtClean="0"/>
              <a:t>(</a:t>
            </a:r>
            <a:r>
              <a:rPr lang="en-GB" dirty="0" err="1" smtClean="0"/>
              <a:t>Steel_faults_test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514432"/>
          </a:xfrm>
        </p:spPr>
        <p:txBody>
          <a:bodyPr>
            <a:normAutofit fontScale="90000"/>
          </a:bodyPr>
          <a:lstStyle/>
          <a:p>
            <a:r>
              <a:rPr lang="en-GB" b="1" cap="all" dirty="0" smtClean="0"/>
              <a:t/>
            </a:r>
            <a:br>
              <a:rPr lang="en-GB" b="1" cap="all" dirty="0" smtClean="0"/>
            </a:br>
            <a:r>
              <a:rPr lang="en-GB" b="1" cap="all" dirty="0" smtClean="0"/>
              <a:t/>
            </a:r>
            <a:br>
              <a:rPr lang="en-GB" b="1" cap="all" dirty="0" smtClean="0"/>
            </a:br>
            <a:r>
              <a:rPr lang="en-GB" b="1" cap="all" dirty="0" smtClean="0"/>
              <a:t/>
            </a:r>
            <a:br>
              <a:rPr lang="en-GB" b="1" cap="all" dirty="0" smtClean="0"/>
            </a:br>
            <a:r>
              <a:rPr lang="en-GB" b="1" cap="all" dirty="0" smtClean="0"/>
              <a:t/>
            </a:r>
            <a:br>
              <a:rPr lang="en-GB" b="1" cap="all" dirty="0" smtClean="0"/>
            </a:br>
            <a:r>
              <a:rPr lang="en-GB" cap="all" dirty="0" smtClean="0"/>
              <a:t/>
            </a:r>
            <a:br>
              <a:rPr lang="en-GB" cap="all" dirty="0" smtClean="0"/>
            </a:br>
            <a:r>
              <a:rPr lang="en-GB" b="1" cap="all" dirty="0" smtClean="0"/>
              <a:t> Define the path to store data s3-  </a:t>
            </a:r>
            <a:r>
              <a:rPr lang="en-GB" b="1" cap="all" dirty="0" err="1" smtClean="0"/>
              <a:t>aws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92058"/>
            <a:ext cx="8229600" cy="87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 smtClean="0"/>
              <a:t/>
            </a:r>
            <a:br>
              <a:rPr lang="en-GB" cap="all" dirty="0" smtClean="0"/>
            </a:br>
            <a:r>
              <a:rPr lang="en-GB" b="1" cap="all" dirty="0" smtClean="0"/>
              <a:t> SUBMIT THE TRAINING </a:t>
            </a:r>
            <a:r>
              <a:rPr lang="en-GB" b="1" cap="all" dirty="0" smtClean="0"/>
              <a:t>JOB using </a:t>
            </a:r>
            <a:r>
              <a:rPr lang="en-GB" b="1" cap="all" dirty="0" err="1" smtClean="0"/>
              <a:t>XGBoost</a:t>
            </a:r>
            <a:r>
              <a:rPr lang="en-GB" b="1" cap="all" dirty="0" smtClean="0"/>
              <a:t> </a:t>
            </a:r>
            <a:r>
              <a:rPr lang="en-GB" b="1" cap="all" dirty="0" err="1" smtClean="0"/>
              <a:t>mODEL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01929"/>
            <a:ext cx="8229600" cy="16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201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Steel Faults</vt:lpstr>
      <vt:lpstr>Problem Statement</vt:lpstr>
      <vt:lpstr>Project Objective</vt:lpstr>
      <vt:lpstr>Dataset: Steel Faults</vt:lpstr>
      <vt:lpstr>Dataset Features </vt:lpstr>
      <vt:lpstr>Classification labels snapshot</vt:lpstr>
      <vt:lpstr>Feature Engineering</vt:lpstr>
      <vt:lpstr>      Define the path to store data s3-  aws</vt:lpstr>
      <vt:lpstr>  SUBMIT THE TRAINING JOB using XGBoost mODEL</vt:lpstr>
      <vt:lpstr>Define the Hyperparameters</vt:lpstr>
      <vt:lpstr>Use Lamda to test sample</vt:lpstr>
      <vt:lpstr>Create API</vt:lpstr>
      <vt:lpstr>Trigger the API using POSTMAN</vt:lpstr>
      <vt:lpstr>    NEXT CHALLENGE IS TO EVALUATE  MODEL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Faults</dc:title>
  <dc:creator>Romy Panesar</dc:creator>
  <cp:lastModifiedBy>Romy Panesar</cp:lastModifiedBy>
  <cp:revision>18</cp:revision>
  <dcterms:created xsi:type="dcterms:W3CDTF">2020-08-27T18:29:50Z</dcterms:created>
  <dcterms:modified xsi:type="dcterms:W3CDTF">2020-08-27T20:41:25Z</dcterms:modified>
</cp:coreProperties>
</file>