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F71E0C-10FE-420C-93A2-51A73A4B6DAE}">
          <p14:sldIdLst>
            <p14:sldId id="256"/>
            <p14:sldId id="257"/>
            <p14:sldId id="258"/>
          </p14:sldIdLst>
        </p14:section>
        <p14:section name="Untitled Section" id="{9500D0D7-818E-43D9-817D-7AC736D209F9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5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CFFC353-A85C-4564-9BEF-9028B334A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39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4BE9-A957-4A77-8FBC-EB705A20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0846" y="1352277"/>
            <a:ext cx="46334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cap="none" spc="0" dirty="0">
                <a:solidFill>
                  <a:schemeClr val="tx1"/>
                </a:solidFill>
              </a:rPr>
              <a:t>Hotel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B1D6E-643B-416B-893B-94EA9826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0845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Created by: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Ami Purohit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</a:rPr>
              <a:t>Kalpesh Patel</a:t>
            </a:r>
          </a:p>
          <a:p>
            <a:pPr>
              <a:spcAft>
                <a:spcPts val="600"/>
              </a:spcAft>
            </a:pPr>
            <a:r>
              <a:rPr lang="en-US" sz="3200" b="1" dirty="0" err="1">
                <a:solidFill>
                  <a:schemeClr val="tx1"/>
                </a:solidFill>
              </a:rPr>
              <a:t>Miral</a:t>
            </a:r>
            <a:r>
              <a:rPr lang="en-US" sz="3200" b="1" dirty="0">
                <a:solidFill>
                  <a:schemeClr val="tx1"/>
                </a:solidFill>
              </a:rPr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833193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8EC0D-B0FB-4154-AD61-DAEDE60F3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809244"/>
            <a:ext cx="9678368" cy="76429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err="1"/>
              <a:t>Uml</a:t>
            </a:r>
            <a:r>
              <a:rPr lang="en-US" sz="66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9CE00-6E66-44A3-896C-998A01A4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1573540"/>
            <a:ext cx="9678367" cy="39317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0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A90-7162-4E6D-846C-B44F64FD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040836"/>
            <a:ext cx="8933796" cy="661196"/>
          </a:xfrm>
        </p:spPr>
        <p:txBody>
          <a:bodyPr>
            <a:normAutofit/>
          </a:bodyPr>
          <a:lstStyle/>
          <a:p>
            <a:r>
              <a:rPr lang="en-US" sz="1800" dirty="0"/>
              <a:t>Major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EA59C-09BA-417A-95A1-6FB429BD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702032"/>
            <a:ext cx="8936846" cy="243723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Implementation of Interface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Implementation of Abstract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Working with </a:t>
            </a:r>
            <a:r>
              <a:rPr lang="en-US" sz="2400" dirty="0" err="1"/>
              <a:t>inhertance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Using text I/O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ArrayList</a:t>
            </a:r>
            <a:r>
              <a:rPr lang="en-US" sz="2400" dirty="0"/>
              <a:t>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Working with Exception Handling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DA51F-C2D7-4EE7-AFFB-6DF432DD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670648"/>
          </a:xfrm>
        </p:spPr>
        <p:txBody>
          <a:bodyPr>
            <a:normAutofit/>
          </a:bodyPr>
          <a:lstStyle/>
          <a:p>
            <a:r>
              <a:rPr lang="en-US" sz="2000" dirty="0"/>
              <a:t>Future Modification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A7E4B8-080A-4703-8CBC-FAF4F983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915478"/>
            <a:ext cx="8936846" cy="2223785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Add database connection.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Add GUI option.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Log Employee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Create more search option.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Can add more validation option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094FEB-6A51-4333-A52C-2F6B797C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936775"/>
            <a:ext cx="6202238" cy="49813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F16C-67CD-41DF-853A-DF707EE2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9"/>
            <a:ext cx="2978281" cy="9922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Retrieving data from  csv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F1F91-A70D-45D0-81B0-C1EDB6C5C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2551993"/>
            <a:ext cx="2978282" cy="3019857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Retreveing</a:t>
            </a:r>
            <a:r>
              <a:rPr lang="en-US" sz="2000" dirty="0">
                <a:solidFill>
                  <a:schemeClr val="bg1"/>
                </a:solidFill>
              </a:rPr>
              <a:t> record from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 record to system </a:t>
            </a:r>
            <a:r>
              <a:rPr lang="en-US" sz="2000" dirty="0" err="1">
                <a:solidFill>
                  <a:schemeClr val="bg1"/>
                </a:solidFill>
              </a:rPr>
              <a:t>ArrayList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Copy app records to temp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Rename csv file to old csv file for reference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Rename temp file as new </a:t>
            </a:r>
            <a:r>
              <a:rPr lang="en-US" sz="2000" dirty="0" err="1">
                <a:solidFill>
                  <a:schemeClr val="bg1"/>
                </a:solidFill>
              </a:rPr>
              <a:t>csvFile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8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4164-86BC-4A2B-9D7E-1D3EA871F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2285-A7B9-4C63-8B46-DFE516C89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25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593235"/>
      </a:dk2>
      <a:lt2>
        <a:srgbClr val="E3E2E8"/>
      </a:lt2>
      <a:accent1>
        <a:srgbClr val="C1C696"/>
      </a:accent1>
      <a:accent2>
        <a:srgbClr val="BAA87F"/>
      </a:accent2>
      <a:accent3>
        <a:srgbClr val="C6A496"/>
      </a:accent3>
      <a:accent4>
        <a:srgbClr val="BA7F87"/>
      </a:accent4>
      <a:accent5>
        <a:srgbClr val="C696B1"/>
      </a:accent5>
      <a:accent6>
        <a:srgbClr val="BA7FB8"/>
      </a:accent6>
      <a:hlink>
        <a:srgbClr val="443E74"/>
      </a:hlink>
      <a:folHlink>
        <a:srgbClr val="4C4C4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SavonVTI</vt:lpstr>
      <vt:lpstr>Hotel booking System</vt:lpstr>
      <vt:lpstr>Uml </vt:lpstr>
      <vt:lpstr>Major functionality</vt:lpstr>
      <vt:lpstr>Future Modification</vt:lpstr>
      <vt:lpstr>Retrieving data from  csv file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Dharik Purohit</dc:creator>
  <cp:lastModifiedBy>Dharik Purohit</cp:lastModifiedBy>
  <cp:revision>3</cp:revision>
  <dcterms:created xsi:type="dcterms:W3CDTF">2019-07-08T16:05:43Z</dcterms:created>
  <dcterms:modified xsi:type="dcterms:W3CDTF">2019-07-08T16:21:48Z</dcterms:modified>
</cp:coreProperties>
</file>