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F931-36F4-417A-BFD6-6B902370C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278148" cy="1373070"/>
          </a:xfrm>
        </p:spPr>
        <p:txBody>
          <a:bodyPr/>
          <a:lstStyle/>
          <a:p>
            <a:r>
              <a:rPr lang="en-US" sz="4800" dirty="0"/>
              <a:t>Happy bobby clown school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FD4C1-993F-498F-8F99-FAC91FF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278148" cy="1821231"/>
          </a:xfrm>
        </p:spPr>
        <p:txBody>
          <a:bodyPr>
            <a:normAutofit/>
          </a:bodyPr>
          <a:lstStyle/>
          <a:p>
            <a:r>
              <a:rPr lang="en-US" b="1" dirty="0"/>
              <a:t>Ami purohit</a:t>
            </a:r>
          </a:p>
          <a:p>
            <a:r>
              <a:rPr lang="en-US" b="1" dirty="0"/>
              <a:t>Kalpesh </a:t>
            </a:r>
            <a:r>
              <a:rPr lang="en-US" b="1" dirty="0" err="1"/>
              <a:t>patel</a:t>
            </a:r>
            <a:endParaRPr lang="en-US" b="1" dirty="0"/>
          </a:p>
          <a:p>
            <a:r>
              <a:rPr lang="en-US" b="1" dirty="0"/>
              <a:t>Michael </a:t>
            </a:r>
            <a:r>
              <a:rPr lang="en-US" b="1" dirty="0" err="1"/>
              <a:t>Lishaa</a:t>
            </a:r>
            <a:endParaRPr lang="en-US" b="1" dirty="0"/>
          </a:p>
          <a:p>
            <a:r>
              <a:rPr lang="en-US" b="1" dirty="0"/>
              <a:t>Denys Melnyk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ont selection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244185"/>
            <a:ext cx="5404595" cy="38822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948" y="2244184"/>
            <a:ext cx="4897295" cy="388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4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selection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5346" y="2543695"/>
            <a:ext cx="339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Gradient: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8" t="12694" r="20122" b="48958"/>
          <a:stretch/>
        </p:blipFill>
        <p:spPr>
          <a:xfrm>
            <a:off x="2344187" y="2202873"/>
            <a:ext cx="5993477" cy="24106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21724" y="5012575"/>
            <a:ext cx="1679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Black:#000</a:t>
            </a:r>
          </a:p>
          <a:p>
            <a:r>
              <a:rPr lang="en-US" dirty="0" smtClean="0"/>
              <a:t>white:#</a:t>
            </a:r>
            <a:r>
              <a:rPr lang="en-US" dirty="0" err="1" smtClean="0"/>
              <a:t>fff</a:t>
            </a:r>
            <a:endParaRPr lang="en-US" dirty="0" smtClean="0"/>
          </a:p>
          <a:p>
            <a:r>
              <a:rPr lang="en-US" dirty="0"/>
              <a:t>color:#</a:t>
            </a:r>
            <a:r>
              <a:rPr lang="en-US" dirty="0" smtClean="0"/>
              <a:t>632c02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8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 smtClean="0"/>
              <a:t>requirements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0321" y="2211186"/>
            <a:ext cx="95596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meeting notes done on August 18, 2019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smtClean="0"/>
              <a:t>A </a:t>
            </a:r>
            <a:r>
              <a:rPr lang="en-US" dirty="0"/>
              <a:t>website for school that is specialized in </a:t>
            </a:r>
            <a:r>
              <a:rPr lang="en-US" dirty="0" smtClean="0"/>
              <a:t>training for Clown </a:t>
            </a:r>
            <a:r>
              <a:rPr lang="en-US" dirty="0"/>
              <a:t>careers.  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smtClean="0"/>
              <a:t>website </a:t>
            </a:r>
            <a:r>
              <a:rPr lang="en-US" dirty="0"/>
              <a:t>should be fun looking and bright colors.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Informative about school programs.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Should be usable on mobile devices as well as computer screen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4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smtClean="0"/>
              <a:t>analysis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629" y="2094808"/>
            <a:ext cx="989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smtClean="0"/>
              <a:t>We </a:t>
            </a:r>
            <a:r>
              <a:rPr lang="en-US" dirty="0"/>
              <a:t>decided to put first priority for Mobile devices and expand it to adapt computer screen.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We decided to use bootstrap and font awesome for our project.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After first draft we will present the project to client.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3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11FF-A8AD-46C5-8BEE-1D0DACFC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86339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575</TotalTime>
  <Words>123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</vt:lpstr>
      <vt:lpstr>Berlin</vt:lpstr>
      <vt:lpstr>Happy bobby clown school</vt:lpstr>
      <vt:lpstr> Font selection</vt:lpstr>
      <vt:lpstr>Color selection</vt:lpstr>
      <vt:lpstr>Client requirements </vt:lpstr>
      <vt:lpstr>Team analysis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bobby clown school</dc:title>
  <dc:creator>Nimesh Purohit</dc:creator>
  <cp:lastModifiedBy>Ami Nimesh Purohit</cp:lastModifiedBy>
  <cp:revision>17</cp:revision>
  <dcterms:created xsi:type="dcterms:W3CDTF">2019-08-22T02:54:48Z</dcterms:created>
  <dcterms:modified xsi:type="dcterms:W3CDTF">2019-08-22T18:54:12Z</dcterms:modified>
</cp:coreProperties>
</file>