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398300" y="53878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39913" y="34988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r>
              <a:rPr lang="en"/>
              <a:t> Albina Frolova</a:t>
            </a:r>
            <a:endParaRPr b="1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425" y="1158188"/>
            <a:ext cx="2827125" cy="28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292825" y="1480150"/>
            <a:ext cx="53394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web page that will sell a variety of shoes made by famous designers.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Market will be focused mostly on shoes for women.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Enormous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expansion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of fashion industry not only in big cities such as New York, Paris, and Milan, but also in small cities like Houston where I came from.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variety of a payment options.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00" y="1124550"/>
            <a:ext cx="3206976" cy="32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4" name="Google Shape;74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617300" y="687400"/>
            <a:ext cx="3986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Business Problems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 Saving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 more lines and traffic stresses.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Weather Conditions &amp; Holidays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 more cancelling your shopping days due to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unpredictable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conditions.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Store’s Lack of Assortiment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Get the best deals you can.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83100" y="712150"/>
            <a:ext cx="62436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Success </a:t>
            </a:r>
            <a:r>
              <a:rPr lang="en">
                <a:solidFill>
                  <a:schemeClr val="accent5"/>
                </a:solidFill>
              </a:rPr>
              <a:t>Criteria.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Great future scope.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 shopping is easy to maintain, ready to run, scalable, affordable, and reliable cost saving tool suited for small, medium, and large shopping complex and shopping malls.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proposed system can be used even by naive users, and it won’t require any educational level, experience, and technical expertise in computer field.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going to  be of good use if the user has the good knowledge of how to operate a computer.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6931938" y="2430910"/>
            <a:ext cx="2212138" cy="2712565"/>
            <a:chOff x="6803275" y="395363"/>
            <a:chExt cx="2212138" cy="2712565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4" name="Google Shape;8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6944813" y="684227"/>
              <a:ext cx="2070600" cy="24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FYI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User-friendly software for online shopping.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Website has all the facilities for the customers starting from price enquiries, offers, availability of stock, quality, store details, contacts and ordering the goods.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-1261850" y="1792600"/>
            <a:ext cx="4045800" cy="21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        you!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75" y="281200"/>
            <a:ext cx="5804826" cy="4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