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00B0-F2D5-87BD-A617-F79595601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CBCA3-A03E-BDC2-B031-F50ED5B73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26AA2-1FBA-A7F3-ABF8-1A65AE79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98B0-6011-47B1-B075-2927A373E2B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D585-508F-0A59-4C3E-01C09543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33ADD-F926-06C0-0F1B-F1604DAD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B1A1-3AB7-4841-BAD6-D30A819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5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F4E1-7F7B-1A77-C1BD-FF1BD931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FA8F4-71CC-C963-F732-79514D008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600BA-AB29-D69A-6EF5-D445EAB0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98B0-6011-47B1-B075-2927A373E2B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97E3E-A442-EF0E-ADD1-3908499E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80E9F-A2BB-4B1E-B52B-4F070988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B1A1-3AB7-4841-BAD6-D30A819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4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05C33-4753-8B39-4C95-AF0D959C1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E3D6E-9DED-2DF9-B2B6-85C35F8C7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A512F-61DB-FBBE-5D50-3E23F0F3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98B0-6011-47B1-B075-2927A373E2B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DCF33-2885-8AE4-306C-6E9DC862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CF87E-ADD8-1FC1-DA0C-7A1B5E8A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B1A1-3AB7-4841-BAD6-D30A819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5063-D27C-0931-DD26-57FC1A40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C259E-DF9D-AADB-DF85-A96CDDBA3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C5F2A-DFC6-5AD1-A222-255C28C3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98B0-6011-47B1-B075-2927A373E2B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AAA07-5474-9129-969F-896A2998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9F771-39CF-F65B-53B7-2D797BA2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B1A1-3AB7-4841-BAD6-D30A819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9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DBC6-7B81-86BA-6B52-9B47C2C5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220FE-37AB-5B87-E5A8-61094AF3B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38D43-C4DC-2F7D-0693-DDE1A426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98B0-6011-47B1-B075-2927A373E2B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F3ACD-9C58-62F0-390A-B437E311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E0A67-E631-4AA7-4C46-D749BEC2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B1A1-3AB7-4841-BAD6-D30A819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2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AE0B-98C1-1477-D5DF-CAC4ADBA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F1F15-C14A-999D-C059-9A04BD052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A843A-5FE2-5D17-282B-80234AD27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9234C-5303-E3BF-54EF-7F8C0F01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98B0-6011-47B1-B075-2927A373E2B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0559D-FF59-EEC5-F2E5-933A4584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B05B6-2123-D0A5-656A-84BB55AF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B1A1-3AB7-4841-BAD6-D30A819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2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691E-4174-E01D-FB46-BA2A2C11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708C8-95D5-78EE-62F1-17B0D2B9B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BB682-979C-B207-FAD7-B2645B532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BBA71-F5EB-397C-8ECE-769E77507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1EB29-3A04-89AA-A70C-D18330C13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5DCD6-9A08-F65A-E80B-22030B19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98B0-6011-47B1-B075-2927A373E2B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9C320-52CB-DA10-4C66-055038F8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611675-DE2D-EABC-1CBA-042DC8A7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B1A1-3AB7-4841-BAD6-D30A819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7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CDD3-2452-14F7-45DF-1BAEC052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CDDB1-D47D-DAA9-A3D9-2ACD97DF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98B0-6011-47B1-B075-2927A373E2B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ECFD4-AB7E-31AA-C530-040DE599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3B3BF-0630-48D8-41E3-FA9E4E3D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B1A1-3AB7-4841-BAD6-D30A819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9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BC8D9-149C-FFB1-ABF8-DBDFED03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98B0-6011-47B1-B075-2927A373E2B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80D3F-D268-42A7-87F1-E9210F8E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B2BBD-779E-E114-CA95-1D97C472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B1A1-3AB7-4841-BAD6-D30A819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2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A1E4-562A-709E-F290-602F45E3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0C8F-7EA3-8A25-BE5E-360885A6C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21804-9AB3-CE68-D4CE-2DB9FEF7B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97520-9715-0F02-0BB0-0F839C13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98B0-6011-47B1-B075-2927A373E2B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B1687-F18A-7093-F405-FB12F5A5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24430-B488-8053-CC78-9B073090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B1A1-3AB7-4841-BAD6-D30A819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0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7D6C-6C17-43DB-1A12-817431FC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05475-E3F8-780E-82C5-F6EA907DE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DE449-55BE-679E-D444-D8125FF9E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9B9E4-CAB3-30EF-1F25-DA4C5424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498B0-6011-47B1-B075-2927A373E2B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3A991-DA94-CA02-B4DC-A5396436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0E94F-D25E-1398-EE3A-91C5F605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B1A1-3AB7-4841-BAD6-D30A819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80AA1-4BD8-D41A-9E04-92F08862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5FB50-B1F7-8C0C-EF05-8C57B5721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9E546-0C48-AC4B-A20F-A5B0E5550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98B0-6011-47B1-B075-2927A373E2B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ECAAB-9D33-A0B5-9660-F81BF7385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0A628-ABB7-368D-7B65-B9D899A7B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AB1A1-3AB7-4841-BAD6-D30A8190D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0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41994C-1D5A-7D02-B0D8-F9B39958BA08}"/>
              </a:ext>
            </a:extLst>
          </p:cNvPr>
          <p:cNvSpPr/>
          <p:nvPr/>
        </p:nvSpPr>
        <p:spPr>
          <a:xfrm>
            <a:off x="116732" y="3224179"/>
            <a:ext cx="944218" cy="2853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login</a:t>
            </a:r>
            <a:r>
              <a:rPr lang="en-US" sz="1000" dirty="0"/>
              <a:t> | </a:t>
            </a:r>
            <a:r>
              <a:rPr lang="en-US" sz="1000" dirty="0">
                <a:solidFill>
                  <a:srgbClr val="00B050"/>
                </a:solidFill>
              </a:rPr>
              <a:t>sign up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F22A3-D7AA-413C-9EAD-9808AE9EEA9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060950" y="3366838"/>
            <a:ext cx="316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D1D5498-1EA1-612D-1943-6EC72F4A33B1}"/>
              </a:ext>
            </a:extLst>
          </p:cNvPr>
          <p:cNvSpPr/>
          <p:nvPr/>
        </p:nvSpPr>
        <p:spPr>
          <a:xfrm>
            <a:off x="1377501" y="3224179"/>
            <a:ext cx="1230043" cy="2853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email</a:t>
            </a:r>
            <a:r>
              <a:rPr lang="en-US" sz="1000" dirty="0"/>
              <a:t> | </a:t>
            </a:r>
            <a:r>
              <a:rPr lang="en-US" sz="1000" dirty="0">
                <a:solidFill>
                  <a:srgbClr val="00B050"/>
                </a:solidFill>
              </a:rPr>
              <a:t>phone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F809C8-A369-49F4-E624-DFC53641E841}"/>
              </a:ext>
            </a:extLst>
          </p:cNvPr>
          <p:cNvSpPr/>
          <p:nvPr/>
        </p:nvSpPr>
        <p:spPr>
          <a:xfrm>
            <a:off x="2924095" y="2938862"/>
            <a:ext cx="1253796" cy="2853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B0F0"/>
                </a:solidFill>
              </a:rPr>
              <a:t>email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C55AD2-71B7-8533-2391-78ECAA99B5DA}"/>
              </a:ext>
            </a:extLst>
          </p:cNvPr>
          <p:cNvSpPr/>
          <p:nvPr/>
        </p:nvSpPr>
        <p:spPr>
          <a:xfrm>
            <a:off x="2924095" y="3507362"/>
            <a:ext cx="1253796" cy="2853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B050"/>
                </a:solidFill>
              </a:rPr>
              <a:t>phone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C00D0B5-14FF-64FD-8DCA-5E1024AA8AF5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607544" y="3081521"/>
            <a:ext cx="316551" cy="285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162A8E8-6189-3453-50AE-BBE0FBBBEBCB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607544" y="3366838"/>
            <a:ext cx="316551" cy="2831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15A0D15-7FBC-846C-BA2B-56DE735905B8}"/>
              </a:ext>
            </a:extLst>
          </p:cNvPr>
          <p:cNvSpPr/>
          <p:nvPr/>
        </p:nvSpPr>
        <p:spPr>
          <a:xfrm>
            <a:off x="4494442" y="2151794"/>
            <a:ext cx="1253796" cy="2853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B050"/>
                </a:solidFill>
              </a:rPr>
              <a:t>was</a:t>
            </a:r>
            <a:r>
              <a:rPr lang="en-US" sz="1000" dirty="0"/>
              <a:t> in database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06962-4904-BD05-E7F4-40E573C7E868}"/>
              </a:ext>
            </a:extLst>
          </p:cNvPr>
          <p:cNvSpPr/>
          <p:nvPr/>
        </p:nvSpPr>
        <p:spPr>
          <a:xfrm>
            <a:off x="4494442" y="2653545"/>
            <a:ext cx="1253796" cy="2853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wasn’t</a:t>
            </a:r>
            <a:r>
              <a:rPr lang="en-US" sz="1000" dirty="0"/>
              <a:t> in database</a:t>
            </a:r>
            <a:endParaRPr lang="en-US" sz="1000" dirty="0">
              <a:solidFill>
                <a:srgbClr val="00B050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345647F-9ACA-0F11-134E-EC31C404A94A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4177891" y="2796204"/>
            <a:ext cx="316551" cy="285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241C882-6196-E3FB-BC09-06845BA37DAA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4177891" y="2294453"/>
            <a:ext cx="316551" cy="7870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126F665-5BD5-9640-5E2F-A3FECD672083}"/>
              </a:ext>
            </a:extLst>
          </p:cNvPr>
          <p:cNvSpPr/>
          <p:nvPr/>
        </p:nvSpPr>
        <p:spPr>
          <a:xfrm>
            <a:off x="4494442" y="3792679"/>
            <a:ext cx="1253796" cy="2853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B050"/>
                </a:solidFill>
              </a:rPr>
              <a:t>was</a:t>
            </a:r>
            <a:r>
              <a:rPr lang="en-US" sz="1000" dirty="0"/>
              <a:t> in database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C82294-7230-F554-629A-E21B3EF007EB}"/>
              </a:ext>
            </a:extLst>
          </p:cNvPr>
          <p:cNvSpPr/>
          <p:nvPr/>
        </p:nvSpPr>
        <p:spPr>
          <a:xfrm>
            <a:off x="4494442" y="4294430"/>
            <a:ext cx="1253796" cy="2853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wasn’t</a:t>
            </a:r>
            <a:r>
              <a:rPr lang="en-US" sz="1000" dirty="0"/>
              <a:t> in database</a:t>
            </a:r>
            <a:endParaRPr lang="en-US" sz="1000" dirty="0">
              <a:solidFill>
                <a:srgbClr val="00B05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D594C58-42DE-D798-AB0B-334E399EC041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4177891" y="3650021"/>
            <a:ext cx="316551" cy="285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0C83ABE-462E-B161-E81A-E20314C35154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4177891" y="3650021"/>
            <a:ext cx="316551" cy="7870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DB6CBB9-5125-8651-BF14-67EC4DF1E014}"/>
              </a:ext>
            </a:extLst>
          </p:cNvPr>
          <p:cNvSpPr/>
          <p:nvPr/>
        </p:nvSpPr>
        <p:spPr>
          <a:xfrm>
            <a:off x="7635133" y="944409"/>
            <a:ext cx="1999309" cy="2853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Send OTP to email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0195F5-A198-865B-796F-69049B6CB0BE}"/>
              </a:ext>
            </a:extLst>
          </p:cNvPr>
          <p:cNvSpPr/>
          <p:nvPr/>
        </p:nvSpPr>
        <p:spPr>
          <a:xfrm>
            <a:off x="7635134" y="1510629"/>
            <a:ext cx="1999309" cy="2853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send password reset link to email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13ED57-EA31-30C7-23F8-83C3B4643BEF}"/>
              </a:ext>
            </a:extLst>
          </p:cNvPr>
          <p:cNvSpPr/>
          <p:nvPr/>
        </p:nvSpPr>
        <p:spPr>
          <a:xfrm>
            <a:off x="6064789" y="1866477"/>
            <a:ext cx="1253796" cy="2853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log in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493E504-B291-4FFE-173C-52C3895D122D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 flipV="1">
            <a:off x="5748238" y="2009136"/>
            <a:ext cx="316551" cy="285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C17165D-48A3-A847-FA3C-EC20F2FFA4F5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7318585" y="1653288"/>
            <a:ext cx="316549" cy="355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4C829FF-6159-9BBA-FB72-1DE87AE5DEB9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7318585" y="1087068"/>
            <a:ext cx="316548" cy="9220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8640CC4-A250-16D9-AAAA-9F86D5049949}"/>
              </a:ext>
            </a:extLst>
          </p:cNvPr>
          <p:cNvSpPr/>
          <p:nvPr/>
        </p:nvSpPr>
        <p:spPr>
          <a:xfrm>
            <a:off x="6064789" y="2368228"/>
            <a:ext cx="1253796" cy="2853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B050"/>
                </a:solidFill>
              </a:rPr>
              <a:t>sign up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EEBDE0-6133-DF8A-EAF9-31C76D5450D5}"/>
              </a:ext>
            </a:extLst>
          </p:cNvPr>
          <p:cNvSpPr/>
          <p:nvPr/>
        </p:nvSpPr>
        <p:spPr>
          <a:xfrm>
            <a:off x="7635135" y="2077481"/>
            <a:ext cx="1999309" cy="11445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phone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password1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Password2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016C35A-AE80-28FC-4DDD-4414C2F1E75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318585" y="2510887"/>
            <a:ext cx="316550" cy="138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D42B8C8-35F4-9B63-23BC-EE035FAC2F77}"/>
              </a:ext>
            </a:extLst>
          </p:cNvPr>
          <p:cNvCxnSpPr>
            <a:stCxn id="12" idx="3"/>
            <a:endCxn id="25" idx="1"/>
          </p:cNvCxnSpPr>
          <p:nvPr/>
        </p:nvCxnSpPr>
        <p:spPr>
          <a:xfrm flipV="1">
            <a:off x="5748238" y="2510887"/>
            <a:ext cx="316551" cy="285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AFF516F-6C6A-FAE3-4E87-43A8A2E97341}"/>
              </a:ext>
            </a:extLst>
          </p:cNvPr>
          <p:cNvSpPr/>
          <p:nvPr/>
        </p:nvSpPr>
        <p:spPr>
          <a:xfrm>
            <a:off x="6064789" y="4073582"/>
            <a:ext cx="1253796" cy="2853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log 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07FC45-DD31-8428-1B58-61FB910CAEBE}"/>
              </a:ext>
            </a:extLst>
          </p:cNvPr>
          <p:cNvSpPr/>
          <p:nvPr/>
        </p:nvSpPr>
        <p:spPr>
          <a:xfrm>
            <a:off x="7635135" y="3507362"/>
            <a:ext cx="1999309" cy="2853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enter password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FF5677-909C-1910-53F1-1DFB29B0AA51}"/>
              </a:ext>
            </a:extLst>
          </p:cNvPr>
          <p:cNvSpPr/>
          <p:nvPr/>
        </p:nvSpPr>
        <p:spPr>
          <a:xfrm>
            <a:off x="7635136" y="4073582"/>
            <a:ext cx="1999309" cy="2853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Send OTP to phone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149284-EEFB-29B7-7A77-C1C49F374D72}"/>
              </a:ext>
            </a:extLst>
          </p:cNvPr>
          <p:cNvSpPr/>
          <p:nvPr/>
        </p:nvSpPr>
        <p:spPr>
          <a:xfrm>
            <a:off x="7635134" y="5212084"/>
            <a:ext cx="1999309" cy="11445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phone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password1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Password2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698B43-375D-B722-FD15-F4515A3DB238}"/>
              </a:ext>
            </a:extLst>
          </p:cNvPr>
          <p:cNvSpPr/>
          <p:nvPr/>
        </p:nvSpPr>
        <p:spPr>
          <a:xfrm>
            <a:off x="6064789" y="4579747"/>
            <a:ext cx="1253796" cy="2853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B050"/>
                </a:solidFill>
              </a:rPr>
              <a:t>sign up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8223AA1-4E5A-E514-82CA-11F85824B6C9}"/>
              </a:ext>
            </a:extLst>
          </p:cNvPr>
          <p:cNvCxnSpPr>
            <a:stCxn id="15" idx="3"/>
            <a:endCxn id="29" idx="1"/>
          </p:cNvCxnSpPr>
          <p:nvPr/>
        </p:nvCxnSpPr>
        <p:spPr>
          <a:xfrm>
            <a:off x="5748238" y="3935338"/>
            <a:ext cx="316551" cy="280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5CEB975-C3D9-EF6C-C56B-F303D0228D4E}"/>
              </a:ext>
            </a:extLst>
          </p:cNvPr>
          <p:cNvCxnSpPr>
            <a:stCxn id="16" idx="3"/>
            <a:endCxn id="33" idx="1"/>
          </p:cNvCxnSpPr>
          <p:nvPr/>
        </p:nvCxnSpPr>
        <p:spPr>
          <a:xfrm>
            <a:off x="5748238" y="4437089"/>
            <a:ext cx="316551" cy="285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B6A1079-A54D-1A46-E27E-315C9AFAAB0F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7318585" y="3650021"/>
            <a:ext cx="316550" cy="566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8523EF-E275-89AA-5753-E050E5065E5D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7318585" y="4216241"/>
            <a:ext cx="316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7D6D56D-A173-220D-236C-E195BAE9FEB9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7318585" y="4722406"/>
            <a:ext cx="316549" cy="10619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430903A-E1D5-4228-B8FD-D3B58D222F6B}"/>
              </a:ext>
            </a:extLst>
          </p:cNvPr>
          <p:cNvSpPr/>
          <p:nvPr/>
        </p:nvSpPr>
        <p:spPr>
          <a:xfrm>
            <a:off x="9950994" y="2504831"/>
            <a:ext cx="1946378" cy="2853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Send verification code to email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9D767C-7D50-D934-65F1-02D7C3E1E43E}"/>
              </a:ext>
            </a:extLst>
          </p:cNvPr>
          <p:cNvCxnSpPr>
            <a:cxnSpLocks/>
            <a:stCxn id="26" idx="3"/>
            <a:endCxn id="39" idx="1"/>
          </p:cNvCxnSpPr>
          <p:nvPr/>
        </p:nvCxnSpPr>
        <p:spPr>
          <a:xfrm flipV="1">
            <a:off x="9634444" y="2647490"/>
            <a:ext cx="316550" cy="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CB2C671-C121-6A61-6C40-4113542CB55E}"/>
              </a:ext>
            </a:extLst>
          </p:cNvPr>
          <p:cNvSpPr/>
          <p:nvPr/>
        </p:nvSpPr>
        <p:spPr>
          <a:xfrm>
            <a:off x="9950992" y="5640059"/>
            <a:ext cx="1946378" cy="2853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Send verification code to phone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A91326E-669D-2CA0-64A5-EABBF3D869DD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9635502" y="5782718"/>
            <a:ext cx="315490" cy="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45171C2-CB83-9053-F997-441C1258E784}"/>
              </a:ext>
            </a:extLst>
          </p:cNvPr>
          <p:cNvSpPr/>
          <p:nvPr/>
        </p:nvSpPr>
        <p:spPr>
          <a:xfrm>
            <a:off x="7635133" y="380107"/>
            <a:ext cx="1999309" cy="28531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enter password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DE3CA77-37B3-A832-71D3-AAA7A0926897}"/>
              </a:ext>
            </a:extLst>
          </p:cNvPr>
          <p:cNvCxnSpPr>
            <a:cxnSpLocks/>
            <a:stCxn id="21" idx="3"/>
            <a:endCxn id="43" idx="1"/>
          </p:cNvCxnSpPr>
          <p:nvPr/>
        </p:nvCxnSpPr>
        <p:spPr>
          <a:xfrm flipV="1">
            <a:off x="7318585" y="522766"/>
            <a:ext cx="316548" cy="14863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36C6A27-7E5F-713B-70A9-4B92A7347683}"/>
              </a:ext>
            </a:extLst>
          </p:cNvPr>
          <p:cNvSpPr/>
          <p:nvPr/>
        </p:nvSpPr>
        <p:spPr>
          <a:xfrm>
            <a:off x="7635134" y="4647510"/>
            <a:ext cx="1999309" cy="2853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send password reset OTP to phone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C8C8DFC-52E1-62EF-B7CD-B55A39C09670}"/>
              </a:ext>
            </a:extLst>
          </p:cNvPr>
          <p:cNvCxnSpPr>
            <a:cxnSpLocks/>
            <a:stCxn id="29" idx="3"/>
            <a:endCxn id="45" idx="1"/>
          </p:cNvCxnSpPr>
          <p:nvPr/>
        </p:nvCxnSpPr>
        <p:spPr>
          <a:xfrm>
            <a:off x="7318585" y="4216241"/>
            <a:ext cx="316549" cy="5739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9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Majid Ghorbani</dc:creator>
  <cp:lastModifiedBy>Majid Ghorbani</cp:lastModifiedBy>
  <cp:revision>1</cp:revision>
  <dcterms:created xsi:type="dcterms:W3CDTF">2024-05-16T09:10:50Z</dcterms:created>
  <dcterms:modified xsi:type="dcterms:W3CDTF">2024-05-16T09:11:39Z</dcterms:modified>
</cp:coreProperties>
</file>