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8" r:id="rId6"/>
    <p:sldId id="267" r:id="rId7"/>
    <p:sldId id="268" r:id="rId8"/>
    <p:sldId id="259" r:id="rId9"/>
    <p:sldId id="270" r:id="rId10"/>
    <p:sldId id="269" r:id="rId11"/>
    <p:sldId id="271" r:id="rId12"/>
    <p:sldId id="260" r:id="rId13"/>
    <p:sldId id="272" r:id="rId14"/>
    <p:sldId id="273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92" userDrawn="1">
          <p15:clr>
            <a:srgbClr val="A4A3A4"/>
          </p15:clr>
        </p15:guide>
        <p15:guide id="4" pos="7512" userDrawn="1">
          <p15:clr>
            <a:srgbClr val="A4A3A4"/>
          </p15:clr>
        </p15:guide>
        <p15:guide id="5" orient="horz" pos="216" userDrawn="1">
          <p15:clr>
            <a:srgbClr val="A4A3A4"/>
          </p15:clr>
        </p15:guide>
        <p15:guide id="6" orient="horz" pos="4032" userDrawn="1">
          <p15:clr>
            <a:srgbClr val="A4A3A4"/>
          </p15:clr>
        </p15:guide>
        <p15:guide id="7" orient="horz" pos="6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404040"/>
    <a:srgbClr val="CE295E"/>
    <a:srgbClr val="A6A6A6"/>
    <a:srgbClr val="F2F2F2"/>
    <a:srgbClr val="BFBFBF"/>
    <a:srgbClr val="E37777"/>
    <a:srgbClr val="64A4CA"/>
    <a:srgbClr val="66C5F3"/>
    <a:srgbClr val="F2C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37CE57-F7CE-4457-B369-311599D0CC9D}" v="260" dt="2024-02-10T07:53:51.2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85351" autoAdjust="0"/>
  </p:normalViewPr>
  <p:slideViewPr>
    <p:cSldViewPr snapToGrid="0" showGuides="1">
      <p:cViewPr>
        <p:scale>
          <a:sx n="106" d="100"/>
          <a:sy n="106" d="100"/>
        </p:scale>
        <p:origin x="1158" y="-210"/>
      </p:cViewPr>
      <p:guideLst>
        <p:guide orient="horz" pos="2424"/>
        <p:guide pos="3840"/>
        <p:guide pos="192"/>
        <p:guide pos="7512"/>
        <p:guide orient="horz" pos="216"/>
        <p:guide orient="horz" pos="4032"/>
        <p:guide orient="horz" pos="69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rhossein Haji Ahmadzadeh" userId="c64559422f347857" providerId="LiveId" clId="{8437CE57-F7CE-4457-B369-311599D0CC9D}"/>
    <pc:docChg chg="undo redo custSel addSld delSld modSld sldOrd">
      <pc:chgData name="Amirhossein Haji Ahmadzadeh" userId="c64559422f347857" providerId="LiveId" clId="{8437CE57-F7CE-4457-B369-311599D0CC9D}" dt="2024-02-10T11:06:00.748" v="5917" actId="20577"/>
      <pc:docMkLst>
        <pc:docMk/>
      </pc:docMkLst>
      <pc:sldChg chg="delSp modSp mod">
        <pc:chgData name="Amirhossein Haji Ahmadzadeh" userId="c64559422f347857" providerId="LiveId" clId="{8437CE57-F7CE-4457-B369-311599D0CC9D}" dt="2024-02-10T11:06:00.748" v="5917" actId="20577"/>
        <pc:sldMkLst>
          <pc:docMk/>
          <pc:sldMk cId="3105940131" sldId="256"/>
        </pc:sldMkLst>
        <pc:spChg chg="mod">
          <ac:chgData name="Amirhossein Haji Ahmadzadeh" userId="c64559422f347857" providerId="LiveId" clId="{8437CE57-F7CE-4457-B369-311599D0CC9D}" dt="2024-02-10T11:06:00.748" v="5917" actId="20577"/>
          <ac:spMkLst>
            <pc:docMk/>
            <pc:sldMk cId="3105940131" sldId="256"/>
            <ac:spMk id="19" creationId="{3BCC445D-99BF-4BD6-A87A-9AB46C82F7C1}"/>
          </ac:spMkLst>
        </pc:spChg>
        <pc:picChg chg="del">
          <ac:chgData name="Amirhossein Haji Ahmadzadeh" userId="c64559422f347857" providerId="LiveId" clId="{8437CE57-F7CE-4457-B369-311599D0CC9D}" dt="2024-02-09T22:21:07.533" v="4945" actId="478"/>
          <ac:picMkLst>
            <pc:docMk/>
            <pc:sldMk cId="3105940131" sldId="256"/>
            <ac:picMk id="11" creationId="{2EDE650A-484A-4B1F-81B3-5F644EC5CD1B}"/>
          </ac:picMkLst>
        </pc:picChg>
      </pc:sldChg>
      <pc:sldChg chg="addSp delSp modSp del mod">
        <pc:chgData name="Amirhossein Haji Ahmadzadeh" userId="c64559422f347857" providerId="LiveId" clId="{8437CE57-F7CE-4457-B369-311599D0CC9D}" dt="2024-02-08T13:50:23.378" v="975" actId="47"/>
        <pc:sldMkLst>
          <pc:docMk/>
          <pc:sldMk cId="3427904300" sldId="257"/>
        </pc:sldMkLst>
        <pc:spChg chg="del">
          <ac:chgData name="Amirhossein Haji Ahmadzadeh" userId="c64559422f347857" providerId="LiveId" clId="{8437CE57-F7CE-4457-B369-311599D0CC9D}" dt="2024-02-08T13:49:53.543" v="974" actId="478"/>
          <ac:spMkLst>
            <pc:docMk/>
            <pc:sldMk cId="3427904300" sldId="257"/>
            <ac:spMk id="73" creationId="{EB0D3BA2-B43F-482A-8413-36C39E771401}"/>
          </ac:spMkLst>
        </pc:spChg>
        <pc:spChg chg="mod">
          <ac:chgData name="Amirhossein Haji Ahmadzadeh" userId="c64559422f347857" providerId="LiveId" clId="{8437CE57-F7CE-4457-B369-311599D0CC9D}" dt="2024-02-08T13:48:20.836" v="959" actId="20577"/>
          <ac:spMkLst>
            <pc:docMk/>
            <pc:sldMk cId="3427904300" sldId="257"/>
            <ac:spMk id="75" creationId="{527B1B3A-4567-4AE9-A7C9-FA9D5A1F3929}"/>
          </ac:spMkLst>
        </pc:spChg>
        <pc:grpChg chg="del">
          <ac:chgData name="Amirhossein Haji Ahmadzadeh" userId="c64559422f347857" providerId="LiveId" clId="{8437CE57-F7CE-4457-B369-311599D0CC9D}" dt="2024-02-08T13:48:25.532" v="960" actId="478"/>
          <ac:grpSpMkLst>
            <pc:docMk/>
            <pc:sldMk cId="3427904300" sldId="257"/>
            <ac:grpSpMk id="123" creationId="{08F666DF-6069-4309-98CB-67441794E384}"/>
          </ac:grpSpMkLst>
        </pc:grpChg>
        <pc:graphicFrameChg chg="del">
          <ac:chgData name="Amirhossein Haji Ahmadzadeh" userId="c64559422f347857" providerId="LiveId" clId="{8437CE57-F7CE-4457-B369-311599D0CC9D}" dt="2024-02-08T13:48:31.602" v="961" actId="478"/>
          <ac:graphicFrameMkLst>
            <pc:docMk/>
            <pc:sldMk cId="3427904300" sldId="257"/>
            <ac:graphicFrameMk id="40" creationId="{18162A1C-5D5A-4433-8DB2-134D67A3D5CB}"/>
          </ac:graphicFrameMkLst>
        </pc:graphicFrameChg>
        <pc:picChg chg="add mod">
          <ac:chgData name="Amirhossein Haji Ahmadzadeh" userId="c64559422f347857" providerId="LiveId" clId="{8437CE57-F7CE-4457-B369-311599D0CC9D}" dt="2024-02-08T13:49:29.745" v="973"/>
          <ac:picMkLst>
            <pc:docMk/>
            <pc:sldMk cId="3427904300" sldId="257"/>
            <ac:picMk id="2" creationId="{BDE183E9-582C-A51D-5B84-89D3B4EBCD43}"/>
          </ac:picMkLst>
        </pc:picChg>
      </pc:sldChg>
      <pc:sldChg chg="addSp delSp modSp mod ord modAnim modNotesTx">
        <pc:chgData name="Amirhossein Haji Ahmadzadeh" userId="c64559422f347857" providerId="LiveId" clId="{8437CE57-F7CE-4457-B369-311599D0CC9D}" dt="2024-02-09T22:58:07.225" v="5125" actId="478"/>
        <pc:sldMkLst>
          <pc:docMk/>
          <pc:sldMk cId="877929975" sldId="258"/>
        </pc:sldMkLst>
        <pc:spChg chg="del mod">
          <ac:chgData name="Amirhossein Haji Ahmadzadeh" userId="c64559422f347857" providerId="LiveId" clId="{8437CE57-F7CE-4457-B369-311599D0CC9D}" dt="2024-02-08T13:52:00.900" v="1031" actId="478"/>
          <ac:spMkLst>
            <pc:docMk/>
            <pc:sldMk cId="877929975" sldId="258"/>
            <ac:spMk id="2" creationId="{A3D0B643-7A91-4DF8-A7B1-B57A95B3E49A}"/>
          </ac:spMkLst>
        </pc:spChg>
        <pc:spChg chg="del">
          <ac:chgData name="Amirhossein Haji Ahmadzadeh" userId="c64559422f347857" providerId="LiveId" clId="{8437CE57-F7CE-4457-B369-311599D0CC9D}" dt="2024-02-09T22:58:07.225" v="5125" actId="478"/>
          <ac:spMkLst>
            <pc:docMk/>
            <pc:sldMk cId="877929975" sldId="258"/>
            <ac:spMk id="3" creationId="{CF39A793-F356-45AC-A556-47A0CCFA47C5}"/>
          </ac:spMkLst>
        </pc:spChg>
        <pc:spChg chg="add mod">
          <ac:chgData name="Amirhossein Haji Ahmadzadeh" userId="c64559422f347857" providerId="LiveId" clId="{8437CE57-F7CE-4457-B369-311599D0CC9D}" dt="2024-02-08T13:20:23.672" v="32" actId="1076"/>
          <ac:spMkLst>
            <pc:docMk/>
            <pc:sldMk cId="877929975" sldId="258"/>
            <ac:spMk id="5" creationId="{4CEE1756-B20C-2279-5ABE-63CD7FE94EE2}"/>
          </ac:spMkLst>
        </pc:spChg>
        <pc:spChg chg="add">
          <ac:chgData name="Amirhossein Haji Ahmadzadeh" userId="c64559422f347857" providerId="LiveId" clId="{8437CE57-F7CE-4457-B369-311599D0CC9D}" dt="2024-02-08T13:21:22.181" v="40"/>
          <ac:spMkLst>
            <pc:docMk/>
            <pc:sldMk cId="877929975" sldId="258"/>
            <ac:spMk id="6" creationId="{9EAAEB6F-A7F8-7FB7-CD59-BAB174F9CC5F}"/>
          </ac:spMkLst>
        </pc:spChg>
        <pc:spChg chg="add del mod">
          <ac:chgData name="Amirhossein Haji Ahmadzadeh" userId="c64559422f347857" providerId="LiveId" clId="{8437CE57-F7CE-4457-B369-311599D0CC9D}" dt="2024-02-08T13:22:09.830" v="51" actId="478"/>
          <ac:spMkLst>
            <pc:docMk/>
            <pc:sldMk cId="877929975" sldId="258"/>
            <ac:spMk id="7" creationId="{81969558-0C3D-98B9-395B-44B02C343BAF}"/>
          </ac:spMkLst>
        </pc:spChg>
        <pc:spChg chg="add del mod">
          <ac:chgData name="Amirhossein Haji Ahmadzadeh" userId="c64559422f347857" providerId="LiveId" clId="{8437CE57-F7CE-4457-B369-311599D0CC9D}" dt="2024-02-08T13:21:57.445" v="48" actId="478"/>
          <ac:spMkLst>
            <pc:docMk/>
            <pc:sldMk cId="877929975" sldId="258"/>
            <ac:spMk id="8" creationId="{5827DA32-3323-4EF4-854E-7EBA9248E3C4}"/>
          </ac:spMkLst>
        </pc:spChg>
        <pc:spChg chg="add mod">
          <ac:chgData name="Amirhossein Haji Ahmadzadeh" userId="c64559422f347857" providerId="LiveId" clId="{8437CE57-F7CE-4457-B369-311599D0CC9D}" dt="2024-02-08T13:52:09.096" v="1032"/>
          <ac:spMkLst>
            <pc:docMk/>
            <pc:sldMk cId="877929975" sldId="258"/>
            <ac:spMk id="13" creationId="{4EAF51A1-08EB-5A77-8368-6ED7466E301A}"/>
          </ac:spMkLst>
        </pc:spChg>
        <pc:spChg chg="del">
          <ac:chgData name="Amirhossein Haji Ahmadzadeh" userId="c64559422f347857" providerId="LiveId" clId="{8437CE57-F7CE-4457-B369-311599D0CC9D}" dt="2024-02-08T13:09:37.794" v="4" actId="478"/>
          <ac:spMkLst>
            <pc:docMk/>
            <pc:sldMk cId="877929975" sldId="258"/>
            <ac:spMk id="25" creationId="{A35CE616-64EE-4786-BC53-A3398F142D45}"/>
          </ac:spMkLst>
        </pc:spChg>
        <pc:spChg chg="mod">
          <ac:chgData name="Amirhossein Haji Ahmadzadeh" userId="c64559422f347857" providerId="LiveId" clId="{8437CE57-F7CE-4457-B369-311599D0CC9D}" dt="2024-02-08T13:21:38.384" v="45" actId="1076"/>
          <ac:spMkLst>
            <pc:docMk/>
            <pc:sldMk cId="877929975" sldId="258"/>
            <ac:spMk id="57" creationId="{116FB6B7-1CB4-4813-99A3-137C82BE19D1}"/>
          </ac:spMkLst>
        </pc:spChg>
        <pc:spChg chg="mod">
          <ac:chgData name="Amirhossein Haji Ahmadzadeh" userId="c64559422f347857" providerId="LiveId" clId="{8437CE57-F7CE-4457-B369-311599D0CC9D}" dt="2024-02-09T18:46:24.205" v="4142" actId="403"/>
          <ac:spMkLst>
            <pc:docMk/>
            <pc:sldMk cId="877929975" sldId="258"/>
            <ac:spMk id="58" creationId="{581D706E-E15A-45F0-9055-C455145F0A7C}"/>
          </ac:spMkLst>
        </pc:spChg>
        <pc:spChg chg="mod">
          <ac:chgData name="Amirhossein Haji Ahmadzadeh" userId="c64559422f347857" providerId="LiveId" clId="{8437CE57-F7CE-4457-B369-311599D0CC9D}" dt="2024-02-09T18:46:16.763" v="4139" actId="403"/>
          <ac:spMkLst>
            <pc:docMk/>
            <pc:sldMk cId="877929975" sldId="258"/>
            <ac:spMk id="61" creationId="{0ABCF938-7F69-41DA-A492-F98171623883}"/>
          </ac:spMkLst>
        </pc:spChg>
        <pc:spChg chg="mod">
          <ac:chgData name="Amirhossein Haji Ahmadzadeh" userId="c64559422f347857" providerId="LiveId" clId="{8437CE57-F7CE-4457-B369-311599D0CC9D}" dt="2024-02-09T18:46:21.017" v="4141" actId="403"/>
          <ac:spMkLst>
            <pc:docMk/>
            <pc:sldMk cId="877929975" sldId="258"/>
            <ac:spMk id="63" creationId="{939B7CC5-439E-403C-9383-8988F3AAD7AF}"/>
          </ac:spMkLst>
        </pc:spChg>
        <pc:spChg chg="add del">
          <ac:chgData name="Amirhossein Haji Ahmadzadeh" userId="c64559422f347857" providerId="LiveId" clId="{8437CE57-F7CE-4457-B369-311599D0CC9D}" dt="2024-02-08T13:19:53.816" v="26" actId="478"/>
          <ac:spMkLst>
            <pc:docMk/>
            <pc:sldMk cId="877929975" sldId="258"/>
            <ac:spMk id="64" creationId="{05ECD4C0-D89D-49E9-AC09-4F34CDD54EDB}"/>
          </ac:spMkLst>
        </pc:spChg>
        <pc:spChg chg="del mod">
          <ac:chgData name="Amirhossein Haji Ahmadzadeh" userId="c64559422f347857" providerId="LiveId" clId="{8437CE57-F7CE-4457-B369-311599D0CC9D}" dt="2024-02-08T13:29:30.175" v="233" actId="478"/>
          <ac:spMkLst>
            <pc:docMk/>
            <pc:sldMk cId="877929975" sldId="258"/>
            <ac:spMk id="65" creationId="{BBF4A77D-999A-446C-A470-A09EABC1CB5F}"/>
          </ac:spMkLst>
        </pc:spChg>
        <pc:spChg chg="mod">
          <ac:chgData name="Amirhossein Haji Ahmadzadeh" userId="c64559422f347857" providerId="LiveId" clId="{8437CE57-F7CE-4457-B369-311599D0CC9D}" dt="2024-02-08T13:22:29.395" v="56" actId="14100"/>
          <ac:spMkLst>
            <pc:docMk/>
            <pc:sldMk cId="877929975" sldId="258"/>
            <ac:spMk id="66" creationId="{B9C20A2B-9E5F-4699-B7E0-C92C4B4C11C6}"/>
          </ac:spMkLst>
        </pc:spChg>
        <pc:spChg chg="mod">
          <ac:chgData name="Amirhossein Haji Ahmadzadeh" userId="c64559422f347857" providerId="LiveId" clId="{8437CE57-F7CE-4457-B369-311599D0CC9D}" dt="2024-02-09T18:46:30.201" v="4144" actId="403"/>
          <ac:spMkLst>
            <pc:docMk/>
            <pc:sldMk cId="877929975" sldId="258"/>
            <ac:spMk id="67" creationId="{5CB8E5D9-5AB2-4AEE-973D-2AB9CE05AF2D}"/>
          </ac:spMkLst>
        </pc:spChg>
        <pc:spChg chg="del">
          <ac:chgData name="Amirhossein Haji Ahmadzadeh" userId="c64559422f347857" providerId="LiveId" clId="{8437CE57-F7CE-4457-B369-311599D0CC9D}" dt="2024-02-08T13:18:22.784" v="13" actId="478"/>
          <ac:spMkLst>
            <pc:docMk/>
            <pc:sldMk cId="877929975" sldId="258"/>
            <ac:spMk id="69" creationId="{DB30C37B-BB33-491D-A3BF-5C500776BA50}"/>
          </ac:spMkLst>
        </pc:spChg>
        <pc:spChg chg="add del">
          <ac:chgData name="Amirhossein Haji Ahmadzadeh" userId="c64559422f347857" providerId="LiveId" clId="{8437CE57-F7CE-4457-B369-311599D0CC9D}" dt="2024-02-08T13:19:25.044" v="23" actId="478"/>
          <ac:spMkLst>
            <pc:docMk/>
            <pc:sldMk cId="877929975" sldId="258"/>
            <ac:spMk id="70" creationId="{DD2DB9C5-BF51-4EC7-9BB4-A353966906BB}"/>
          </ac:spMkLst>
        </pc:spChg>
        <pc:spChg chg="del">
          <ac:chgData name="Amirhossein Haji Ahmadzadeh" userId="c64559422f347857" providerId="LiveId" clId="{8437CE57-F7CE-4457-B369-311599D0CC9D}" dt="2024-02-08T13:20:11.662" v="29" actId="478"/>
          <ac:spMkLst>
            <pc:docMk/>
            <pc:sldMk cId="877929975" sldId="258"/>
            <ac:spMk id="81" creationId="{187AEF94-AB0E-44BE-B416-0EAC342276D3}"/>
          </ac:spMkLst>
        </pc:spChg>
        <pc:spChg chg="mod">
          <ac:chgData name="Amirhossein Haji Ahmadzadeh" userId="c64559422f347857" providerId="LiveId" clId="{8437CE57-F7CE-4457-B369-311599D0CC9D}" dt="2024-02-08T13:20:11.662" v="29" actId="478"/>
          <ac:spMkLst>
            <pc:docMk/>
            <pc:sldMk cId="877929975" sldId="258"/>
            <ac:spMk id="82" creationId="{19BF56AF-F100-47D7-B763-6CDB88A2F127}"/>
          </ac:spMkLst>
        </pc:spChg>
        <pc:spChg chg="mod">
          <ac:chgData name="Amirhossein Haji Ahmadzadeh" userId="c64559422f347857" providerId="LiveId" clId="{8437CE57-F7CE-4457-B369-311599D0CC9D}" dt="2024-02-08T13:20:11.662" v="29" actId="478"/>
          <ac:spMkLst>
            <pc:docMk/>
            <pc:sldMk cId="877929975" sldId="258"/>
            <ac:spMk id="83" creationId="{699A622B-60CB-4367-A225-15A778D102C4}"/>
          </ac:spMkLst>
        </pc:spChg>
        <pc:spChg chg="mod ord">
          <ac:chgData name="Amirhossein Haji Ahmadzadeh" userId="c64559422f347857" providerId="LiveId" clId="{8437CE57-F7CE-4457-B369-311599D0CC9D}" dt="2024-02-08T13:23:44.568" v="76" actId="167"/>
          <ac:spMkLst>
            <pc:docMk/>
            <pc:sldMk cId="877929975" sldId="258"/>
            <ac:spMk id="84" creationId="{5517C826-C471-4169-9892-EEBF4B4D8645}"/>
          </ac:spMkLst>
        </pc:spChg>
        <pc:grpChg chg="del">
          <ac:chgData name="Amirhossein Haji Ahmadzadeh" userId="c64559422f347857" providerId="LiveId" clId="{8437CE57-F7CE-4457-B369-311599D0CC9D}" dt="2024-02-08T13:09:27.196" v="2" actId="478"/>
          <ac:grpSpMkLst>
            <pc:docMk/>
            <pc:sldMk cId="877929975" sldId="258"/>
            <ac:grpSpMk id="44" creationId="{227F1864-865B-4891-9C3E-7BF0471A84E3}"/>
          </ac:grpSpMkLst>
        </pc:grpChg>
        <pc:grpChg chg="del">
          <ac:chgData name="Amirhossein Haji Ahmadzadeh" userId="c64559422f347857" providerId="LiveId" clId="{8437CE57-F7CE-4457-B369-311599D0CC9D}" dt="2024-02-08T13:20:05.855" v="28" actId="478"/>
          <ac:grpSpMkLst>
            <pc:docMk/>
            <pc:sldMk cId="877929975" sldId="258"/>
            <ac:grpSpMk id="71" creationId="{918F6A58-01C2-4B8A-97EE-31A198442337}"/>
          </ac:grpSpMkLst>
        </pc:grpChg>
        <pc:grpChg chg="del mod">
          <ac:chgData name="Amirhossein Haji Ahmadzadeh" userId="c64559422f347857" providerId="LiveId" clId="{8437CE57-F7CE-4457-B369-311599D0CC9D}" dt="2024-02-08T13:20:13.532" v="30" actId="478"/>
          <ac:grpSpMkLst>
            <pc:docMk/>
            <pc:sldMk cId="877929975" sldId="258"/>
            <ac:grpSpMk id="80" creationId="{EB0D6CB8-AC72-4E61-ACE6-A612058C5428}"/>
          </ac:grpSpMkLst>
        </pc:grpChg>
        <pc:graphicFrameChg chg="del">
          <ac:chgData name="Amirhossein Haji Ahmadzadeh" userId="c64559422f347857" providerId="LiveId" clId="{8437CE57-F7CE-4457-B369-311599D0CC9D}" dt="2024-02-08T13:09:33.998" v="3" actId="478"/>
          <ac:graphicFrameMkLst>
            <pc:docMk/>
            <pc:sldMk cId="877929975" sldId="258"/>
            <ac:graphicFrameMk id="23" creationId="{906FB1C6-A882-4BAA-8733-7662E3996CB6}"/>
          </ac:graphicFrameMkLst>
        </pc:graphicFrameChg>
        <pc:picChg chg="add">
          <ac:chgData name="Amirhossein Haji Ahmadzadeh" userId="c64559422f347857" providerId="LiveId" clId="{8437CE57-F7CE-4457-B369-311599D0CC9D}" dt="2024-02-09T16:44:07.524" v="1714"/>
          <ac:picMkLst>
            <pc:docMk/>
            <pc:sldMk cId="877929975" sldId="258"/>
            <ac:picMk id="2" creationId="{9E716848-4604-2C70-848A-1F7DF3187FAB}"/>
          </ac:picMkLst>
        </pc:picChg>
        <pc:picChg chg="add mod">
          <ac:chgData name="Amirhossein Haji Ahmadzadeh" userId="c64559422f347857" providerId="LiveId" clId="{8437CE57-F7CE-4457-B369-311599D0CC9D}" dt="2024-02-08T13:25:41.691" v="98" actId="1076"/>
          <ac:picMkLst>
            <pc:docMk/>
            <pc:sldMk cId="877929975" sldId="258"/>
            <ac:picMk id="10" creationId="{5C9702B1-ED2F-1380-25E5-F0618598103F}"/>
          </ac:picMkLst>
        </pc:picChg>
        <pc:picChg chg="add mod">
          <ac:chgData name="Amirhossein Haji Ahmadzadeh" userId="c64559422f347857" providerId="LiveId" clId="{8437CE57-F7CE-4457-B369-311599D0CC9D}" dt="2024-02-08T13:33:10.482" v="325" actId="1076"/>
          <ac:picMkLst>
            <pc:docMk/>
            <pc:sldMk cId="877929975" sldId="258"/>
            <ac:picMk id="12" creationId="{2D37985A-A319-CEA6-0563-047ADF16E49A}"/>
          </ac:picMkLst>
        </pc:picChg>
        <pc:picChg chg="add mod">
          <ac:chgData name="Amirhossein Haji Ahmadzadeh" userId="c64559422f347857" providerId="LiveId" clId="{8437CE57-F7CE-4457-B369-311599D0CC9D}" dt="2024-02-08T13:19:58.133" v="27" actId="1076"/>
          <ac:picMkLst>
            <pc:docMk/>
            <pc:sldMk cId="877929975" sldId="258"/>
            <ac:picMk id="1026" creationId="{F8BEA6EF-B217-0DA2-9C56-185B1E853459}"/>
          </ac:picMkLst>
        </pc:picChg>
        <pc:picChg chg="add del mod">
          <ac:chgData name="Amirhossein Haji Ahmadzadeh" userId="c64559422f347857" providerId="LiveId" clId="{8437CE57-F7CE-4457-B369-311599D0CC9D}" dt="2024-02-08T13:20:43.849" v="39" actId="1076"/>
          <ac:picMkLst>
            <pc:docMk/>
            <pc:sldMk cId="877929975" sldId="258"/>
            <ac:picMk id="1028" creationId="{A1D12A6A-B7C5-48B3-EADB-CCC2BD72CBB5}"/>
          </ac:picMkLst>
        </pc:picChg>
        <pc:picChg chg="add mod">
          <ac:chgData name="Amirhossein Haji Ahmadzadeh" userId="c64559422f347857" providerId="LiveId" clId="{8437CE57-F7CE-4457-B369-311599D0CC9D}" dt="2024-02-08T13:23:50.274" v="77" actId="1076"/>
          <ac:picMkLst>
            <pc:docMk/>
            <pc:sldMk cId="877929975" sldId="258"/>
            <ac:picMk id="1036" creationId="{0C9C0D77-183C-8F99-EB8D-C8882B91A8DE}"/>
          </ac:picMkLst>
        </pc:picChg>
        <pc:picChg chg="add mod">
          <ac:chgData name="Amirhossein Haji Ahmadzadeh" userId="c64559422f347857" providerId="LiveId" clId="{8437CE57-F7CE-4457-B369-311599D0CC9D}" dt="2024-02-08T13:23:30.243" v="69" actId="1076"/>
          <ac:picMkLst>
            <pc:docMk/>
            <pc:sldMk cId="877929975" sldId="258"/>
            <ac:picMk id="1038" creationId="{EF57E0F6-1E92-ADC3-C096-8E70B78378BF}"/>
          </ac:picMkLst>
        </pc:picChg>
        <pc:picChg chg="add del mod">
          <ac:chgData name="Amirhossein Haji Ahmadzadeh" userId="c64559422f347857" providerId="LiveId" clId="{8437CE57-F7CE-4457-B369-311599D0CC9D}" dt="2024-02-08T13:24:19.086" v="86" actId="478"/>
          <ac:picMkLst>
            <pc:docMk/>
            <pc:sldMk cId="877929975" sldId="258"/>
            <ac:picMk id="1040" creationId="{EBB5F8BF-E112-0EE4-AB47-98DF93596319}"/>
          </ac:picMkLst>
        </pc:picChg>
        <pc:picChg chg="add">
          <ac:chgData name="Amirhossein Haji Ahmadzadeh" userId="c64559422f347857" providerId="LiveId" clId="{8437CE57-F7CE-4457-B369-311599D0CC9D}" dt="2024-02-08T13:24:35.047" v="87"/>
          <ac:picMkLst>
            <pc:docMk/>
            <pc:sldMk cId="877929975" sldId="258"/>
            <ac:picMk id="1042" creationId="{3A6AAB0B-7504-9F2F-7B90-805059DBFE80}"/>
          </ac:picMkLst>
        </pc:picChg>
      </pc:sldChg>
      <pc:sldChg chg="addSp delSp modSp mod ord modAnim modNotesTx">
        <pc:chgData name="Amirhossein Haji Ahmadzadeh" userId="c64559422f347857" providerId="LiveId" clId="{8437CE57-F7CE-4457-B369-311599D0CC9D}" dt="2024-02-10T08:05:20.579" v="5865" actId="1076"/>
        <pc:sldMkLst>
          <pc:docMk/>
          <pc:sldMk cId="4092421255" sldId="259"/>
        </pc:sldMkLst>
        <pc:spChg chg="del mod">
          <ac:chgData name="Amirhossein Haji Ahmadzadeh" userId="c64559422f347857" providerId="LiveId" clId="{8437CE57-F7CE-4457-B369-311599D0CC9D}" dt="2024-02-09T16:18:48.962" v="1678" actId="478"/>
          <ac:spMkLst>
            <pc:docMk/>
            <pc:sldMk cId="4092421255" sldId="259"/>
            <ac:spMk id="2" creationId="{A3D0B643-7A91-4DF8-A7B1-B57A95B3E49A}"/>
          </ac:spMkLst>
        </pc:spChg>
        <pc:spChg chg="del">
          <ac:chgData name="Amirhossein Haji Ahmadzadeh" userId="c64559422f347857" providerId="LiveId" clId="{8437CE57-F7CE-4457-B369-311599D0CC9D}" dt="2024-02-10T00:33:39.091" v="5743" actId="478"/>
          <ac:spMkLst>
            <pc:docMk/>
            <pc:sldMk cId="4092421255" sldId="259"/>
            <ac:spMk id="3" creationId="{CF39A793-F356-45AC-A556-47A0CCFA47C5}"/>
          </ac:spMkLst>
        </pc:spChg>
        <pc:spChg chg="mod">
          <ac:chgData name="Amirhossein Haji Ahmadzadeh" userId="c64559422f347857" providerId="LiveId" clId="{8437CE57-F7CE-4457-B369-311599D0CC9D}" dt="2024-02-08T14:27:32.168" v="1658" actId="20577"/>
          <ac:spMkLst>
            <pc:docMk/>
            <pc:sldMk cId="4092421255" sldId="259"/>
            <ac:spMk id="7" creationId="{0321790F-CD39-47FB-80ED-9EBD430089D0}"/>
          </ac:spMkLst>
        </pc:spChg>
        <pc:spChg chg="add mod">
          <ac:chgData name="Amirhossein Haji Ahmadzadeh" userId="c64559422f347857" providerId="LiveId" clId="{8437CE57-F7CE-4457-B369-311599D0CC9D}" dt="2024-02-09T23:19:38.152" v="5185" actId="20577"/>
          <ac:spMkLst>
            <pc:docMk/>
            <pc:sldMk cId="4092421255" sldId="259"/>
            <ac:spMk id="12" creationId="{17D762D8-956A-9020-31EF-1F61C523DDCC}"/>
          </ac:spMkLst>
        </pc:spChg>
        <pc:spChg chg="add mod">
          <ac:chgData name="Amirhossein Haji Ahmadzadeh" userId="c64559422f347857" providerId="LiveId" clId="{8437CE57-F7CE-4457-B369-311599D0CC9D}" dt="2024-02-09T23:38:08.345" v="5219" actId="1076"/>
          <ac:spMkLst>
            <pc:docMk/>
            <pc:sldMk cId="4092421255" sldId="259"/>
            <ac:spMk id="13" creationId="{B786539C-7C2E-23F4-F5AB-4C1954CDDB3B}"/>
          </ac:spMkLst>
        </pc:spChg>
        <pc:spChg chg="mod">
          <ac:chgData name="Amirhossein Haji Ahmadzadeh" userId="c64559422f347857" providerId="LiveId" clId="{8437CE57-F7CE-4457-B369-311599D0CC9D}" dt="2024-02-08T14:26:36.402" v="1628" actId="20577"/>
          <ac:spMkLst>
            <pc:docMk/>
            <pc:sldMk cId="4092421255" sldId="259"/>
            <ac:spMk id="25" creationId="{A35CE616-64EE-4786-BC53-A3398F142D45}"/>
          </ac:spMkLst>
        </pc:spChg>
        <pc:spChg chg="mod">
          <ac:chgData name="Amirhossein Haji Ahmadzadeh" userId="c64559422f347857" providerId="LiveId" clId="{8437CE57-F7CE-4457-B369-311599D0CC9D}" dt="2024-02-09T17:29:30.047" v="3495" actId="1076"/>
          <ac:spMkLst>
            <pc:docMk/>
            <pc:sldMk cId="4092421255" sldId="259"/>
            <ac:spMk id="50" creationId="{93A7AF6A-22BC-4CD2-A354-D732C3FA233C}"/>
          </ac:spMkLst>
        </pc:spChg>
        <pc:spChg chg="mod">
          <ac:chgData name="Amirhossein Haji Ahmadzadeh" userId="c64559422f347857" providerId="LiveId" clId="{8437CE57-F7CE-4457-B369-311599D0CC9D}" dt="2024-02-08T14:26:46.529" v="1629" actId="20577"/>
          <ac:spMkLst>
            <pc:docMk/>
            <pc:sldMk cId="4092421255" sldId="259"/>
            <ac:spMk id="87" creationId="{7812A7BA-479B-4BEF-B397-77EEFB212384}"/>
          </ac:spMkLst>
        </pc:spChg>
        <pc:spChg chg="mod">
          <ac:chgData name="Amirhossein Haji Ahmadzadeh" userId="c64559422f347857" providerId="LiveId" clId="{8437CE57-F7CE-4457-B369-311599D0CC9D}" dt="2024-02-08T14:27:39.561" v="1667" actId="20577"/>
          <ac:spMkLst>
            <pc:docMk/>
            <pc:sldMk cId="4092421255" sldId="259"/>
            <ac:spMk id="88" creationId="{5B1D1B62-74EE-4306-A194-676901404487}"/>
          </ac:spMkLst>
        </pc:spChg>
        <pc:spChg chg="mod">
          <ac:chgData name="Amirhossein Haji Ahmadzadeh" userId="c64559422f347857" providerId="LiveId" clId="{8437CE57-F7CE-4457-B369-311599D0CC9D}" dt="2024-02-09T17:29:23.442" v="3494" actId="1076"/>
          <ac:spMkLst>
            <pc:docMk/>
            <pc:sldMk cId="4092421255" sldId="259"/>
            <ac:spMk id="89" creationId="{1DD221D1-F384-4A12-B3A1-9380E515AA4D}"/>
          </ac:spMkLst>
        </pc:spChg>
        <pc:spChg chg="mod">
          <ac:chgData name="Amirhossein Haji Ahmadzadeh" userId="c64559422f347857" providerId="LiveId" clId="{8437CE57-F7CE-4457-B369-311599D0CC9D}" dt="2024-02-09T17:30:11.394" v="3501" actId="1076"/>
          <ac:spMkLst>
            <pc:docMk/>
            <pc:sldMk cId="4092421255" sldId="259"/>
            <ac:spMk id="95" creationId="{827A7180-F4B1-4428-920C-21FEF63F28E6}"/>
          </ac:spMkLst>
        </pc:spChg>
        <pc:spChg chg="mod">
          <ac:chgData name="Amirhossein Haji Ahmadzadeh" userId="c64559422f347857" providerId="LiveId" clId="{8437CE57-F7CE-4457-B369-311599D0CC9D}" dt="2024-02-08T14:27:43.844" v="1671" actId="20577"/>
          <ac:spMkLst>
            <pc:docMk/>
            <pc:sldMk cId="4092421255" sldId="259"/>
            <ac:spMk id="97" creationId="{97ADD497-A19D-4612-BEA2-0A08536668AC}"/>
          </ac:spMkLst>
        </pc:spChg>
        <pc:spChg chg="mod">
          <ac:chgData name="Amirhossein Haji Ahmadzadeh" userId="c64559422f347857" providerId="LiveId" clId="{8437CE57-F7CE-4457-B369-311599D0CC9D}" dt="2024-02-09T17:30:15.986" v="3502" actId="1076"/>
          <ac:spMkLst>
            <pc:docMk/>
            <pc:sldMk cId="4092421255" sldId="259"/>
            <ac:spMk id="98" creationId="{2B00CA3E-327F-492E-8233-637749B20261}"/>
          </ac:spMkLst>
        </pc:spChg>
        <pc:spChg chg="mod">
          <ac:chgData name="Amirhossein Haji Ahmadzadeh" userId="c64559422f347857" providerId="LiveId" clId="{8437CE57-F7CE-4457-B369-311599D0CC9D}" dt="2024-02-08T14:26:52.682" v="1630" actId="20577"/>
          <ac:spMkLst>
            <pc:docMk/>
            <pc:sldMk cId="4092421255" sldId="259"/>
            <ac:spMk id="104" creationId="{882C8CE1-9097-467E-9A56-B29E99485AAD}"/>
          </ac:spMkLst>
        </pc:spChg>
        <pc:grpChg chg="add del mod">
          <ac:chgData name="Amirhossein Haji Ahmadzadeh" userId="c64559422f347857" providerId="LiveId" clId="{8437CE57-F7CE-4457-B369-311599D0CC9D}" dt="2024-02-08T14:27:00.763" v="1634" actId="14100"/>
          <ac:grpSpMkLst>
            <pc:docMk/>
            <pc:sldMk cId="4092421255" sldId="259"/>
            <ac:grpSpMk id="94" creationId="{6F24C558-0189-4057-9F4E-DF71D7873DAB}"/>
          </ac:grpSpMkLst>
        </pc:grpChg>
        <pc:picChg chg="add mod">
          <ac:chgData name="Amirhossein Haji Ahmadzadeh" userId="c64559422f347857" providerId="LiveId" clId="{8437CE57-F7CE-4457-B369-311599D0CC9D}" dt="2024-02-10T08:05:20.579" v="5865" actId="1076"/>
          <ac:picMkLst>
            <pc:docMk/>
            <pc:sldMk cId="4092421255" sldId="259"/>
            <ac:picMk id="5" creationId="{49BF798A-65AE-4988-6C85-1B782C6C14E8}"/>
          </ac:picMkLst>
        </pc:picChg>
      </pc:sldChg>
      <pc:sldChg chg="addSp delSp modSp mod">
        <pc:chgData name="Amirhossein Haji Ahmadzadeh" userId="c64559422f347857" providerId="LiveId" clId="{8437CE57-F7CE-4457-B369-311599D0CC9D}" dt="2024-02-10T00:33:26.299" v="5738" actId="478"/>
        <pc:sldMkLst>
          <pc:docMk/>
          <pc:sldMk cId="3371080236" sldId="260"/>
        </pc:sldMkLst>
        <pc:spChg chg="mod">
          <ac:chgData name="Amirhossein Haji Ahmadzadeh" userId="c64559422f347857" providerId="LiveId" clId="{8437CE57-F7CE-4457-B369-311599D0CC9D}" dt="2024-02-09T18:14:46.065" v="3561" actId="20577"/>
          <ac:spMkLst>
            <pc:docMk/>
            <pc:sldMk cId="3371080236" sldId="260"/>
            <ac:spMk id="2" creationId="{24F19464-7408-4CB8-9C8D-6CAE84CA4FAD}"/>
          </ac:spMkLst>
        </pc:spChg>
        <pc:spChg chg="del">
          <ac:chgData name="Amirhossein Haji Ahmadzadeh" userId="c64559422f347857" providerId="LiveId" clId="{8437CE57-F7CE-4457-B369-311599D0CC9D}" dt="2024-02-10T00:33:26.299" v="5738" actId="478"/>
          <ac:spMkLst>
            <pc:docMk/>
            <pc:sldMk cId="3371080236" sldId="260"/>
            <ac:spMk id="3" creationId="{7621D134-7BBF-451B-A631-5F4F57ABCF61}"/>
          </ac:spMkLst>
        </pc:spChg>
        <pc:spChg chg="mod">
          <ac:chgData name="Amirhossein Haji Ahmadzadeh" userId="c64559422f347857" providerId="LiveId" clId="{8437CE57-F7CE-4457-B369-311599D0CC9D}" dt="2024-02-09T19:05:48.694" v="4436" actId="1076"/>
          <ac:spMkLst>
            <pc:docMk/>
            <pc:sldMk cId="3371080236" sldId="260"/>
            <ac:spMk id="14" creationId="{20653043-9706-4A8F-99E2-518CA3BA8540}"/>
          </ac:spMkLst>
        </pc:spChg>
        <pc:spChg chg="mod">
          <ac:chgData name="Amirhossein Haji Ahmadzadeh" userId="c64559422f347857" providerId="LiveId" clId="{8437CE57-F7CE-4457-B369-311599D0CC9D}" dt="2024-02-09T19:10:41.709" v="4461" actId="207"/>
          <ac:spMkLst>
            <pc:docMk/>
            <pc:sldMk cId="3371080236" sldId="260"/>
            <ac:spMk id="24" creationId="{397930D1-D889-4C98-9307-30DD9857B31B}"/>
          </ac:spMkLst>
        </pc:spChg>
        <pc:spChg chg="add del mod">
          <ac:chgData name="Amirhossein Haji Ahmadzadeh" userId="c64559422f347857" providerId="LiveId" clId="{8437CE57-F7CE-4457-B369-311599D0CC9D}" dt="2024-02-09T19:10:57.752" v="4466" actId="207"/>
          <ac:spMkLst>
            <pc:docMk/>
            <pc:sldMk cId="3371080236" sldId="260"/>
            <ac:spMk id="25" creationId="{45D69285-EE6C-45DF-95AC-EBA566A5FA92}"/>
          </ac:spMkLst>
        </pc:spChg>
        <pc:spChg chg="del mod">
          <ac:chgData name="Amirhossein Haji Ahmadzadeh" userId="c64559422f347857" providerId="LiveId" clId="{8437CE57-F7CE-4457-B369-311599D0CC9D}" dt="2024-02-09T19:10:11.540" v="4456" actId="478"/>
          <ac:spMkLst>
            <pc:docMk/>
            <pc:sldMk cId="3371080236" sldId="260"/>
            <ac:spMk id="27" creationId="{DF992E26-6825-42CE-8425-2CAA9340F6F3}"/>
          </ac:spMkLst>
        </pc:spChg>
        <pc:spChg chg="mod">
          <ac:chgData name="Amirhossein Haji Ahmadzadeh" userId="c64559422f347857" providerId="LiveId" clId="{8437CE57-F7CE-4457-B369-311599D0CC9D}" dt="2024-02-09T19:06:26.096" v="4442" actId="14100"/>
          <ac:spMkLst>
            <pc:docMk/>
            <pc:sldMk cId="3371080236" sldId="260"/>
            <ac:spMk id="36" creationId="{ADD28621-C404-41A6-85D1-1C963A241234}"/>
          </ac:spMkLst>
        </pc:spChg>
        <pc:spChg chg="mod">
          <ac:chgData name="Amirhossein Haji Ahmadzadeh" userId="c64559422f347857" providerId="LiveId" clId="{8437CE57-F7CE-4457-B369-311599D0CC9D}" dt="2024-02-09T19:07:23.717" v="4445" actId="1076"/>
          <ac:spMkLst>
            <pc:docMk/>
            <pc:sldMk cId="3371080236" sldId="260"/>
            <ac:spMk id="37" creationId="{CEDCE8FF-73B3-4C37-B751-F7E83288982A}"/>
          </ac:spMkLst>
        </pc:spChg>
        <pc:spChg chg="mod">
          <ac:chgData name="Amirhossein Haji Ahmadzadeh" userId="c64559422f347857" providerId="LiveId" clId="{8437CE57-F7CE-4457-B369-311599D0CC9D}" dt="2024-02-09T19:20:44.701" v="4619" actId="20577"/>
          <ac:spMkLst>
            <pc:docMk/>
            <pc:sldMk cId="3371080236" sldId="260"/>
            <ac:spMk id="38" creationId="{468E2C47-3170-4264-A8DB-61C9DD65CB3F}"/>
          </ac:spMkLst>
        </pc:spChg>
        <pc:grpChg chg="del">
          <ac:chgData name="Amirhossein Haji Ahmadzadeh" userId="c64559422f347857" providerId="LiveId" clId="{8437CE57-F7CE-4457-B369-311599D0CC9D}" dt="2024-02-09T19:10:48.772" v="4463" actId="478"/>
          <ac:grpSpMkLst>
            <pc:docMk/>
            <pc:sldMk cId="3371080236" sldId="260"/>
            <ac:grpSpMk id="28" creationId="{5B5B605F-F62A-49BA-9079-509C90781CCE}"/>
          </ac:grpSpMkLst>
        </pc:grpChg>
        <pc:grpChg chg="del">
          <ac:chgData name="Amirhossein Haji Ahmadzadeh" userId="c64559422f347857" providerId="LiveId" clId="{8437CE57-F7CE-4457-B369-311599D0CC9D}" dt="2024-02-09T19:09:47.020" v="4449" actId="478"/>
          <ac:grpSpMkLst>
            <pc:docMk/>
            <pc:sldMk cId="3371080236" sldId="260"/>
            <ac:grpSpMk id="33" creationId="{0E4DB52D-35BC-430D-BD17-CBC693E02466}"/>
          </ac:grpSpMkLst>
        </pc:grpChg>
        <pc:graphicFrameChg chg="del mod">
          <ac:chgData name="Amirhossein Haji Ahmadzadeh" userId="c64559422f347857" providerId="LiveId" clId="{8437CE57-F7CE-4457-B369-311599D0CC9D}" dt="2024-02-09T19:02:08.492" v="4386" actId="478"/>
          <ac:graphicFrameMkLst>
            <pc:docMk/>
            <pc:sldMk cId="3371080236" sldId="260"/>
            <ac:graphicFrameMk id="19" creationId="{64247792-27CC-4EFA-A69B-F13112FC2F14}"/>
          </ac:graphicFrameMkLst>
        </pc:graphicFrameChg>
        <pc:picChg chg="add mod">
          <ac:chgData name="Amirhossein Haji Ahmadzadeh" userId="c64559422f347857" providerId="LiveId" clId="{8437CE57-F7CE-4457-B369-311599D0CC9D}" dt="2024-02-09T19:04:46.428" v="4404" actId="1076"/>
          <ac:picMkLst>
            <pc:docMk/>
            <pc:sldMk cId="3371080236" sldId="260"/>
            <ac:picMk id="17" creationId="{6E4C1D5F-40DE-5832-0479-10B1F78064EA}"/>
          </ac:picMkLst>
        </pc:picChg>
        <pc:picChg chg="add mod">
          <ac:chgData name="Amirhossein Haji Ahmadzadeh" userId="c64559422f347857" providerId="LiveId" clId="{8437CE57-F7CE-4457-B369-311599D0CC9D}" dt="2024-02-09T19:11:05.928" v="4468" actId="1076"/>
          <ac:picMkLst>
            <pc:docMk/>
            <pc:sldMk cId="3371080236" sldId="260"/>
            <ac:picMk id="20" creationId="{ADAB2CE5-9775-3667-8C7F-A0F847CDC46E}"/>
          </ac:picMkLst>
        </pc:picChg>
        <pc:picChg chg="add del mod">
          <ac:chgData name="Amirhossein Haji Ahmadzadeh" userId="c64559422f347857" providerId="LiveId" clId="{8437CE57-F7CE-4457-B369-311599D0CC9D}" dt="2024-02-09T19:20:49.525" v="4620" actId="478"/>
          <ac:picMkLst>
            <pc:docMk/>
            <pc:sldMk cId="3371080236" sldId="260"/>
            <ac:picMk id="21" creationId="{89499256-2E4A-C8AA-1A94-F7415AE3F4D2}"/>
          </ac:picMkLst>
        </pc:picChg>
        <pc:picChg chg="add mod">
          <ac:chgData name="Amirhossein Haji Ahmadzadeh" userId="c64559422f347857" providerId="LiveId" clId="{8437CE57-F7CE-4457-B369-311599D0CC9D}" dt="2024-02-09T19:11:37.981" v="4473" actId="1076"/>
          <ac:picMkLst>
            <pc:docMk/>
            <pc:sldMk cId="3371080236" sldId="260"/>
            <ac:picMk id="39" creationId="{EE080428-73BA-AAF0-C1C5-AC0E664D35C9}"/>
          </ac:picMkLst>
        </pc:picChg>
        <pc:picChg chg="add mod">
          <ac:chgData name="Amirhossein Haji Ahmadzadeh" userId="c64559422f347857" providerId="LiveId" clId="{8437CE57-F7CE-4457-B369-311599D0CC9D}" dt="2024-02-09T19:21:24.211" v="4631" actId="1076"/>
          <ac:picMkLst>
            <pc:docMk/>
            <pc:sldMk cId="3371080236" sldId="260"/>
            <ac:picMk id="40" creationId="{F3CC8F5A-FB7E-EAB9-6091-ADB2405DC7EF}"/>
          </ac:picMkLst>
        </pc:picChg>
      </pc:sldChg>
      <pc:sldChg chg="del">
        <pc:chgData name="Amirhossein Haji Ahmadzadeh" userId="c64559422f347857" providerId="LiveId" clId="{8437CE57-F7CE-4457-B369-311599D0CC9D}" dt="2024-02-09T20:18:25.885" v="4835" actId="47"/>
        <pc:sldMkLst>
          <pc:docMk/>
          <pc:sldMk cId="2044100319" sldId="261"/>
        </pc:sldMkLst>
      </pc:sldChg>
      <pc:sldChg chg="del">
        <pc:chgData name="Amirhossein Haji Ahmadzadeh" userId="c64559422f347857" providerId="LiveId" clId="{8437CE57-F7CE-4457-B369-311599D0CC9D}" dt="2024-02-09T20:18:30.258" v="4837" actId="47"/>
        <pc:sldMkLst>
          <pc:docMk/>
          <pc:sldMk cId="140775147" sldId="262"/>
        </pc:sldMkLst>
      </pc:sldChg>
      <pc:sldChg chg="del">
        <pc:chgData name="Amirhossein Haji Ahmadzadeh" userId="c64559422f347857" providerId="LiveId" clId="{8437CE57-F7CE-4457-B369-311599D0CC9D}" dt="2024-02-09T20:18:28.543" v="4836" actId="47"/>
        <pc:sldMkLst>
          <pc:docMk/>
          <pc:sldMk cId="100671579" sldId="263"/>
        </pc:sldMkLst>
      </pc:sldChg>
      <pc:sldChg chg="del">
        <pc:chgData name="Amirhossein Haji Ahmadzadeh" userId="c64559422f347857" providerId="LiveId" clId="{8437CE57-F7CE-4457-B369-311599D0CC9D}" dt="2024-02-09T20:18:35.550" v="4838" actId="47"/>
        <pc:sldMkLst>
          <pc:docMk/>
          <pc:sldMk cId="2442960004" sldId="264"/>
        </pc:sldMkLst>
      </pc:sldChg>
      <pc:sldChg chg="del">
        <pc:chgData name="Amirhossein Haji Ahmadzadeh" userId="c64559422f347857" providerId="LiveId" clId="{8437CE57-F7CE-4457-B369-311599D0CC9D}" dt="2024-02-09T20:18:40.085" v="4839" actId="47"/>
        <pc:sldMkLst>
          <pc:docMk/>
          <pc:sldMk cId="4129666702" sldId="266"/>
        </pc:sldMkLst>
      </pc:sldChg>
      <pc:sldChg chg="addSp delSp modSp new mod modNotesTx">
        <pc:chgData name="Amirhossein Haji Ahmadzadeh" userId="c64559422f347857" providerId="LiveId" clId="{8437CE57-F7CE-4457-B369-311599D0CC9D}" dt="2024-02-09T23:10:23.801" v="5136"/>
        <pc:sldMkLst>
          <pc:docMk/>
          <pc:sldMk cId="1386599589" sldId="267"/>
        </pc:sldMkLst>
        <pc:spChg chg="del">
          <ac:chgData name="Amirhossein Haji Ahmadzadeh" userId="c64559422f347857" providerId="LiveId" clId="{8437CE57-F7CE-4457-B369-311599D0CC9D}" dt="2024-02-09T22:58:13.263" v="5126" actId="478"/>
          <ac:spMkLst>
            <pc:docMk/>
            <pc:sldMk cId="1386599589" sldId="267"/>
            <ac:spMk id="2" creationId="{A849A281-51E3-8100-110F-0CAF206436DB}"/>
          </ac:spMkLst>
        </pc:spChg>
        <pc:spChg chg="add mod">
          <ac:chgData name="Amirhossein Haji Ahmadzadeh" userId="c64559422f347857" providerId="LiveId" clId="{8437CE57-F7CE-4457-B369-311599D0CC9D}" dt="2024-02-08T13:51:26.582" v="1007" actId="122"/>
          <ac:spMkLst>
            <pc:docMk/>
            <pc:sldMk cId="1386599589" sldId="267"/>
            <ac:spMk id="4" creationId="{81B68604-986E-B8A5-997B-9DFDEA788C50}"/>
          </ac:spMkLst>
        </pc:spChg>
        <pc:spChg chg="add mod">
          <ac:chgData name="Amirhossein Haji Ahmadzadeh" userId="c64559422f347857" providerId="LiveId" clId="{8437CE57-F7CE-4457-B369-311599D0CC9D}" dt="2024-02-08T13:58:00.204" v="1228" actId="20577"/>
          <ac:spMkLst>
            <pc:docMk/>
            <pc:sldMk cId="1386599589" sldId="267"/>
            <ac:spMk id="6" creationId="{16F9FD6D-FFFF-C763-FB38-E02A4666996F}"/>
          </ac:spMkLst>
        </pc:spChg>
        <pc:picChg chg="add mod">
          <ac:chgData name="Amirhossein Haji Ahmadzadeh" userId="c64559422f347857" providerId="LiveId" clId="{8437CE57-F7CE-4457-B369-311599D0CC9D}" dt="2024-02-09T23:04:11.409" v="5128" actId="571"/>
          <ac:picMkLst>
            <pc:docMk/>
            <pc:sldMk cId="1386599589" sldId="267"/>
            <ac:picMk id="5" creationId="{20EFDA7A-6AAF-7332-3A13-23486A6777C3}"/>
          </ac:picMkLst>
        </pc:picChg>
        <pc:picChg chg="add del mod">
          <ac:chgData name="Amirhossein Haji Ahmadzadeh" userId="c64559422f347857" providerId="LiveId" clId="{8437CE57-F7CE-4457-B369-311599D0CC9D}" dt="2024-02-08T13:59:23.994" v="1233" actId="478"/>
          <ac:picMkLst>
            <pc:docMk/>
            <pc:sldMk cId="1386599589" sldId="267"/>
            <ac:picMk id="7" creationId="{E6C7EFB4-AE99-9284-A793-7E511242D03D}"/>
          </ac:picMkLst>
        </pc:picChg>
        <pc:picChg chg="add mod">
          <ac:chgData name="Amirhossein Haji Ahmadzadeh" userId="c64559422f347857" providerId="LiveId" clId="{8437CE57-F7CE-4457-B369-311599D0CC9D}" dt="2024-02-09T22:53:58.532" v="5122" actId="1076"/>
          <ac:picMkLst>
            <pc:docMk/>
            <pc:sldMk cId="1386599589" sldId="267"/>
            <ac:picMk id="8" creationId="{A6FAF286-5E3E-765A-F42E-3E5348D86D55}"/>
          </ac:picMkLst>
        </pc:picChg>
      </pc:sldChg>
      <pc:sldChg chg="new del">
        <pc:chgData name="Amirhossein Haji Ahmadzadeh" userId="c64559422f347857" providerId="LiveId" clId="{8437CE57-F7CE-4457-B369-311599D0CC9D}" dt="2024-02-08T14:06:31.021" v="1242" actId="47"/>
        <pc:sldMkLst>
          <pc:docMk/>
          <pc:sldMk cId="1831247279" sldId="268"/>
        </pc:sldMkLst>
      </pc:sldChg>
      <pc:sldChg chg="addSp delSp modSp new mod modAnim modNotesTx">
        <pc:chgData name="Amirhossein Haji Ahmadzadeh" userId="c64559422f347857" providerId="LiveId" clId="{8437CE57-F7CE-4457-B369-311599D0CC9D}" dt="2024-02-10T07:53:51.266" v="5863"/>
        <pc:sldMkLst>
          <pc:docMk/>
          <pc:sldMk cId="3521642427" sldId="268"/>
        </pc:sldMkLst>
        <pc:spChg chg="del mod">
          <ac:chgData name="Amirhossein Haji Ahmadzadeh" userId="c64559422f347857" providerId="LiveId" clId="{8437CE57-F7CE-4457-B369-311599D0CC9D}" dt="2024-02-09T23:15:56.090" v="5152" actId="478"/>
          <ac:spMkLst>
            <pc:docMk/>
            <pc:sldMk cId="3521642427" sldId="268"/>
            <ac:spMk id="2" creationId="{4CA429F9-9CF3-7C26-7746-ED1DB2AB5C17}"/>
          </ac:spMkLst>
        </pc:spChg>
        <pc:spChg chg="del mod">
          <ac:chgData name="Amirhossein Haji Ahmadzadeh" userId="c64559422f347857" providerId="LiveId" clId="{8437CE57-F7CE-4457-B369-311599D0CC9D}" dt="2024-02-09T22:58:03.138" v="5124" actId="478"/>
          <ac:spMkLst>
            <pc:docMk/>
            <pc:sldMk cId="3521642427" sldId="268"/>
            <ac:spMk id="3" creationId="{FDDCA924-8229-4886-8F1E-0A25004748F2}"/>
          </ac:spMkLst>
        </pc:spChg>
        <pc:spChg chg="add mod ord">
          <ac:chgData name="Amirhossein Haji Ahmadzadeh" userId="c64559422f347857" providerId="LiveId" clId="{8437CE57-F7CE-4457-B369-311599D0CC9D}" dt="2024-02-09T18:46:56.632" v="4151" actId="1076"/>
          <ac:spMkLst>
            <pc:docMk/>
            <pc:sldMk cId="3521642427" sldId="268"/>
            <ac:spMk id="5" creationId="{95A61D94-5E7B-DB5D-A583-6D8111D472F3}"/>
          </ac:spMkLst>
        </pc:spChg>
        <pc:spChg chg="add mod">
          <ac:chgData name="Amirhossein Haji Ahmadzadeh" userId="c64559422f347857" providerId="LiveId" clId="{8437CE57-F7CE-4457-B369-311599D0CC9D}" dt="2024-02-08T14:18:27.945" v="1349"/>
          <ac:spMkLst>
            <pc:docMk/>
            <pc:sldMk cId="3521642427" sldId="268"/>
            <ac:spMk id="6" creationId="{2F524080-FE63-4054-561D-9A99FFC4FF09}"/>
          </ac:spMkLst>
        </pc:spChg>
        <pc:spChg chg="add mod">
          <ac:chgData name="Amirhossein Haji Ahmadzadeh" userId="c64559422f347857" providerId="LiveId" clId="{8437CE57-F7CE-4457-B369-311599D0CC9D}" dt="2024-02-08T14:09:57.160" v="1275" actId="1076"/>
          <ac:spMkLst>
            <pc:docMk/>
            <pc:sldMk cId="3521642427" sldId="268"/>
            <ac:spMk id="7" creationId="{E67AAD73-3B0E-9932-0A80-D602ED84F500}"/>
          </ac:spMkLst>
        </pc:spChg>
        <pc:spChg chg="add mod">
          <ac:chgData name="Amirhossein Haji Ahmadzadeh" userId="c64559422f347857" providerId="LiveId" clId="{8437CE57-F7CE-4457-B369-311599D0CC9D}" dt="2024-02-08T14:09:52.354" v="1273" actId="1076"/>
          <ac:spMkLst>
            <pc:docMk/>
            <pc:sldMk cId="3521642427" sldId="268"/>
            <ac:spMk id="8" creationId="{8126084C-A346-2219-060A-83BE3516A780}"/>
          </ac:spMkLst>
        </pc:spChg>
        <pc:spChg chg="add mod">
          <ac:chgData name="Amirhossein Haji Ahmadzadeh" userId="c64559422f347857" providerId="LiveId" clId="{8437CE57-F7CE-4457-B369-311599D0CC9D}" dt="2024-02-09T23:14:34.836" v="5137" actId="20577"/>
          <ac:spMkLst>
            <pc:docMk/>
            <pc:sldMk cId="3521642427" sldId="268"/>
            <ac:spMk id="9" creationId="{E5F50D87-F1B6-5F2B-52E2-86687547FFA6}"/>
          </ac:spMkLst>
        </pc:spChg>
        <pc:spChg chg="add mod">
          <ac:chgData name="Amirhossein Haji Ahmadzadeh" userId="c64559422f347857" providerId="LiveId" clId="{8437CE57-F7CE-4457-B369-311599D0CC9D}" dt="2024-02-09T18:47:14.304" v="4154" actId="113"/>
          <ac:spMkLst>
            <pc:docMk/>
            <pc:sldMk cId="3521642427" sldId="268"/>
            <ac:spMk id="10" creationId="{2CEF3773-1062-9491-1AEA-B2AE6F31F87A}"/>
          </ac:spMkLst>
        </pc:spChg>
        <pc:spChg chg="add mod">
          <ac:chgData name="Amirhossein Haji Ahmadzadeh" userId="c64559422f347857" providerId="LiveId" clId="{8437CE57-F7CE-4457-B369-311599D0CC9D}" dt="2024-02-09T18:47:36.162" v="4160" actId="1076"/>
          <ac:spMkLst>
            <pc:docMk/>
            <pc:sldMk cId="3521642427" sldId="268"/>
            <ac:spMk id="11" creationId="{0ADD2075-9698-71D0-6618-90524C4069B3}"/>
          </ac:spMkLst>
        </pc:spChg>
        <pc:spChg chg="add mod">
          <ac:chgData name="Amirhossein Haji Ahmadzadeh" userId="c64559422f347857" providerId="LiveId" clId="{8437CE57-F7CE-4457-B369-311599D0CC9D}" dt="2024-02-09T18:47:30.142" v="4159" actId="1076"/>
          <ac:spMkLst>
            <pc:docMk/>
            <pc:sldMk cId="3521642427" sldId="268"/>
            <ac:spMk id="12" creationId="{EF7980A6-76E9-F6CA-E70B-BAF6E72F1B58}"/>
          </ac:spMkLst>
        </pc:spChg>
        <pc:spChg chg="add mod">
          <ac:chgData name="Amirhossein Haji Ahmadzadeh" userId="c64559422f347857" providerId="LiveId" clId="{8437CE57-F7CE-4457-B369-311599D0CC9D}" dt="2024-02-09T23:16:08.029" v="5154" actId="1076"/>
          <ac:spMkLst>
            <pc:docMk/>
            <pc:sldMk cId="3521642427" sldId="268"/>
            <ac:spMk id="13" creationId="{2B2FF036-7193-2E9F-BBB7-D6F5DC71694B}"/>
          </ac:spMkLst>
        </pc:spChg>
        <pc:picChg chg="add mod">
          <ac:chgData name="Amirhossein Haji Ahmadzadeh" userId="c64559422f347857" providerId="LiveId" clId="{8437CE57-F7CE-4457-B369-311599D0CC9D}" dt="2024-02-08T14:14:38.351" v="1286" actId="1076"/>
          <ac:picMkLst>
            <pc:docMk/>
            <pc:sldMk cId="3521642427" sldId="268"/>
            <ac:picMk id="2050" creationId="{D22193E5-4834-2C50-F841-7D1AB4A8A379}"/>
          </ac:picMkLst>
        </pc:picChg>
      </pc:sldChg>
      <pc:sldChg chg="new del">
        <pc:chgData name="Amirhossein Haji Ahmadzadeh" userId="c64559422f347857" providerId="LiveId" clId="{8437CE57-F7CE-4457-B369-311599D0CC9D}" dt="2024-02-08T14:05:28.597" v="1240" actId="47"/>
        <pc:sldMkLst>
          <pc:docMk/>
          <pc:sldMk cId="4221473556" sldId="268"/>
        </pc:sldMkLst>
      </pc:sldChg>
      <pc:sldChg chg="addSp delSp modSp add mod ord modNotesTx">
        <pc:chgData name="Amirhossein Haji Ahmadzadeh" userId="c64559422f347857" providerId="LiveId" clId="{8437CE57-F7CE-4457-B369-311599D0CC9D}" dt="2024-02-10T00:33:32.094" v="5741" actId="478"/>
        <pc:sldMkLst>
          <pc:docMk/>
          <pc:sldMk cId="1300605140" sldId="269"/>
        </pc:sldMkLst>
        <pc:spChg chg="del">
          <ac:chgData name="Amirhossein Haji Ahmadzadeh" userId="c64559422f347857" providerId="LiveId" clId="{8437CE57-F7CE-4457-B369-311599D0CC9D}" dt="2024-02-10T00:33:32.094" v="5741" actId="478"/>
          <ac:spMkLst>
            <pc:docMk/>
            <pc:sldMk cId="1300605140" sldId="269"/>
            <ac:spMk id="2" creationId="{99ABEDB6-D94E-334C-93B4-34E8F5358979}"/>
          </ac:spMkLst>
        </pc:spChg>
        <pc:spChg chg="mod">
          <ac:chgData name="Amirhossein Haji Ahmadzadeh" userId="c64559422f347857" providerId="LiveId" clId="{8437CE57-F7CE-4457-B369-311599D0CC9D}" dt="2024-02-09T17:40:03.369" v="3550" actId="313"/>
          <ac:spMkLst>
            <pc:docMk/>
            <pc:sldMk cId="1300605140" sldId="269"/>
            <ac:spMk id="4" creationId="{F7B09CBF-99E1-B34C-54AF-F31F7BE9E12A}"/>
          </ac:spMkLst>
        </pc:spChg>
        <pc:spChg chg="del mod">
          <ac:chgData name="Amirhossein Haji Ahmadzadeh" userId="c64559422f347857" providerId="LiveId" clId="{8437CE57-F7CE-4457-B369-311599D0CC9D}" dt="2024-02-09T16:19:20.338" v="1684" actId="478"/>
          <ac:spMkLst>
            <pc:docMk/>
            <pc:sldMk cId="1300605140" sldId="269"/>
            <ac:spMk id="6" creationId="{B3FE7EAC-7F09-A713-CE70-28FA046CF9F3}"/>
          </ac:spMkLst>
        </pc:spChg>
        <pc:picChg chg="add del mod">
          <ac:chgData name="Amirhossein Haji Ahmadzadeh" userId="c64559422f347857" providerId="LiveId" clId="{8437CE57-F7CE-4457-B369-311599D0CC9D}" dt="2024-02-09T17:39:13.075" v="3503" actId="478"/>
          <ac:picMkLst>
            <pc:docMk/>
            <pc:sldMk cId="1300605140" sldId="269"/>
            <ac:picMk id="7" creationId="{12CB225B-2487-2DB9-9B3B-0E32462B8906}"/>
          </ac:picMkLst>
        </pc:picChg>
        <pc:picChg chg="del mod">
          <ac:chgData name="Amirhossein Haji Ahmadzadeh" userId="c64559422f347857" providerId="LiveId" clId="{8437CE57-F7CE-4457-B369-311599D0CC9D}" dt="2024-02-09T16:19:14.616" v="1682" actId="478"/>
          <ac:picMkLst>
            <pc:docMk/>
            <pc:sldMk cId="1300605140" sldId="269"/>
            <ac:picMk id="8" creationId="{36029BA2-C9EC-8F5E-42AF-9CF30E56D527}"/>
          </ac:picMkLst>
        </pc:picChg>
        <pc:picChg chg="add">
          <ac:chgData name="Amirhossein Haji Ahmadzadeh" userId="c64559422f347857" providerId="LiveId" clId="{8437CE57-F7CE-4457-B369-311599D0CC9D}" dt="2024-02-09T17:39:35.617" v="3504"/>
          <ac:picMkLst>
            <pc:docMk/>
            <pc:sldMk cId="1300605140" sldId="269"/>
            <ac:picMk id="2050" creationId="{B0BABA9B-6607-E0C1-182A-AEEEC84A697F}"/>
          </ac:picMkLst>
        </pc:picChg>
      </pc:sldChg>
      <pc:sldChg chg="addSp delSp modSp add mod ord modNotesTx">
        <pc:chgData name="Amirhossein Haji Ahmadzadeh" userId="c64559422f347857" providerId="LiveId" clId="{8437CE57-F7CE-4457-B369-311599D0CC9D}" dt="2024-02-10T10:46:36.394" v="5869" actId="20577"/>
        <pc:sldMkLst>
          <pc:docMk/>
          <pc:sldMk cId="3208192037" sldId="270"/>
        </pc:sldMkLst>
        <pc:spChg chg="del">
          <ac:chgData name="Amirhossein Haji Ahmadzadeh" userId="c64559422f347857" providerId="LiveId" clId="{8437CE57-F7CE-4457-B369-311599D0CC9D}" dt="2024-02-10T00:33:35.964" v="5742" actId="478"/>
          <ac:spMkLst>
            <pc:docMk/>
            <pc:sldMk cId="3208192037" sldId="270"/>
            <ac:spMk id="3" creationId="{7CA454BB-3F5D-7718-6135-771FCA4BBF9E}"/>
          </ac:spMkLst>
        </pc:spChg>
        <pc:spChg chg="mod">
          <ac:chgData name="Amirhossein Haji Ahmadzadeh" userId="c64559422f347857" providerId="LiveId" clId="{8437CE57-F7CE-4457-B369-311599D0CC9D}" dt="2024-02-09T16:50:46.828" v="1727" actId="122"/>
          <ac:spMkLst>
            <pc:docMk/>
            <pc:sldMk cId="3208192037" sldId="270"/>
            <ac:spMk id="13" creationId="{A15799CA-7ED6-3DE9-1F2F-C5FF3427BDD8}"/>
          </ac:spMkLst>
        </pc:spChg>
        <pc:spChg chg="mod">
          <ac:chgData name="Amirhossein Haji Ahmadzadeh" userId="c64559422f347857" providerId="LiveId" clId="{8437CE57-F7CE-4457-B369-311599D0CC9D}" dt="2024-02-09T17:13:32.821" v="3414" actId="20577"/>
          <ac:spMkLst>
            <pc:docMk/>
            <pc:sldMk cId="3208192037" sldId="270"/>
            <ac:spMk id="58" creationId="{8B03DFEC-D421-4AC9-DD60-11FDA09378E8}"/>
          </ac:spMkLst>
        </pc:spChg>
        <pc:spChg chg="mod">
          <ac:chgData name="Amirhossein Haji Ahmadzadeh" userId="c64559422f347857" providerId="LiveId" clId="{8437CE57-F7CE-4457-B369-311599D0CC9D}" dt="2024-02-09T17:13:02.498" v="3397" actId="1076"/>
          <ac:spMkLst>
            <pc:docMk/>
            <pc:sldMk cId="3208192037" sldId="270"/>
            <ac:spMk id="61" creationId="{92275FF7-A643-733F-8BD4-3F7A03DF07A4}"/>
          </ac:spMkLst>
        </pc:spChg>
        <pc:spChg chg="mod">
          <ac:chgData name="Amirhossein Haji Ahmadzadeh" userId="c64559422f347857" providerId="LiveId" clId="{8437CE57-F7CE-4457-B369-311599D0CC9D}" dt="2024-02-09T17:13:13.187" v="3401" actId="403"/>
          <ac:spMkLst>
            <pc:docMk/>
            <pc:sldMk cId="3208192037" sldId="270"/>
            <ac:spMk id="63" creationId="{C1A05921-0FA3-D1BE-46A8-E13E9A226A66}"/>
          </ac:spMkLst>
        </pc:spChg>
        <pc:spChg chg="mod">
          <ac:chgData name="Amirhossein Haji Ahmadzadeh" userId="c64559422f347857" providerId="LiveId" clId="{8437CE57-F7CE-4457-B369-311599D0CC9D}" dt="2024-02-09T17:15:19.475" v="3421" actId="108"/>
          <ac:spMkLst>
            <pc:docMk/>
            <pc:sldMk cId="3208192037" sldId="270"/>
            <ac:spMk id="67" creationId="{CB6E3683-F47F-73F5-D85C-19490C105A6D}"/>
          </ac:spMkLst>
        </pc:spChg>
        <pc:picChg chg="add mod">
          <ac:chgData name="Amirhossein Haji Ahmadzadeh" userId="c64559422f347857" providerId="LiveId" clId="{8437CE57-F7CE-4457-B369-311599D0CC9D}" dt="2024-02-09T16:49:55.464" v="1724" actId="14861"/>
          <ac:picMkLst>
            <pc:docMk/>
            <pc:sldMk cId="3208192037" sldId="270"/>
            <ac:picMk id="2" creationId="{537159B7-F630-4253-F159-BF55F64363D8}"/>
          </ac:picMkLst>
        </pc:picChg>
        <pc:picChg chg="add mod">
          <ac:chgData name="Amirhossein Haji Ahmadzadeh" userId="c64559422f347857" providerId="LiveId" clId="{8437CE57-F7CE-4457-B369-311599D0CC9D}" dt="2024-02-09T16:47:57.285" v="1717"/>
          <ac:picMkLst>
            <pc:docMk/>
            <pc:sldMk cId="3208192037" sldId="270"/>
            <ac:picMk id="7" creationId="{24701FDE-6B94-69DA-71AF-1CFFEE97763C}"/>
          </ac:picMkLst>
        </pc:picChg>
        <pc:picChg chg="add mod">
          <ac:chgData name="Amirhossein Haji Ahmadzadeh" userId="c64559422f347857" providerId="LiveId" clId="{8437CE57-F7CE-4457-B369-311599D0CC9D}" dt="2024-02-09T17:16:19.638" v="3430" actId="1037"/>
          <ac:picMkLst>
            <pc:docMk/>
            <pc:sldMk cId="3208192037" sldId="270"/>
            <ac:picMk id="9" creationId="{E64244B4-39FF-5174-D5DB-61F89A932DA6}"/>
          </ac:picMkLst>
        </pc:picChg>
        <pc:picChg chg="del">
          <ac:chgData name="Amirhossein Haji Ahmadzadeh" userId="c64559422f347857" providerId="LiveId" clId="{8437CE57-F7CE-4457-B369-311599D0CC9D}" dt="2024-02-09T17:17:53.742" v="3432" actId="478"/>
          <ac:picMkLst>
            <pc:docMk/>
            <pc:sldMk cId="3208192037" sldId="270"/>
            <ac:picMk id="10" creationId="{6F3FFE9D-1BF3-FE4B-F24A-3DA905842BAA}"/>
          </ac:picMkLst>
        </pc:picChg>
        <pc:picChg chg="del">
          <ac:chgData name="Amirhossein Haji Ahmadzadeh" userId="c64559422f347857" providerId="LiveId" clId="{8437CE57-F7CE-4457-B369-311599D0CC9D}" dt="2024-02-09T16:48:01.751" v="1718" actId="478"/>
          <ac:picMkLst>
            <pc:docMk/>
            <pc:sldMk cId="3208192037" sldId="270"/>
            <ac:picMk id="12" creationId="{3C842880-2383-703B-59BC-538020A83530}"/>
          </ac:picMkLst>
        </pc:picChg>
        <pc:picChg chg="add mod">
          <ac:chgData name="Amirhossein Haji Ahmadzadeh" userId="c64559422f347857" providerId="LiveId" clId="{8437CE57-F7CE-4457-B369-311599D0CC9D}" dt="2024-02-09T17:18:04.718" v="3437" actId="1037"/>
          <ac:picMkLst>
            <pc:docMk/>
            <pc:sldMk cId="3208192037" sldId="270"/>
            <ac:picMk id="14" creationId="{8AD014C0-1CFD-2DF6-8E86-0B5E2FD67EFF}"/>
          </ac:picMkLst>
        </pc:picChg>
        <pc:picChg chg="del">
          <ac:chgData name="Amirhossein Haji Ahmadzadeh" userId="c64559422f347857" providerId="LiveId" clId="{8437CE57-F7CE-4457-B369-311599D0CC9D}" dt="2024-02-09T17:16:04.461" v="3424" actId="478"/>
          <ac:picMkLst>
            <pc:docMk/>
            <pc:sldMk cId="3208192037" sldId="270"/>
            <ac:picMk id="1036" creationId="{6EF929DD-A8D6-063E-9531-E0D068FBFFB0}"/>
          </ac:picMkLst>
        </pc:picChg>
      </pc:sldChg>
      <pc:sldChg chg="addSp delSp modSp add mod ord modNotesTx">
        <pc:chgData name="Amirhossein Haji Ahmadzadeh" userId="c64559422f347857" providerId="LiveId" clId="{8437CE57-F7CE-4457-B369-311599D0CC9D}" dt="2024-02-10T00:35:53.844" v="5820" actId="20577"/>
        <pc:sldMkLst>
          <pc:docMk/>
          <pc:sldMk cId="1546135895" sldId="271"/>
        </pc:sldMkLst>
        <pc:spChg chg="mod">
          <ac:chgData name="Amirhossein Haji Ahmadzadeh" userId="c64559422f347857" providerId="LiveId" clId="{8437CE57-F7CE-4457-B369-311599D0CC9D}" dt="2024-02-09T18:28:40.626" v="3986" actId="20577"/>
          <ac:spMkLst>
            <pc:docMk/>
            <pc:sldMk cId="1546135895" sldId="271"/>
            <ac:spMk id="2" creationId="{69E395F7-8883-369D-7E8C-6207BE33C854}"/>
          </ac:spMkLst>
        </pc:spChg>
        <pc:spChg chg="del mod">
          <ac:chgData name="Amirhossein Haji Ahmadzadeh" userId="c64559422f347857" providerId="LiveId" clId="{8437CE57-F7CE-4457-B369-311599D0CC9D}" dt="2024-02-10T00:33:29.522" v="5740" actId="478"/>
          <ac:spMkLst>
            <pc:docMk/>
            <pc:sldMk cId="1546135895" sldId="271"/>
            <ac:spMk id="3" creationId="{AF62104E-AF85-CF83-99D2-B3EFB320A010}"/>
          </ac:spMkLst>
        </pc:spChg>
        <pc:spChg chg="mod">
          <ac:chgData name="Amirhossein Haji Ahmadzadeh" userId="c64559422f347857" providerId="LiveId" clId="{8437CE57-F7CE-4457-B369-311599D0CC9D}" dt="2024-02-09T18:49:21.589" v="4220" actId="1076"/>
          <ac:spMkLst>
            <pc:docMk/>
            <pc:sldMk cId="1546135895" sldId="271"/>
            <ac:spMk id="5" creationId="{B4AC22FF-BFC7-CBE0-1B62-16ED6F1F2926}"/>
          </ac:spMkLst>
        </pc:spChg>
        <pc:spChg chg="mod">
          <ac:chgData name="Amirhossein Haji Ahmadzadeh" userId="c64559422f347857" providerId="LiveId" clId="{8437CE57-F7CE-4457-B369-311599D0CC9D}" dt="2024-02-09T18:49:12.293" v="4217" actId="1076"/>
          <ac:spMkLst>
            <pc:docMk/>
            <pc:sldMk cId="1546135895" sldId="271"/>
            <ac:spMk id="8" creationId="{BCEB3926-3E7C-043E-C90C-85C32966E3FB}"/>
          </ac:spMkLst>
        </pc:spChg>
        <pc:spChg chg="mod">
          <ac:chgData name="Amirhossein Haji Ahmadzadeh" userId="c64559422f347857" providerId="LiveId" clId="{8437CE57-F7CE-4457-B369-311599D0CC9D}" dt="2024-02-09T18:49:25.650" v="4221" actId="1076"/>
          <ac:spMkLst>
            <pc:docMk/>
            <pc:sldMk cId="1546135895" sldId="271"/>
            <ac:spMk id="9" creationId="{95FF034F-DDB3-A388-DB52-3E261426806A}"/>
          </ac:spMkLst>
        </pc:spChg>
        <pc:spChg chg="mod">
          <ac:chgData name="Amirhossein Haji Ahmadzadeh" userId="c64559422f347857" providerId="LiveId" clId="{8437CE57-F7CE-4457-B369-311599D0CC9D}" dt="2024-02-09T18:48:54.723" v="4210" actId="113"/>
          <ac:spMkLst>
            <pc:docMk/>
            <pc:sldMk cId="1546135895" sldId="271"/>
            <ac:spMk id="10" creationId="{EC81EADC-3BA5-7F8A-225B-7993366BEFCB}"/>
          </ac:spMkLst>
        </pc:spChg>
        <pc:spChg chg="mod">
          <ac:chgData name="Amirhossein Haji Ahmadzadeh" userId="c64559422f347857" providerId="LiveId" clId="{8437CE57-F7CE-4457-B369-311599D0CC9D}" dt="2024-02-09T18:49:09.268" v="4215" actId="1076"/>
          <ac:spMkLst>
            <pc:docMk/>
            <pc:sldMk cId="1546135895" sldId="271"/>
            <ac:spMk id="11" creationId="{733CB982-BDF2-7AF8-1E93-C3BFBC16CE47}"/>
          </ac:spMkLst>
        </pc:spChg>
        <pc:spChg chg="mod">
          <ac:chgData name="Amirhossein Haji Ahmadzadeh" userId="c64559422f347857" providerId="LiveId" clId="{8437CE57-F7CE-4457-B369-311599D0CC9D}" dt="2024-02-09T18:49:18.306" v="4218" actId="1076"/>
          <ac:spMkLst>
            <pc:docMk/>
            <pc:sldMk cId="1546135895" sldId="271"/>
            <ac:spMk id="12" creationId="{DF5158B7-470F-3CB0-F53B-79BB73D8F8A5}"/>
          </ac:spMkLst>
        </pc:spChg>
        <pc:spChg chg="add mod">
          <ac:chgData name="Amirhossein Haji Ahmadzadeh" userId="c64559422f347857" providerId="LiveId" clId="{8437CE57-F7CE-4457-B369-311599D0CC9D}" dt="2024-02-09T18:25:45.869" v="3946" actId="1076"/>
          <ac:spMkLst>
            <pc:docMk/>
            <pc:sldMk cId="1546135895" sldId="271"/>
            <ac:spMk id="13" creationId="{E7DC9762-1CB9-5662-5FAA-BF45FB239FB7}"/>
          </ac:spMkLst>
        </pc:spChg>
        <pc:spChg chg="add del mod">
          <ac:chgData name="Amirhossein Haji Ahmadzadeh" userId="c64559422f347857" providerId="LiveId" clId="{8437CE57-F7CE-4457-B369-311599D0CC9D}" dt="2024-02-09T18:27:59.368" v="3979" actId="478"/>
          <ac:spMkLst>
            <pc:docMk/>
            <pc:sldMk cId="1546135895" sldId="271"/>
            <ac:spMk id="14" creationId="{21E0BF85-472F-1FDF-13A0-E9349D7201CB}"/>
          </ac:spMkLst>
        </pc:spChg>
        <pc:picChg chg="del">
          <ac:chgData name="Amirhossein Haji Ahmadzadeh" userId="c64559422f347857" providerId="LiveId" clId="{8437CE57-F7CE-4457-B369-311599D0CC9D}" dt="2024-02-09T18:22:13.776" v="3912" actId="478"/>
          <ac:picMkLst>
            <pc:docMk/>
            <pc:sldMk cId="1546135895" sldId="271"/>
            <ac:picMk id="2050" creationId="{425553BC-D4B7-01F4-F054-F09E7DE7D57D}"/>
          </ac:picMkLst>
        </pc:picChg>
        <pc:picChg chg="add del mod">
          <ac:chgData name="Amirhossein Haji Ahmadzadeh" userId="c64559422f347857" providerId="LiveId" clId="{8437CE57-F7CE-4457-B369-311599D0CC9D}" dt="2024-02-09T18:23:35.248" v="3923" actId="478"/>
          <ac:picMkLst>
            <pc:docMk/>
            <pc:sldMk cId="1546135895" sldId="271"/>
            <ac:picMk id="3074" creationId="{011E56E5-3777-C325-344D-4BECB862B8EF}"/>
          </ac:picMkLst>
        </pc:picChg>
        <pc:picChg chg="add del">
          <ac:chgData name="Amirhossein Haji Ahmadzadeh" userId="c64559422f347857" providerId="LiveId" clId="{8437CE57-F7CE-4457-B369-311599D0CC9D}" dt="2024-02-09T18:23:35.248" v="3923" actId="478"/>
          <ac:picMkLst>
            <pc:docMk/>
            <pc:sldMk cId="1546135895" sldId="271"/>
            <ac:picMk id="3076" creationId="{6EAADBAD-17AD-0D43-5649-D37FBB8DC26D}"/>
          </ac:picMkLst>
        </pc:picChg>
        <pc:picChg chg="add mod">
          <ac:chgData name="Amirhossein Haji Ahmadzadeh" userId="c64559422f347857" providerId="LiveId" clId="{8437CE57-F7CE-4457-B369-311599D0CC9D}" dt="2024-02-09T18:25:49.922" v="3947" actId="1076"/>
          <ac:picMkLst>
            <pc:docMk/>
            <pc:sldMk cId="1546135895" sldId="271"/>
            <ac:picMk id="3078" creationId="{3996D38D-81A7-8312-F5E5-6E7A61B9BBED}"/>
          </ac:picMkLst>
        </pc:picChg>
        <pc:picChg chg="add mod">
          <ac:chgData name="Amirhossein Haji Ahmadzadeh" userId="c64559422f347857" providerId="LiveId" clId="{8437CE57-F7CE-4457-B369-311599D0CC9D}" dt="2024-02-09T18:28:15.191" v="3985" actId="1076"/>
          <ac:picMkLst>
            <pc:docMk/>
            <pc:sldMk cId="1546135895" sldId="271"/>
            <ac:picMk id="3080" creationId="{D186C8C3-EEEA-E9C4-6038-42F09554FB7F}"/>
          </ac:picMkLst>
        </pc:picChg>
      </pc:sldChg>
      <pc:sldChg chg="addSp delSp modSp add mod ord modAnim">
        <pc:chgData name="Amirhossein Haji Ahmadzadeh" userId="c64559422f347857" providerId="LiveId" clId="{8437CE57-F7CE-4457-B369-311599D0CC9D}" dt="2024-02-10T00:43:57.958" v="5862" actId="14100"/>
        <pc:sldMkLst>
          <pc:docMk/>
          <pc:sldMk cId="2638777172" sldId="272"/>
        </pc:sldMkLst>
        <pc:spChg chg="del">
          <ac:chgData name="Amirhossein Haji Ahmadzadeh" userId="c64559422f347857" providerId="LiveId" clId="{8437CE57-F7CE-4457-B369-311599D0CC9D}" dt="2024-02-10T00:33:23.470" v="5737" actId="478"/>
          <ac:spMkLst>
            <pc:docMk/>
            <pc:sldMk cId="2638777172" sldId="272"/>
            <ac:spMk id="2" creationId="{5C4F8C8C-B1CB-7792-E1D6-0001CA5FC4CF}"/>
          </ac:spMkLst>
        </pc:spChg>
        <pc:spChg chg="mod">
          <ac:chgData name="Amirhossein Haji Ahmadzadeh" userId="c64559422f347857" providerId="LiveId" clId="{8437CE57-F7CE-4457-B369-311599D0CC9D}" dt="2024-02-09T19:12:25.030" v="4512" actId="20577"/>
          <ac:spMkLst>
            <pc:docMk/>
            <pc:sldMk cId="2638777172" sldId="272"/>
            <ac:spMk id="4" creationId="{07F52C5E-AF1F-F9D0-2E3C-1721156C7BB2}"/>
          </ac:spMkLst>
        </pc:spChg>
        <pc:spChg chg="add del mod">
          <ac:chgData name="Amirhossein Haji Ahmadzadeh" userId="c64559422f347857" providerId="LiveId" clId="{8437CE57-F7CE-4457-B369-311599D0CC9D}" dt="2024-02-09T19:33:46.582" v="4743" actId="478"/>
          <ac:spMkLst>
            <pc:docMk/>
            <pc:sldMk cId="2638777172" sldId="272"/>
            <ac:spMk id="47" creationId="{9C42EA1E-B48C-8E91-CCF8-54947A475DB5}"/>
          </ac:spMkLst>
        </pc:spChg>
        <pc:spChg chg="add del mod">
          <ac:chgData name="Amirhossein Haji Ahmadzadeh" userId="c64559422f347857" providerId="LiveId" clId="{8437CE57-F7CE-4457-B369-311599D0CC9D}" dt="2024-02-09T19:39:16.220" v="4832" actId="14100"/>
          <ac:spMkLst>
            <pc:docMk/>
            <pc:sldMk cId="2638777172" sldId="272"/>
            <ac:spMk id="4112" creationId="{EFBA832D-7DED-0A59-4C06-8DA6BBC331E0}"/>
          </ac:spMkLst>
        </pc:spChg>
        <pc:spChg chg="add mod">
          <ac:chgData name="Amirhossein Haji Ahmadzadeh" userId="c64559422f347857" providerId="LiveId" clId="{8437CE57-F7CE-4457-B369-311599D0CC9D}" dt="2024-02-09T19:39:22.142" v="4834" actId="1076"/>
          <ac:spMkLst>
            <pc:docMk/>
            <pc:sldMk cId="2638777172" sldId="272"/>
            <ac:spMk id="4113" creationId="{1C1C1574-BB08-CCDC-B44C-DAD986D9E138}"/>
          </ac:spMkLst>
        </pc:spChg>
        <pc:spChg chg="add mod">
          <ac:chgData name="Amirhossein Haji Ahmadzadeh" userId="c64559422f347857" providerId="LiveId" clId="{8437CE57-F7CE-4457-B369-311599D0CC9D}" dt="2024-02-10T00:35:09.378" v="5748" actId="1076"/>
          <ac:spMkLst>
            <pc:docMk/>
            <pc:sldMk cId="2638777172" sldId="272"/>
            <ac:spMk id="4114" creationId="{5867A6A4-EE8B-296A-1BF7-CBBDFFBEA4B2}"/>
          </ac:spMkLst>
        </pc:spChg>
        <pc:spChg chg="add del mod">
          <ac:chgData name="Amirhossein Haji Ahmadzadeh" userId="c64559422f347857" providerId="LiveId" clId="{8437CE57-F7CE-4457-B369-311599D0CC9D}" dt="2024-02-10T00:36:22.826" v="5826" actId="478"/>
          <ac:spMkLst>
            <pc:docMk/>
            <pc:sldMk cId="2638777172" sldId="272"/>
            <ac:spMk id="4115" creationId="{5352D12D-04EF-8D11-3F83-DBD0123BC2B0}"/>
          </ac:spMkLst>
        </pc:spChg>
        <pc:spChg chg="add mod">
          <ac:chgData name="Amirhossein Haji Ahmadzadeh" userId="c64559422f347857" providerId="LiveId" clId="{8437CE57-F7CE-4457-B369-311599D0CC9D}" dt="2024-02-10T00:42:16.828" v="5853" actId="688"/>
          <ac:spMkLst>
            <pc:docMk/>
            <pc:sldMk cId="2638777172" sldId="272"/>
            <ac:spMk id="4116" creationId="{632F45A8-92B6-0450-A79A-80915FA019C3}"/>
          </ac:spMkLst>
        </pc:spChg>
        <pc:spChg chg="add mod">
          <ac:chgData name="Amirhossein Haji Ahmadzadeh" userId="c64559422f347857" providerId="LiveId" clId="{8437CE57-F7CE-4457-B369-311599D0CC9D}" dt="2024-02-10T00:42:29.286" v="5857" actId="1076"/>
          <ac:spMkLst>
            <pc:docMk/>
            <pc:sldMk cId="2638777172" sldId="272"/>
            <ac:spMk id="4117" creationId="{5AFB9650-5E6A-ED2E-0204-5FA64467AE6C}"/>
          </ac:spMkLst>
        </pc:spChg>
        <pc:picChg chg="add mod">
          <ac:chgData name="Amirhossein Haji Ahmadzadeh" userId="c64559422f347857" providerId="LiveId" clId="{8437CE57-F7CE-4457-B369-311599D0CC9D}" dt="2024-02-09T19:26:19.870" v="4668" actId="1076"/>
          <ac:picMkLst>
            <pc:docMk/>
            <pc:sldMk cId="2638777172" sldId="272"/>
            <ac:picMk id="6" creationId="{15EBDA1C-4A99-860C-91EB-FAC31A3F705F}"/>
          </ac:picMkLst>
        </pc:picChg>
        <pc:picChg chg="add del mod">
          <ac:chgData name="Amirhossein Haji Ahmadzadeh" userId="c64559422f347857" providerId="LiveId" clId="{8437CE57-F7CE-4457-B369-311599D0CC9D}" dt="2024-02-09T19:20:13.553" v="4591" actId="478"/>
          <ac:picMkLst>
            <pc:docMk/>
            <pc:sldMk cId="2638777172" sldId="272"/>
            <ac:picMk id="8" creationId="{0B0146EE-3EEA-271B-8F5E-C06BCAE17445}"/>
          </ac:picMkLst>
        </pc:picChg>
        <pc:picChg chg="add mod">
          <ac:chgData name="Amirhossein Haji Ahmadzadeh" userId="c64559422f347857" providerId="LiveId" clId="{8437CE57-F7CE-4457-B369-311599D0CC9D}" dt="2024-02-09T19:27:38.792" v="4687" actId="1076"/>
          <ac:picMkLst>
            <pc:docMk/>
            <pc:sldMk cId="2638777172" sldId="272"/>
            <ac:picMk id="10" creationId="{62973AE8-5A99-152D-F086-5802B50DA624}"/>
          </ac:picMkLst>
        </pc:picChg>
        <pc:picChg chg="add del mod">
          <ac:chgData name="Amirhossein Haji Ahmadzadeh" userId="c64559422f347857" providerId="LiveId" clId="{8437CE57-F7CE-4457-B369-311599D0CC9D}" dt="2024-02-09T19:16:18.457" v="4573" actId="478"/>
          <ac:picMkLst>
            <pc:docMk/>
            <pc:sldMk cId="2638777172" sldId="272"/>
            <ac:picMk id="12" creationId="{B57A52B0-76A9-75A5-1DF4-443B592398C4}"/>
          </ac:picMkLst>
        </pc:picChg>
        <pc:picChg chg="add mod">
          <ac:chgData name="Amirhossein Haji Ahmadzadeh" userId="c64559422f347857" providerId="LiveId" clId="{8437CE57-F7CE-4457-B369-311599D0CC9D}" dt="2024-02-09T19:26:17.138" v="4667" actId="1076"/>
          <ac:picMkLst>
            <pc:docMk/>
            <pc:sldMk cId="2638777172" sldId="272"/>
            <ac:picMk id="14" creationId="{5C9F77E9-91CE-F3D3-6CB0-398163D3454F}"/>
          </ac:picMkLst>
        </pc:picChg>
        <pc:picChg chg="add mod">
          <ac:chgData name="Amirhossein Haji Ahmadzadeh" userId="c64559422f347857" providerId="LiveId" clId="{8437CE57-F7CE-4457-B369-311599D0CC9D}" dt="2024-02-09T19:33:06.876" v="4739" actId="1076"/>
          <ac:picMkLst>
            <pc:docMk/>
            <pc:sldMk cId="2638777172" sldId="272"/>
            <ac:picMk id="16" creationId="{0471AFF1-2B0C-955E-5C06-11386F800ABF}"/>
          </ac:picMkLst>
        </pc:picChg>
        <pc:picChg chg="add mod">
          <ac:chgData name="Amirhossein Haji Ahmadzadeh" userId="c64559422f347857" providerId="LiveId" clId="{8437CE57-F7CE-4457-B369-311599D0CC9D}" dt="2024-02-09T19:36:05.127" v="4778" actId="14100"/>
          <ac:picMkLst>
            <pc:docMk/>
            <pc:sldMk cId="2638777172" sldId="272"/>
            <ac:picMk id="18" creationId="{3D7FFB24-05BF-3CCB-F663-515D1F9C5646}"/>
          </ac:picMkLst>
        </pc:picChg>
        <pc:picChg chg="add mod">
          <ac:chgData name="Amirhossein Haji Ahmadzadeh" userId="c64559422f347857" providerId="LiveId" clId="{8437CE57-F7CE-4457-B369-311599D0CC9D}" dt="2024-02-09T19:28:12.011" v="4699" actId="1076"/>
          <ac:picMkLst>
            <pc:docMk/>
            <pc:sldMk cId="2638777172" sldId="272"/>
            <ac:picMk id="20" creationId="{0A78790C-0AB0-48FA-7385-80E41AAAE51A}"/>
          </ac:picMkLst>
        </pc:picChg>
        <pc:picChg chg="add del mod">
          <ac:chgData name="Amirhossein Haji Ahmadzadeh" userId="c64559422f347857" providerId="LiveId" clId="{8437CE57-F7CE-4457-B369-311599D0CC9D}" dt="2024-02-09T19:21:09.193" v="4624" actId="21"/>
          <ac:picMkLst>
            <pc:docMk/>
            <pc:sldMk cId="2638777172" sldId="272"/>
            <ac:picMk id="22" creationId="{F3CC8F5A-FB7E-EAB9-6091-ADB2405DC7EF}"/>
          </ac:picMkLst>
        </pc:picChg>
        <pc:picChg chg="add mod">
          <ac:chgData name="Amirhossein Haji Ahmadzadeh" userId="c64559422f347857" providerId="LiveId" clId="{8437CE57-F7CE-4457-B369-311599D0CC9D}" dt="2024-02-09T19:28:14.314" v="4700" actId="1076"/>
          <ac:picMkLst>
            <pc:docMk/>
            <pc:sldMk cId="2638777172" sldId="272"/>
            <ac:picMk id="23" creationId="{372EF40E-AC65-5D60-D021-B0B96F574269}"/>
          </ac:picMkLst>
        </pc:picChg>
        <pc:picChg chg="del">
          <ac:chgData name="Amirhossein Haji Ahmadzadeh" userId="c64559422f347857" providerId="LiveId" clId="{8437CE57-F7CE-4457-B369-311599D0CC9D}" dt="2024-02-09T19:12:05.228" v="4477" actId="478"/>
          <ac:picMkLst>
            <pc:docMk/>
            <pc:sldMk cId="2638777172" sldId="272"/>
            <ac:picMk id="2050" creationId="{B47C6590-A5DC-601A-7F75-DFC202A4A6BA}"/>
          </ac:picMkLst>
        </pc:picChg>
        <pc:picChg chg="add mod">
          <ac:chgData name="Amirhossein Haji Ahmadzadeh" userId="c64559422f347857" providerId="LiveId" clId="{8437CE57-F7CE-4457-B369-311599D0CC9D}" dt="2024-02-09T19:39:18.114" v="4833" actId="1076"/>
          <ac:picMkLst>
            <pc:docMk/>
            <pc:sldMk cId="2638777172" sldId="272"/>
            <ac:picMk id="4098" creationId="{5A408402-8EA0-DD4F-B570-446939A7C248}"/>
          </ac:picMkLst>
        </pc:picChg>
        <pc:picChg chg="add mod">
          <ac:chgData name="Amirhossein Haji Ahmadzadeh" userId="c64559422f347857" providerId="LiveId" clId="{8437CE57-F7CE-4457-B369-311599D0CC9D}" dt="2024-02-09T19:25:53.591" v="4661" actId="14100"/>
          <ac:picMkLst>
            <pc:docMk/>
            <pc:sldMk cId="2638777172" sldId="272"/>
            <ac:picMk id="4100" creationId="{D392C788-8A84-DE60-EF17-EA81AF017D81}"/>
          </ac:picMkLst>
        </pc:picChg>
        <pc:picChg chg="add mod">
          <ac:chgData name="Amirhossein Haji Ahmadzadeh" userId="c64559422f347857" providerId="LiveId" clId="{8437CE57-F7CE-4457-B369-311599D0CC9D}" dt="2024-02-09T19:39:08.487" v="4829" actId="14100"/>
          <ac:picMkLst>
            <pc:docMk/>
            <pc:sldMk cId="2638777172" sldId="272"/>
            <ac:picMk id="4102" creationId="{8A09D24C-246D-5B4C-4735-B28A0558FAE3}"/>
          </ac:picMkLst>
        </pc:picChg>
        <pc:picChg chg="add mod">
          <ac:chgData name="Amirhossein Haji Ahmadzadeh" userId="c64559422f347857" providerId="LiveId" clId="{8437CE57-F7CE-4457-B369-311599D0CC9D}" dt="2024-02-10T00:43:57.958" v="5862" actId="14100"/>
          <ac:picMkLst>
            <pc:docMk/>
            <pc:sldMk cId="2638777172" sldId="272"/>
            <ac:picMk id="4118" creationId="{00788935-C82B-7311-D246-48564BA9EE76}"/>
          </ac:picMkLst>
        </pc:picChg>
        <pc:cxnChg chg="add mod">
          <ac:chgData name="Amirhossein Haji Ahmadzadeh" userId="c64559422f347857" providerId="LiveId" clId="{8437CE57-F7CE-4457-B369-311599D0CC9D}" dt="2024-02-09T19:29:10.570" v="4703" actId="17032"/>
          <ac:cxnSpMkLst>
            <pc:docMk/>
            <pc:sldMk cId="2638777172" sldId="272"/>
            <ac:cxnSpMk id="25" creationId="{22F97C0E-9A65-CC7D-310D-621AFEE5AE3F}"/>
          </ac:cxnSpMkLst>
        </pc:cxnChg>
        <pc:cxnChg chg="add mod">
          <ac:chgData name="Amirhossein Haji Ahmadzadeh" userId="c64559422f347857" providerId="LiveId" clId="{8437CE57-F7CE-4457-B369-311599D0CC9D}" dt="2024-02-09T19:33:04.329" v="4738" actId="1076"/>
          <ac:cxnSpMkLst>
            <pc:docMk/>
            <pc:sldMk cId="2638777172" sldId="272"/>
            <ac:cxnSpMk id="26" creationId="{CB7B3C24-D06C-15CA-C198-B4119B8776E1}"/>
          </ac:cxnSpMkLst>
        </pc:cxnChg>
        <pc:cxnChg chg="add mod">
          <ac:chgData name="Amirhossein Haji Ahmadzadeh" userId="c64559422f347857" providerId="LiveId" clId="{8437CE57-F7CE-4457-B369-311599D0CC9D}" dt="2024-02-09T19:29:51.552" v="4713" actId="14100"/>
          <ac:cxnSpMkLst>
            <pc:docMk/>
            <pc:sldMk cId="2638777172" sldId="272"/>
            <ac:cxnSpMk id="29" creationId="{2843B3C1-641A-FBEB-D395-A1362BD092D8}"/>
          </ac:cxnSpMkLst>
        </pc:cxnChg>
        <pc:cxnChg chg="add del mod">
          <ac:chgData name="Amirhossein Haji Ahmadzadeh" userId="c64559422f347857" providerId="LiveId" clId="{8437CE57-F7CE-4457-B369-311599D0CC9D}" dt="2024-02-09T19:30:55.651" v="4720" actId="478"/>
          <ac:cxnSpMkLst>
            <pc:docMk/>
            <pc:sldMk cId="2638777172" sldId="272"/>
            <ac:cxnSpMk id="32" creationId="{B874A0BE-5590-CF73-3DB4-DA87F1B33A4D}"/>
          </ac:cxnSpMkLst>
        </pc:cxnChg>
        <pc:cxnChg chg="add del mod">
          <ac:chgData name="Amirhossein Haji Ahmadzadeh" userId="c64559422f347857" providerId="LiveId" clId="{8437CE57-F7CE-4457-B369-311599D0CC9D}" dt="2024-02-09T19:32:14.653" v="4733" actId="478"/>
          <ac:cxnSpMkLst>
            <pc:docMk/>
            <pc:sldMk cId="2638777172" sldId="272"/>
            <ac:cxnSpMk id="37" creationId="{46C5C9B0-9125-B551-9917-AA5DB6F2DDB5}"/>
          </ac:cxnSpMkLst>
        </pc:cxnChg>
        <pc:cxnChg chg="add del mod">
          <ac:chgData name="Amirhossein Haji Ahmadzadeh" userId="c64559422f347857" providerId="LiveId" clId="{8437CE57-F7CE-4457-B369-311599D0CC9D}" dt="2024-02-09T19:33:11.964" v="4740" actId="478"/>
          <ac:cxnSpMkLst>
            <pc:docMk/>
            <pc:sldMk cId="2638777172" sldId="272"/>
            <ac:cxnSpMk id="45" creationId="{C56AB7A0-2E24-4589-D8FD-BCE58D4A093C}"/>
          </ac:cxnSpMkLst>
        </pc:cxnChg>
        <pc:cxnChg chg="add del mod">
          <ac:chgData name="Amirhossein Haji Ahmadzadeh" userId="c64559422f347857" providerId="LiveId" clId="{8437CE57-F7CE-4457-B369-311599D0CC9D}" dt="2024-02-09T19:33:55.640" v="4745" actId="478"/>
          <ac:cxnSpMkLst>
            <pc:docMk/>
            <pc:sldMk cId="2638777172" sldId="272"/>
            <ac:cxnSpMk id="49" creationId="{521D051C-6263-395B-D18A-B2922EA4CCD6}"/>
          </ac:cxnSpMkLst>
        </pc:cxnChg>
        <pc:cxnChg chg="add mod">
          <ac:chgData name="Amirhossein Haji Ahmadzadeh" userId="c64559422f347857" providerId="LiveId" clId="{8437CE57-F7CE-4457-B369-311599D0CC9D}" dt="2024-02-09T19:34:17.235" v="4751" actId="1036"/>
          <ac:cxnSpMkLst>
            <pc:docMk/>
            <pc:sldMk cId="2638777172" sldId="272"/>
            <ac:cxnSpMk id="51" creationId="{F372576E-0F30-8BF7-CBE7-0F7388833F04}"/>
          </ac:cxnSpMkLst>
        </pc:cxnChg>
        <pc:cxnChg chg="add mod">
          <ac:chgData name="Amirhossein Haji Ahmadzadeh" userId="c64559422f347857" providerId="LiveId" clId="{8437CE57-F7CE-4457-B369-311599D0CC9D}" dt="2024-02-09T19:35:20.130" v="4770" actId="14100"/>
          <ac:cxnSpMkLst>
            <pc:docMk/>
            <pc:sldMk cId="2638777172" sldId="272"/>
            <ac:cxnSpMk id="53" creationId="{76908873-9396-6211-20C4-C0DCD88A093B}"/>
          </ac:cxnSpMkLst>
        </pc:cxnChg>
        <pc:cxnChg chg="add mod">
          <ac:chgData name="Amirhossein Haji Ahmadzadeh" userId="c64559422f347857" providerId="LiveId" clId="{8437CE57-F7CE-4457-B369-311599D0CC9D}" dt="2024-02-09T19:35:08.638" v="4766" actId="14100"/>
          <ac:cxnSpMkLst>
            <pc:docMk/>
            <pc:sldMk cId="2638777172" sldId="272"/>
            <ac:cxnSpMk id="54" creationId="{B0BE9632-095C-3903-8E4B-53ACDC7DDE14}"/>
          </ac:cxnSpMkLst>
        </pc:cxnChg>
        <pc:cxnChg chg="add mod">
          <ac:chgData name="Amirhossein Haji Ahmadzadeh" userId="c64559422f347857" providerId="LiveId" clId="{8437CE57-F7CE-4457-B369-311599D0CC9D}" dt="2024-02-09T19:34:57.870" v="4762" actId="14100"/>
          <ac:cxnSpMkLst>
            <pc:docMk/>
            <pc:sldMk cId="2638777172" sldId="272"/>
            <ac:cxnSpMk id="55" creationId="{8244068A-CCD1-6DEC-852B-B2079F1F2D01}"/>
          </ac:cxnSpMkLst>
        </pc:cxnChg>
        <pc:cxnChg chg="add mod">
          <ac:chgData name="Amirhossein Haji Ahmadzadeh" userId="c64559422f347857" providerId="LiveId" clId="{8437CE57-F7CE-4457-B369-311599D0CC9D}" dt="2024-02-09T19:36:23.755" v="4780" actId="14100"/>
          <ac:cxnSpMkLst>
            <pc:docMk/>
            <pc:sldMk cId="2638777172" sldId="272"/>
            <ac:cxnSpMk id="4097" creationId="{C911B665-4138-654B-C25C-8ACEB90FBEBB}"/>
          </ac:cxnSpMkLst>
        </pc:cxnChg>
        <pc:cxnChg chg="add mod">
          <ac:chgData name="Amirhossein Haji Ahmadzadeh" userId="c64559422f347857" providerId="LiveId" clId="{8437CE57-F7CE-4457-B369-311599D0CC9D}" dt="2024-02-09T19:36:10.163" v="4779" actId="1076"/>
          <ac:cxnSpMkLst>
            <pc:docMk/>
            <pc:sldMk cId="2638777172" sldId="272"/>
            <ac:cxnSpMk id="4099" creationId="{53D6E28F-2FFF-33A5-9BF9-B7421701F1C6}"/>
          </ac:cxnSpMkLst>
        </pc:cxnChg>
        <pc:cxnChg chg="add mod">
          <ac:chgData name="Amirhossein Haji Ahmadzadeh" userId="c64559422f347857" providerId="LiveId" clId="{8437CE57-F7CE-4457-B369-311599D0CC9D}" dt="2024-02-09T19:36:46.086" v="4785" actId="17032"/>
          <ac:cxnSpMkLst>
            <pc:docMk/>
            <pc:sldMk cId="2638777172" sldId="272"/>
            <ac:cxnSpMk id="4104" creationId="{ADF22778-FC0D-899A-9D49-452234E993E4}"/>
          </ac:cxnSpMkLst>
        </pc:cxnChg>
        <pc:cxnChg chg="add del mod">
          <ac:chgData name="Amirhossein Haji Ahmadzadeh" userId="c64559422f347857" providerId="LiveId" clId="{8437CE57-F7CE-4457-B369-311599D0CC9D}" dt="2024-02-09T19:37:04.702" v="4791" actId="478"/>
          <ac:cxnSpMkLst>
            <pc:docMk/>
            <pc:sldMk cId="2638777172" sldId="272"/>
            <ac:cxnSpMk id="4106" creationId="{60D2E6B4-B289-C269-DA0E-583D46006E8C}"/>
          </ac:cxnSpMkLst>
        </pc:cxnChg>
        <pc:cxnChg chg="add mod">
          <ac:chgData name="Amirhossein Haji Ahmadzadeh" userId="c64559422f347857" providerId="LiveId" clId="{8437CE57-F7CE-4457-B369-311599D0CC9D}" dt="2024-02-09T19:37:36.503" v="4795" actId="1076"/>
          <ac:cxnSpMkLst>
            <pc:docMk/>
            <pc:sldMk cId="2638777172" sldId="272"/>
            <ac:cxnSpMk id="4110" creationId="{E8219FEC-8CB1-DAE2-444B-D24C3E53DF40}"/>
          </ac:cxnSpMkLst>
        </pc:cxnChg>
      </pc:sldChg>
      <pc:sldChg chg="addSp delSp modSp new mod setBg">
        <pc:chgData name="Amirhossein Haji Ahmadzadeh" userId="c64559422f347857" providerId="LiveId" clId="{8437CE57-F7CE-4457-B369-311599D0CC9D}" dt="2024-02-09T21:11:35.236" v="4944" actId="207"/>
        <pc:sldMkLst>
          <pc:docMk/>
          <pc:sldMk cId="566607961" sldId="273"/>
        </pc:sldMkLst>
        <pc:spChg chg="mod">
          <ac:chgData name="Amirhossein Haji Ahmadzadeh" userId="c64559422f347857" providerId="LiveId" clId="{8437CE57-F7CE-4457-B369-311599D0CC9D}" dt="2024-02-09T21:11:35.236" v="4944" actId="207"/>
          <ac:spMkLst>
            <pc:docMk/>
            <pc:sldMk cId="566607961" sldId="273"/>
            <ac:spMk id="2" creationId="{53C99CBB-1BE9-8483-38A5-F9C65FEED1F4}"/>
          </ac:spMkLst>
        </pc:spChg>
        <pc:graphicFrameChg chg="add del mod">
          <ac:chgData name="Amirhossein Haji Ahmadzadeh" userId="c64559422f347857" providerId="LiveId" clId="{8437CE57-F7CE-4457-B369-311599D0CC9D}" dt="2024-02-09T20:28:39.547" v="4844" actId="478"/>
          <ac:graphicFrameMkLst>
            <pc:docMk/>
            <pc:sldMk cId="566607961" sldId="273"/>
            <ac:graphicFrameMk id="5" creationId="{31F6CEFA-841B-3564-2AFA-54712ED422F7}"/>
          </ac:graphicFrameMkLst>
        </pc:graphicFrameChg>
        <pc:graphicFrameChg chg="add del mod">
          <ac:chgData name="Amirhossein Haji Ahmadzadeh" userId="c64559422f347857" providerId="LiveId" clId="{8437CE57-F7CE-4457-B369-311599D0CC9D}" dt="2024-02-09T20:50:12.024" v="4851" actId="478"/>
          <ac:graphicFrameMkLst>
            <pc:docMk/>
            <pc:sldMk cId="566607961" sldId="273"/>
            <ac:graphicFrameMk id="6" creationId="{79D5FF14-AD8A-3899-AB50-0B71C7CCA48A}"/>
          </ac:graphicFrameMkLst>
        </pc:graphicFrameChg>
        <pc:graphicFrameChg chg="add del mod">
          <ac:chgData name="Amirhossein Haji Ahmadzadeh" userId="c64559422f347857" providerId="LiveId" clId="{8437CE57-F7CE-4457-B369-311599D0CC9D}" dt="2024-02-09T21:06:08.740" v="4860" actId="478"/>
          <ac:graphicFrameMkLst>
            <pc:docMk/>
            <pc:sldMk cId="566607961" sldId="273"/>
            <ac:graphicFrameMk id="7" creationId="{A6CF863B-8CD9-14F8-9B96-C7D8B137CE89}"/>
          </ac:graphicFrameMkLst>
        </pc:graphicFrameChg>
        <pc:graphicFrameChg chg="add del mod">
          <ac:chgData name="Amirhossein Haji Ahmadzadeh" userId="c64559422f347857" providerId="LiveId" clId="{8437CE57-F7CE-4457-B369-311599D0CC9D}" dt="2024-02-09T21:06:49.730" v="4864" actId="478"/>
          <ac:graphicFrameMkLst>
            <pc:docMk/>
            <pc:sldMk cId="566607961" sldId="273"/>
            <ac:graphicFrameMk id="8" creationId="{AE95ED9B-FBAC-BBAC-823B-A09452C952C6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55DE61D-30EF-4C9B-8D44-E691F32398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68B3DF-723E-432F-969B-97B388C9E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EDC24-AEF3-4156-91F4-FB474A5F24DB}" type="datetimeFigureOut">
              <a:rPr lang="en-US" smtClean="0"/>
              <a:t>2/10/2024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9C936-9EF8-46A3-B2D4-DE8362A54E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F7898E-02B9-4C24-8F47-60A833CD361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3B91B-56FA-44FF-A036-17B4166BAD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250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023A0-2B54-4E79-AA20-143385AB9A6C}" type="datetimeFigureOut">
              <a:rPr lang="en-US" smtClean="0"/>
              <a:t>2/10/2024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8DEA9-6F4F-4540-9E5D-C6F39079A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59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2568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EADCEC-37DF-80DC-91C9-13CA10AE7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DDCCC7-3D8F-D12F-6566-9DEB91B9B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532BF3-51D9-8BB9-E0CB-5FD872607D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quality and performance of data analysis other use cases </a:t>
            </a:r>
          </a:p>
          <a:p>
            <a:endParaRPr lang="en-US" dirty="0"/>
          </a:p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CC4A99-A4FB-199E-8F1B-FAFFB0CD55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54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447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Flash back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Not square one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Aske where this data reached to us?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Databases(</a:t>
            </a:r>
            <a:r>
              <a:rPr lang="en-US" dirty="0" err="1"/>
              <a:t>datalakes</a:t>
            </a:r>
            <a:r>
              <a:rPr lang="en-US" dirty="0"/>
              <a:t>), questioners, IOT devices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My Project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76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It’s a good definition. Each word in this paragraph means something and refers to an actual concept of DE. We’ll get to know a couple of them.</a:t>
            </a:r>
            <a:endParaRPr lang="en-DE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This pyramid, illustrates how data comes up from an output of a sensor all the way to be fed to a AI model and on each level what transformations take place on the data. </a:t>
            </a:r>
            <a:endParaRPr lang="en-DE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quality and performance of data analysis other use cases 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systems and processes are mentioned in this definition. What are those?</a:t>
            </a:r>
            <a:endParaRPr lang="en-DE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763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solidFill>
                  <a:srgbClr val="111111"/>
                </a:solidFill>
                <a:effectLst/>
                <a:latin typeface="Open Sans" panose="020B0606030504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ETL, Data Integrity checks, Streaming, Data warehouse management, Data modeling, Big data processing, cloud data engineering, and so on,</a:t>
            </a:r>
            <a:endParaRPr lang="en-DE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Every company or business doesn’t need all these systems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But there are few which is fundamental for a data engineering systems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Another point is the range of tools In data engineering.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788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Difinition</a:t>
            </a:r>
            <a:endParaRPr lang="en-US" dirty="0"/>
          </a:p>
          <a:p>
            <a:r>
              <a:rPr lang="en-US" dirty="0"/>
              <a:t>Points about formatting and </a:t>
            </a:r>
            <a:r>
              <a:rPr lang="en-US" dirty="0" err="1"/>
              <a:t>volum</a:t>
            </a:r>
            <a:r>
              <a:rPr lang="en-US" dirty="0"/>
              <a:t> of data</a:t>
            </a:r>
          </a:p>
          <a:p>
            <a:r>
              <a:rPr lang="en-US" dirty="0"/>
              <a:t>Transform</a:t>
            </a:r>
          </a:p>
          <a:p>
            <a:r>
              <a:rPr lang="en-US" dirty="0"/>
              <a:t>Load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Database Vs data lake Vs data warehouse</a:t>
            </a:r>
            <a:endParaRPr lang="en-DE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32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595608-7304-1E4F-0059-1501321AF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79BA9C-4CDA-79A0-1EF4-23B951F50A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CE070B-F0C2-310D-7AC4-317052D1FB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solidFill>
                  <a:srgbClr val="51565E"/>
                </a:solidFill>
                <a:effectLst/>
                <a:latin typeface="Roboto" panose="020000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Data warehouse is a centralized storage for keeping and managing large volume of data from different department or sources inside the company. It’s technically where all the company’s information is stored.</a:t>
            </a:r>
            <a:endParaRPr lang="en-US" sz="1800" kern="100" dirty="0">
              <a:solidFill>
                <a:srgbClr val="51565E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/>
              <a:t>Secirity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3E584-1DBE-0B6D-53F4-ADF6AF8E0E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132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0D3FF0-C7DB-144F-5A50-BBCF8B245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AC833F-F7C2-72B1-B168-20CE1EE82C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9A6B14-173F-3547-D136-A43F56414F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This diagram shows the core of a data engineering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pipline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or what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microsot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data engineers love to call it, data orchestration.</a:t>
            </a:r>
            <a:endParaRPr lang="en-DE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dirty="0"/>
              <a:t> </a:t>
            </a:r>
          </a:p>
          <a:p>
            <a:r>
              <a:rPr lang="en-US" dirty="0"/>
              <a:t>End of data </a:t>
            </a:r>
            <a:r>
              <a:rPr lang="en-US" dirty="0" err="1"/>
              <a:t>endinnering</a:t>
            </a:r>
            <a:endParaRPr lang="en-US" dirty="0"/>
          </a:p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1A387-BD40-714F-4149-E7ABD84601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244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3ED38A-0D06-EF2C-444F-E37EB5A20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FDA88D-23D3-56F4-0DBD-2117C3D5DA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82B2FF-D59D-1619-090F-924466936F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Not whole the yelp because of </a:t>
            </a:r>
            <a:r>
              <a:rPr lang="en-US" dirty="0" err="1"/>
              <a:t>resorcing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2BA7D-0F88-AF0A-869E-0995A7D199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79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332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AFCD-CC86-4465-AD95-85D2B9349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07509-85B2-495C-82A8-989CA9862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B0AA9-8E90-484A-ADD9-31AA1A53D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8E9EE-6889-428D-B6A1-8BAC3E3F5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Your Logo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1D2A5-6CD9-436C-958A-CC73AA34D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56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58F3-6311-4BBF-9C0A-1ADA7A27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818"/>
            <a:ext cx="10515600" cy="498598"/>
          </a:xfrm>
        </p:spPr>
        <p:txBody>
          <a:bodyPr lIns="0" tIns="0" rIns="0" bIns="0" anchor="t">
            <a:spAutoFit/>
          </a:bodyPr>
          <a:lstStyle>
            <a:lvl1pPr algn="ctr">
              <a:defRPr sz="36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86F3C5-5D77-43F9-92A6-DE0777BBB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63187" y="6509710"/>
            <a:ext cx="1561696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Your Logo Here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B4FB46-0511-4A20-A9DA-85B06B5DF611}"/>
              </a:ext>
            </a:extLst>
          </p:cNvPr>
          <p:cNvSpPr/>
          <p:nvPr userDrawn="1"/>
        </p:nvSpPr>
        <p:spPr>
          <a:xfrm>
            <a:off x="0" y="6511448"/>
            <a:ext cx="10263189" cy="273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83AD1-0683-4B68-832E-79E5AC88DF1C}"/>
              </a:ext>
            </a:extLst>
          </p:cNvPr>
          <p:cNvSpPr/>
          <p:nvPr userDrawn="1"/>
        </p:nvSpPr>
        <p:spPr>
          <a:xfrm>
            <a:off x="11620500" y="525817"/>
            <a:ext cx="571500" cy="49244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B2F141-1AB9-4751-90A0-65BD481D8563}"/>
              </a:ext>
            </a:extLst>
          </p:cNvPr>
          <p:cNvSpPr/>
          <p:nvPr userDrawn="1"/>
        </p:nvSpPr>
        <p:spPr>
          <a:xfrm>
            <a:off x="11824884" y="6511448"/>
            <a:ext cx="367116" cy="273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4255E-A54B-4118-B827-E0382D3A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7650" y="589475"/>
            <a:ext cx="419100" cy="365125"/>
          </a:xfr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0FD50806-BABF-4915-9689-3B9956D1C7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33619BB-9A09-40D9-A9F1-A026ABABCFBF}"/>
              </a:ext>
            </a:extLst>
          </p:cNvPr>
          <p:cNvGrpSpPr/>
          <p:nvPr userDrawn="1"/>
        </p:nvGrpSpPr>
        <p:grpSpPr>
          <a:xfrm>
            <a:off x="334126" y="6577411"/>
            <a:ext cx="1084573" cy="141598"/>
            <a:chOff x="334126" y="6490192"/>
            <a:chExt cx="1084573" cy="141598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06B9428-3B49-42EA-ACD3-FF049EF21512}"/>
                </a:ext>
              </a:extLst>
            </p:cNvPr>
            <p:cNvSpPr/>
            <p:nvPr/>
          </p:nvSpPr>
          <p:spPr>
            <a:xfrm rot="18900000" flipH="1">
              <a:off x="334126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rgbClr val="CE2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069E56F-ACCE-4A35-B24D-58EA37E4CEA1}"/>
                </a:ext>
              </a:extLst>
            </p:cNvPr>
            <p:cNvSpPr/>
            <p:nvPr/>
          </p:nvSpPr>
          <p:spPr>
            <a:xfrm rot="18900000" flipH="1">
              <a:off x="648451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465AED1-A4C5-416C-90F3-39CC10CEEAF1}"/>
                </a:ext>
              </a:extLst>
            </p:cNvPr>
            <p:cNvSpPr/>
            <p:nvPr/>
          </p:nvSpPr>
          <p:spPr>
            <a:xfrm rot="18900000" flipH="1">
              <a:off x="962776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11431DD-99C5-48BB-92EB-730E9F76D556}"/>
                </a:ext>
              </a:extLst>
            </p:cNvPr>
            <p:cNvSpPr/>
            <p:nvPr/>
          </p:nvSpPr>
          <p:spPr>
            <a:xfrm rot="18900000" flipH="1">
              <a:off x="1277101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6382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7129C65-954E-43EB-9F6A-C97D1F580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63187" y="6509710"/>
            <a:ext cx="1561696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Your Logo Here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C9F7F1-EEC7-46BD-A1BF-A84E2080AB06}"/>
              </a:ext>
            </a:extLst>
          </p:cNvPr>
          <p:cNvSpPr/>
          <p:nvPr userDrawn="1"/>
        </p:nvSpPr>
        <p:spPr>
          <a:xfrm>
            <a:off x="0" y="6511448"/>
            <a:ext cx="10263189" cy="273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697E84-B24C-45E1-B5E2-2055DC460E2B}"/>
              </a:ext>
            </a:extLst>
          </p:cNvPr>
          <p:cNvSpPr/>
          <p:nvPr userDrawn="1"/>
        </p:nvSpPr>
        <p:spPr>
          <a:xfrm>
            <a:off x="11620500" y="525817"/>
            <a:ext cx="571500" cy="49244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86CD30-C1F7-4F1C-A2BE-296375984BEE}"/>
              </a:ext>
            </a:extLst>
          </p:cNvPr>
          <p:cNvSpPr/>
          <p:nvPr userDrawn="1"/>
        </p:nvSpPr>
        <p:spPr>
          <a:xfrm>
            <a:off x="11824884" y="6511448"/>
            <a:ext cx="367116" cy="273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CBA262D7-A96F-4408-8F02-4886014BC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7650" y="589475"/>
            <a:ext cx="419100" cy="365125"/>
          </a:xfr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0FD50806-BABF-4915-9689-3B9956D1C7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5309FA6-F672-455E-955D-B63C2E15B767}"/>
              </a:ext>
            </a:extLst>
          </p:cNvPr>
          <p:cNvGrpSpPr/>
          <p:nvPr userDrawn="1"/>
        </p:nvGrpSpPr>
        <p:grpSpPr>
          <a:xfrm>
            <a:off x="334126" y="6577411"/>
            <a:ext cx="1084573" cy="141598"/>
            <a:chOff x="334126" y="6490192"/>
            <a:chExt cx="1084573" cy="141598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4FEBCF0-94B1-404B-8C9F-2DCA574C8B2D}"/>
                </a:ext>
              </a:extLst>
            </p:cNvPr>
            <p:cNvSpPr/>
            <p:nvPr/>
          </p:nvSpPr>
          <p:spPr>
            <a:xfrm rot="18900000" flipH="1">
              <a:off x="334126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rgbClr val="CE2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76D0EC6-9588-45EE-90D4-6E4C69D39683}"/>
                </a:ext>
              </a:extLst>
            </p:cNvPr>
            <p:cNvSpPr/>
            <p:nvPr/>
          </p:nvSpPr>
          <p:spPr>
            <a:xfrm rot="18900000" flipH="1">
              <a:off x="648451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987DA7BA-10C8-4993-9A03-3A5333A3916C}"/>
                </a:ext>
              </a:extLst>
            </p:cNvPr>
            <p:cNvSpPr/>
            <p:nvPr/>
          </p:nvSpPr>
          <p:spPr>
            <a:xfrm rot="18900000" flipH="1">
              <a:off x="962776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19BB0092-77B4-406B-A737-5C223E99A5A5}"/>
                </a:ext>
              </a:extLst>
            </p:cNvPr>
            <p:cNvSpPr/>
            <p:nvPr/>
          </p:nvSpPr>
          <p:spPr>
            <a:xfrm rot="18900000" flipH="1">
              <a:off x="1277101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1381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784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759117-0F16-48ED-9718-C5D09846F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745ED-7A57-4683-810C-5E5003926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5B1BF-AD50-4239-805D-33B3AEE52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79871-3CD6-4A1B-A275-2552C7EBC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Your Logo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81636-41B2-41A0-9EEE-E0104F888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50806-BABF-4915-9689-3B9956D1C7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634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6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11" Type="http://schemas.openxmlformats.org/officeDocument/2006/relationships/image" Target="../media/image29.jpeg"/><Relationship Id="rId5" Type="http://schemas.openxmlformats.org/officeDocument/2006/relationships/image" Target="../media/image23.png"/><Relationship Id="rId10" Type="http://schemas.openxmlformats.org/officeDocument/2006/relationships/image" Target="../media/image28.jpe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 of a city. ">
            <a:extLst>
              <a:ext uri="{FF2B5EF4-FFF2-40B4-BE49-F238E27FC236}">
                <a16:creationId xmlns:a16="http://schemas.microsoft.com/office/drawing/2014/main" id="{8C9681D9-380A-4EAF-91DB-E07432FF9C3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4564789-A474-46BE-A2F2-4F27C6E39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E70207C-E81D-4E79-9654-07E51237B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9999285" y="328273"/>
            <a:ext cx="1585044" cy="1585044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2C300DA-4EC9-46EA-916D-25BEDAE0F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966781" y="4176660"/>
            <a:ext cx="1585044" cy="1585044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A111C5-A78D-479B-8C31-7C75D5475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0470" y="297509"/>
            <a:ext cx="11471060" cy="6262983"/>
          </a:xfrm>
          <a:prstGeom prst="rect">
            <a:avLst/>
          </a:prstGeom>
          <a:noFill/>
          <a:ln>
            <a:solidFill>
              <a:srgbClr val="CE2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907CD1A-2477-48CA-8693-2133EA1C3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167698" y="1224091"/>
            <a:ext cx="3856603" cy="4409819"/>
            <a:chOff x="4167698" y="1500698"/>
            <a:chExt cx="3856603" cy="4409819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85D1319-7BD4-47DE-B3DF-55B655BB34C4}"/>
                </a:ext>
              </a:extLst>
            </p:cNvPr>
            <p:cNvSpPr/>
            <p:nvPr/>
          </p:nvSpPr>
          <p:spPr>
            <a:xfrm rot="18900000">
              <a:off x="4167698" y="1500698"/>
              <a:ext cx="3856602" cy="3856602"/>
            </a:xfrm>
            <a:prstGeom prst="roundRect">
              <a:avLst>
                <a:gd name="adj" fmla="val 11080"/>
              </a:avLst>
            </a:prstGeom>
            <a:solidFill>
              <a:srgbClr val="CE295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3A6B26EE-CB0C-4C1C-981C-B7972827533E}"/>
                </a:ext>
              </a:extLst>
            </p:cNvPr>
            <p:cNvSpPr/>
            <p:nvPr/>
          </p:nvSpPr>
          <p:spPr>
            <a:xfrm rot="18900000">
              <a:off x="4167699" y="2053915"/>
              <a:ext cx="3856602" cy="3856602"/>
            </a:xfrm>
            <a:prstGeom prst="roundRect">
              <a:avLst>
                <a:gd name="adj" fmla="val 11080"/>
              </a:avLst>
            </a:prstGeom>
            <a:solidFill>
              <a:srgbClr val="CE295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AD3AC05-2DFE-4FEA-BD0F-67495472A283}"/>
              </a:ext>
            </a:extLst>
          </p:cNvPr>
          <p:cNvSpPr txBox="1"/>
          <p:nvPr/>
        </p:nvSpPr>
        <p:spPr>
          <a:xfrm>
            <a:off x="3740101" y="2922371"/>
            <a:ext cx="46682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+mj-lt"/>
              </a:rPr>
              <a:t>Data Engineering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CC445D-99BF-4BD6-A87A-9AB46C82F7C1}"/>
              </a:ext>
            </a:extLst>
          </p:cNvPr>
          <p:cNvSpPr txBox="1"/>
          <p:nvPr/>
        </p:nvSpPr>
        <p:spPr>
          <a:xfrm>
            <a:off x="3524250" y="3586776"/>
            <a:ext cx="51435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Amir.H.Ahmadzadeh</a:t>
            </a:r>
            <a:br>
              <a:rPr lang="en-US" sz="1400">
                <a:solidFill>
                  <a:schemeClr val="bg1"/>
                </a:solidFill>
              </a:rPr>
            </a:br>
            <a:r>
              <a:rPr lang="en-US" sz="1400">
                <a:solidFill>
                  <a:schemeClr val="bg1"/>
                </a:solidFill>
              </a:rPr>
              <a:t>Feb. </a:t>
            </a:r>
            <a:r>
              <a:rPr lang="en-US" sz="1400" dirty="0">
                <a:solidFill>
                  <a:schemeClr val="bg1"/>
                </a:solidFill>
              </a:rPr>
              <a:t>2024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4457E54-1FC4-4040-9DF5-1D27FD6BB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-6742765" y="-1434593"/>
            <a:ext cx="3681702" cy="3681702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1FF3AA5-65B8-4250-9FA5-E730BA5D9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93942" y="5808574"/>
            <a:ext cx="2293258" cy="1049426"/>
          </a:xfrm>
          <a:custGeom>
            <a:avLst/>
            <a:gdLst>
              <a:gd name="connsiteX0" fmla="*/ 1146629 w 2293258"/>
              <a:gd name="connsiteY0" fmla="*/ 0 h 1049426"/>
              <a:gd name="connsiteX1" fmla="*/ 1312564 w 2293258"/>
              <a:gd name="connsiteY1" fmla="*/ 68733 h 1049426"/>
              <a:gd name="connsiteX2" fmla="*/ 2293258 w 2293258"/>
              <a:gd name="connsiteY2" fmla="*/ 1049426 h 1049426"/>
              <a:gd name="connsiteX3" fmla="*/ 0 w 2293258"/>
              <a:gd name="connsiteY3" fmla="*/ 1049426 h 1049426"/>
              <a:gd name="connsiteX4" fmla="*/ 980694 w 2293258"/>
              <a:gd name="connsiteY4" fmla="*/ 68733 h 1049426"/>
              <a:gd name="connsiteX5" fmla="*/ 1146629 w 2293258"/>
              <a:gd name="connsiteY5" fmla="*/ 0 h 1049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93258" h="1049426">
                <a:moveTo>
                  <a:pt x="1146629" y="0"/>
                </a:moveTo>
                <a:cubicBezTo>
                  <a:pt x="1206686" y="0"/>
                  <a:pt x="1266742" y="22911"/>
                  <a:pt x="1312564" y="68733"/>
                </a:cubicBezTo>
                <a:lnTo>
                  <a:pt x="2293258" y="1049426"/>
                </a:lnTo>
                <a:lnTo>
                  <a:pt x="0" y="1049426"/>
                </a:lnTo>
                <a:lnTo>
                  <a:pt x="980694" y="68733"/>
                </a:lnTo>
                <a:cubicBezTo>
                  <a:pt x="1026516" y="22911"/>
                  <a:pt x="1086572" y="0"/>
                  <a:pt x="1146629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CCD400-5AC0-46BA-AF0D-532EA062D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2739184" cy="2840643"/>
          </a:xfrm>
          <a:custGeom>
            <a:avLst/>
            <a:gdLst>
              <a:gd name="connsiteX0" fmla="*/ 0 w 2739184"/>
              <a:gd name="connsiteY0" fmla="*/ 0 h 2840643"/>
              <a:gd name="connsiteX1" fmla="*/ 2501897 w 2739184"/>
              <a:gd name="connsiteY1" fmla="*/ 0 h 2840643"/>
              <a:gd name="connsiteX2" fmla="*/ 2619703 w 2739184"/>
              <a:gd name="connsiteY2" fmla="*/ 117806 h 2840643"/>
              <a:gd name="connsiteX3" fmla="*/ 2619703 w 2739184"/>
              <a:gd name="connsiteY3" fmla="*/ 694710 h 2840643"/>
              <a:gd name="connsiteX4" fmla="*/ 593251 w 2739184"/>
              <a:gd name="connsiteY4" fmla="*/ 2721162 h 2840643"/>
              <a:gd name="connsiteX5" fmla="*/ 16347 w 2739184"/>
              <a:gd name="connsiteY5" fmla="*/ 2721162 h 2840643"/>
              <a:gd name="connsiteX6" fmla="*/ 0 w 2739184"/>
              <a:gd name="connsiteY6" fmla="*/ 2704815 h 2840643"/>
              <a:gd name="connsiteX7" fmla="*/ 0 w 2739184"/>
              <a:gd name="connsiteY7" fmla="*/ 0 h 284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39184" h="2840643">
                <a:moveTo>
                  <a:pt x="0" y="0"/>
                </a:moveTo>
                <a:lnTo>
                  <a:pt x="2501897" y="0"/>
                </a:lnTo>
                <a:lnTo>
                  <a:pt x="2619703" y="117806"/>
                </a:lnTo>
                <a:cubicBezTo>
                  <a:pt x="2779011" y="277113"/>
                  <a:pt x="2779011" y="535403"/>
                  <a:pt x="2619703" y="694710"/>
                </a:cubicBezTo>
                <a:lnTo>
                  <a:pt x="593251" y="2721162"/>
                </a:lnTo>
                <a:cubicBezTo>
                  <a:pt x="433944" y="2880470"/>
                  <a:pt x="175654" y="2880470"/>
                  <a:pt x="16347" y="2721162"/>
                </a:cubicBezTo>
                <a:lnTo>
                  <a:pt x="0" y="27048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20D1C37-27ED-4160-AE67-E6F23CD58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</p:spTree>
    <p:extLst>
      <p:ext uri="{BB962C8B-B14F-4D97-AF65-F5344CB8AC3E}">
        <p14:creationId xmlns:p14="http://schemas.microsoft.com/office/powerpoint/2010/main" val="3105940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C10BC-44DB-E69A-9E0F-ED18063FE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03E107-A42D-1D05-8547-20DC20CE3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7F52C5E-AF1F-F9D0-2E3C-1721156C7BB2}"/>
              </a:ext>
            </a:extLst>
          </p:cNvPr>
          <p:cNvSpPr txBox="1">
            <a:spLocks/>
          </p:cNvSpPr>
          <p:nvPr/>
        </p:nvSpPr>
        <p:spPr>
          <a:xfrm>
            <a:off x="838200" y="525818"/>
            <a:ext cx="10515600" cy="3877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Complete Pipeline</a:t>
            </a:r>
          </a:p>
        </p:txBody>
      </p:sp>
      <p:pic>
        <p:nvPicPr>
          <p:cNvPr id="6" name="Picture 5" descr="A blue folder with a lightning bolt&#10;&#10;Description automatically generated">
            <a:extLst>
              <a:ext uri="{FF2B5EF4-FFF2-40B4-BE49-F238E27FC236}">
                <a16:creationId xmlns:a16="http://schemas.microsoft.com/office/drawing/2014/main" id="{15EBDA1C-4A99-860C-91EB-FAC31A3F70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54" y="2753861"/>
            <a:ext cx="932218" cy="1435832"/>
          </a:xfrm>
          <a:prstGeom prst="rect">
            <a:avLst/>
          </a:prstGeom>
        </p:spPr>
      </p:pic>
      <p:pic>
        <p:nvPicPr>
          <p:cNvPr id="10" name="Picture 9" descr="A blue cylinder with white text&#10;&#10;Description automatically generated">
            <a:extLst>
              <a:ext uri="{FF2B5EF4-FFF2-40B4-BE49-F238E27FC236}">
                <a16:creationId xmlns:a16="http://schemas.microsoft.com/office/drawing/2014/main" id="{62973AE8-5A99-152D-F086-5802B50DA6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043" y="5130969"/>
            <a:ext cx="2336362" cy="992153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5C9F77E9-91CE-F3D3-6CB0-398163D345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26569"/>
            <a:ext cx="3360153" cy="1808030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0471AFF1-2B0C-955E-5C06-11386F800A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968" y="2988978"/>
            <a:ext cx="1806385" cy="1200715"/>
          </a:xfrm>
          <a:prstGeom prst="rect">
            <a:avLst/>
          </a:prstGeom>
        </p:spPr>
      </p:pic>
      <p:pic>
        <p:nvPicPr>
          <p:cNvPr id="18" name="Picture 17" descr="A diagram of a flowchart&#10;&#10;Description automatically generated">
            <a:extLst>
              <a:ext uri="{FF2B5EF4-FFF2-40B4-BE49-F238E27FC236}">
                <a16:creationId xmlns:a16="http://schemas.microsoft.com/office/drawing/2014/main" id="{3D7FFB24-05BF-3CCB-F663-515D1F9C56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68" y="687679"/>
            <a:ext cx="6648875" cy="266506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A78790C-0AB0-48FA-7385-80E41AAAE5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39349" y="3352748"/>
            <a:ext cx="4685677" cy="1518435"/>
          </a:xfrm>
          <a:prstGeom prst="rect">
            <a:avLst/>
          </a:prstGeom>
        </p:spPr>
      </p:pic>
      <p:pic>
        <p:nvPicPr>
          <p:cNvPr id="4098" name="Picture 2" descr="Microsoft BI Tools: Synapse pipeline pass parameter to notebook">
            <a:extLst>
              <a:ext uri="{FF2B5EF4-FFF2-40B4-BE49-F238E27FC236}">
                <a16:creationId xmlns:a16="http://schemas.microsoft.com/office/drawing/2014/main" id="{5A408402-8EA0-DD4F-B570-446939A7C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0376" y="5224849"/>
            <a:ext cx="631322" cy="66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Power BI Gateway | Microsoft Power BI">
            <a:extLst>
              <a:ext uri="{FF2B5EF4-FFF2-40B4-BE49-F238E27FC236}">
                <a16:creationId xmlns:a16="http://schemas.microsoft.com/office/drawing/2014/main" id="{8A09D24C-246D-5B4C-4735-B28A0558F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292090"/>
            <a:ext cx="1347902" cy="708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 descr="A blue folder with a lightning bolt&#10;&#10;Description automatically generated">
            <a:extLst>
              <a:ext uri="{FF2B5EF4-FFF2-40B4-BE49-F238E27FC236}">
                <a16:creationId xmlns:a16="http://schemas.microsoft.com/office/drawing/2014/main" id="{372EF40E-AC65-5D60-D021-B0B96F574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5432" y="2425799"/>
            <a:ext cx="932218" cy="1435832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2F97C0E-9A65-CC7D-310D-621AFEE5AE3F}"/>
              </a:ext>
            </a:extLst>
          </p:cNvPr>
          <p:cNvCxnSpPr/>
          <p:nvPr/>
        </p:nvCxnSpPr>
        <p:spPr>
          <a:xfrm flipV="1">
            <a:off x="838200" y="2020213"/>
            <a:ext cx="554182" cy="87885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B7B3C24-D06C-15CA-C198-B4119B8776E1}"/>
              </a:ext>
            </a:extLst>
          </p:cNvPr>
          <p:cNvCxnSpPr>
            <a:cxnSpLocks/>
          </p:cNvCxnSpPr>
          <p:nvPr/>
        </p:nvCxnSpPr>
        <p:spPr>
          <a:xfrm>
            <a:off x="3249378" y="2600093"/>
            <a:ext cx="0" cy="59794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843B3C1-641A-FBEB-D395-A1362BD092D8}"/>
              </a:ext>
            </a:extLst>
          </p:cNvPr>
          <p:cNvCxnSpPr>
            <a:cxnSpLocks/>
          </p:cNvCxnSpPr>
          <p:nvPr/>
        </p:nvCxnSpPr>
        <p:spPr>
          <a:xfrm>
            <a:off x="3249378" y="4189693"/>
            <a:ext cx="0" cy="94127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372576E-0F30-8BF7-CBE7-0F7388833F04}"/>
              </a:ext>
            </a:extLst>
          </p:cNvPr>
          <p:cNvCxnSpPr>
            <a:cxnSpLocks/>
          </p:cNvCxnSpPr>
          <p:nvPr/>
        </p:nvCxnSpPr>
        <p:spPr>
          <a:xfrm>
            <a:off x="4633498" y="1079552"/>
            <a:ext cx="36907" cy="45671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6908873-9396-6211-20C4-C0DCD88A093B}"/>
              </a:ext>
            </a:extLst>
          </p:cNvPr>
          <p:cNvCxnSpPr>
            <a:cxnSpLocks/>
          </p:cNvCxnSpPr>
          <p:nvPr/>
        </p:nvCxnSpPr>
        <p:spPr>
          <a:xfrm>
            <a:off x="4670405" y="3781822"/>
            <a:ext cx="241031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0BE9632-095C-3903-8E4B-53ACDC7DDE14}"/>
              </a:ext>
            </a:extLst>
          </p:cNvPr>
          <p:cNvCxnSpPr>
            <a:cxnSpLocks/>
          </p:cNvCxnSpPr>
          <p:nvPr/>
        </p:nvCxnSpPr>
        <p:spPr>
          <a:xfrm>
            <a:off x="4633498" y="2301122"/>
            <a:ext cx="277938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244068A-CCD1-6DEC-852B-B2079F1F2D01}"/>
              </a:ext>
            </a:extLst>
          </p:cNvPr>
          <p:cNvCxnSpPr>
            <a:cxnSpLocks/>
          </p:cNvCxnSpPr>
          <p:nvPr/>
        </p:nvCxnSpPr>
        <p:spPr>
          <a:xfrm>
            <a:off x="4633498" y="1079552"/>
            <a:ext cx="277938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97" name="Straight Arrow Connector 4096">
            <a:extLst>
              <a:ext uri="{FF2B5EF4-FFF2-40B4-BE49-F238E27FC236}">
                <a16:creationId xmlns:a16="http://schemas.microsoft.com/office/drawing/2014/main" id="{C911B665-4138-654B-C25C-8ACEB90FBEBB}"/>
              </a:ext>
            </a:extLst>
          </p:cNvPr>
          <p:cNvCxnSpPr>
            <a:cxnSpLocks/>
          </p:cNvCxnSpPr>
          <p:nvPr/>
        </p:nvCxnSpPr>
        <p:spPr>
          <a:xfrm flipV="1">
            <a:off x="9539368" y="3198035"/>
            <a:ext cx="1319132" cy="116504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99" name="Straight Arrow Connector 4098">
            <a:extLst>
              <a:ext uri="{FF2B5EF4-FFF2-40B4-BE49-F238E27FC236}">
                <a16:creationId xmlns:a16="http://schemas.microsoft.com/office/drawing/2014/main" id="{53D6E28F-2FFF-33A5-9BF9-B7421701F1C6}"/>
              </a:ext>
            </a:extLst>
          </p:cNvPr>
          <p:cNvCxnSpPr>
            <a:cxnSpLocks/>
          </p:cNvCxnSpPr>
          <p:nvPr/>
        </p:nvCxnSpPr>
        <p:spPr>
          <a:xfrm>
            <a:off x="11182469" y="2020213"/>
            <a:ext cx="0" cy="59794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04" name="Straight Arrow Connector 4103">
            <a:extLst>
              <a:ext uri="{FF2B5EF4-FFF2-40B4-BE49-F238E27FC236}">
                <a16:creationId xmlns:a16="http://schemas.microsoft.com/office/drawing/2014/main" id="{ADF22778-FC0D-899A-9D49-452234E993E4}"/>
              </a:ext>
            </a:extLst>
          </p:cNvPr>
          <p:cNvCxnSpPr>
            <a:cxnSpLocks/>
          </p:cNvCxnSpPr>
          <p:nvPr/>
        </p:nvCxnSpPr>
        <p:spPr>
          <a:xfrm>
            <a:off x="11167348" y="3904856"/>
            <a:ext cx="15121" cy="1112914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10" name="Connector: Elbow 4109">
            <a:extLst>
              <a:ext uri="{FF2B5EF4-FFF2-40B4-BE49-F238E27FC236}">
                <a16:creationId xmlns:a16="http://schemas.microsoft.com/office/drawing/2014/main" id="{E8219FEC-8CB1-DAE2-444B-D24C3E53DF40}"/>
              </a:ext>
            </a:extLst>
          </p:cNvPr>
          <p:cNvCxnSpPr/>
          <p:nvPr/>
        </p:nvCxnSpPr>
        <p:spPr>
          <a:xfrm rot="10800000" flipV="1">
            <a:off x="7374217" y="3969365"/>
            <a:ext cx="3566160" cy="1709163"/>
          </a:xfrm>
          <a:prstGeom prst="bentConnector3">
            <a:avLst>
              <a:gd name="adj1" fmla="val 16667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12" name="TextBox 4111">
            <a:extLst>
              <a:ext uri="{FF2B5EF4-FFF2-40B4-BE49-F238E27FC236}">
                <a16:creationId xmlns:a16="http://schemas.microsoft.com/office/drawing/2014/main" id="{EFBA832D-7DED-0A59-4C06-8DA6BBC331E0}"/>
              </a:ext>
            </a:extLst>
          </p:cNvPr>
          <p:cNvSpPr txBox="1"/>
          <p:nvPr/>
        </p:nvSpPr>
        <p:spPr>
          <a:xfrm>
            <a:off x="10654573" y="6066689"/>
            <a:ext cx="1023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Notebooks</a:t>
            </a:r>
            <a:endParaRPr lang="en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13" name="TextBox 4112">
            <a:extLst>
              <a:ext uri="{FF2B5EF4-FFF2-40B4-BE49-F238E27FC236}">
                <a16:creationId xmlns:a16="http://schemas.microsoft.com/office/drawing/2014/main" id="{1C1C1574-BB08-CCDC-B44C-DAD986D9E138}"/>
              </a:ext>
            </a:extLst>
          </p:cNvPr>
          <p:cNvSpPr txBox="1"/>
          <p:nvPr/>
        </p:nvSpPr>
        <p:spPr>
          <a:xfrm>
            <a:off x="6319450" y="6113956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PowerBI</a:t>
            </a:r>
            <a:endParaRPr lang="en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14" name="Rectangle: Rounded Corners 4113">
            <a:extLst>
              <a:ext uri="{FF2B5EF4-FFF2-40B4-BE49-F238E27FC236}">
                <a16:creationId xmlns:a16="http://schemas.microsoft.com/office/drawing/2014/main" id="{5867A6A4-EE8B-296A-1BF7-CBBDFFBEA4B2}"/>
              </a:ext>
            </a:extLst>
          </p:cNvPr>
          <p:cNvSpPr/>
          <p:nvPr/>
        </p:nvSpPr>
        <p:spPr>
          <a:xfrm>
            <a:off x="1081085" y="913616"/>
            <a:ext cx="3455025" cy="3408482"/>
          </a:xfrm>
          <a:prstGeom prst="roundRect">
            <a:avLst/>
          </a:prstGeom>
          <a:noFill/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116" name="TextBox 4115">
            <a:extLst>
              <a:ext uri="{FF2B5EF4-FFF2-40B4-BE49-F238E27FC236}">
                <a16:creationId xmlns:a16="http://schemas.microsoft.com/office/drawing/2014/main" id="{632F45A8-92B6-0450-A79A-80915FA019C3}"/>
              </a:ext>
            </a:extLst>
          </p:cNvPr>
          <p:cNvSpPr txBox="1"/>
          <p:nvPr/>
        </p:nvSpPr>
        <p:spPr>
          <a:xfrm rot="19129793">
            <a:off x="9504352" y="3530443"/>
            <a:ext cx="1025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Parquet file</a:t>
            </a:r>
            <a:endParaRPr lang="en-DE" sz="1400" dirty="0"/>
          </a:p>
        </p:txBody>
      </p:sp>
      <p:sp>
        <p:nvSpPr>
          <p:cNvPr id="4117" name="TextBox 4116">
            <a:extLst>
              <a:ext uri="{FF2B5EF4-FFF2-40B4-BE49-F238E27FC236}">
                <a16:creationId xmlns:a16="http://schemas.microsoft.com/office/drawing/2014/main" id="{5AFB9650-5E6A-ED2E-0204-5FA64467AE6C}"/>
              </a:ext>
            </a:extLst>
          </p:cNvPr>
          <p:cNvSpPr txBox="1"/>
          <p:nvPr/>
        </p:nvSpPr>
        <p:spPr>
          <a:xfrm rot="5400000">
            <a:off x="10836252" y="4364362"/>
            <a:ext cx="1025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Parquet file</a:t>
            </a:r>
            <a:endParaRPr lang="en-DE" sz="1400" dirty="0"/>
          </a:p>
        </p:txBody>
      </p:sp>
      <p:pic>
        <p:nvPicPr>
          <p:cNvPr id="4118" name="Picture 8" descr="Official Azure Icon Set">
            <a:extLst>
              <a:ext uri="{FF2B5EF4-FFF2-40B4-BE49-F238E27FC236}">
                <a16:creationId xmlns:a16="http://schemas.microsoft.com/office/drawing/2014/main" id="{00788935-C82B-7311-D246-48564BA9E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495" y="2780445"/>
            <a:ext cx="685531" cy="64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777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9CBB-1BE9-8483-38A5-F9C65FEED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3557"/>
            <a:ext cx="10515600" cy="553998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Graphical Data exploratory dashboard</a:t>
            </a:r>
            <a:endParaRPr lang="en-DE" sz="4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63666D-1CDD-C203-15BD-255BEB0B6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11901-34D6-A138-F844-E24D75487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607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C9681D9-380A-4EAF-91DB-E07432FF9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8000" y="1"/>
            <a:ext cx="6096000" cy="6857999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4564789-A474-46BE-A2F2-4F27C6E39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000" y="0"/>
            <a:ext cx="6096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85D1319-7BD4-47DE-B3DF-55B655BB3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4167699" y="1500699"/>
            <a:ext cx="3856602" cy="3856602"/>
          </a:xfrm>
          <a:prstGeom prst="roundRect">
            <a:avLst>
              <a:gd name="adj" fmla="val 11080"/>
            </a:avLst>
          </a:prstGeom>
          <a:solidFill>
            <a:srgbClr val="CE295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D3AC05-2DFE-4FEA-BD0F-67495472A283}"/>
              </a:ext>
            </a:extLst>
          </p:cNvPr>
          <p:cNvSpPr txBox="1"/>
          <p:nvPr/>
        </p:nvSpPr>
        <p:spPr>
          <a:xfrm>
            <a:off x="4443963" y="2274840"/>
            <a:ext cx="3304076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j-lt"/>
              </a:rPr>
              <a:t>THANK YOU</a:t>
            </a:r>
          </a:p>
        </p:txBody>
      </p:sp>
      <p:pic>
        <p:nvPicPr>
          <p:cNvPr id="11" name="Picture 10" descr="This image is an icon reading &quot;24Slides.&quot;">
            <a:extLst>
              <a:ext uri="{FF2B5EF4-FFF2-40B4-BE49-F238E27FC236}">
                <a16:creationId xmlns:a16="http://schemas.microsoft.com/office/drawing/2014/main" id="{2EDE650A-484A-4B1F-81B3-5F644EC5CD1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90" t="44951" r="29720" b="44305"/>
          <a:stretch/>
        </p:blipFill>
        <p:spPr>
          <a:xfrm>
            <a:off x="5471887" y="4806358"/>
            <a:ext cx="1248228" cy="39543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2C300DA-4EC9-46EA-916D-25BEDAE0F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3681074" y="4409266"/>
            <a:ext cx="1585044" cy="1585044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8DED9FB-5603-488F-827B-05F43B91C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5424287" y="621132"/>
            <a:ext cx="1343428" cy="1343428"/>
          </a:xfrm>
          <a:prstGeom prst="roundRect">
            <a:avLst>
              <a:gd name="adj" fmla="val 11080"/>
            </a:avLst>
          </a:prstGeom>
          <a:solidFill>
            <a:srgbClr val="CE295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AA70618-CDC0-4C13-8EE9-54ABCDECF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99988" y="5809950"/>
            <a:ext cx="2096100" cy="1048050"/>
          </a:xfrm>
          <a:custGeom>
            <a:avLst/>
            <a:gdLst>
              <a:gd name="connsiteX0" fmla="*/ 1048050 w 2096100"/>
              <a:gd name="connsiteY0" fmla="*/ 0 h 1048050"/>
              <a:gd name="connsiteX1" fmla="*/ 1172234 w 2096100"/>
              <a:gd name="connsiteY1" fmla="*/ 51439 h 1048050"/>
              <a:gd name="connsiteX2" fmla="*/ 2044661 w 2096100"/>
              <a:gd name="connsiteY2" fmla="*/ 923866 h 1048050"/>
              <a:gd name="connsiteX3" fmla="*/ 2096100 w 2096100"/>
              <a:gd name="connsiteY3" fmla="*/ 1048050 h 1048050"/>
              <a:gd name="connsiteX4" fmla="*/ 0 w 2096100"/>
              <a:gd name="connsiteY4" fmla="*/ 1048050 h 1048050"/>
              <a:gd name="connsiteX5" fmla="*/ 51439 w 2096100"/>
              <a:gd name="connsiteY5" fmla="*/ 923866 h 1048050"/>
              <a:gd name="connsiteX6" fmla="*/ 923866 w 2096100"/>
              <a:gd name="connsiteY6" fmla="*/ 51439 h 1048050"/>
              <a:gd name="connsiteX7" fmla="*/ 1048050 w 2096100"/>
              <a:gd name="connsiteY7" fmla="*/ 0 h 10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6100" h="1048050">
                <a:moveTo>
                  <a:pt x="1048050" y="0"/>
                </a:moveTo>
                <a:cubicBezTo>
                  <a:pt x="1092996" y="0"/>
                  <a:pt x="1137942" y="17146"/>
                  <a:pt x="1172234" y="51439"/>
                </a:cubicBezTo>
                <a:lnTo>
                  <a:pt x="2044661" y="923866"/>
                </a:lnTo>
                <a:cubicBezTo>
                  <a:pt x="2078954" y="958158"/>
                  <a:pt x="2096100" y="1003104"/>
                  <a:pt x="2096100" y="1048050"/>
                </a:cubicBezTo>
                <a:lnTo>
                  <a:pt x="0" y="1048050"/>
                </a:lnTo>
                <a:cubicBezTo>
                  <a:pt x="0" y="1003104"/>
                  <a:pt x="17147" y="958158"/>
                  <a:pt x="51439" y="923866"/>
                </a:cubicBezTo>
                <a:lnTo>
                  <a:pt x="923866" y="51439"/>
                </a:lnTo>
                <a:cubicBezTo>
                  <a:pt x="958159" y="17146"/>
                  <a:pt x="1003104" y="0"/>
                  <a:pt x="104805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46C762C-2601-4280-8833-726D27D88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10</a:t>
            </a:r>
          </a:p>
        </p:txBody>
      </p:sp>
    </p:spTree>
    <p:extLst>
      <p:ext uri="{BB962C8B-B14F-4D97-AF65-F5344CB8AC3E}">
        <p14:creationId xmlns:p14="http://schemas.microsoft.com/office/powerpoint/2010/main" val="686076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5517C826-C471-4169-9892-EEBF4B4D8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5832" y="1689125"/>
            <a:ext cx="5366311" cy="3803114"/>
          </a:xfrm>
          <a:prstGeom prst="rect">
            <a:avLst/>
          </a:prstGeom>
          <a:pattFill prst="ltDnDiag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581D706E-E15A-45F0-9055-C455145F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42738" y="4063222"/>
            <a:ext cx="6101297" cy="711023"/>
          </a:xfrm>
          <a:prstGeom prst="roundRect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       Visualization and Exploration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228B89D6-D457-43D1-99F9-B86C5647A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42738" y="5251216"/>
            <a:ext cx="6101297" cy="711023"/>
          </a:xfrm>
          <a:prstGeom prst="roundRect">
            <a:avLst>
              <a:gd name="adj" fmla="val 50000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116FB6B7-1CB4-4813-99A3-137C82BE1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42738" y="2875227"/>
            <a:ext cx="6101297" cy="711023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50DE9D8-FD82-4684-9ED8-826B4EC01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42738" y="1687232"/>
            <a:ext cx="6101297" cy="711023"/>
          </a:xfrm>
          <a:prstGeom prst="roundRect">
            <a:avLst>
              <a:gd name="adj" fmla="val 50000"/>
            </a:avLst>
          </a:prstGeom>
          <a:solidFill>
            <a:srgbClr val="CE2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76851-FE21-4646-98F0-F5FC65E0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8D74CDE-9215-466C-A65F-88C6021F0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3031392" y="3398122"/>
            <a:ext cx="4635087" cy="8068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dist="25400" algn="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8217AA4-5B01-4C74-81C0-F0B9128B6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3028618" y="3398121"/>
            <a:ext cx="4635094" cy="8068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50800" dir="10800000" algn="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B630BF0-C64E-4E93-A9CA-5E2A05DEE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2772874" y="3421309"/>
            <a:ext cx="5152128" cy="8068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47">
            <a:extLst>
              <a:ext uri="{FF2B5EF4-FFF2-40B4-BE49-F238E27FC236}">
                <a16:creationId xmlns:a16="http://schemas.microsoft.com/office/drawing/2014/main" id="{0ABCF938-7F69-41DA-A492-F98171623883}"/>
              </a:ext>
            </a:extLst>
          </p:cNvPr>
          <p:cNvSpPr txBox="1"/>
          <p:nvPr/>
        </p:nvSpPr>
        <p:spPr>
          <a:xfrm>
            <a:off x="5973593" y="1903202"/>
            <a:ext cx="3989558" cy="27699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Tabular Data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A4FE373-17BB-493F-A361-B12440813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374600" y="1755645"/>
            <a:ext cx="572112" cy="572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47">
            <a:extLst>
              <a:ext uri="{FF2B5EF4-FFF2-40B4-BE49-F238E27FC236}">
                <a16:creationId xmlns:a16="http://schemas.microsoft.com/office/drawing/2014/main" id="{939B7CC5-439E-403C-9383-8988F3AAD7AF}"/>
              </a:ext>
            </a:extLst>
          </p:cNvPr>
          <p:cNvSpPr txBox="1"/>
          <p:nvPr/>
        </p:nvSpPr>
        <p:spPr>
          <a:xfrm>
            <a:off x="5973593" y="3093283"/>
            <a:ext cx="3989558" cy="27699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Cleaning &amp; Preprocessing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9C20A2B-9E5F-4699-B7E0-C92C4B4C11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374600" y="4135786"/>
            <a:ext cx="572112" cy="572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47">
            <a:extLst>
              <a:ext uri="{FF2B5EF4-FFF2-40B4-BE49-F238E27FC236}">
                <a16:creationId xmlns:a16="http://schemas.microsoft.com/office/drawing/2014/main" id="{5CB8E5D9-5AB2-4AEE-973D-2AB9CE05AF2D}"/>
              </a:ext>
            </a:extLst>
          </p:cNvPr>
          <p:cNvSpPr txBox="1"/>
          <p:nvPr/>
        </p:nvSpPr>
        <p:spPr>
          <a:xfrm>
            <a:off x="5973593" y="5470909"/>
            <a:ext cx="3989558" cy="27699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ML &amp; AI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3DF543E-D479-4828-BA2F-2A24D956B7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374600" y="5323352"/>
            <a:ext cx="572112" cy="572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Freeform 724" descr="This is an icon of a chart. ">
            <a:extLst>
              <a:ext uri="{FF2B5EF4-FFF2-40B4-BE49-F238E27FC236}">
                <a16:creationId xmlns:a16="http://schemas.microsoft.com/office/drawing/2014/main" id="{DD2DB9C5-BF51-4EC7-9BB4-A353966906BB}"/>
              </a:ext>
            </a:extLst>
          </p:cNvPr>
          <p:cNvSpPr>
            <a:spLocks/>
          </p:cNvSpPr>
          <p:nvPr/>
        </p:nvSpPr>
        <p:spPr bwMode="auto">
          <a:xfrm>
            <a:off x="10521750" y="3092876"/>
            <a:ext cx="277813" cy="277813"/>
          </a:xfrm>
          <a:custGeom>
            <a:avLst/>
            <a:gdLst>
              <a:gd name="T0" fmla="*/ 782 w 873"/>
              <a:gd name="T1" fmla="*/ 436 h 873"/>
              <a:gd name="T2" fmla="*/ 779 w 873"/>
              <a:gd name="T3" fmla="*/ 428 h 873"/>
              <a:gd name="T4" fmla="*/ 773 w 873"/>
              <a:gd name="T5" fmla="*/ 423 h 873"/>
              <a:gd name="T6" fmla="*/ 451 w 873"/>
              <a:gd name="T7" fmla="*/ 421 h 873"/>
              <a:gd name="T8" fmla="*/ 711 w 873"/>
              <a:gd name="T9" fmla="*/ 180 h 873"/>
              <a:gd name="T10" fmla="*/ 718 w 873"/>
              <a:gd name="T11" fmla="*/ 176 h 873"/>
              <a:gd name="T12" fmla="*/ 721 w 873"/>
              <a:gd name="T13" fmla="*/ 168 h 873"/>
              <a:gd name="T14" fmla="*/ 721 w 873"/>
              <a:gd name="T15" fmla="*/ 12 h 873"/>
              <a:gd name="T16" fmla="*/ 718 w 873"/>
              <a:gd name="T17" fmla="*/ 4 h 873"/>
              <a:gd name="T18" fmla="*/ 711 w 873"/>
              <a:gd name="T19" fmla="*/ 0 h 873"/>
              <a:gd name="T20" fmla="*/ 163 w 873"/>
              <a:gd name="T21" fmla="*/ 0 h 873"/>
              <a:gd name="T22" fmla="*/ 155 w 873"/>
              <a:gd name="T23" fmla="*/ 4 h 873"/>
              <a:gd name="T24" fmla="*/ 151 w 873"/>
              <a:gd name="T25" fmla="*/ 12 h 873"/>
              <a:gd name="T26" fmla="*/ 151 w 873"/>
              <a:gd name="T27" fmla="*/ 168 h 873"/>
              <a:gd name="T28" fmla="*/ 155 w 873"/>
              <a:gd name="T29" fmla="*/ 176 h 873"/>
              <a:gd name="T30" fmla="*/ 163 w 873"/>
              <a:gd name="T31" fmla="*/ 180 h 873"/>
              <a:gd name="T32" fmla="*/ 421 w 873"/>
              <a:gd name="T33" fmla="*/ 421 h 873"/>
              <a:gd name="T34" fmla="*/ 99 w 873"/>
              <a:gd name="T35" fmla="*/ 423 h 873"/>
              <a:gd name="T36" fmla="*/ 93 w 873"/>
              <a:gd name="T37" fmla="*/ 428 h 873"/>
              <a:gd name="T38" fmla="*/ 90 w 873"/>
              <a:gd name="T39" fmla="*/ 436 h 873"/>
              <a:gd name="T40" fmla="*/ 11 w 873"/>
              <a:gd name="T41" fmla="*/ 663 h 873"/>
              <a:gd name="T42" fmla="*/ 4 w 873"/>
              <a:gd name="T43" fmla="*/ 667 h 873"/>
              <a:gd name="T44" fmla="*/ 0 w 873"/>
              <a:gd name="T45" fmla="*/ 675 h 873"/>
              <a:gd name="T46" fmla="*/ 0 w 873"/>
              <a:gd name="T47" fmla="*/ 861 h 873"/>
              <a:gd name="T48" fmla="*/ 4 w 873"/>
              <a:gd name="T49" fmla="*/ 869 h 873"/>
              <a:gd name="T50" fmla="*/ 11 w 873"/>
              <a:gd name="T51" fmla="*/ 873 h 873"/>
              <a:gd name="T52" fmla="*/ 198 w 873"/>
              <a:gd name="T53" fmla="*/ 873 h 873"/>
              <a:gd name="T54" fmla="*/ 205 w 873"/>
              <a:gd name="T55" fmla="*/ 869 h 873"/>
              <a:gd name="T56" fmla="*/ 210 w 873"/>
              <a:gd name="T57" fmla="*/ 861 h 873"/>
              <a:gd name="T58" fmla="*/ 210 w 873"/>
              <a:gd name="T59" fmla="*/ 675 h 873"/>
              <a:gd name="T60" fmla="*/ 205 w 873"/>
              <a:gd name="T61" fmla="*/ 667 h 873"/>
              <a:gd name="T62" fmla="*/ 198 w 873"/>
              <a:gd name="T63" fmla="*/ 663 h 873"/>
              <a:gd name="T64" fmla="*/ 120 w 873"/>
              <a:gd name="T65" fmla="*/ 451 h 873"/>
              <a:gd name="T66" fmla="*/ 346 w 873"/>
              <a:gd name="T67" fmla="*/ 662 h 873"/>
              <a:gd name="T68" fmla="*/ 337 w 873"/>
              <a:gd name="T69" fmla="*/ 665 h 873"/>
              <a:gd name="T70" fmla="*/ 332 w 873"/>
              <a:gd name="T71" fmla="*/ 671 h 873"/>
              <a:gd name="T72" fmla="*/ 331 w 873"/>
              <a:gd name="T73" fmla="*/ 858 h 873"/>
              <a:gd name="T74" fmla="*/ 333 w 873"/>
              <a:gd name="T75" fmla="*/ 867 h 873"/>
              <a:gd name="T76" fmla="*/ 340 w 873"/>
              <a:gd name="T77" fmla="*/ 872 h 873"/>
              <a:gd name="T78" fmla="*/ 526 w 873"/>
              <a:gd name="T79" fmla="*/ 873 h 873"/>
              <a:gd name="T80" fmla="*/ 535 w 873"/>
              <a:gd name="T81" fmla="*/ 871 h 873"/>
              <a:gd name="T82" fmla="*/ 540 w 873"/>
              <a:gd name="T83" fmla="*/ 863 h 873"/>
              <a:gd name="T84" fmla="*/ 541 w 873"/>
              <a:gd name="T85" fmla="*/ 677 h 873"/>
              <a:gd name="T86" fmla="*/ 539 w 873"/>
              <a:gd name="T87" fmla="*/ 669 h 873"/>
              <a:gd name="T88" fmla="*/ 533 w 873"/>
              <a:gd name="T89" fmla="*/ 664 h 873"/>
              <a:gd name="T90" fmla="*/ 451 w 873"/>
              <a:gd name="T91" fmla="*/ 662 h 873"/>
              <a:gd name="T92" fmla="*/ 752 w 873"/>
              <a:gd name="T93" fmla="*/ 662 h 873"/>
              <a:gd name="T94" fmla="*/ 671 w 873"/>
              <a:gd name="T95" fmla="*/ 664 h 873"/>
              <a:gd name="T96" fmla="*/ 664 w 873"/>
              <a:gd name="T97" fmla="*/ 669 h 873"/>
              <a:gd name="T98" fmla="*/ 662 w 873"/>
              <a:gd name="T99" fmla="*/ 678 h 873"/>
              <a:gd name="T100" fmla="*/ 663 w 873"/>
              <a:gd name="T101" fmla="*/ 863 h 873"/>
              <a:gd name="T102" fmla="*/ 669 w 873"/>
              <a:gd name="T103" fmla="*/ 871 h 873"/>
              <a:gd name="T104" fmla="*/ 677 w 873"/>
              <a:gd name="T105" fmla="*/ 873 h 873"/>
              <a:gd name="T106" fmla="*/ 864 w 873"/>
              <a:gd name="T107" fmla="*/ 872 h 873"/>
              <a:gd name="T108" fmla="*/ 870 w 873"/>
              <a:gd name="T109" fmla="*/ 867 h 873"/>
              <a:gd name="T110" fmla="*/ 873 w 873"/>
              <a:gd name="T111" fmla="*/ 858 h 873"/>
              <a:gd name="T112" fmla="*/ 871 w 873"/>
              <a:gd name="T113" fmla="*/ 671 h 873"/>
              <a:gd name="T114" fmla="*/ 866 w 873"/>
              <a:gd name="T115" fmla="*/ 665 h 873"/>
              <a:gd name="T116" fmla="*/ 858 w 873"/>
              <a:gd name="T117" fmla="*/ 662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73" h="873">
                <a:moveTo>
                  <a:pt x="858" y="662"/>
                </a:moveTo>
                <a:lnTo>
                  <a:pt x="782" y="662"/>
                </a:lnTo>
                <a:lnTo>
                  <a:pt x="782" y="436"/>
                </a:lnTo>
                <a:lnTo>
                  <a:pt x="782" y="433"/>
                </a:lnTo>
                <a:lnTo>
                  <a:pt x="781" y="431"/>
                </a:lnTo>
                <a:lnTo>
                  <a:pt x="779" y="428"/>
                </a:lnTo>
                <a:lnTo>
                  <a:pt x="778" y="426"/>
                </a:lnTo>
                <a:lnTo>
                  <a:pt x="776" y="424"/>
                </a:lnTo>
                <a:lnTo>
                  <a:pt x="773" y="423"/>
                </a:lnTo>
                <a:lnTo>
                  <a:pt x="771" y="421"/>
                </a:lnTo>
                <a:lnTo>
                  <a:pt x="767" y="421"/>
                </a:lnTo>
                <a:lnTo>
                  <a:pt x="451" y="421"/>
                </a:lnTo>
                <a:lnTo>
                  <a:pt x="451" y="180"/>
                </a:lnTo>
                <a:lnTo>
                  <a:pt x="707" y="180"/>
                </a:lnTo>
                <a:lnTo>
                  <a:pt x="711" y="180"/>
                </a:lnTo>
                <a:lnTo>
                  <a:pt x="713" y="179"/>
                </a:lnTo>
                <a:lnTo>
                  <a:pt x="716" y="178"/>
                </a:lnTo>
                <a:lnTo>
                  <a:pt x="718" y="176"/>
                </a:lnTo>
                <a:lnTo>
                  <a:pt x="719" y="174"/>
                </a:lnTo>
                <a:lnTo>
                  <a:pt x="721" y="172"/>
                </a:lnTo>
                <a:lnTo>
                  <a:pt x="721" y="168"/>
                </a:lnTo>
                <a:lnTo>
                  <a:pt x="722" y="165"/>
                </a:lnTo>
                <a:lnTo>
                  <a:pt x="722" y="15"/>
                </a:lnTo>
                <a:lnTo>
                  <a:pt x="721" y="12"/>
                </a:lnTo>
                <a:lnTo>
                  <a:pt x="721" y="10"/>
                </a:lnTo>
                <a:lnTo>
                  <a:pt x="719" y="6"/>
                </a:lnTo>
                <a:lnTo>
                  <a:pt x="718" y="4"/>
                </a:lnTo>
                <a:lnTo>
                  <a:pt x="716" y="2"/>
                </a:lnTo>
                <a:lnTo>
                  <a:pt x="713" y="1"/>
                </a:lnTo>
                <a:lnTo>
                  <a:pt x="711" y="0"/>
                </a:lnTo>
                <a:lnTo>
                  <a:pt x="707" y="0"/>
                </a:lnTo>
                <a:lnTo>
                  <a:pt x="165" y="0"/>
                </a:lnTo>
                <a:lnTo>
                  <a:pt x="163" y="0"/>
                </a:lnTo>
                <a:lnTo>
                  <a:pt x="159" y="1"/>
                </a:lnTo>
                <a:lnTo>
                  <a:pt x="157" y="2"/>
                </a:lnTo>
                <a:lnTo>
                  <a:pt x="155" y="4"/>
                </a:lnTo>
                <a:lnTo>
                  <a:pt x="153" y="6"/>
                </a:lnTo>
                <a:lnTo>
                  <a:pt x="152" y="10"/>
                </a:lnTo>
                <a:lnTo>
                  <a:pt x="151" y="12"/>
                </a:lnTo>
                <a:lnTo>
                  <a:pt x="150" y="15"/>
                </a:lnTo>
                <a:lnTo>
                  <a:pt x="150" y="165"/>
                </a:lnTo>
                <a:lnTo>
                  <a:pt x="151" y="168"/>
                </a:lnTo>
                <a:lnTo>
                  <a:pt x="152" y="172"/>
                </a:lnTo>
                <a:lnTo>
                  <a:pt x="153" y="174"/>
                </a:lnTo>
                <a:lnTo>
                  <a:pt x="155" y="176"/>
                </a:lnTo>
                <a:lnTo>
                  <a:pt x="157" y="178"/>
                </a:lnTo>
                <a:lnTo>
                  <a:pt x="159" y="179"/>
                </a:lnTo>
                <a:lnTo>
                  <a:pt x="163" y="180"/>
                </a:lnTo>
                <a:lnTo>
                  <a:pt x="165" y="180"/>
                </a:lnTo>
                <a:lnTo>
                  <a:pt x="421" y="180"/>
                </a:lnTo>
                <a:lnTo>
                  <a:pt x="421" y="421"/>
                </a:lnTo>
                <a:lnTo>
                  <a:pt x="105" y="421"/>
                </a:lnTo>
                <a:lnTo>
                  <a:pt x="101" y="421"/>
                </a:lnTo>
                <a:lnTo>
                  <a:pt x="99" y="423"/>
                </a:lnTo>
                <a:lnTo>
                  <a:pt x="96" y="424"/>
                </a:lnTo>
                <a:lnTo>
                  <a:pt x="94" y="426"/>
                </a:lnTo>
                <a:lnTo>
                  <a:pt x="93" y="428"/>
                </a:lnTo>
                <a:lnTo>
                  <a:pt x="91" y="431"/>
                </a:lnTo>
                <a:lnTo>
                  <a:pt x="91" y="433"/>
                </a:lnTo>
                <a:lnTo>
                  <a:pt x="90" y="436"/>
                </a:lnTo>
                <a:lnTo>
                  <a:pt x="90" y="662"/>
                </a:lnTo>
                <a:lnTo>
                  <a:pt x="15" y="662"/>
                </a:lnTo>
                <a:lnTo>
                  <a:pt x="11" y="663"/>
                </a:lnTo>
                <a:lnTo>
                  <a:pt x="9" y="664"/>
                </a:lnTo>
                <a:lnTo>
                  <a:pt x="6" y="665"/>
                </a:lnTo>
                <a:lnTo>
                  <a:pt x="4" y="667"/>
                </a:lnTo>
                <a:lnTo>
                  <a:pt x="2" y="669"/>
                </a:lnTo>
                <a:lnTo>
                  <a:pt x="1" y="671"/>
                </a:lnTo>
                <a:lnTo>
                  <a:pt x="0" y="675"/>
                </a:lnTo>
                <a:lnTo>
                  <a:pt x="0" y="678"/>
                </a:lnTo>
                <a:lnTo>
                  <a:pt x="0" y="858"/>
                </a:lnTo>
                <a:lnTo>
                  <a:pt x="0" y="861"/>
                </a:lnTo>
                <a:lnTo>
                  <a:pt x="1" y="863"/>
                </a:lnTo>
                <a:lnTo>
                  <a:pt x="2" y="867"/>
                </a:lnTo>
                <a:lnTo>
                  <a:pt x="4" y="869"/>
                </a:lnTo>
                <a:lnTo>
                  <a:pt x="6" y="871"/>
                </a:lnTo>
                <a:lnTo>
                  <a:pt x="9" y="872"/>
                </a:lnTo>
                <a:lnTo>
                  <a:pt x="11" y="873"/>
                </a:lnTo>
                <a:lnTo>
                  <a:pt x="15" y="873"/>
                </a:lnTo>
                <a:lnTo>
                  <a:pt x="196" y="873"/>
                </a:lnTo>
                <a:lnTo>
                  <a:pt x="198" y="873"/>
                </a:lnTo>
                <a:lnTo>
                  <a:pt x="201" y="872"/>
                </a:lnTo>
                <a:lnTo>
                  <a:pt x="203" y="871"/>
                </a:lnTo>
                <a:lnTo>
                  <a:pt x="205" y="869"/>
                </a:lnTo>
                <a:lnTo>
                  <a:pt x="208" y="867"/>
                </a:lnTo>
                <a:lnTo>
                  <a:pt x="209" y="863"/>
                </a:lnTo>
                <a:lnTo>
                  <a:pt x="210" y="861"/>
                </a:lnTo>
                <a:lnTo>
                  <a:pt x="211" y="858"/>
                </a:lnTo>
                <a:lnTo>
                  <a:pt x="211" y="677"/>
                </a:lnTo>
                <a:lnTo>
                  <a:pt x="210" y="675"/>
                </a:lnTo>
                <a:lnTo>
                  <a:pt x="209" y="671"/>
                </a:lnTo>
                <a:lnTo>
                  <a:pt x="208" y="669"/>
                </a:lnTo>
                <a:lnTo>
                  <a:pt x="205" y="667"/>
                </a:lnTo>
                <a:lnTo>
                  <a:pt x="203" y="665"/>
                </a:lnTo>
                <a:lnTo>
                  <a:pt x="201" y="664"/>
                </a:lnTo>
                <a:lnTo>
                  <a:pt x="198" y="663"/>
                </a:lnTo>
                <a:lnTo>
                  <a:pt x="196" y="663"/>
                </a:lnTo>
                <a:lnTo>
                  <a:pt x="120" y="662"/>
                </a:lnTo>
                <a:lnTo>
                  <a:pt x="120" y="451"/>
                </a:lnTo>
                <a:lnTo>
                  <a:pt x="421" y="451"/>
                </a:lnTo>
                <a:lnTo>
                  <a:pt x="421" y="662"/>
                </a:lnTo>
                <a:lnTo>
                  <a:pt x="346" y="662"/>
                </a:lnTo>
                <a:lnTo>
                  <a:pt x="343" y="663"/>
                </a:lnTo>
                <a:lnTo>
                  <a:pt x="340" y="664"/>
                </a:lnTo>
                <a:lnTo>
                  <a:pt x="337" y="665"/>
                </a:lnTo>
                <a:lnTo>
                  <a:pt x="335" y="667"/>
                </a:lnTo>
                <a:lnTo>
                  <a:pt x="333" y="669"/>
                </a:lnTo>
                <a:lnTo>
                  <a:pt x="332" y="671"/>
                </a:lnTo>
                <a:lnTo>
                  <a:pt x="331" y="675"/>
                </a:lnTo>
                <a:lnTo>
                  <a:pt x="331" y="678"/>
                </a:lnTo>
                <a:lnTo>
                  <a:pt x="331" y="858"/>
                </a:lnTo>
                <a:lnTo>
                  <a:pt x="331" y="861"/>
                </a:lnTo>
                <a:lnTo>
                  <a:pt x="332" y="863"/>
                </a:lnTo>
                <a:lnTo>
                  <a:pt x="333" y="867"/>
                </a:lnTo>
                <a:lnTo>
                  <a:pt x="335" y="869"/>
                </a:lnTo>
                <a:lnTo>
                  <a:pt x="337" y="871"/>
                </a:lnTo>
                <a:lnTo>
                  <a:pt x="340" y="872"/>
                </a:lnTo>
                <a:lnTo>
                  <a:pt x="343" y="873"/>
                </a:lnTo>
                <a:lnTo>
                  <a:pt x="346" y="873"/>
                </a:lnTo>
                <a:lnTo>
                  <a:pt x="526" y="873"/>
                </a:lnTo>
                <a:lnTo>
                  <a:pt x="529" y="873"/>
                </a:lnTo>
                <a:lnTo>
                  <a:pt x="533" y="872"/>
                </a:lnTo>
                <a:lnTo>
                  <a:pt x="535" y="871"/>
                </a:lnTo>
                <a:lnTo>
                  <a:pt x="537" y="869"/>
                </a:lnTo>
                <a:lnTo>
                  <a:pt x="539" y="867"/>
                </a:lnTo>
                <a:lnTo>
                  <a:pt x="540" y="863"/>
                </a:lnTo>
                <a:lnTo>
                  <a:pt x="541" y="861"/>
                </a:lnTo>
                <a:lnTo>
                  <a:pt x="541" y="858"/>
                </a:lnTo>
                <a:lnTo>
                  <a:pt x="541" y="677"/>
                </a:lnTo>
                <a:lnTo>
                  <a:pt x="541" y="675"/>
                </a:lnTo>
                <a:lnTo>
                  <a:pt x="540" y="671"/>
                </a:lnTo>
                <a:lnTo>
                  <a:pt x="539" y="669"/>
                </a:lnTo>
                <a:lnTo>
                  <a:pt x="537" y="667"/>
                </a:lnTo>
                <a:lnTo>
                  <a:pt x="535" y="665"/>
                </a:lnTo>
                <a:lnTo>
                  <a:pt x="533" y="664"/>
                </a:lnTo>
                <a:lnTo>
                  <a:pt x="529" y="663"/>
                </a:lnTo>
                <a:lnTo>
                  <a:pt x="526" y="663"/>
                </a:lnTo>
                <a:lnTo>
                  <a:pt x="451" y="662"/>
                </a:lnTo>
                <a:lnTo>
                  <a:pt x="451" y="451"/>
                </a:lnTo>
                <a:lnTo>
                  <a:pt x="752" y="451"/>
                </a:lnTo>
                <a:lnTo>
                  <a:pt x="752" y="662"/>
                </a:lnTo>
                <a:lnTo>
                  <a:pt x="677" y="662"/>
                </a:lnTo>
                <a:lnTo>
                  <a:pt x="674" y="663"/>
                </a:lnTo>
                <a:lnTo>
                  <a:pt x="671" y="664"/>
                </a:lnTo>
                <a:lnTo>
                  <a:pt x="669" y="665"/>
                </a:lnTo>
                <a:lnTo>
                  <a:pt x="667" y="667"/>
                </a:lnTo>
                <a:lnTo>
                  <a:pt x="664" y="669"/>
                </a:lnTo>
                <a:lnTo>
                  <a:pt x="663" y="671"/>
                </a:lnTo>
                <a:lnTo>
                  <a:pt x="662" y="675"/>
                </a:lnTo>
                <a:lnTo>
                  <a:pt x="662" y="678"/>
                </a:lnTo>
                <a:lnTo>
                  <a:pt x="662" y="858"/>
                </a:lnTo>
                <a:lnTo>
                  <a:pt x="662" y="861"/>
                </a:lnTo>
                <a:lnTo>
                  <a:pt x="663" y="863"/>
                </a:lnTo>
                <a:lnTo>
                  <a:pt x="664" y="867"/>
                </a:lnTo>
                <a:lnTo>
                  <a:pt x="667" y="869"/>
                </a:lnTo>
                <a:lnTo>
                  <a:pt x="669" y="871"/>
                </a:lnTo>
                <a:lnTo>
                  <a:pt x="671" y="872"/>
                </a:lnTo>
                <a:lnTo>
                  <a:pt x="674" y="873"/>
                </a:lnTo>
                <a:lnTo>
                  <a:pt x="677" y="873"/>
                </a:lnTo>
                <a:lnTo>
                  <a:pt x="858" y="873"/>
                </a:lnTo>
                <a:lnTo>
                  <a:pt x="861" y="873"/>
                </a:lnTo>
                <a:lnTo>
                  <a:pt x="864" y="872"/>
                </a:lnTo>
                <a:lnTo>
                  <a:pt x="866" y="871"/>
                </a:lnTo>
                <a:lnTo>
                  <a:pt x="868" y="869"/>
                </a:lnTo>
                <a:lnTo>
                  <a:pt x="870" y="867"/>
                </a:lnTo>
                <a:lnTo>
                  <a:pt x="871" y="863"/>
                </a:lnTo>
                <a:lnTo>
                  <a:pt x="873" y="861"/>
                </a:lnTo>
                <a:lnTo>
                  <a:pt x="873" y="858"/>
                </a:lnTo>
                <a:lnTo>
                  <a:pt x="873" y="677"/>
                </a:lnTo>
                <a:lnTo>
                  <a:pt x="873" y="675"/>
                </a:lnTo>
                <a:lnTo>
                  <a:pt x="871" y="671"/>
                </a:lnTo>
                <a:lnTo>
                  <a:pt x="870" y="669"/>
                </a:lnTo>
                <a:lnTo>
                  <a:pt x="868" y="667"/>
                </a:lnTo>
                <a:lnTo>
                  <a:pt x="866" y="665"/>
                </a:lnTo>
                <a:lnTo>
                  <a:pt x="864" y="664"/>
                </a:lnTo>
                <a:lnTo>
                  <a:pt x="861" y="663"/>
                </a:lnTo>
                <a:lnTo>
                  <a:pt x="858" y="66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 descr="Data table Icons &amp; Symbols">
            <a:extLst>
              <a:ext uri="{FF2B5EF4-FFF2-40B4-BE49-F238E27FC236}">
                <a16:creationId xmlns:a16="http://schemas.microsoft.com/office/drawing/2014/main" id="{F8BEA6EF-B217-0DA2-9C56-185B1E853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3789" y="1857388"/>
            <a:ext cx="367755" cy="36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CEE1756-B20C-2279-5ABE-63CD7FE94E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370891" y="2945726"/>
            <a:ext cx="572112" cy="572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134 Preprocessing Icons - Free in SVG, PNG, ICO - IconScout">
            <a:extLst>
              <a:ext uri="{FF2B5EF4-FFF2-40B4-BE49-F238E27FC236}">
                <a16:creationId xmlns:a16="http://schemas.microsoft.com/office/drawing/2014/main" id="{A1D12A6A-B7C5-48B3-EADB-CCC2BD72C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532" y="3006435"/>
            <a:ext cx="438829" cy="43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6" descr="Data Visualization Icon - Download in Glyph Style">
            <a:extLst>
              <a:ext uri="{FF2B5EF4-FFF2-40B4-BE49-F238E27FC236}">
                <a16:creationId xmlns:a16="http://schemas.microsoft.com/office/drawing/2014/main" id="{9EAAEB6F-A7F8-7FB7-CD59-BAB174F9CC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DE"/>
          </a:p>
        </p:txBody>
      </p:sp>
      <p:pic>
        <p:nvPicPr>
          <p:cNvPr id="1036" name="Picture 12" descr="Visualization Icons - Free SVG &amp; PNG Visualization Images ...">
            <a:extLst>
              <a:ext uri="{FF2B5EF4-FFF2-40B4-BE49-F238E27FC236}">
                <a16:creationId xmlns:a16="http://schemas.microsoft.com/office/drawing/2014/main" id="{0C9C0D77-183C-8F99-EB8D-C8882B91A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349" y="4213274"/>
            <a:ext cx="424012" cy="42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9702B1-ED2F-1380-25E5-F061859810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39925" y="5367377"/>
            <a:ext cx="448860" cy="4488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37985A-A319-CEA6-0563-047ADF16E4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5639" y="2533525"/>
            <a:ext cx="2153037" cy="215303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EAF51A1-08EB-5A77-8368-6ED7466E301A}"/>
              </a:ext>
            </a:extLst>
          </p:cNvPr>
          <p:cNvSpPr txBox="1">
            <a:spLocks/>
          </p:cNvSpPr>
          <p:nvPr/>
        </p:nvSpPr>
        <p:spPr>
          <a:xfrm>
            <a:off x="838200" y="525818"/>
            <a:ext cx="10515600" cy="3877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Data Engineering</a:t>
            </a:r>
          </a:p>
        </p:txBody>
      </p:sp>
    </p:spTree>
    <p:extLst>
      <p:ext uri="{BB962C8B-B14F-4D97-AF65-F5344CB8AC3E}">
        <p14:creationId xmlns:p14="http://schemas.microsoft.com/office/powerpoint/2010/main" val="87792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CA2687-3B36-815D-F1FD-FAD8285B4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1B68604-986E-B8A5-997B-9DFDEA788C50}"/>
              </a:ext>
            </a:extLst>
          </p:cNvPr>
          <p:cNvSpPr txBox="1">
            <a:spLocks/>
          </p:cNvSpPr>
          <p:nvPr/>
        </p:nvSpPr>
        <p:spPr>
          <a:xfrm>
            <a:off x="838200" y="525818"/>
            <a:ext cx="10515600" cy="3877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Data Engineering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F9FD6D-FFFF-C763-FB38-E02A4666996F}"/>
              </a:ext>
            </a:extLst>
          </p:cNvPr>
          <p:cNvSpPr txBox="1"/>
          <p:nvPr/>
        </p:nvSpPr>
        <p:spPr>
          <a:xfrm>
            <a:off x="1315719" y="1387205"/>
            <a:ext cx="10134601" cy="1266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spc="10" dirty="0">
                <a:solidFill>
                  <a:srgbClr val="3A4145"/>
                </a:solidFill>
                <a:effectLst/>
                <a:latin typeface="Merriweather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“</a:t>
            </a:r>
            <a:r>
              <a:rPr lang="en-DE" sz="1800" kern="100" spc="10" dirty="0">
                <a:solidFill>
                  <a:srgbClr val="3A4145"/>
                </a:solidFill>
                <a:effectLst/>
                <a:latin typeface="Merriweather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Data engineering is the development, implementation, and maintenance of systems and processes that take in raw data and produce high-quality, consistent</a:t>
            </a:r>
            <a:r>
              <a:rPr lang="en-US" sz="1800" kern="100" spc="10" dirty="0">
                <a:solidFill>
                  <a:srgbClr val="3A4145"/>
                </a:solidFill>
                <a:effectLst/>
                <a:latin typeface="Merriweather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 and easy to access</a:t>
            </a:r>
            <a:r>
              <a:rPr lang="en-DE" sz="1800" kern="100" spc="10" dirty="0">
                <a:solidFill>
                  <a:srgbClr val="3A4145"/>
                </a:solidFill>
                <a:effectLst/>
                <a:latin typeface="Merriweather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 information that supports downstream use cases, such as analysis and machine learning.</a:t>
            </a:r>
            <a:r>
              <a:rPr lang="en-US" sz="1800" kern="100" spc="10" dirty="0">
                <a:solidFill>
                  <a:srgbClr val="3A4145"/>
                </a:solidFill>
                <a:effectLst/>
                <a:latin typeface="Merriweather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”</a:t>
            </a:r>
            <a:endParaRPr lang="en-DE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A diagram of a science research of needs&#10;&#10;Description automatically generated">
            <a:extLst>
              <a:ext uri="{FF2B5EF4-FFF2-40B4-BE49-F238E27FC236}">
                <a16:creationId xmlns:a16="http://schemas.microsoft.com/office/drawing/2014/main" id="{A6FAF286-5E3E-765A-F42E-3E5348D86D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989" y="2826827"/>
            <a:ext cx="5460731" cy="35053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6599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D9B6CA-AD29-0435-28DA-3CF0873EE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5A61D94-5E7B-DB5D-A583-6D8111D47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212451" y="1487013"/>
            <a:ext cx="6101297" cy="711023"/>
          </a:xfrm>
          <a:prstGeom prst="roundRect">
            <a:avLst>
              <a:gd name="adj" fmla="val 50000"/>
            </a:avLst>
          </a:prstGeom>
          <a:solidFill>
            <a:srgbClr val="CE2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F524080-FE63-4054-561D-9A99FFC4F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212449" y="2426792"/>
            <a:ext cx="6101297" cy="711023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67AAD73-3B0E-9932-0A80-D602ED84F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212450" y="3495542"/>
            <a:ext cx="6101297" cy="711023"/>
          </a:xfrm>
          <a:prstGeom prst="roundRect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126084C-A346-2219-060A-83BE3516A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212450" y="4564293"/>
            <a:ext cx="6101297" cy="711023"/>
          </a:xfrm>
          <a:prstGeom prst="roundRect">
            <a:avLst>
              <a:gd name="adj" fmla="val 50000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 descr="How to Become a Data Engineer: A Hype Profession or a Necessary Thing -  DZone">
            <a:extLst>
              <a:ext uri="{FF2B5EF4-FFF2-40B4-BE49-F238E27FC236}">
                <a16:creationId xmlns:a16="http://schemas.microsoft.com/office/drawing/2014/main" id="{D22193E5-4834-2C50-F841-7D1AB4A8A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704" y="1478464"/>
            <a:ext cx="7396946" cy="403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F50D87-F1B6-5F2B-52E2-86687547FFA6}"/>
              </a:ext>
            </a:extLst>
          </p:cNvPr>
          <p:cNvSpPr txBox="1">
            <a:spLocks/>
          </p:cNvSpPr>
          <p:nvPr/>
        </p:nvSpPr>
        <p:spPr>
          <a:xfrm>
            <a:off x="646501" y="1636694"/>
            <a:ext cx="478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Extract, Transform, Load (ETL) </a:t>
            </a:r>
            <a:endParaRPr lang="en-DE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EF3773-1062-9491-1AEA-B2AE6F31F87A}"/>
              </a:ext>
            </a:extLst>
          </p:cNvPr>
          <p:cNvSpPr txBox="1"/>
          <p:nvPr/>
        </p:nvSpPr>
        <p:spPr>
          <a:xfrm>
            <a:off x="-836579" y="2555764"/>
            <a:ext cx="5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warehouse management</a:t>
            </a:r>
            <a:endParaRPr lang="en-DE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DD2075-9698-71D0-6618-90524C4069B3}"/>
              </a:ext>
            </a:extLst>
          </p:cNvPr>
          <p:cNvSpPr txBox="1"/>
          <p:nvPr/>
        </p:nvSpPr>
        <p:spPr>
          <a:xfrm>
            <a:off x="1389128" y="3609325"/>
            <a:ext cx="207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Big data processing</a:t>
            </a:r>
            <a:endParaRPr lang="en-DE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7980A6-76E9-F6CA-E70B-BAF6E72F1B58}"/>
              </a:ext>
            </a:extLst>
          </p:cNvPr>
          <p:cNvSpPr txBox="1"/>
          <p:nvPr/>
        </p:nvSpPr>
        <p:spPr>
          <a:xfrm>
            <a:off x="1036659" y="4669163"/>
            <a:ext cx="2427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cloud data engineering</a:t>
            </a:r>
            <a:endParaRPr lang="en-DE" dirty="0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B2FF036-7193-2E9F-BBB7-D6F5DC71694B}"/>
              </a:ext>
            </a:extLst>
          </p:cNvPr>
          <p:cNvSpPr txBox="1">
            <a:spLocks/>
          </p:cNvSpPr>
          <p:nvPr/>
        </p:nvSpPr>
        <p:spPr>
          <a:xfrm>
            <a:off x="646501" y="540928"/>
            <a:ext cx="10515600" cy="3877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Data Engineering</a:t>
            </a:r>
          </a:p>
        </p:txBody>
      </p:sp>
    </p:spTree>
    <p:extLst>
      <p:ext uri="{BB962C8B-B14F-4D97-AF65-F5344CB8AC3E}">
        <p14:creationId xmlns:p14="http://schemas.microsoft.com/office/powerpoint/2010/main" val="352164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76851-FE21-4646-98F0-F5FC65E0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95571C6-E78B-432E-820B-E4F5E4306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8200" y="1687232"/>
            <a:ext cx="3028950" cy="4524306"/>
            <a:chOff x="838200" y="1687232"/>
            <a:chExt cx="3028950" cy="4524306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517C826-C471-4169-9892-EEBF4B4D8645}"/>
                </a:ext>
              </a:extLst>
            </p:cNvPr>
            <p:cNvSpPr/>
            <p:nvPr/>
          </p:nvSpPr>
          <p:spPr>
            <a:xfrm>
              <a:off x="838200" y="4002149"/>
              <a:ext cx="3028950" cy="2209389"/>
            </a:xfrm>
            <a:prstGeom prst="rect">
              <a:avLst/>
            </a:prstGeom>
            <a:pattFill prst="ltDnDiag">
              <a:fgClr>
                <a:schemeClr val="bg2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791174E-A030-4EC8-A12C-CBF7B4ECD2AE}"/>
                </a:ext>
              </a:extLst>
            </p:cNvPr>
            <p:cNvGrpSpPr/>
            <p:nvPr/>
          </p:nvGrpSpPr>
          <p:grpSpPr>
            <a:xfrm>
              <a:off x="1322832" y="1687232"/>
              <a:ext cx="2059686" cy="1920940"/>
              <a:chOff x="749625" y="2041702"/>
              <a:chExt cx="3781664" cy="3526921"/>
            </a:xfrm>
          </p:grpSpPr>
          <p:graphicFrame>
            <p:nvGraphicFramePr>
              <p:cNvPr id="23" name="Chart 22">
                <a:extLst>
                  <a:ext uri="{FF2B5EF4-FFF2-40B4-BE49-F238E27FC236}">
                    <a16:creationId xmlns:a16="http://schemas.microsoft.com/office/drawing/2014/main" id="{906FB1C6-A882-4BAA-8733-7662E3996CB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43175042"/>
                  </p:ext>
                </p:extLst>
              </p:nvPr>
            </p:nvGraphicFramePr>
            <p:xfrm>
              <a:off x="749625" y="2041702"/>
              <a:ext cx="3781664" cy="352692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35CE616-64EE-4786-BC53-A3398F142D45}"/>
                  </a:ext>
                </a:extLst>
              </p:cNvPr>
              <p:cNvSpPr/>
              <p:nvPr/>
            </p:nvSpPr>
            <p:spPr>
              <a:xfrm>
                <a:off x="1835520" y="3000226"/>
                <a:ext cx="1609874" cy="16098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rgbClr val="CE295E"/>
                  </a:solidFill>
                </a:endParaRPr>
              </a:p>
            </p:txBody>
          </p:sp>
        </p:grp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321790F-CD39-47FB-80ED-9EBD430089D0}"/>
                </a:ext>
              </a:extLst>
            </p:cNvPr>
            <p:cNvSpPr/>
            <p:nvPr/>
          </p:nvSpPr>
          <p:spPr>
            <a:xfrm>
              <a:off x="1066800" y="3752850"/>
              <a:ext cx="2533650" cy="498598"/>
            </a:xfrm>
            <a:prstGeom prst="roundRect">
              <a:avLst>
                <a:gd name="adj" fmla="val 50000"/>
              </a:avLst>
            </a:prstGeom>
            <a:solidFill>
              <a:srgbClr val="CE295E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Extract</a:t>
              </a:r>
            </a:p>
          </p:txBody>
        </p:sp>
        <p:sp>
          <p:nvSpPr>
            <p:cNvPr id="50" name="TextBox 47">
              <a:extLst>
                <a:ext uri="{FF2B5EF4-FFF2-40B4-BE49-F238E27FC236}">
                  <a16:creationId xmlns:a16="http://schemas.microsoft.com/office/drawing/2014/main" id="{93A7AF6A-22BC-4CD2-A354-D732C3FA233C}"/>
                </a:ext>
              </a:extLst>
            </p:cNvPr>
            <p:cNvSpPr txBox="1"/>
            <p:nvPr/>
          </p:nvSpPr>
          <p:spPr>
            <a:xfrm>
              <a:off x="923547" y="4560110"/>
              <a:ext cx="2693422" cy="1077218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0" i="0" dirty="0">
                  <a:solidFill>
                    <a:srgbClr val="3A4145"/>
                  </a:solidFill>
                  <a:effectLst/>
                  <a:latin typeface="Merriweather" panose="00000500000000000000" pitchFamily="2" charset="0"/>
                </a:rPr>
                <a:t>The extract step involves connecting to a data source such as an API, automated reporting system or file store, and pulling the data out of it.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8D036FC-A71A-4362-9029-CA4004AEC69C}"/>
                </a:ext>
              </a:extLst>
            </p:cNvPr>
            <p:cNvGrpSpPr/>
            <p:nvPr/>
          </p:nvGrpSpPr>
          <p:grpSpPr>
            <a:xfrm>
              <a:off x="2019351" y="5999642"/>
              <a:ext cx="666649" cy="116554"/>
              <a:chOff x="2000299" y="6003628"/>
              <a:chExt cx="666649" cy="116554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039D305D-7F54-4713-A905-386715DF6134}"/>
                  </a:ext>
                </a:extLst>
              </p:cNvPr>
              <p:cNvSpPr/>
              <p:nvPr/>
            </p:nvSpPr>
            <p:spPr>
              <a:xfrm rot="18900000">
                <a:off x="2000299" y="6003628"/>
                <a:ext cx="116554" cy="116554"/>
              </a:xfrm>
              <a:prstGeom prst="roundRect">
                <a:avLst/>
              </a:prstGeom>
              <a:solidFill>
                <a:srgbClr val="CE29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0315503C-4C47-4E5E-A01E-3958471F84BE}"/>
                  </a:ext>
                </a:extLst>
              </p:cNvPr>
              <p:cNvSpPr/>
              <p:nvPr/>
            </p:nvSpPr>
            <p:spPr>
              <a:xfrm rot="18900000">
                <a:off x="2275346" y="6003628"/>
                <a:ext cx="116554" cy="116554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26C79082-74F0-4AC4-B0F3-1B90034C8813}"/>
                  </a:ext>
                </a:extLst>
              </p:cNvPr>
              <p:cNvSpPr/>
              <p:nvPr/>
            </p:nvSpPr>
            <p:spPr>
              <a:xfrm rot="18900000">
                <a:off x="2550394" y="6003628"/>
                <a:ext cx="116554" cy="116554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CAE9C21-B3D7-4679-B837-F4BA7320CF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81525" y="1687232"/>
            <a:ext cx="3028950" cy="4524306"/>
            <a:chOff x="4600575" y="1687232"/>
            <a:chExt cx="3028950" cy="452430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E964EA2-E75F-4ACF-84AC-8F703B06F6D6}"/>
                </a:ext>
              </a:extLst>
            </p:cNvPr>
            <p:cNvSpPr/>
            <p:nvPr/>
          </p:nvSpPr>
          <p:spPr>
            <a:xfrm>
              <a:off x="4600575" y="4002149"/>
              <a:ext cx="3028950" cy="2209389"/>
            </a:xfrm>
            <a:prstGeom prst="rect">
              <a:avLst/>
            </a:prstGeom>
            <a:pattFill prst="ltDnDiag">
              <a:fgClr>
                <a:schemeClr val="bg2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C940176A-1141-46EB-A141-FD8CC1108C54}"/>
                </a:ext>
              </a:extLst>
            </p:cNvPr>
            <p:cNvGrpSpPr/>
            <p:nvPr/>
          </p:nvGrpSpPr>
          <p:grpSpPr>
            <a:xfrm>
              <a:off x="5085207" y="1687232"/>
              <a:ext cx="2059686" cy="1920940"/>
              <a:chOff x="749625" y="2041702"/>
              <a:chExt cx="3781664" cy="3526921"/>
            </a:xfrm>
          </p:grpSpPr>
          <p:graphicFrame>
            <p:nvGraphicFramePr>
              <p:cNvPr id="86" name="Chart 85">
                <a:extLst>
                  <a:ext uri="{FF2B5EF4-FFF2-40B4-BE49-F238E27FC236}">
                    <a16:creationId xmlns:a16="http://schemas.microsoft.com/office/drawing/2014/main" id="{07617017-56AE-4EF1-990A-2D4410C51BF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49080414"/>
                  </p:ext>
                </p:extLst>
              </p:nvPr>
            </p:nvGraphicFramePr>
            <p:xfrm>
              <a:off x="749625" y="2041702"/>
              <a:ext cx="3781664" cy="352692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7812A7BA-479B-4BEF-B397-77EEFB212384}"/>
                  </a:ext>
                </a:extLst>
              </p:cNvPr>
              <p:cNvSpPr/>
              <p:nvPr/>
            </p:nvSpPr>
            <p:spPr>
              <a:xfrm>
                <a:off x="1835520" y="3000226"/>
                <a:ext cx="1609874" cy="16098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5B1D1B62-74EE-4306-A194-676901404487}"/>
                </a:ext>
              </a:extLst>
            </p:cNvPr>
            <p:cNvSpPr/>
            <p:nvPr/>
          </p:nvSpPr>
          <p:spPr>
            <a:xfrm>
              <a:off x="4829175" y="3752850"/>
              <a:ext cx="2533650" cy="498598"/>
            </a:xfrm>
            <a:prstGeom prst="roundRect">
              <a:avLst>
                <a:gd name="adj" fmla="val 50000"/>
              </a:avLst>
            </a:prstGeom>
            <a:solidFill>
              <a:srgbClr val="40404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Transform</a:t>
              </a:r>
            </a:p>
          </p:txBody>
        </p:sp>
        <p:sp>
          <p:nvSpPr>
            <p:cNvPr id="89" name="TextBox 47">
              <a:extLst>
                <a:ext uri="{FF2B5EF4-FFF2-40B4-BE49-F238E27FC236}">
                  <a16:creationId xmlns:a16="http://schemas.microsoft.com/office/drawing/2014/main" id="{1DD221D1-F384-4A12-B3A1-9380E515AA4D}"/>
                </a:ext>
              </a:extLst>
            </p:cNvPr>
            <p:cNvSpPr txBox="1"/>
            <p:nvPr/>
          </p:nvSpPr>
          <p:spPr>
            <a:xfrm>
              <a:off x="4986271" y="4881356"/>
              <a:ext cx="2376554" cy="646331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rgbClr val="3A4145"/>
                  </a:solidFill>
                  <a:latin typeface="Merriweather" panose="00000500000000000000" pitchFamily="2" charset="0"/>
                </a:rPr>
                <a:t>Standardizes data formats and structures for uniformity</a:t>
              </a:r>
              <a:r>
                <a:rPr lang="en-US" sz="1400" b="0" i="0" dirty="0">
                  <a:solidFill>
                    <a:srgbClr val="F9F9F9"/>
                  </a:solidFill>
                  <a:effectLst/>
                  <a:latin typeface="Söhne"/>
                </a:rPr>
                <a:t>.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084F8638-3DFE-40FD-854B-409E4CB30D48}"/>
                </a:ext>
              </a:extLst>
            </p:cNvPr>
            <p:cNvGrpSpPr/>
            <p:nvPr/>
          </p:nvGrpSpPr>
          <p:grpSpPr>
            <a:xfrm>
              <a:off x="5781726" y="5999642"/>
              <a:ext cx="666649" cy="116554"/>
              <a:chOff x="2000299" y="6003628"/>
              <a:chExt cx="666649" cy="116554"/>
            </a:xfrm>
          </p:grpSpPr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892C806D-C45F-463A-AFE9-40722447233E}"/>
                  </a:ext>
                </a:extLst>
              </p:cNvPr>
              <p:cNvSpPr/>
              <p:nvPr/>
            </p:nvSpPr>
            <p:spPr>
              <a:xfrm rot="18900000">
                <a:off x="2000299" y="6003628"/>
                <a:ext cx="116554" cy="116554"/>
              </a:xfrm>
              <a:prstGeom prst="roundRect">
                <a:avLst/>
              </a:prstGeom>
              <a:solidFill>
                <a:srgbClr val="CE29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Rectangle: Rounded Corners 91">
                <a:extLst>
                  <a:ext uri="{FF2B5EF4-FFF2-40B4-BE49-F238E27FC236}">
                    <a16:creationId xmlns:a16="http://schemas.microsoft.com/office/drawing/2014/main" id="{9BFF84D4-4EC3-4945-B13B-66B4E4959D5E}"/>
                  </a:ext>
                </a:extLst>
              </p:cNvPr>
              <p:cNvSpPr/>
              <p:nvPr/>
            </p:nvSpPr>
            <p:spPr>
              <a:xfrm rot="18900000">
                <a:off x="2275346" y="6003628"/>
                <a:ext cx="116554" cy="116554"/>
              </a:xfrm>
              <a:prstGeom prst="roundRect">
                <a:avLst/>
              </a:prstGeom>
              <a:solidFill>
                <a:srgbClr val="CE29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Rectangle: Rounded Corners 92">
                <a:extLst>
                  <a:ext uri="{FF2B5EF4-FFF2-40B4-BE49-F238E27FC236}">
                    <a16:creationId xmlns:a16="http://schemas.microsoft.com/office/drawing/2014/main" id="{51D44F5C-0BBA-4717-8784-6F4AACC29B26}"/>
                  </a:ext>
                </a:extLst>
              </p:cNvPr>
              <p:cNvSpPr/>
              <p:nvPr/>
            </p:nvSpPr>
            <p:spPr>
              <a:xfrm rot="18900000">
                <a:off x="2550394" y="6003628"/>
                <a:ext cx="116554" cy="116554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F24C558-0189-4057-9F4E-DF71D7873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24850" y="1687232"/>
            <a:ext cx="3028950" cy="4524306"/>
            <a:chOff x="4600575" y="1687232"/>
            <a:chExt cx="3028950" cy="4524306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27A7180-F4B1-4428-920C-21FEF63F28E6}"/>
                </a:ext>
              </a:extLst>
            </p:cNvPr>
            <p:cNvSpPr/>
            <p:nvPr/>
          </p:nvSpPr>
          <p:spPr>
            <a:xfrm>
              <a:off x="4600575" y="4002149"/>
              <a:ext cx="3028950" cy="2209389"/>
            </a:xfrm>
            <a:prstGeom prst="rect">
              <a:avLst/>
            </a:prstGeom>
            <a:pattFill prst="ltDnDiag">
              <a:fgClr>
                <a:schemeClr val="bg2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CA815FC0-A5D5-4991-97D3-CC05D36526BC}"/>
                </a:ext>
              </a:extLst>
            </p:cNvPr>
            <p:cNvGrpSpPr/>
            <p:nvPr/>
          </p:nvGrpSpPr>
          <p:grpSpPr>
            <a:xfrm>
              <a:off x="5085207" y="1687232"/>
              <a:ext cx="2059686" cy="1920940"/>
              <a:chOff x="749625" y="2041702"/>
              <a:chExt cx="3781664" cy="3526921"/>
            </a:xfrm>
          </p:grpSpPr>
          <p:graphicFrame>
            <p:nvGraphicFramePr>
              <p:cNvPr id="103" name="Chart 102">
                <a:extLst>
                  <a:ext uri="{FF2B5EF4-FFF2-40B4-BE49-F238E27FC236}">
                    <a16:creationId xmlns:a16="http://schemas.microsoft.com/office/drawing/2014/main" id="{41049237-FF5F-42D4-A69A-D6C23301B66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372997686"/>
                  </p:ext>
                </p:extLst>
              </p:nvPr>
            </p:nvGraphicFramePr>
            <p:xfrm>
              <a:off x="749625" y="2041702"/>
              <a:ext cx="3781664" cy="352692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882C8CE1-9097-467E-9A56-B29E99485AAD}"/>
                  </a:ext>
                </a:extLst>
              </p:cNvPr>
              <p:cNvSpPr/>
              <p:nvPr/>
            </p:nvSpPr>
            <p:spPr>
              <a:xfrm>
                <a:off x="1835520" y="3000226"/>
                <a:ext cx="1609874" cy="16098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rgbClr val="7F7F7F"/>
                  </a:solidFill>
                </a:endParaRPr>
              </a:p>
            </p:txBody>
          </p:sp>
        </p:grp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97ADD497-A19D-4612-BEA2-0A08536668AC}"/>
                </a:ext>
              </a:extLst>
            </p:cNvPr>
            <p:cNvSpPr/>
            <p:nvPr/>
          </p:nvSpPr>
          <p:spPr>
            <a:xfrm>
              <a:off x="4829175" y="3752850"/>
              <a:ext cx="2533650" cy="498598"/>
            </a:xfrm>
            <a:prstGeom prst="roundRect">
              <a:avLst>
                <a:gd name="adj" fmla="val 5000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Load</a:t>
              </a:r>
            </a:p>
          </p:txBody>
        </p:sp>
        <p:sp>
          <p:nvSpPr>
            <p:cNvPr id="98" name="TextBox 47">
              <a:extLst>
                <a:ext uri="{FF2B5EF4-FFF2-40B4-BE49-F238E27FC236}">
                  <a16:creationId xmlns:a16="http://schemas.microsoft.com/office/drawing/2014/main" id="{2B00CA3E-327F-492E-8233-637749B20261}"/>
                </a:ext>
              </a:extLst>
            </p:cNvPr>
            <p:cNvSpPr txBox="1"/>
            <p:nvPr/>
          </p:nvSpPr>
          <p:spPr>
            <a:xfrm>
              <a:off x="4930642" y="4881356"/>
              <a:ext cx="2533650" cy="430887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rgbClr val="3A4145"/>
                  </a:solidFill>
                  <a:latin typeface="Merriweather" panose="00000500000000000000" pitchFamily="2" charset="0"/>
                </a:rPr>
                <a:t>Load the transformed data into the data warehouse.</a:t>
              </a: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F99F15A6-1005-4919-844A-DC792B7441D2}"/>
                </a:ext>
              </a:extLst>
            </p:cNvPr>
            <p:cNvGrpSpPr/>
            <p:nvPr/>
          </p:nvGrpSpPr>
          <p:grpSpPr>
            <a:xfrm>
              <a:off x="5781726" y="5999642"/>
              <a:ext cx="666649" cy="116554"/>
              <a:chOff x="2000299" y="6003628"/>
              <a:chExt cx="666649" cy="116554"/>
            </a:xfrm>
          </p:grpSpPr>
          <p:sp>
            <p:nvSpPr>
              <p:cNvPr id="100" name="Rectangle: Rounded Corners 99">
                <a:extLst>
                  <a:ext uri="{FF2B5EF4-FFF2-40B4-BE49-F238E27FC236}">
                    <a16:creationId xmlns:a16="http://schemas.microsoft.com/office/drawing/2014/main" id="{E3CAE9A1-EAF1-4D84-8445-91DB24FF15FF}"/>
                  </a:ext>
                </a:extLst>
              </p:cNvPr>
              <p:cNvSpPr/>
              <p:nvPr/>
            </p:nvSpPr>
            <p:spPr>
              <a:xfrm rot="18900000">
                <a:off x="2000299" y="6003628"/>
                <a:ext cx="116554" cy="116554"/>
              </a:xfrm>
              <a:prstGeom prst="roundRect">
                <a:avLst/>
              </a:prstGeom>
              <a:solidFill>
                <a:srgbClr val="CE29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0E2495B4-60C8-4DE6-9FC6-8875DAB46AC9}"/>
                  </a:ext>
                </a:extLst>
              </p:cNvPr>
              <p:cNvSpPr/>
              <p:nvPr/>
            </p:nvSpPr>
            <p:spPr>
              <a:xfrm rot="18900000">
                <a:off x="2275346" y="6003628"/>
                <a:ext cx="116554" cy="116554"/>
              </a:xfrm>
              <a:prstGeom prst="roundRect">
                <a:avLst/>
              </a:prstGeom>
              <a:solidFill>
                <a:srgbClr val="CE29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Rectangle: Rounded Corners 101">
                <a:extLst>
                  <a:ext uri="{FF2B5EF4-FFF2-40B4-BE49-F238E27FC236}">
                    <a16:creationId xmlns:a16="http://schemas.microsoft.com/office/drawing/2014/main" id="{09C96969-49B1-4D8A-95DF-3FAB21DA87C9}"/>
                  </a:ext>
                </a:extLst>
              </p:cNvPr>
              <p:cNvSpPr/>
              <p:nvPr/>
            </p:nvSpPr>
            <p:spPr>
              <a:xfrm rot="18900000">
                <a:off x="2550394" y="6003628"/>
                <a:ext cx="116554" cy="116554"/>
              </a:xfrm>
              <a:prstGeom prst="roundRect">
                <a:avLst/>
              </a:prstGeom>
              <a:solidFill>
                <a:srgbClr val="CE29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49BF798A-65AE-4988-6C85-1B782C6C14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633" y="993855"/>
            <a:ext cx="6909282" cy="250698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17D762D8-956A-9020-31EF-1F61C523DDCC}"/>
              </a:ext>
            </a:extLst>
          </p:cNvPr>
          <p:cNvSpPr txBox="1">
            <a:spLocks/>
          </p:cNvSpPr>
          <p:nvPr/>
        </p:nvSpPr>
        <p:spPr>
          <a:xfrm>
            <a:off x="646501" y="540928"/>
            <a:ext cx="10515600" cy="3877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Extract, Transform, Load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86539C-7C2E-23F4-F5AB-4C1954CDDB3B}"/>
              </a:ext>
            </a:extLst>
          </p:cNvPr>
          <p:cNvSpPr txBox="1"/>
          <p:nvPr/>
        </p:nvSpPr>
        <p:spPr>
          <a:xfrm>
            <a:off x="47476" y="1691843"/>
            <a:ext cx="2319327" cy="1354217"/>
          </a:xfrm>
          <a:prstGeom prst="rect">
            <a:avLst/>
          </a:prstGeom>
          <a:solidFill>
            <a:schemeClr val="accent2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kern="100" spc="10" dirty="0">
                <a:solidFill>
                  <a:srgbClr val="3A4145"/>
                </a:solidFill>
                <a:latin typeface="Merriweather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…</a:t>
            </a:r>
            <a:r>
              <a:rPr lang="en-DE" sz="1600" kern="100" spc="10" dirty="0">
                <a:solidFill>
                  <a:srgbClr val="3A4145"/>
                </a:solidFill>
                <a:effectLst/>
                <a:latin typeface="Merriweather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take in raw data and produce high-quality, consistent</a:t>
            </a:r>
            <a:r>
              <a:rPr lang="en-US" sz="1600" kern="100" spc="10" dirty="0">
                <a:solidFill>
                  <a:srgbClr val="3A4145"/>
                </a:solidFill>
                <a:effectLst/>
                <a:latin typeface="Merriweather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 and easy to access</a:t>
            </a:r>
            <a:r>
              <a:rPr lang="en-DE" sz="1600" kern="100" spc="10" dirty="0">
                <a:solidFill>
                  <a:srgbClr val="3A4145"/>
                </a:solidFill>
                <a:effectLst/>
                <a:latin typeface="Merriweather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 information</a:t>
            </a:r>
            <a:r>
              <a:rPr lang="en-US" sz="1800" kern="100" spc="10" dirty="0">
                <a:solidFill>
                  <a:srgbClr val="3A4145"/>
                </a:solidFill>
                <a:effectLst/>
                <a:latin typeface="Merriweather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…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09242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7C30C-4D67-55D0-A26C-CD8FF2EF2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90DE139E-6BCB-6B8D-3D50-9481C76F7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5832" y="1689125"/>
            <a:ext cx="5366311" cy="3803114"/>
          </a:xfrm>
          <a:prstGeom prst="rect">
            <a:avLst/>
          </a:prstGeom>
          <a:pattFill prst="ltDnDiag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8B03DFEC-D421-4AC9-DD60-11FDA0937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42738" y="4063222"/>
            <a:ext cx="6101297" cy="711023"/>
          </a:xfrm>
          <a:prstGeom prst="roundRect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               Hierarchy of access</a:t>
            </a:r>
            <a:endParaRPr lang="en-US" sz="2400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2F985204-7302-7688-06FD-F51EF30D7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42738" y="5251216"/>
            <a:ext cx="6101297" cy="711023"/>
          </a:xfrm>
          <a:prstGeom prst="roundRect">
            <a:avLst>
              <a:gd name="adj" fmla="val 50000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D7D4DC5C-EB70-4627-F354-FECFEA165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42738" y="2875227"/>
            <a:ext cx="6101297" cy="711023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97673F4-466F-96FA-A895-CD14C6A80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42738" y="1687232"/>
            <a:ext cx="6101297" cy="711023"/>
          </a:xfrm>
          <a:prstGeom prst="roundRect">
            <a:avLst>
              <a:gd name="adj" fmla="val 50000"/>
            </a:avLst>
          </a:prstGeom>
          <a:solidFill>
            <a:srgbClr val="CE2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650F4-D5BD-912E-A010-E52491E98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3A872DF-8942-F091-88E8-1FF794E26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3031392" y="3398122"/>
            <a:ext cx="4635087" cy="8068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dist="25400" algn="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FCC8A9B-83D3-EC17-2F64-8E577DA8E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3028618" y="3398121"/>
            <a:ext cx="4635094" cy="8068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50800" dir="10800000" algn="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7B7A214-CE34-7C77-EF8D-5F38A37EF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2772874" y="3421309"/>
            <a:ext cx="5152128" cy="8068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47">
            <a:extLst>
              <a:ext uri="{FF2B5EF4-FFF2-40B4-BE49-F238E27FC236}">
                <a16:creationId xmlns:a16="http://schemas.microsoft.com/office/drawing/2014/main" id="{92275FF7-A643-733F-8BD4-3F7A03DF07A4}"/>
              </a:ext>
            </a:extLst>
          </p:cNvPr>
          <p:cNvSpPr txBox="1"/>
          <p:nvPr/>
        </p:nvSpPr>
        <p:spPr>
          <a:xfrm>
            <a:off x="5866489" y="1918154"/>
            <a:ext cx="3989558" cy="24622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unified, structured and easy to access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6AF7BCF-D7B9-3AEE-8A29-4373CD2F6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374600" y="1755645"/>
            <a:ext cx="572112" cy="572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47">
            <a:extLst>
              <a:ext uri="{FF2B5EF4-FFF2-40B4-BE49-F238E27FC236}">
                <a16:creationId xmlns:a16="http://schemas.microsoft.com/office/drawing/2014/main" id="{C1A05921-0FA3-D1BE-46A8-E13E9A226A66}"/>
              </a:ext>
            </a:extLst>
          </p:cNvPr>
          <p:cNvSpPr txBox="1"/>
          <p:nvPr/>
        </p:nvSpPr>
        <p:spPr>
          <a:xfrm>
            <a:off x="5973593" y="3108672"/>
            <a:ext cx="3989558" cy="24622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Data modeling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66873CF-A3AC-B912-A2F0-F4B48D350F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374600" y="4135786"/>
            <a:ext cx="572112" cy="572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47">
            <a:extLst>
              <a:ext uri="{FF2B5EF4-FFF2-40B4-BE49-F238E27FC236}">
                <a16:creationId xmlns:a16="http://schemas.microsoft.com/office/drawing/2014/main" id="{CB6E3683-F47F-73F5-D85C-19490C105A6D}"/>
              </a:ext>
            </a:extLst>
          </p:cNvPr>
          <p:cNvSpPr txBox="1"/>
          <p:nvPr/>
        </p:nvSpPr>
        <p:spPr>
          <a:xfrm>
            <a:off x="5973593" y="5363187"/>
            <a:ext cx="3989558" cy="492443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lt1"/>
                </a:solidFill>
              </a:rPr>
              <a:t>Amazon Redshift, Snowflake, Microsoft SQL Server Integration Services (SSIS)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E650E8B-AA94-49B6-BF0B-C8405EE45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374600" y="5323352"/>
            <a:ext cx="572112" cy="572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Freeform 724" descr="This is an icon of a chart. ">
            <a:extLst>
              <a:ext uri="{FF2B5EF4-FFF2-40B4-BE49-F238E27FC236}">
                <a16:creationId xmlns:a16="http://schemas.microsoft.com/office/drawing/2014/main" id="{621B82D0-07C3-6090-C3E5-05B3EA7F6FCF}"/>
              </a:ext>
            </a:extLst>
          </p:cNvPr>
          <p:cNvSpPr>
            <a:spLocks/>
          </p:cNvSpPr>
          <p:nvPr/>
        </p:nvSpPr>
        <p:spPr bwMode="auto">
          <a:xfrm>
            <a:off x="10521750" y="3092876"/>
            <a:ext cx="277813" cy="277813"/>
          </a:xfrm>
          <a:custGeom>
            <a:avLst/>
            <a:gdLst>
              <a:gd name="T0" fmla="*/ 782 w 873"/>
              <a:gd name="T1" fmla="*/ 436 h 873"/>
              <a:gd name="T2" fmla="*/ 779 w 873"/>
              <a:gd name="T3" fmla="*/ 428 h 873"/>
              <a:gd name="T4" fmla="*/ 773 w 873"/>
              <a:gd name="T5" fmla="*/ 423 h 873"/>
              <a:gd name="T6" fmla="*/ 451 w 873"/>
              <a:gd name="T7" fmla="*/ 421 h 873"/>
              <a:gd name="T8" fmla="*/ 711 w 873"/>
              <a:gd name="T9" fmla="*/ 180 h 873"/>
              <a:gd name="T10" fmla="*/ 718 w 873"/>
              <a:gd name="T11" fmla="*/ 176 h 873"/>
              <a:gd name="T12" fmla="*/ 721 w 873"/>
              <a:gd name="T13" fmla="*/ 168 h 873"/>
              <a:gd name="T14" fmla="*/ 721 w 873"/>
              <a:gd name="T15" fmla="*/ 12 h 873"/>
              <a:gd name="T16" fmla="*/ 718 w 873"/>
              <a:gd name="T17" fmla="*/ 4 h 873"/>
              <a:gd name="T18" fmla="*/ 711 w 873"/>
              <a:gd name="T19" fmla="*/ 0 h 873"/>
              <a:gd name="T20" fmla="*/ 163 w 873"/>
              <a:gd name="T21" fmla="*/ 0 h 873"/>
              <a:gd name="T22" fmla="*/ 155 w 873"/>
              <a:gd name="T23" fmla="*/ 4 h 873"/>
              <a:gd name="T24" fmla="*/ 151 w 873"/>
              <a:gd name="T25" fmla="*/ 12 h 873"/>
              <a:gd name="T26" fmla="*/ 151 w 873"/>
              <a:gd name="T27" fmla="*/ 168 h 873"/>
              <a:gd name="T28" fmla="*/ 155 w 873"/>
              <a:gd name="T29" fmla="*/ 176 h 873"/>
              <a:gd name="T30" fmla="*/ 163 w 873"/>
              <a:gd name="T31" fmla="*/ 180 h 873"/>
              <a:gd name="T32" fmla="*/ 421 w 873"/>
              <a:gd name="T33" fmla="*/ 421 h 873"/>
              <a:gd name="T34" fmla="*/ 99 w 873"/>
              <a:gd name="T35" fmla="*/ 423 h 873"/>
              <a:gd name="T36" fmla="*/ 93 w 873"/>
              <a:gd name="T37" fmla="*/ 428 h 873"/>
              <a:gd name="T38" fmla="*/ 90 w 873"/>
              <a:gd name="T39" fmla="*/ 436 h 873"/>
              <a:gd name="T40" fmla="*/ 11 w 873"/>
              <a:gd name="T41" fmla="*/ 663 h 873"/>
              <a:gd name="T42" fmla="*/ 4 w 873"/>
              <a:gd name="T43" fmla="*/ 667 h 873"/>
              <a:gd name="T44" fmla="*/ 0 w 873"/>
              <a:gd name="T45" fmla="*/ 675 h 873"/>
              <a:gd name="T46" fmla="*/ 0 w 873"/>
              <a:gd name="T47" fmla="*/ 861 h 873"/>
              <a:gd name="T48" fmla="*/ 4 w 873"/>
              <a:gd name="T49" fmla="*/ 869 h 873"/>
              <a:gd name="T50" fmla="*/ 11 w 873"/>
              <a:gd name="T51" fmla="*/ 873 h 873"/>
              <a:gd name="T52" fmla="*/ 198 w 873"/>
              <a:gd name="T53" fmla="*/ 873 h 873"/>
              <a:gd name="T54" fmla="*/ 205 w 873"/>
              <a:gd name="T55" fmla="*/ 869 h 873"/>
              <a:gd name="T56" fmla="*/ 210 w 873"/>
              <a:gd name="T57" fmla="*/ 861 h 873"/>
              <a:gd name="T58" fmla="*/ 210 w 873"/>
              <a:gd name="T59" fmla="*/ 675 h 873"/>
              <a:gd name="T60" fmla="*/ 205 w 873"/>
              <a:gd name="T61" fmla="*/ 667 h 873"/>
              <a:gd name="T62" fmla="*/ 198 w 873"/>
              <a:gd name="T63" fmla="*/ 663 h 873"/>
              <a:gd name="T64" fmla="*/ 120 w 873"/>
              <a:gd name="T65" fmla="*/ 451 h 873"/>
              <a:gd name="T66" fmla="*/ 346 w 873"/>
              <a:gd name="T67" fmla="*/ 662 h 873"/>
              <a:gd name="T68" fmla="*/ 337 w 873"/>
              <a:gd name="T69" fmla="*/ 665 h 873"/>
              <a:gd name="T70" fmla="*/ 332 w 873"/>
              <a:gd name="T71" fmla="*/ 671 h 873"/>
              <a:gd name="T72" fmla="*/ 331 w 873"/>
              <a:gd name="T73" fmla="*/ 858 h 873"/>
              <a:gd name="T74" fmla="*/ 333 w 873"/>
              <a:gd name="T75" fmla="*/ 867 h 873"/>
              <a:gd name="T76" fmla="*/ 340 w 873"/>
              <a:gd name="T77" fmla="*/ 872 h 873"/>
              <a:gd name="T78" fmla="*/ 526 w 873"/>
              <a:gd name="T79" fmla="*/ 873 h 873"/>
              <a:gd name="T80" fmla="*/ 535 w 873"/>
              <a:gd name="T81" fmla="*/ 871 h 873"/>
              <a:gd name="T82" fmla="*/ 540 w 873"/>
              <a:gd name="T83" fmla="*/ 863 h 873"/>
              <a:gd name="T84" fmla="*/ 541 w 873"/>
              <a:gd name="T85" fmla="*/ 677 h 873"/>
              <a:gd name="T86" fmla="*/ 539 w 873"/>
              <a:gd name="T87" fmla="*/ 669 h 873"/>
              <a:gd name="T88" fmla="*/ 533 w 873"/>
              <a:gd name="T89" fmla="*/ 664 h 873"/>
              <a:gd name="T90" fmla="*/ 451 w 873"/>
              <a:gd name="T91" fmla="*/ 662 h 873"/>
              <a:gd name="T92" fmla="*/ 752 w 873"/>
              <a:gd name="T93" fmla="*/ 662 h 873"/>
              <a:gd name="T94" fmla="*/ 671 w 873"/>
              <a:gd name="T95" fmla="*/ 664 h 873"/>
              <a:gd name="T96" fmla="*/ 664 w 873"/>
              <a:gd name="T97" fmla="*/ 669 h 873"/>
              <a:gd name="T98" fmla="*/ 662 w 873"/>
              <a:gd name="T99" fmla="*/ 678 h 873"/>
              <a:gd name="T100" fmla="*/ 663 w 873"/>
              <a:gd name="T101" fmla="*/ 863 h 873"/>
              <a:gd name="T102" fmla="*/ 669 w 873"/>
              <a:gd name="T103" fmla="*/ 871 h 873"/>
              <a:gd name="T104" fmla="*/ 677 w 873"/>
              <a:gd name="T105" fmla="*/ 873 h 873"/>
              <a:gd name="T106" fmla="*/ 864 w 873"/>
              <a:gd name="T107" fmla="*/ 872 h 873"/>
              <a:gd name="T108" fmla="*/ 870 w 873"/>
              <a:gd name="T109" fmla="*/ 867 h 873"/>
              <a:gd name="T110" fmla="*/ 873 w 873"/>
              <a:gd name="T111" fmla="*/ 858 h 873"/>
              <a:gd name="T112" fmla="*/ 871 w 873"/>
              <a:gd name="T113" fmla="*/ 671 h 873"/>
              <a:gd name="T114" fmla="*/ 866 w 873"/>
              <a:gd name="T115" fmla="*/ 665 h 873"/>
              <a:gd name="T116" fmla="*/ 858 w 873"/>
              <a:gd name="T117" fmla="*/ 662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73" h="873">
                <a:moveTo>
                  <a:pt x="858" y="662"/>
                </a:moveTo>
                <a:lnTo>
                  <a:pt x="782" y="662"/>
                </a:lnTo>
                <a:lnTo>
                  <a:pt x="782" y="436"/>
                </a:lnTo>
                <a:lnTo>
                  <a:pt x="782" y="433"/>
                </a:lnTo>
                <a:lnTo>
                  <a:pt x="781" y="431"/>
                </a:lnTo>
                <a:lnTo>
                  <a:pt x="779" y="428"/>
                </a:lnTo>
                <a:lnTo>
                  <a:pt x="778" y="426"/>
                </a:lnTo>
                <a:lnTo>
                  <a:pt x="776" y="424"/>
                </a:lnTo>
                <a:lnTo>
                  <a:pt x="773" y="423"/>
                </a:lnTo>
                <a:lnTo>
                  <a:pt x="771" y="421"/>
                </a:lnTo>
                <a:lnTo>
                  <a:pt x="767" y="421"/>
                </a:lnTo>
                <a:lnTo>
                  <a:pt x="451" y="421"/>
                </a:lnTo>
                <a:lnTo>
                  <a:pt x="451" y="180"/>
                </a:lnTo>
                <a:lnTo>
                  <a:pt x="707" y="180"/>
                </a:lnTo>
                <a:lnTo>
                  <a:pt x="711" y="180"/>
                </a:lnTo>
                <a:lnTo>
                  <a:pt x="713" y="179"/>
                </a:lnTo>
                <a:lnTo>
                  <a:pt x="716" y="178"/>
                </a:lnTo>
                <a:lnTo>
                  <a:pt x="718" y="176"/>
                </a:lnTo>
                <a:lnTo>
                  <a:pt x="719" y="174"/>
                </a:lnTo>
                <a:lnTo>
                  <a:pt x="721" y="172"/>
                </a:lnTo>
                <a:lnTo>
                  <a:pt x="721" y="168"/>
                </a:lnTo>
                <a:lnTo>
                  <a:pt x="722" y="165"/>
                </a:lnTo>
                <a:lnTo>
                  <a:pt x="722" y="15"/>
                </a:lnTo>
                <a:lnTo>
                  <a:pt x="721" y="12"/>
                </a:lnTo>
                <a:lnTo>
                  <a:pt x="721" y="10"/>
                </a:lnTo>
                <a:lnTo>
                  <a:pt x="719" y="6"/>
                </a:lnTo>
                <a:lnTo>
                  <a:pt x="718" y="4"/>
                </a:lnTo>
                <a:lnTo>
                  <a:pt x="716" y="2"/>
                </a:lnTo>
                <a:lnTo>
                  <a:pt x="713" y="1"/>
                </a:lnTo>
                <a:lnTo>
                  <a:pt x="711" y="0"/>
                </a:lnTo>
                <a:lnTo>
                  <a:pt x="707" y="0"/>
                </a:lnTo>
                <a:lnTo>
                  <a:pt x="165" y="0"/>
                </a:lnTo>
                <a:lnTo>
                  <a:pt x="163" y="0"/>
                </a:lnTo>
                <a:lnTo>
                  <a:pt x="159" y="1"/>
                </a:lnTo>
                <a:lnTo>
                  <a:pt x="157" y="2"/>
                </a:lnTo>
                <a:lnTo>
                  <a:pt x="155" y="4"/>
                </a:lnTo>
                <a:lnTo>
                  <a:pt x="153" y="6"/>
                </a:lnTo>
                <a:lnTo>
                  <a:pt x="152" y="10"/>
                </a:lnTo>
                <a:lnTo>
                  <a:pt x="151" y="12"/>
                </a:lnTo>
                <a:lnTo>
                  <a:pt x="150" y="15"/>
                </a:lnTo>
                <a:lnTo>
                  <a:pt x="150" y="165"/>
                </a:lnTo>
                <a:lnTo>
                  <a:pt x="151" y="168"/>
                </a:lnTo>
                <a:lnTo>
                  <a:pt x="152" y="172"/>
                </a:lnTo>
                <a:lnTo>
                  <a:pt x="153" y="174"/>
                </a:lnTo>
                <a:lnTo>
                  <a:pt x="155" y="176"/>
                </a:lnTo>
                <a:lnTo>
                  <a:pt x="157" y="178"/>
                </a:lnTo>
                <a:lnTo>
                  <a:pt x="159" y="179"/>
                </a:lnTo>
                <a:lnTo>
                  <a:pt x="163" y="180"/>
                </a:lnTo>
                <a:lnTo>
                  <a:pt x="165" y="180"/>
                </a:lnTo>
                <a:lnTo>
                  <a:pt x="421" y="180"/>
                </a:lnTo>
                <a:lnTo>
                  <a:pt x="421" y="421"/>
                </a:lnTo>
                <a:lnTo>
                  <a:pt x="105" y="421"/>
                </a:lnTo>
                <a:lnTo>
                  <a:pt x="101" y="421"/>
                </a:lnTo>
                <a:lnTo>
                  <a:pt x="99" y="423"/>
                </a:lnTo>
                <a:lnTo>
                  <a:pt x="96" y="424"/>
                </a:lnTo>
                <a:lnTo>
                  <a:pt x="94" y="426"/>
                </a:lnTo>
                <a:lnTo>
                  <a:pt x="93" y="428"/>
                </a:lnTo>
                <a:lnTo>
                  <a:pt x="91" y="431"/>
                </a:lnTo>
                <a:lnTo>
                  <a:pt x="91" y="433"/>
                </a:lnTo>
                <a:lnTo>
                  <a:pt x="90" y="436"/>
                </a:lnTo>
                <a:lnTo>
                  <a:pt x="90" y="662"/>
                </a:lnTo>
                <a:lnTo>
                  <a:pt x="15" y="662"/>
                </a:lnTo>
                <a:lnTo>
                  <a:pt x="11" y="663"/>
                </a:lnTo>
                <a:lnTo>
                  <a:pt x="9" y="664"/>
                </a:lnTo>
                <a:lnTo>
                  <a:pt x="6" y="665"/>
                </a:lnTo>
                <a:lnTo>
                  <a:pt x="4" y="667"/>
                </a:lnTo>
                <a:lnTo>
                  <a:pt x="2" y="669"/>
                </a:lnTo>
                <a:lnTo>
                  <a:pt x="1" y="671"/>
                </a:lnTo>
                <a:lnTo>
                  <a:pt x="0" y="675"/>
                </a:lnTo>
                <a:lnTo>
                  <a:pt x="0" y="678"/>
                </a:lnTo>
                <a:lnTo>
                  <a:pt x="0" y="858"/>
                </a:lnTo>
                <a:lnTo>
                  <a:pt x="0" y="861"/>
                </a:lnTo>
                <a:lnTo>
                  <a:pt x="1" y="863"/>
                </a:lnTo>
                <a:lnTo>
                  <a:pt x="2" y="867"/>
                </a:lnTo>
                <a:lnTo>
                  <a:pt x="4" y="869"/>
                </a:lnTo>
                <a:lnTo>
                  <a:pt x="6" y="871"/>
                </a:lnTo>
                <a:lnTo>
                  <a:pt x="9" y="872"/>
                </a:lnTo>
                <a:lnTo>
                  <a:pt x="11" y="873"/>
                </a:lnTo>
                <a:lnTo>
                  <a:pt x="15" y="873"/>
                </a:lnTo>
                <a:lnTo>
                  <a:pt x="196" y="873"/>
                </a:lnTo>
                <a:lnTo>
                  <a:pt x="198" y="873"/>
                </a:lnTo>
                <a:lnTo>
                  <a:pt x="201" y="872"/>
                </a:lnTo>
                <a:lnTo>
                  <a:pt x="203" y="871"/>
                </a:lnTo>
                <a:lnTo>
                  <a:pt x="205" y="869"/>
                </a:lnTo>
                <a:lnTo>
                  <a:pt x="208" y="867"/>
                </a:lnTo>
                <a:lnTo>
                  <a:pt x="209" y="863"/>
                </a:lnTo>
                <a:lnTo>
                  <a:pt x="210" y="861"/>
                </a:lnTo>
                <a:lnTo>
                  <a:pt x="211" y="858"/>
                </a:lnTo>
                <a:lnTo>
                  <a:pt x="211" y="677"/>
                </a:lnTo>
                <a:lnTo>
                  <a:pt x="210" y="675"/>
                </a:lnTo>
                <a:lnTo>
                  <a:pt x="209" y="671"/>
                </a:lnTo>
                <a:lnTo>
                  <a:pt x="208" y="669"/>
                </a:lnTo>
                <a:lnTo>
                  <a:pt x="205" y="667"/>
                </a:lnTo>
                <a:lnTo>
                  <a:pt x="203" y="665"/>
                </a:lnTo>
                <a:lnTo>
                  <a:pt x="201" y="664"/>
                </a:lnTo>
                <a:lnTo>
                  <a:pt x="198" y="663"/>
                </a:lnTo>
                <a:lnTo>
                  <a:pt x="196" y="663"/>
                </a:lnTo>
                <a:lnTo>
                  <a:pt x="120" y="662"/>
                </a:lnTo>
                <a:lnTo>
                  <a:pt x="120" y="451"/>
                </a:lnTo>
                <a:lnTo>
                  <a:pt x="421" y="451"/>
                </a:lnTo>
                <a:lnTo>
                  <a:pt x="421" y="662"/>
                </a:lnTo>
                <a:lnTo>
                  <a:pt x="346" y="662"/>
                </a:lnTo>
                <a:lnTo>
                  <a:pt x="343" y="663"/>
                </a:lnTo>
                <a:lnTo>
                  <a:pt x="340" y="664"/>
                </a:lnTo>
                <a:lnTo>
                  <a:pt x="337" y="665"/>
                </a:lnTo>
                <a:lnTo>
                  <a:pt x="335" y="667"/>
                </a:lnTo>
                <a:lnTo>
                  <a:pt x="333" y="669"/>
                </a:lnTo>
                <a:lnTo>
                  <a:pt x="332" y="671"/>
                </a:lnTo>
                <a:lnTo>
                  <a:pt x="331" y="675"/>
                </a:lnTo>
                <a:lnTo>
                  <a:pt x="331" y="678"/>
                </a:lnTo>
                <a:lnTo>
                  <a:pt x="331" y="858"/>
                </a:lnTo>
                <a:lnTo>
                  <a:pt x="331" y="861"/>
                </a:lnTo>
                <a:lnTo>
                  <a:pt x="332" y="863"/>
                </a:lnTo>
                <a:lnTo>
                  <a:pt x="333" y="867"/>
                </a:lnTo>
                <a:lnTo>
                  <a:pt x="335" y="869"/>
                </a:lnTo>
                <a:lnTo>
                  <a:pt x="337" y="871"/>
                </a:lnTo>
                <a:lnTo>
                  <a:pt x="340" y="872"/>
                </a:lnTo>
                <a:lnTo>
                  <a:pt x="343" y="873"/>
                </a:lnTo>
                <a:lnTo>
                  <a:pt x="346" y="873"/>
                </a:lnTo>
                <a:lnTo>
                  <a:pt x="526" y="873"/>
                </a:lnTo>
                <a:lnTo>
                  <a:pt x="529" y="873"/>
                </a:lnTo>
                <a:lnTo>
                  <a:pt x="533" y="872"/>
                </a:lnTo>
                <a:lnTo>
                  <a:pt x="535" y="871"/>
                </a:lnTo>
                <a:lnTo>
                  <a:pt x="537" y="869"/>
                </a:lnTo>
                <a:lnTo>
                  <a:pt x="539" y="867"/>
                </a:lnTo>
                <a:lnTo>
                  <a:pt x="540" y="863"/>
                </a:lnTo>
                <a:lnTo>
                  <a:pt x="541" y="861"/>
                </a:lnTo>
                <a:lnTo>
                  <a:pt x="541" y="858"/>
                </a:lnTo>
                <a:lnTo>
                  <a:pt x="541" y="677"/>
                </a:lnTo>
                <a:lnTo>
                  <a:pt x="541" y="675"/>
                </a:lnTo>
                <a:lnTo>
                  <a:pt x="540" y="671"/>
                </a:lnTo>
                <a:lnTo>
                  <a:pt x="539" y="669"/>
                </a:lnTo>
                <a:lnTo>
                  <a:pt x="537" y="667"/>
                </a:lnTo>
                <a:lnTo>
                  <a:pt x="535" y="665"/>
                </a:lnTo>
                <a:lnTo>
                  <a:pt x="533" y="664"/>
                </a:lnTo>
                <a:lnTo>
                  <a:pt x="529" y="663"/>
                </a:lnTo>
                <a:lnTo>
                  <a:pt x="526" y="663"/>
                </a:lnTo>
                <a:lnTo>
                  <a:pt x="451" y="662"/>
                </a:lnTo>
                <a:lnTo>
                  <a:pt x="451" y="451"/>
                </a:lnTo>
                <a:lnTo>
                  <a:pt x="752" y="451"/>
                </a:lnTo>
                <a:lnTo>
                  <a:pt x="752" y="662"/>
                </a:lnTo>
                <a:lnTo>
                  <a:pt x="677" y="662"/>
                </a:lnTo>
                <a:lnTo>
                  <a:pt x="674" y="663"/>
                </a:lnTo>
                <a:lnTo>
                  <a:pt x="671" y="664"/>
                </a:lnTo>
                <a:lnTo>
                  <a:pt x="669" y="665"/>
                </a:lnTo>
                <a:lnTo>
                  <a:pt x="667" y="667"/>
                </a:lnTo>
                <a:lnTo>
                  <a:pt x="664" y="669"/>
                </a:lnTo>
                <a:lnTo>
                  <a:pt x="663" y="671"/>
                </a:lnTo>
                <a:lnTo>
                  <a:pt x="662" y="675"/>
                </a:lnTo>
                <a:lnTo>
                  <a:pt x="662" y="678"/>
                </a:lnTo>
                <a:lnTo>
                  <a:pt x="662" y="858"/>
                </a:lnTo>
                <a:lnTo>
                  <a:pt x="662" y="861"/>
                </a:lnTo>
                <a:lnTo>
                  <a:pt x="663" y="863"/>
                </a:lnTo>
                <a:lnTo>
                  <a:pt x="664" y="867"/>
                </a:lnTo>
                <a:lnTo>
                  <a:pt x="667" y="869"/>
                </a:lnTo>
                <a:lnTo>
                  <a:pt x="669" y="871"/>
                </a:lnTo>
                <a:lnTo>
                  <a:pt x="671" y="872"/>
                </a:lnTo>
                <a:lnTo>
                  <a:pt x="674" y="873"/>
                </a:lnTo>
                <a:lnTo>
                  <a:pt x="677" y="873"/>
                </a:lnTo>
                <a:lnTo>
                  <a:pt x="858" y="873"/>
                </a:lnTo>
                <a:lnTo>
                  <a:pt x="861" y="873"/>
                </a:lnTo>
                <a:lnTo>
                  <a:pt x="864" y="872"/>
                </a:lnTo>
                <a:lnTo>
                  <a:pt x="866" y="871"/>
                </a:lnTo>
                <a:lnTo>
                  <a:pt x="868" y="869"/>
                </a:lnTo>
                <a:lnTo>
                  <a:pt x="870" y="867"/>
                </a:lnTo>
                <a:lnTo>
                  <a:pt x="871" y="863"/>
                </a:lnTo>
                <a:lnTo>
                  <a:pt x="873" y="861"/>
                </a:lnTo>
                <a:lnTo>
                  <a:pt x="873" y="858"/>
                </a:lnTo>
                <a:lnTo>
                  <a:pt x="873" y="677"/>
                </a:lnTo>
                <a:lnTo>
                  <a:pt x="873" y="675"/>
                </a:lnTo>
                <a:lnTo>
                  <a:pt x="871" y="671"/>
                </a:lnTo>
                <a:lnTo>
                  <a:pt x="870" y="669"/>
                </a:lnTo>
                <a:lnTo>
                  <a:pt x="868" y="667"/>
                </a:lnTo>
                <a:lnTo>
                  <a:pt x="866" y="665"/>
                </a:lnTo>
                <a:lnTo>
                  <a:pt x="864" y="664"/>
                </a:lnTo>
                <a:lnTo>
                  <a:pt x="861" y="663"/>
                </a:lnTo>
                <a:lnTo>
                  <a:pt x="858" y="66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 descr="Data table Icons &amp; Symbols">
            <a:extLst>
              <a:ext uri="{FF2B5EF4-FFF2-40B4-BE49-F238E27FC236}">
                <a16:creationId xmlns:a16="http://schemas.microsoft.com/office/drawing/2014/main" id="{C18255BC-A92F-97EF-5ACB-7107532E9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3789" y="1857388"/>
            <a:ext cx="367755" cy="36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F6E6641-65AE-65B9-B089-2FACD9AC7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370891" y="2945726"/>
            <a:ext cx="572112" cy="572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134 Preprocessing Icons - Free in SVG, PNG, ICO - IconScout">
            <a:extLst>
              <a:ext uri="{FF2B5EF4-FFF2-40B4-BE49-F238E27FC236}">
                <a16:creationId xmlns:a16="http://schemas.microsoft.com/office/drawing/2014/main" id="{9427C6DE-B887-E75D-66B3-7A08DA5AD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532" y="3006435"/>
            <a:ext cx="438829" cy="43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6" descr="Data Visualization Icon - Download in Glyph Style">
            <a:extLst>
              <a:ext uri="{FF2B5EF4-FFF2-40B4-BE49-F238E27FC236}">
                <a16:creationId xmlns:a16="http://schemas.microsoft.com/office/drawing/2014/main" id="{BAE80369-8895-D012-8D23-9A470E1873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DE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15799CA-7ED6-3DE9-1F2F-C5FF3427BDD8}"/>
              </a:ext>
            </a:extLst>
          </p:cNvPr>
          <p:cNvSpPr txBox="1">
            <a:spLocks/>
          </p:cNvSpPr>
          <p:nvPr/>
        </p:nvSpPr>
        <p:spPr>
          <a:xfrm>
            <a:off x="838200" y="525818"/>
            <a:ext cx="10515600" cy="3877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Data warehouse management</a:t>
            </a:r>
          </a:p>
        </p:txBody>
      </p:sp>
      <p:pic>
        <p:nvPicPr>
          <p:cNvPr id="2" name="Picture 1" descr="A diagram of data warehouse&#10;&#10;Description automatically generated">
            <a:extLst>
              <a:ext uri="{FF2B5EF4-FFF2-40B4-BE49-F238E27FC236}">
                <a16:creationId xmlns:a16="http://schemas.microsoft.com/office/drawing/2014/main" id="{537159B7-F630-4253-F159-BF55F64363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29" y="1817156"/>
            <a:ext cx="4513112" cy="3573648"/>
          </a:xfrm>
          <a:prstGeom prst="rect">
            <a:avLst/>
          </a:prstGeom>
          <a:ln>
            <a:solidFill>
              <a:schemeClr val="accent2"/>
            </a:solidFill>
          </a:ln>
          <a:effectLst>
            <a:softEdge rad="3175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4244B4-39FF-5174-D5DB-61F89A932D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40033" y="4156295"/>
            <a:ext cx="454377" cy="4543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AD014C0-1CFD-2DF6-8E86-0B5E2FD67E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60738" y="5417242"/>
            <a:ext cx="385590" cy="38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92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46F3F-15F3-BDD7-5322-377BE3372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5A63A-676B-7F57-D066-8EB462AA7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7B09CBF-99E1-B34C-54AF-F31F7BE9E12A}"/>
              </a:ext>
            </a:extLst>
          </p:cNvPr>
          <p:cNvSpPr txBox="1">
            <a:spLocks/>
          </p:cNvSpPr>
          <p:nvPr/>
        </p:nvSpPr>
        <p:spPr>
          <a:xfrm>
            <a:off x="838200" y="525818"/>
            <a:ext cx="10515600" cy="3877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Data Engineering full orchestration</a:t>
            </a:r>
          </a:p>
        </p:txBody>
      </p:sp>
      <p:pic>
        <p:nvPicPr>
          <p:cNvPr id="2050" name="Picture 2" descr="Data Warehouse Architecture">
            <a:extLst>
              <a:ext uri="{FF2B5EF4-FFF2-40B4-BE49-F238E27FC236}">
                <a16:creationId xmlns:a16="http://schemas.microsoft.com/office/drawing/2014/main" id="{B0BABA9B-6607-E0C1-182A-AEEEC84A6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62113"/>
            <a:ext cx="9753600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605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6A909-06E9-96A9-F1EE-0990B427F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395F7-8883-369D-7E8C-6207BE33C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EDA on “</a:t>
            </a:r>
            <a:r>
              <a:rPr lang="en-US" dirty="0" err="1"/>
              <a:t>YELp</a:t>
            </a:r>
            <a:r>
              <a:rPr lang="en-US" dirty="0"/>
              <a:t>” dataset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55735-A9DA-EA8C-9480-021D4F8BE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4AC22FF-BFC7-CBE0-1B62-16ED6F1F2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212450" y="1445149"/>
            <a:ext cx="6101297" cy="711023"/>
          </a:xfrm>
          <a:prstGeom prst="roundRect">
            <a:avLst>
              <a:gd name="adj" fmla="val 50000"/>
            </a:avLst>
          </a:prstGeom>
          <a:solidFill>
            <a:srgbClr val="CE2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5F5011C-1660-CF41-7341-C7BB588A7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212449" y="2426792"/>
            <a:ext cx="6101297" cy="711023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7796C97-F028-36EF-0FF9-292319A3B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212450" y="3495542"/>
            <a:ext cx="6101297" cy="711023"/>
          </a:xfrm>
          <a:prstGeom prst="roundRect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CEB3926-3E7C-043E-C90C-85C32966E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212450" y="4540191"/>
            <a:ext cx="6101297" cy="711023"/>
          </a:xfrm>
          <a:prstGeom prst="roundRect">
            <a:avLst>
              <a:gd name="adj" fmla="val 50000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FF034F-DDB3-A388-DB52-3E261426806A}"/>
              </a:ext>
            </a:extLst>
          </p:cNvPr>
          <p:cNvSpPr txBox="1">
            <a:spLocks/>
          </p:cNvSpPr>
          <p:nvPr/>
        </p:nvSpPr>
        <p:spPr>
          <a:xfrm>
            <a:off x="1511287" y="1605424"/>
            <a:ext cx="288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Engineering</a:t>
            </a:r>
            <a:endParaRPr lang="en-DE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81EADC-3BA5-7F8A-225B-7993366BEFCB}"/>
              </a:ext>
            </a:extLst>
          </p:cNvPr>
          <p:cNvSpPr txBox="1"/>
          <p:nvPr/>
        </p:nvSpPr>
        <p:spPr>
          <a:xfrm>
            <a:off x="-836579" y="2555764"/>
            <a:ext cx="5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Basic D.E. Pipeline( E to V )</a:t>
            </a:r>
            <a:endParaRPr lang="en-DE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3CB982-BDF2-7AF8-1E93-C3BFBC16CE47}"/>
              </a:ext>
            </a:extLst>
          </p:cNvPr>
          <p:cNvSpPr txBox="1"/>
          <p:nvPr/>
        </p:nvSpPr>
        <p:spPr>
          <a:xfrm>
            <a:off x="410282" y="3654337"/>
            <a:ext cx="367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Choosing a right technology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5158B7-470F-3CB0-F53B-79BB73D8F8A5}"/>
              </a:ext>
            </a:extLst>
          </p:cNvPr>
          <p:cNvSpPr txBox="1"/>
          <p:nvPr/>
        </p:nvSpPr>
        <p:spPr>
          <a:xfrm>
            <a:off x="1261911" y="4669163"/>
            <a:ext cx="1976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Yelp Open Dataset</a:t>
            </a:r>
            <a:endParaRPr lang="en-DE" dirty="0">
              <a:solidFill>
                <a:schemeClr val="bg1"/>
              </a:solidFill>
            </a:endParaRPr>
          </a:p>
        </p:txBody>
      </p:sp>
      <p:pic>
        <p:nvPicPr>
          <p:cNvPr id="3078" name="Picture 6" descr="Yelp Dataset">
            <a:extLst>
              <a:ext uri="{FF2B5EF4-FFF2-40B4-BE49-F238E27FC236}">
                <a16:creationId xmlns:a16="http://schemas.microsoft.com/office/drawing/2014/main" id="{3996D38D-81A7-8312-F5E5-6E7A61B9B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241" y="1136596"/>
            <a:ext cx="6602794" cy="2143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7DC9762-1CB9-5662-5FAA-BF45FB239FB7}"/>
              </a:ext>
            </a:extLst>
          </p:cNvPr>
          <p:cNvSpPr txBox="1"/>
          <p:nvPr/>
        </p:nvSpPr>
        <p:spPr>
          <a:xfrm>
            <a:off x="6486320" y="3391902"/>
            <a:ext cx="2343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www.yelp.com/dataset</a:t>
            </a:r>
          </a:p>
        </p:txBody>
      </p:sp>
      <p:pic>
        <p:nvPicPr>
          <p:cNvPr id="3080" name="Picture 8" descr="My Yelp Machine Learning Models. What's up to the people who just… | by  Sven Wu | Medium">
            <a:extLst>
              <a:ext uri="{FF2B5EF4-FFF2-40B4-BE49-F238E27FC236}">
                <a16:creationId xmlns:a16="http://schemas.microsoft.com/office/drawing/2014/main" id="{D186C8C3-EEEA-E9C4-6038-42F09554F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444" y="3873415"/>
            <a:ext cx="5285743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135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BD90C54-A1D0-46AE-811A-7FCD71C84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89" y="1295400"/>
            <a:ext cx="12179822" cy="51054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0653043-9706-4A8F-99E2-518CA3BA8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87867" y="1269465"/>
            <a:ext cx="12192000" cy="5105400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F19464-7408-4CB8-9C8D-6CAE84CA4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89828-C3DA-4597-BCE6-9ABD37A41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4ED3DF7-870D-4095-B720-456252545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69988" y="1690904"/>
            <a:ext cx="3683936" cy="3683936"/>
          </a:xfrm>
          <a:prstGeom prst="ellipse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97930D1-D889-4C98-9307-30DD9857B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06513" y="3175486"/>
            <a:ext cx="714772" cy="714772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BCE0B65-EA3A-426C-85CA-4043448BB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41442" y="1656128"/>
            <a:ext cx="714772" cy="714772"/>
          </a:xfrm>
          <a:prstGeom prst="ellipse">
            <a:avLst/>
          </a:prstGeom>
          <a:solidFill>
            <a:srgbClr val="CE295E"/>
          </a:solidFill>
          <a:ln w="317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5D69285-EE6C-45DF-95AC-EBA566A5F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41442" y="4694845"/>
            <a:ext cx="714772" cy="714772"/>
          </a:xfrm>
          <a:prstGeom prst="ellipse">
            <a:avLst/>
          </a:prstGeom>
          <a:solidFill>
            <a:schemeClr val="bg2"/>
          </a:solidFill>
          <a:ln w="317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47">
            <a:extLst>
              <a:ext uri="{FF2B5EF4-FFF2-40B4-BE49-F238E27FC236}">
                <a16:creationId xmlns:a16="http://schemas.microsoft.com/office/drawing/2014/main" id="{ADD28621-C404-41A6-85D1-1C963A241234}"/>
              </a:ext>
            </a:extLst>
          </p:cNvPr>
          <p:cNvSpPr txBox="1"/>
          <p:nvPr/>
        </p:nvSpPr>
        <p:spPr>
          <a:xfrm>
            <a:off x="323573" y="1684098"/>
            <a:ext cx="3763816" cy="55399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cloud computing and storage platform.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Scalability and integration  </a:t>
            </a:r>
          </a:p>
        </p:txBody>
      </p:sp>
      <p:sp>
        <p:nvSpPr>
          <p:cNvPr id="38" name="TextBox 47">
            <a:extLst>
              <a:ext uri="{FF2B5EF4-FFF2-40B4-BE49-F238E27FC236}">
                <a16:creationId xmlns:a16="http://schemas.microsoft.com/office/drawing/2014/main" id="{468E2C47-3170-4264-A8DB-61C9DD65CB3F}"/>
              </a:ext>
            </a:extLst>
          </p:cNvPr>
          <p:cNvSpPr txBox="1"/>
          <p:nvPr/>
        </p:nvSpPr>
        <p:spPr>
          <a:xfrm>
            <a:off x="370016" y="2854048"/>
            <a:ext cx="3114675" cy="1384995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 lakes, Data bases, Data warehouses,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Apache computing modules, data flows, notebooks,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Active Directory</a:t>
            </a:r>
          </a:p>
        </p:txBody>
      </p:sp>
      <p:sp>
        <p:nvSpPr>
          <p:cNvPr id="37" name="TextBox 47">
            <a:extLst>
              <a:ext uri="{FF2B5EF4-FFF2-40B4-BE49-F238E27FC236}">
                <a16:creationId xmlns:a16="http://schemas.microsoft.com/office/drawing/2014/main" id="{CEDCE8FF-73B3-4C37-B751-F7E83288982A}"/>
              </a:ext>
            </a:extLst>
          </p:cNvPr>
          <p:cNvSpPr txBox="1"/>
          <p:nvPr/>
        </p:nvSpPr>
        <p:spPr>
          <a:xfrm>
            <a:off x="22129" y="4945376"/>
            <a:ext cx="3610329" cy="27699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bg1"/>
                </a:solidFill>
              </a:rPr>
              <a:t>Adobe, BMW, HP, Vodafone, etc. 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12F29F0-E19B-43BF-BEF3-D4A48B394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09706" y="1410623"/>
            <a:ext cx="2482294" cy="3772838"/>
          </a:xfrm>
          <a:custGeom>
            <a:avLst/>
            <a:gdLst>
              <a:gd name="connsiteX0" fmla="*/ 1886419 w 2482294"/>
              <a:gd name="connsiteY0" fmla="*/ 0 h 3772838"/>
              <a:gd name="connsiteX1" fmla="*/ 2109942 w 2482294"/>
              <a:gd name="connsiteY1" fmla="*/ 92586 h 3772838"/>
              <a:gd name="connsiteX2" fmla="*/ 2482294 w 2482294"/>
              <a:gd name="connsiteY2" fmla="*/ 464938 h 3772838"/>
              <a:gd name="connsiteX3" fmla="*/ 2482294 w 2482294"/>
              <a:gd name="connsiteY3" fmla="*/ 3307900 h 3772838"/>
              <a:gd name="connsiteX4" fmla="*/ 2109942 w 2482294"/>
              <a:gd name="connsiteY4" fmla="*/ 3680252 h 3772838"/>
              <a:gd name="connsiteX5" fmla="*/ 1662896 w 2482294"/>
              <a:gd name="connsiteY5" fmla="*/ 3680252 h 3772838"/>
              <a:gd name="connsiteX6" fmla="*/ 92586 w 2482294"/>
              <a:gd name="connsiteY6" fmla="*/ 2109942 h 3772838"/>
              <a:gd name="connsiteX7" fmla="*/ 92586 w 2482294"/>
              <a:gd name="connsiteY7" fmla="*/ 1662896 h 3772838"/>
              <a:gd name="connsiteX8" fmla="*/ 1662896 w 2482294"/>
              <a:gd name="connsiteY8" fmla="*/ 92586 h 3772838"/>
              <a:gd name="connsiteX9" fmla="*/ 1886419 w 2482294"/>
              <a:gd name="connsiteY9" fmla="*/ 0 h 3772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82294" h="3772838">
                <a:moveTo>
                  <a:pt x="1886419" y="0"/>
                </a:moveTo>
                <a:cubicBezTo>
                  <a:pt x="1967318" y="0"/>
                  <a:pt x="2048218" y="30862"/>
                  <a:pt x="2109942" y="92586"/>
                </a:cubicBezTo>
                <a:lnTo>
                  <a:pt x="2482294" y="464938"/>
                </a:lnTo>
                <a:lnTo>
                  <a:pt x="2482294" y="3307900"/>
                </a:lnTo>
                <a:lnTo>
                  <a:pt x="2109942" y="3680252"/>
                </a:lnTo>
                <a:cubicBezTo>
                  <a:pt x="1986494" y="3803700"/>
                  <a:pt x="1786344" y="3803700"/>
                  <a:pt x="1662896" y="3680252"/>
                </a:cubicBezTo>
                <a:lnTo>
                  <a:pt x="92586" y="2109942"/>
                </a:lnTo>
                <a:cubicBezTo>
                  <a:pt x="-30862" y="1986494"/>
                  <a:pt x="-30862" y="1786344"/>
                  <a:pt x="92586" y="1662896"/>
                </a:cubicBezTo>
                <a:lnTo>
                  <a:pt x="1662896" y="92586"/>
                </a:lnTo>
                <a:cubicBezTo>
                  <a:pt x="1724620" y="30862"/>
                  <a:pt x="1805520" y="0"/>
                  <a:pt x="1886419" y="0"/>
                </a:cubicBezTo>
                <a:close/>
              </a:path>
            </a:pathLst>
          </a:custGeom>
          <a:solidFill>
            <a:srgbClr val="CE295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B558C64-5F19-44FD-B6CB-6995E80A6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15000" y="1545599"/>
            <a:ext cx="5715000" cy="4605002"/>
            <a:chOff x="631829" y="3155370"/>
            <a:chExt cx="3458504" cy="2786775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803C21F7-6F42-4001-9105-1392AB9288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6883" y="5538847"/>
              <a:ext cx="1174880" cy="372175"/>
            </a:xfrm>
            <a:custGeom>
              <a:avLst/>
              <a:gdLst>
                <a:gd name="T0" fmla="*/ 3037 w 3628"/>
                <a:gd name="T1" fmla="*/ 0 h 1149"/>
                <a:gd name="T2" fmla="*/ 1837 w 3628"/>
                <a:gd name="T3" fmla="*/ 0 h 1149"/>
                <a:gd name="T4" fmla="*/ 1792 w 3628"/>
                <a:gd name="T5" fmla="*/ 0 h 1149"/>
                <a:gd name="T6" fmla="*/ 591 w 3628"/>
                <a:gd name="T7" fmla="*/ 0 h 1149"/>
                <a:gd name="T8" fmla="*/ 592 w 3628"/>
                <a:gd name="T9" fmla="*/ 108 h 1149"/>
                <a:gd name="T10" fmla="*/ 594 w 3628"/>
                <a:gd name="T11" fmla="*/ 214 h 1149"/>
                <a:gd name="T12" fmla="*/ 598 w 3628"/>
                <a:gd name="T13" fmla="*/ 317 h 1149"/>
                <a:gd name="T14" fmla="*/ 600 w 3628"/>
                <a:gd name="T15" fmla="*/ 419 h 1149"/>
                <a:gd name="T16" fmla="*/ 600 w 3628"/>
                <a:gd name="T17" fmla="*/ 468 h 1149"/>
                <a:gd name="T18" fmla="*/ 599 w 3628"/>
                <a:gd name="T19" fmla="*/ 516 h 1149"/>
                <a:gd name="T20" fmla="*/ 597 w 3628"/>
                <a:gd name="T21" fmla="*/ 564 h 1149"/>
                <a:gd name="T22" fmla="*/ 594 w 3628"/>
                <a:gd name="T23" fmla="*/ 610 h 1149"/>
                <a:gd name="T24" fmla="*/ 590 w 3628"/>
                <a:gd name="T25" fmla="*/ 654 h 1149"/>
                <a:gd name="T26" fmla="*/ 584 w 3628"/>
                <a:gd name="T27" fmla="*/ 698 h 1149"/>
                <a:gd name="T28" fmla="*/ 576 w 3628"/>
                <a:gd name="T29" fmla="*/ 740 h 1149"/>
                <a:gd name="T30" fmla="*/ 567 w 3628"/>
                <a:gd name="T31" fmla="*/ 780 h 1149"/>
                <a:gd name="T32" fmla="*/ 554 w 3628"/>
                <a:gd name="T33" fmla="*/ 820 h 1149"/>
                <a:gd name="T34" fmla="*/ 540 w 3628"/>
                <a:gd name="T35" fmla="*/ 857 h 1149"/>
                <a:gd name="T36" fmla="*/ 524 w 3628"/>
                <a:gd name="T37" fmla="*/ 892 h 1149"/>
                <a:gd name="T38" fmla="*/ 504 w 3628"/>
                <a:gd name="T39" fmla="*/ 925 h 1149"/>
                <a:gd name="T40" fmla="*/ 482 w 3628"/>
                <a:gd name="T41" fmla="*/ 958 h 1149"/>
                <a:gd name="T42" fmla="*/ 458 w 3628"/>
                <a:gd name="T43" fmla="*/ 986 h 1149"/>
                <a:gd name="T44" fmla="*/ 429 w 3628"/>
                <a:gd name="T45" fmla="*/ 1014 h 1149"/>
                <a:gd name="T46" fmla="*/ 398 w 3628"/>
                <a:gd name="T47" fmla="*/ 1039 h 1149"/>
                <a:gd name="T48" fmla="*/ 363 w 3628"/>
                <a:gd name="T49" fmla="*/ 1062 h 1149"/>
                <a:gd name="T50" fmla="*/ 323 w 3628"/>
                <a:gd name="T51" fmla="*/ 1081 h 1149"/>
                <a:gd name="T52" fmla="*/ 281 w 3628"/>
                <a:gd name="T53" fmla="*/ 1100 h 1149"/>
                <a:gd name="T54" fmla="*/ 233 w 3628"/>
                <a:gd name="T55" fmla="*/ 1115 h 1149"/>
                <a:gd name="T56" fmla="*/ 182 w 3628"/>
                <a:gd name="T57" fmla="*/ 1128 h 1149"/>
                <a:gd name="T58" fmla="*/ 127 w 3628"/>
                <a:gd name="T59" fmla="*/ 1137 h 1149"/>
                <a:gd name="T60" fmla="*/ 66 w 3628"/>
                <a:gd name="T61" fmla="*/ 1144 h 1149"/>
                <a:gd name="T62" fmla="*/ 0 w 3628"/>
                <a:gd name="T63" fmla="*/ 1149 h 1149"/>
                <a:gd name="T64" fmla="*/ 1792 w 3628"/>
                <a:gd name="T65" fmla="*/ 1149 h 1149"/>
                <a:gd name="T66" fmla="*/ 1837 w 3628"/>
                <a:gd name="T67" fmla="*/ 1149 h 1149"/>
                <a:gd name="T68" fmla="*/ 3628 w 3628"/>
                <a:gd name="T69" fmla="*/ 1149 h 1149"/>
                <a:gd name="T70" fmla="*/ 3563 w 3628"/>
                <a:gd name="T71" fmla="*/ 1144 h 1149"/>
                <a:gd name="T72" fmla="*/ 3503 w 3628"/>
                <a:gd name="T73" fmla="*/ 1137 h 1149"/>
                <a:gd name="T74" fmla="*/ 3446 w 3628"/>
                <a:gd name="T75" fmla="*/ 1128 h 1149"/>
                <a:gd name="T76" fmla="*/ 3395 w 3628"/>
                <a:gd name="T77" fmla="*/ 1115 h 1149"/>
                <a:gd name="T78" fmla="*/ 3349 w 3628"/>
                <a:gd name="T79" fmla="*/ 1100 h 1149"/>
                <a:gd name="T80" fmla="*/ 3306 w 3628"/>
                <a:gd name="T81" fmla="*/ 1081 h 1149"/>
                <a:gd name="T82" fmla="*/ 3266 w 3628"/>
                <a:gd name="T83" fmla="*/ 1062 h 1149"/>
                <a:gd name="T84" fmla="*/ 3231 w 3628"/>
                <a:gd name="T85" fmla="*/ 1039 h 1149"/>
                <a:gd name="T86" fmla="*/ 3199 w 3628"/>
                <a:gd name="T87" fmla="*/ 1014 h 1149"/>
                <a:gd name="T88" fmla="*/ 3172 w 3628"/>
                <a:gd name="T89" fmla="*/ 986 h 1149"/>
                <a:gd name="T90" fmla="*/ 3146 w 3628"/>
                <a:gd name="T91" fmla="*/ 958 h 1149"/>
                <a:gd name="T92" fmla="*/ 3124 w 3628"/>
                <a:gd name="T93" fmla="*/ 925 h 1149"/>
                <a:gd name="T94" fmla="*/ 3104 w 3628"/>
                <a:gd name="T95" fmla="*/ 892 h 1149"/>
                <a:gd name="T96" fmla="*/ 3088 w 3628"/>
                <a:gd name="T97" fmla="*/ 857 h 1149"/>
                <a:gd name="T98" fmla="*/ 3074 w 3628"/>
                <a:gd name="T99" fmla="*/ 820 h 1149"/>
                <a:gd name="T100" fmla="*/ 3063 w 3628"/>
                <a:gd name="T101" fmla="*/ 780 h 1149"/>
                <a:gd name="T102" fmla="*/ 3053 w 3628"/>
                <a:gd name="T103" fmla="*/ 740 h 1149"/>
                <a:gd name="T104" fmla="*/ 3045 w 3628"/>
                <a:gd name="T105" fmla="*/ 698 h 1149"/>
                <a:gd name="T106" fmla="*/ 3040 w 3628"/>
                <a:gd name="T107" fmla="*/ 654 h 1149"/>
                <a:gd name="T108" fmla="*/ 3035 w 3628"/>
                <a:gd name="T109" fmla="*/ 610 h 1149"/>
                <a:gd name="T110" fmla="*/ 3031 w 3628"/>
                <a:gd name="T111" fmla="*/ 564 h 1149"/>
                <a:gd name="T112" fmla="*/ 3030 w 3628"/>
                <a:gd name="T113" fmla="*/ 516 h 1149"/>
                <a:gd name="T114" fmla="*/ 3029 w 3628"/>
                <a:gd name="T115" fmla="*/ 468 h 1149"/>
                <a:gd name="T116" fmla="*/ 3029 w 3628"/>
                <a:gd name="T117" fmla="*/ 419 h 1149"/>
                <a:gd name="T118" fmla="*/ 3030 w 3628"/>
                <a:gd name="T119" fmla="*/ 317 h 1149"/>
                <a:gd name="T120" fmla="*/ 3034 w 3628"/>
                <a:gd name="T121" fmla="*/ 214 h 1149"/>
                <a:gd name="T122" fmla="*/ 3036 w 3628"/>
                <a:gd name="T123" fmla="*/ 108 h 1149"/>
                <a:gd name="T124" fmla="*/ 3037 w 3628"/>
                <a:gd name="T125" fmla="*/ 0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28" h="1149">
                  <a:moveTo>
                    <a:pt x="3037" y="0"/>
                  </a:moveTo>
                  <a:lnTo>
                    <a:pt x="1837" y="0"/>
                  </a:lnTo>
                  <a:lnTo>
                    <a:pt x="1792" y="0"/>
                  </a:lnTo>
                  <a:lnTo>
                    <a:pt x="591" y="0"/>
                  </a:lnTo>
                  <a:lnTo>
                    <a:pt x="592" y="108"/>
                  </a:lnTo>
                  <a:lnTo>
                    <a:pt x="594" y="214"/>
                  </a:lnTo>
                  <a:lnTo>
                    <a:pt x="598" y="317"/>
                  </a:lnTo>
                  <a:lnTo>
                    <a:pt x="600" y="419"/>
                  </a:lnTo>
                  <a:lnTo>
                    <a:pt x="600" y="468"/>
                  </a:lnTo>
                  <a:lnTo>
                    <a:pt x="599" y="516"/>
                  </a:lnTo>
                  <a:lnTo>
                    <a:pt x="597" y="564"/>
                  </a:lnTo>
                  <a:lnTo>
                    <a:pt x="594" y="610"/>
                  </a:lnTo>
                  <a:lnTo>
                    <a:pt x="590" y="654"/>
                  </a:lnTo>
                  <a:lnTo>
                    <a:pt x="584" y="698"/>
                  </a:lnTo>
                  <a:lnTo>
                    <a:pt x="576" y="740"/>
                  </a:lnTo>
                  <a:lnTo>
                    <a:pt x="567" y="780"/>
                  </a:lnTo>
                  <a:lnTo>
                    <a:pt x="554" y="820"/>
                  </a:lnTo>
                  <a:lnTo>
                    <a:pt x="540" y="857"/>
                  </a:lnTo>
                  <a:lnTo>
                    <a:pt x="524" y="892"/>
                  </a:lnTo>
                  <a:lnTo>
                    <a:pt x="504" y="925"/>
                  </a:lnTo>
                  <a:lnTo>
                    <a:pt x="482" y="958"/>
                  </a:lnTo>
                  <a:lnTo>
                    <a:pt x="458" y="986"/>
                  </a:lnTo>
                  <a:lnTo>
                    <a:pt x="429" y="1014"/>
                  </a:lnTo>
                  <a:lnTo>
                    <a:pt x="398" y="1039"/>
                  </a:lnTo>
                  <a:lnTo>
                    <a:pt x="363" y="1062"/>
                  </a:lnTo>
                  <a:lnTo>
                    <a:pt x="323" y="1081"/>
                  </a:lnTo>
                  <a:lnTo>
                    <a:pt x="281" y="1100"/>
                  </a:lnTo>
                  <a:lnTo>
                    <a:pt x="233" y="1115"/>
                  </a:lnTo>
                  <a:lnTo>
                    <a:pt x="182" y="1128"/>
                  </a:lnTo>
                  <a:lnTo>
                    <a:pt x="127" y="1137"/>
                  </a:lnTo>
                  <a:lnTo>
                    <a:pt x="66" y="1144"/>
                  </a:lnTo>
                  <a:lnTo>
                    <a:pt x="0" y="1149"/>
                  </a:lnTo>
                  <a:lnTo>
                    <a:pt x="1792" y="1149"/>
                  </a:lnTo>
                  <a:lnTo>
                    <a:pt x="1837" y="1149"/>
                  </a:lnTo>
                  <a:lnTo>
                    <a:pt x="3628" y="1149"/>
                  </a:lnTo>
                  <a:lnTo>
                    <a:pt x="3563" y="1144"/>
                  </a:lnTo>
                  <a:lnTo>
                    <a:pt x="3503" y="1137"/>
                  </a:lnTo>
                  <a:lnTo>
                    <a:pt x="3446" y="1128"/>
                  </a:lnTo>
                  <a:lnTo>
                    <a:pt x="3395" y="1115"/>
                  </a:lnTo>
                  <a:lnTo>
                    <a:pt x="3349" y="1100"/>
                  </a:lnTo>
                  <a:lnTo>
                    <a:pt x="3306" y="1081"/>
                  </a:lnTo>
                  <a:lnTo>
                    <a:pt x="3266" y="1062"/>
                  </a:lnTo>
                  <a:lnTo>
                    <a:pt x="3231" y="1039"/>
                  </a:lnTo>
                  <a:lnTo>
                    <a:pt x="3199" y="1014"/>
                  </a:lnTo>
                  <a:lnTo>
                    <a:pt x="3172" y="986"/>
                  </a:lnTo>
                  <a:lnTo>
                    <a:pt x="3146" y="958"/>
                  </a:lnTo>
                  <a:lnTo>
                    <a:pt x="3124" y="925"/>
                  </a:lnTo>
                  <a:lnTo>
                    <a:pt x="3104" y="892"/>
                  </a:lnTo>
                  <a:lnTo>
                    <a:pt x="3088" y="857"/>
                  </a:lnTo>
                  <a:lnTo>
                    <a:pt x="3074" y="820"/>
                  </a:lnTo>
                  <a:lnTo>
                    <a:pt x="3063" y="780"/>
                  </a:lnTo>
                  <a:lnTo>
                    <a:pt x="3053" y="740"/>
                  </a:lnTo>
                  <a:lnTo>
                    <a:pt x="3045" y="698"/>
                  </a:lnTo>
                  <a:lnTo>
                    <a:pt x="3040" y="654"/>
                  </a:lnTo>
                  <a:lnTo>
                    <a:pt x="3035" y="610"/>
                  </a:lnTo>
                  <a:lnTo>
                    <a:pt x="3031" y="564"/>
                  </a:lnTo>
                  <a:lnTo>
                    <a:pt x="3030" y="516"/>
                  </a:lnTo>
                  <a:lnTo>
                    <a:pt x="3029" y="468"/>
                  </a:lnTo>
                  <a:lnTo>
                    <a:pt x="3029" y="419"/>
                  </a:lnTo>
                  <a:lnTo>
                    <a:pt x="3030" y="317"/>
                  </a:lnTo>
                  <a:lnTo>
                    <a:pt x="3034" y="214"/>
                  </a:lnTo>
                  <a:lnTo>
                    <a:pt x="3036" y="108"/>
                  </a:lnTo>
                  <a:lnTo>
                    <a:pt x="303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77000">
                  <a:schemeClr val="bg1">
                    <a:lumMod val="85000"/>
                  </a:schemeClr>
                </a:gs>
                <a:gs pos="37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ABADD212-C9EC-4549-BFBC-540585A96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103" y="5908428"/>
              <a:ext cx="1190442" cy="33717"/>
            </a:xfrm>
            <a:custGeom>
              <a:avLst/>
              <a:gdLst>
                <a:gd name="T0" fmla="*/ 53 w 3673"/>
                <a:gd name="T1" fmla="*/ 0 h 105"/>
                <a:gd name="T2" fmla="*/ 3621 w 3673"/>
                <a:gd name="T3" fmla="*/ 0 h 105"/>
                <a:gd name="T4" fmla="*/ 3631 w 3673"/>
                <a:gd name="T5" fmla="*/ 2 h 105"/>
                <a:gd name="T6" fmla="*/ 3640 w 3673"/>
                <a:gd name="T7" fmla="*/ 5 h 105"/>
                <a:gd name="T8" fmla="*/ 3650 w 3673"/>
                <a:gd name="T9" fmla="*/ 10 h 105"/>
                <a:gd name="T10" fmla="*/ 3658 w 3673"/>
                <a:gd name="T11" fmla="*/ 15 h 105"/>
                <a:gd name="T12" fmla="*/ 3664 w 3673"/>
                <a:gd name="T13" fmla="*/ 24 h 105"/>
                <a:gd name="T14" fmla="*/ 3668 w 3673"/>
                <a:gd name="T15" fmla="*/ 33 h 105"/>
                <a:gd name="T16" fmla="*/ 3672 w 3673"/>
                <a:gd name="T17" fmla="*/ 42 h 105"/>
                <a:gd name="T18" fmla="*/ 3673 w 3673"/>
                <a:gd name="T19" fmla="*/ 53 h 105"/>
                <a:gd name="T20" fmla="*/ 3673 w 3673"/>
                <a:gd name="T21" fmla="*/ 53 h 105"/>
                <a:gd name="T22" fmla="*/ 3672 w 3673"/>
                <a:gd name="T23" fmla="*/ 63 h 105"/>
                <a:gd name="T24" fmla="*/ 3668 w 3673"/>
                <a:gd name="T25" fmla="*/ 73 h 105"/>
                <a:gd name="T26" fmla="*/ 3664 w 3673"/>
                <a:gd name="T27" fmla="*/ 81 h 105"/>
                <a:gd name="T28" fmla="*/ 3658 w 3673"/>
                <a:gd name="T29" fmla="*/ 90 h 105"/>
                <a:gd name="T30" fmla="*/ 3650 w 3673"/>
                <a:gd name="T31" fmla="*/ 95 h 105"/>
                <a:gd name="T32" fmla="*/ 3640 w 3673"/>
                <a:gd name="T33" fmla="*/ 100 h 105"/>
                <a:gd name="T34" fmla="*/ 3631 w 3673"/>
                <a:gd name="T35" fmla="*/ 103 h 105"/>
                <a:gd name="T36" fmla="*/ 3621 w 3673"/>
                <a:gd name="T37" fmla="*/ 105 h 105"/>
                <a:gd name="T38" fmla="*/ 53 w 3673"/>
                <a:gd name="T39" fmla="*/ 105 h 105"/>
                <a:gd name="T40" fmla="*/ 42 w 3673"/>
                <a:gd name="T41" fmla="*/ 103 h 105"/>
                <a:gd name="T42" fmla="*/ 32 w 3673"/>
                <a:gd name="T43" fmla="*/ 100 h 105"/>
                <a:gd name="T44" fmla="*/ 24 w 3673"/>
                <a:gd name="T45" fmla="*/ 95 h 105"/>
                <a:gd name="T46" fmla="*/ 16 w 3673"/>
                <a:gd name="T47" fmla="*/ 90 h 105"/>
                <a:gd name="T48" fmla="*/ 9 w 3673"/>
                <a:gd name="T49" fmla="*/ 81 h 105"/>
                <a:gd name="T50" fmla="*/ 4 w 3673"/>
                <a:gd name="T51" fmla="*/ 73 h 105"/>
                <a:gd name="T52" fmla="*/ 2 w 3673"/>
                <a:gd name="T53" fmla="*/ 63 h 105"/>
                <a:gd name="T54" fmla="*/ 0 w 3673"/>
                <a:gd name="T55" fmla="*/ 53 h 105"/>
                <a:gd name="T56" fmla="*/ 0 w 3673"/>
                <a:gd name="T57" fmla="*/ 53 h 105"/>
                <a:gd name="T58" fmla="*/ 2 w 3673"/>
                <a:gd name="T59" fmla="*/ 42 h 105"/>
                <a:gd name="T60" fmla="*/ 4 w 3673"/>
                <a:gd name="T61" fmla="*/ 33 h 105"/>
                <a:gd name="T62" fmla="*/ 9 w 3673"/>
                <a:gd name="T63" fmla="*/ 24 h 105"/>
                <a:gd name="T64" fmla="*/ 16 w 3673"/>
                <a:gd name="T65" fmla="*/ 15 h 105"/>
                <a:gd name="T66" fmla="*/ 24 w 3673"/>
                <a:gd name="T67" fmla="*/ 10 h 105"/>
                <a:gd name="T68" fmla="*/ 32 w 3673"/>
                <a:gd name="T69" fmla="*/ 5 h 105"/>
                <a:gd name="T70" fmla="*/ 42 w 3673"/>
                <a:gd name="T71" fmla="*/ 2 h 105"/>
                <a:gd name="T72" fmla="*/ 53 w 3673"/>
                <a:gd name="T7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673" h="105">
                  <a:moveTo>
                    <a:pt x="53" y="0"/>
                  </a:moveTo>
                  <a:lnTo>
                    <a:pt x="3621" y="0"/>
                  </a:lnTo>
                  <a:lnTo>
                    <a:pt x="3631" y="2"/>
                  </a:lnTo>
                  <a:lnTo>
                    <a:pt x="3640" y="5"/>
                  </a:lnTo>
                  <a:lnTo>
                    <a:pt x="3650" y="10"/>
                  </a:lnTo>
                  <a:lnTo>
                    <a:pt x="3658" y="15"/>
                  </a:lnTo>
                  <a:lnTo>
                    <a:pt x="3664" y="24"/>
                  </a:lnTo>
                  <a:lnTo>
                    <a:pt x="3668" y="33"/>
                  </a:lnTo>
                  <a:lnTo>
                    <a:pt x="3672" y="42"/>
                  </a:lnTo>
                  <a:lnTo>
                    <a:pt x="3673" y="53"/>
                  </a:lnTo>
                  <a:lnTo>
                    <a:pt x="3673" y="53"/>
                  </a:lnTo>
                  <a:lnTo>
                    <a:pt x="3672" y="63"/>
                  </a:lnTo>
                  <a:lnTo>
                    <a:pt x="3668" y="73"/>
                  </a:lnTo>
                  <a:lnTo>
                    <a:pt x="3664" y="81"/>
                  </a:lnTo>
                  <a:lnTo>
                    <a:pt x="3658" y="90"/>
                  </a:lnTo>
                  <a:lnTo>
                    <a:pt x="3650" y="95"/>
                  </a:lnTo>
                  <a:lnTo>
                    <a:pt x="3640" y="100"/>
                  </a:lnTo>
                  <a:lnTo>
                    <a:pt x="3631" y="103"/>
                  </a:lnTo>
                  <a:lnTo>
                    <a:pt x="3621" y="105"/>
                  </a:lnTo>
                  <a:lnTo>
                    <a:pt x="53" y="105"/>
                  </a:lnTo>
                  <a:lnTo>
                    <a:pt x="42" y="103"/>
                  </a:lnTo>
                  <a:lnTo>
                    <a:pt x="32" y="100"/>
                  </a:lnTo>
                  <a:lnTo>
                    <a:pt x="24" y="95"/>
                  </a:lnTo>
                  <a:lnTo>
                    <a:pt x="16" y="90"/>
                  </a:lnTo>
                  <a:lnTo>
                    <a:pt x="9" y="81"/>
                  </a:lnTo>
                  <a:lnTo>
                    <a:pt x="4" y="73"/>
                  </a:lnTo>
                  <a:lnTo>
                    <a:pt x="2" y="63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2" y="42"/>
                  </a:lnTo>
                  <a:lnTo>
                    <a:pt x="4" y="33"/>
                  </a:lnTo>
                  <a:lnTo>
                    <a:pt x="9" y="24"/>
                  </a:lnTo>
                  <a:lnTo>
                    <a:pt x="16" y="15"/>
                  </a:lnTo>
                  <a:lnTo>
                    <a:pt x="24" y="10"/>
                  </a:lnTo>
                  <a:lnTo>
                    <a:pt x="32" y="5"/>
                  </a:lnTo>
                  <a:lnTo>
                    <a:pt x="42" y="2"/>
                  </a:lnTo>
                  <a:lnTo>
                    <a:pt x="53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4400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D791EF4-39E0-4615-B2DA-2533EE298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9" y="3155370"/>
              <a:ext cx="3458504" cy="2397742"/>
            </a:xfrm>
            <a:custGeom>
              <a:avLst/>
              <a:gdLst>
                <a:gd name="T0" fmla="*/ 10459 w 10666"/>
                <a:gd name="T1" fmla="*/ 0 h 7397"/>
                <a:gd name="T2" fmla="*/ 10500 w 10666"/>
                <a:gd name="T3" fmla="*/ 5 h 7397"/>
                <a:gd name="T4" fmla="*/ 10539 w 10666"/>
                <a:gd name="T5" fmla="*/ 16 h 7397"/>
                <a:gd name="T6" fmla="*/ 10575 w 10666"/>
                <a:gd name="T7" fmla="*/ 36 h 7397"/>
                <a:gd name="T8" fmla="*/ 10605 w 10666"/>
                <a:gd name="T9" fmla="*/ 61 h 7397"/>
                <a:gd name="T10" fmla="*/ 10630 w 10666"/>
                <a:gd name="T11" fmla="*/ 91 h 7397"/>
                <a:gd name="T12" fmla="*/ 10650 w 10666"/>
                <a:gd name="T13" fmla="*/ 127 h 7397"/>
                <a:gd name="T14" fmla="*/ 10661 w 10666"/>
                <a:gd name="T15" fmla="*/ 166 h 7397"/>
                <a:gd name="T16" fmla="*/ 10666 w 10666"/>
                <a:gd name="T17" fmla="*/ 207 h 7397"/>
                <a:gd name="T18" fmla="*/ 10665 w 10666"/>
                <a:gd name="T19" fmla="*/ 7211 h 7397"/>
                <a:gd name="T20" fmla="*/ 10657 w 10666"/>
                <a:gd name="T21" fmla="*/ 7251 h 7397"/>
                <a:gd name="T22" fmla="*/ 10641 w 10666"/>
                <a:gd name="T23" fmla="*/ 7288 h 7397"/>
                <a:gd name="T24" fmla="*/ 10619 w 10666"/>
                <a:gd name="T25" fmla="*/ 7321 h 7397"/>
                <a:gd name="T26" fmla="*/ 10591 w 10666"/>
                <a:gd name="T27" fmla="*/ 7350 h 7397"/>
                <a:gd name="T28" fmla="*/ 10557 w 10666"/>
                <a:gd name="T29" fmla="*/ 7372 h 7397"/>
                <a:gd name="T30" fmla="*/ 10520 w 10666"/>
                <a:gd name="T31" fmla="*/ 7388 h 7397"/>
                <a:gd name="T32" fmla="*/ 10480 w 10666"/>
                <a:gd name="T33" fmla="*/ 7396 h 7397"/>
                <a:gd name="T34" fmla="*/ 207 w 10666"/>
                <a:gd name="T35" fmla="*/ 7397 h 7397"/>
                <a:gd name="T36" fmla="*/ 165 w 10666"/>
                <a:gd name="T37" fmla="*/ 7393 h 7397"/>
                <a:gd name="T38" fmla="*/ 126 w 10666"/>
                <a:gd name="T39" fmla="*/ 7381 h 7397"/>
                <a:gd name="T40" fmla="*/ 91 w 10666"/>
                <a:gd name="T41" fmla="*/ 7361 h 7397"/>
                <a:gd name="T42" fmla="*/ 60 w 10666"/>
                <a:gd name="T43" fmla="*/ 7336 h 7397"/>
                <a:gd name="T44" fmla="*/ 34 w 10666"/>
                <a:gd name="T45" fmla="*/ 7306 h 7397"/>
                <a:gd name="T46" fmla="*/ 16 w 10666"/>
                <a:gd name="T47" fmla="*/ 7270 h 7397"/>
                <a:gd name="T48" fmla="*/ 3 w 10666"/>
                <a:gd name="T49" fmla="*/ 7232 h 7397"/>
                <a:gd name="T50" fmla="*/ 0 w 10666"/>
                <a:gd name="T51" fmla="*/ 7190 h 7397"/>
                <a:gd name="T52" fmla="*/ 1 w 10666"/>
                <a:gd name="T53" fmla="*/ 186 h 7397"/>
                <a:gd name="T54" fmla="*/ 9 w 10666"/>
                <a:gd name="T55" fmla="*/ 146 h 7397"/>
                <a:gd name="T56" fmla="*/ 24 w 10666"/>
                <a:gd name="T57" fmla="*/ 109 h 7397"/>
                <a:gd name="T58" fmla="*/ 47 w 10666"/>
                <a:gd name="T59" fmla="*/ 75 h 7397"/>
                <a:gd name="T60" fmla="*/ 75 w 10666"/>
                <a:gd name="T61" fmla="*/ 47 h 7397"/>
                <a:gd name="T62" fmla="*/ 108 w 10666"/>
                <a:gd name="T63" fmla="*/ 25 h 7397"/>
                <a:gd name="T64" fmla="*/ 146 w 10666"/>
                <a:gd name="T65" fmla="*/ 9 h 7397"/>
                <a:gd name="T66" fmla="*/ 186 w 10666"/>
                <a:gd name="T67" fmla="*/ 1 h 7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666" h="7397">
                  <a:moveTo>
                    <a:pt x="207" y="0"/>
                  </a:moveTo>
                  <a:lnTo>
                    <a:pt x="10459" y="0"/>
                  </a:lnTo>
                  <a:lnTo>
                    <a:pt x="10480" y="1"/>
                  </a:lnTo>
                  <a:lnTo>
                    <a:pt x="10500" y="5"/>
                  </a:lnTo>
                  <a:lnTo>
                    <a:pt x="10520" y="9"/>
                  </a:lnTo>
                  <a:lnTo>
                    <a:pt x="10539" y="16"/>
                  </a:lnTo>
                  <a:lnTo>
                    <a:pt x="10557" y="25"/>
                  </a:lnTo>
                  <a:lnTo>
                    <a:pt x="10575" y="36"/>
                  </a:lnTo>
                  <a:lnTo>
                    <a:pt x="10591" y="47"/>
                  </a:lnTo>
                  <a:lnTo>
                    <a:pt x="10605" y="61"/>
                  </a:lnTo>
                  <a:lnTo>
                    <a:pt x="10619" y="75"/>
                  </a:lnTo>
                  <a:lnTo>
                    <a:pt x="10630" y="91"/>
                  </a:lnTo>
                  <a:lnTo>
                    <a:pt x="10641" y="109"/>
                  </a:lnTo>
                  <a:lnTo>
                    <a:pt x="10650" y="127"/>
                  </a:lnTo>
                  <a:lnTo>
                    <a:pt x="10657" y="146"/>
                  </a:lnTo>
                  <a:lnTo>
                    <a:pt x="10661" y="166"/>
                  </a:lnTo>
                  <a:lnTo>
                    <a:pt x="10665" y="186"/>
                  </a:lnTo>
                  <a:lnTo>
                    <a:pt x="10666" y="207"/>
                  </a:lnTo>
                  <a:lnTo>
                    <a:pt x="10666" y="7190"/>
                  </a:lnTo>
                  <a:lnTo>
                    <a:pt x="10665" y="7211"/>
                  </a:lnTo>
                  <a:lnTo>
                    <a:pt x="10661" y="7232"/>
                  </a:lnTo>
                  <a:lnTo>
                    <a:pt x="10657" y="7251"/>
                  </a:lnTo>
                  <a:lnTo>
                    <a:pt x="10650" y="7270"/>
                  </a:lnTo>
                  <a:lnTo>
                    <a:pt x="10641" y="7288"/>
                  </a:lnTo>
                  <a:lnTo>
                    <a:pt x="10630" y="7306"/>
                  </a:lnTo>
                  <a:lnTo>
                    <a:pt x="10619" y="7321"/>
                  </a:lnTo>
                  <a:lnTo>
                    <a:pt x="10605" y="7336"/>
                  </a:lnTo>
                  <a:lnTo>
                    <a:pt x="10591" y="7350"/>
                  </a:lnTo>
                  <a:lnTo>
                    <a:pt x="10575" y="7361"/>
                  </a:lnTo>
                  <a:lnTo>
                    <a:pt x="10557" y="7372"/>
                  </a:lnTo>
                  <a:lnTo>
                    <a:pt x="10539" y="7381"/>
                  </a:lnTo>
                  <a:lnTo>
                    <a:pt x="10520" y="7388"/>
                  </a:lnTo>
                  <a:lnTo>
                    <a:pt x="10500" y="7393"/>
                  </a:lnTo>
                  <a:lnTo>
                    <a:pt x="10480" y="7396"/>
                  </a:lnTo>
                  <a:lnTo>
                    <a:pt x="10459" y="7397"/>
                  </a:lnTo>
                  <a:lnTo>
                    <a:pt x="207" y="7397"/>
                  </a:lnTo>
                  <a:lnTo>
                    <a:pt x="186" y="7396"/>
                  </a:lnTo>
                  <a:lnTo>
                    <a:pt x="165" y="7393"/>
                  </a:lnTo>
                  <a:lnTo>
                    <a:pt x="146" y="7388"/>
                  </a:lnTo>
                  <a:lnTo>
                    <a:pt x="126" y="7381"/>
                  </a:lnTo>
                  <a:lnTo>
                    <a:pt x="108" y="7372"/>
                  </a:lnTo>
                  <a:lnTo>
                    <a:pt x="91" y="7361"/>
                  </a:lnTo>
                  <a:lnTo>
                    <a:pt x="75" y="7350"/>
                  </a:lnTo>
                  <a:lnTo>
                    <a:pt x="60" y="7336"/>
                  </a:lnTo>
                  <a:lnTo>
                    <a:pt x="47" y="7321"/>
                  </a:lnTo>
                  <a:lnTo>
                    <a:pt x="34" y="7306"/>
                  </a:lnTo>
                  <a:lnTo>
                    <a:pt x="24" y="7288"/>
                  </a:lnTo>
                  <a:lnTo>
                    <a:pt x="16" y="7270"/>
                  </a:lnTo>
                  <a:lnTo>
                    <a:pt x="9" y="7251"/>
                  </a:lnTo>
                  <a:lnTo>
                    <a:pt x="3" y="7232"/>
                  </a:lnTo>
                  <a:lnTo>
                    <a:pt x="1" y="7211"/>
                  </a:lnTo>
                  <a:lnTo>
                    <a:pt x="0" y="7190"/>
                  </a:lnTo>
                  <a:lnTo>
                    <a:pt x="0" y="207"/>
                  </a:lnTo>
                  <a:lnTo>
                    <a:pt x="1" y="186"/>
                  </a:lnTo>
                  <a:lnTo>
                    <a:pt x="3" y="166"/>
                  </a:lnTo>
                  <a:lnTo>
                    <a:pt x="9" y="146"/>
                  </a:lnTo>
                  <a:lnTo>
                    <a:pt x="16" y="127"/>
                  </a:lnTo>
                  <a:lnTo>
                    <a:pt x="24" y="109"/>
                  </a:lnTo>
                  <a:lnTo>
                    <a:pt x="34" y="91"/>
                  </a:lnTo>
                  <a:lnTo>
                    <a:pt x="47" y="75"/>
                  </a:lnTo>
                  <a:lnTo>
                    <a:pt x="60" y="61"/>
                  </a:lnTo>
                  <a:lnTo>
                    <a:pt x="75" y="47"/>
                  </a:lnTo>
                  <a:lnTo>
                    <a:pt x="91" y="36"/>
                  </a:lnTo>
                  <a:lnTo>
                    <a:pt x="108" y="25"/>
                  </a:lnTo>
                  <a:lnTo>
                    <a:pt x="126" y="16"/>
                  </a:lnTo>
                  <a:lnTo>
                    <a:pt x="146" y="9"/>
                  </a:lnTo>
                  <a:lnTo>
                    <a:pt x="165" y="5"/>
                  </a:lnTo>
                  <a:lnTo>
                    <a:pt x="186" y="1"/>
                  </a:lnTo>
                  <a:lnTo>
                    <a:pt x="20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  <a:tint val="66000"/>
                    <a:satMod val="160000"/>
                  </a:schemeClr>
                </a:gs>
                <a:gs pos="5000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3A2C0B88-74DA-45C0-BA2B-E2D1881F6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9" y="3155370"/>
              <a:ext cx="3458504" cy="2086515"/>
            </a:xfrm>
            <a:custGeom>
              <a:avLst/>
              <a:gdLst>
                <a:gd name="T0" fmla="*/ 207 w 10666"/>
                <a:gd name="T1" fmla="*/ 0 h 6436"/>
                <a:gd name="T2" fmla="*/ 10459 w 10666"/>
                <a:gd name="T3" fmla="*/ 0 h 6436"/>
                <a:gd name="T4" fmla="*/ 10480 w 10666"/>
                <a:gd name="T5" fmla="*/ 1 h 6436"/>
                <a:gd name="T6" fmla="*/ 10500 w 10666"/>
                <a:gd name="T7" fmla="*/ 5 h 6436"/>
                <a:gd name="T8" fmla="*/ 10520 w 10666"/>
                <a:gd name="T9" fmla="*/ 9 h 6436"/>
                <a:gd name="T10" fmla="*/ 10539 w 10666"/>
                <a:gd name="T11" fmla="*/ 16 h 6436"/>
                <a:gd name="T12" fmla="*/ 10557 w 10666"/>
                <a:gd name="T13" fmla="*/ 25 h 6436"/>
                <a:gd name="T14" fmla="*/ 10575 w 10666"/>
                <a:gd name="T15" fmla="*/ 36 h 6436"/>
                <a:gd name="T16" fmla="*/ 10591 w 10666"/>
                <a:gd name="T17" fmla="*/ 47 h 6436"/>
                <a:gd name="T18" fmla="*/ 10605 w 10666"/>
                <a:gd name="T19" fmla="*/ 61 h 6436"/>
                <a:gd name="T20" fmla="*/ 10619 w 10666"/>
                <a:gd name="T21" fmla="*/ 75 h 6436"/>
                <a:gd name="T22" fmla="*/ 10630 w 10666"/>
                <a:gd name="T23" fmla="*/ 91 h 6436"/>
                <a:gd name="T24" fmla="*/ 10641 w 10666"/>
                <a:gd name="T25" fmla="*/ 109 h 6436"/>
                <a:gd name="T26" fmla="*/ 10650 w 10666"/>
                <a:gd name="T27" fmla="*/ 127 h 6436"/>
                <a:gd name="T28" fmla="*/ 10657 w 10666"/>
                <a:gd name="T29" fmla="*/ 146 h 6436"/>
                <a:gd name="T30" fmla="*/ 10661 w 10666"/>
                <a:gd name="T31" fmla="*/ 166 h 6436"/>
                <a:gd name="T32" fmla="*/ 10665 w 10666"/>
                <a:gd name="T33" fmla="*/ 186 h 6436"/>
                <a:gd name="T34" fmla="*/ 10666 w 10666"/>
                <a:gd name="T35" fmla="*/ 207 h 6436"/>
                <a:gd name="T36" fmla="*/ 10666 w 10666"/>
                <a:gd name="T37" fmla="*/ 6436 h 6436"/>
                <a:gd name="T38" fmla="*/ 0 w 10666"/>
                <a:gd name="T39" fmla="*/ 6436 h 6436"/>
                <a:gd name="T40" fmla="*/ 0 w 10666"/>
                <a:gd name="T41" fmla="*/ 207 h 6436"/>
                <a:gd name="T42" fmla="*/ 1 w 10666"/>
                <a:gd name="T43" fmla="*/ 186 h 6436"/>
                <a:gd name="T44" fmla="*/ 3 w 10666"/>
                <a:gd name="T45" fmla="*/ 166 h 6436"/>
                <a:gd name="T46" fmla="*/ 9 w 10666"/>
                <a:gd name="T47" fmla="*/ 146 h 6436"/>
                <a:gd name="T48" fmla="*/ 16 w 10666"/>
                <a:gd name="T49" fmla="*/ 127 h 6436"/>
                <a:gd name="T50" fmla="*/ 24 w 10666"/>
                <a:gd name="T51" fmla="*/ 109 h 6436"/>
                <a:gd name="T52" fmla="*/ 34 w 10666"/>
                <a:gd name="T53" fmla="*/ 91 h 6436"/>
                <a:gd name="T54" fmla="*/ 47 w 10666"/>
                <a:gd name="T55" fmla="*/ 75 h 6436"/>
                <a:gd name="T56" fmla="*/ 60 w 10666"/>
                <a:gd name="T57" fmla="*/ 61 h 6436"/>
                <a:gd name="T58" fmla="*/ 75 w 10666"/>
                <a:gd name="T59" fmla="*/ 47 h 6436"/>
                <a:gd name="T60" fmla="*/ 91 w 10666"/>
                <a:gd name="T61" fmla="*/ 36 h 6436"/>
                <a:gd name="T62" fmla="*/ 108 w 10666"/>
                <a:gd name="T63" fmla="*/ 25 h 6436"/>
                <a:gd name="T64" fmla="*/ 126 w 10666"/>
                <a:gd name="T65" fmla="*/ 16 h 6436"/>
                <a:gd name="T66" fmla="*/ 146 w 10666"/>
                <a:gd name="T67" fmla="*/ 9 h 6436"/>
                <a:gd name="T68" fmla="*/ 165 w 10666"/>
                <a:gd name="T69" fmla="*/ 5 h 6436"/>
                <a:gd name="T70" fmla="*/ 186 w 10666"/>
                <a:gd name="T71" fmla="*/ 1 h 6436"/>
                <a:gd name="T72" fmla="*/ 207 w 10666"/>
                <a:gd name="T73" fmla="*/ 0 h 6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666" h="6436">
                  <a:moveTo>
                    <a:pt x="207" y="0"/>
                  </a:moveTo>
                  <a:lnTo>
                    <a:pt x="10459" y="0"/>
                  </a:lnTo>
                  <a:lnTo>
                    <a:pt x="10480" y="1"/>
                  </a:lnTo>
                  <a:lnTo>
                    <a:pt x="10500" y="5"/>
                  </a:lnTo>
                  <a:lnTo>
                    <a:pt x="10520" y="9"/>
                  </a:lnTo>
                  <a:lnTo>
                    <a:pt x="10539" y="16"/>
                  </a:lnTo>
                  <a:lnTo>
                    <a:pt x="10557" y="25"/>
                  </a:lnTo>
                  <a:lnTo>
                    <a:pt x="10575" y="36"/>
                  </a:lnTo>
                  <a:lnTo>
                    <a:pt x="10591" y="47"/>
                  </a:lnTo>
                  <a:lnTo>
                    <a:pt x="10605" y="61"/>
                  </a:lnTo>
                  <a:lnTo>
                    <a:pt x="10619" y="75"/>
                  </a:lnTo>
                  <a:lnTo>
                    <a:pt x="10630" y="91"/>
                  </a:lnTo>
                  <a:lnTo>
                    <a:pt x="10641" y="109"/>
                  </a:lnTo>
                  <a:lnTo>
                    <a:pt x="10650" y="127"/>
                  </a:lnTo>
                  <a:lnTo>
                    <a:pt x="10657" y="146"/>
                  </a:lnTo>
                  <a:lnTo>
                    <a:pt x="10661" y="166"/>
                  </a:lnTo>
                  <a:lnTo>
                    <a:pt x="10665" y="186"/>
                  </a:lnTo>
                  <a:lnTo>
                    <a:pt x="10666" y="207"/>
                  </a:lnTo>
                  <a:lnTo>
                    <a:pt x="10666" y="6436"/>
                  </a:lnTo>
                  <a:lnTo>
                    <a:pt x="0" y="6436"/>
                  </a:lnTo>
                  <a:lnTo>
                    <a:pt x="0" y="207"/>
                  </a:lnTo>
                  <a:lnTo>
                    <a:pt x="1" y="186"/>
                  </a:lnTo>
                  <a:lnTo>
                    <a:pt x="3" y="166"/>
                  </a:lnTo>
                  <a:lnTo>
                    <a:pt x="9" y="146"/>
                  </a:lnTo>
                  <a:lnTo>
                    <a:pt x="16" y="127"/>
                  </a:lnTo>
                  <a:lnTo>
                    <a:pt x="24" y="109"/>
                  </a:lnTo>
                  <a:lnTo>
                    <a:pt x="34" y="91"/>
                  </a:lnTo>
                  <a:lnTo>
                    <a:pt x="47" y="75"/>
                  </a:lnTo>
                  <a:lnTo>
                    <a:pt x="60" y="61"/>
                  </a:lnTo>
                  <a:lnTo>
                    <a:pt x="75" y="47"/>
                  </a:lnTo>
                  <a:lnTo>
                    <a:pt x="91" y="36"/>
                  </a:lnTo>
                  <a:lnTo>
                    <a:pt x="108" y="25"/>
                  </a:lnTo>
                  <a:lnTo>
                    <a:pt x="126" y="16"/>
                  </a:lnTo>
                  <a:lnTo>
                    <a:pt x="146" y="9"/>
                  </a:lnTo>
                  <a:lnTo>
                    <a:pt x="165" y="5"/>
                  </a:lnTo>
                  <a:lnTo>
                    <a:pt x="186" y="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9A22C5B2-38A3-42BA-A2A5-9C226BBCF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913" y="3290235"/>
              <a:ext cx="3205633" cy="1816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DCBA333A-EC40-4F75-8BEA-578C20AC3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913" y="3290235"/>
              <a:ext cx="3205633" cy="3371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8D9EE697-72E5-4550-BEC8-BBC473AAE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5333" y="5052556"/>
              <a:ext cx="1531494" cy="54465"/>
            </a:xfrm>
            <a:custGeom>
              <a:avLst/>
              <a:gdLst>
                <a:gd name="T0" fmla="*/ 112 w 4724"/>
                <a:gd name="T1" fmla="*/ 0 h 169"/>
                <a:gd name="T2" fmla="*/ 4569 w 4724"/>
                <a:gd name="T3" fmla="*/ 0 h 169"/>
                <a:gd name="T4" fmla="*/ 4724 w 4724"/>
                <a:gd name="T5" fmla="*/ 169 h 169"/>
                <a:gd name="T6" fmla="*/ 0 w 4724"/>
                <a:gd name="T7" fmla="*/ 169 h 169"/>
                <a:gd name="T8" fmla="*/ 112 w 4724"/>
                <a:gd name="T9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24" h="169">
                  <a:moveTo>
                    <a:pt x="112" y="0"/>
                  </a:moveTo>
                  <a:lnTo>
                    <a:pt x="4569" y="0"/>
                  </a:lnTo>
                  <a:lnTo>
                    <a:pt x="4724" y="169"/>
                  </a:lnTo>
                  <a:lnTo>
                    <a:pt x="0" y="169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BDBF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BB6FC8DA-FF34-4385-94AD-1D87B3EE00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9259" y="3155370"/>
              <a:ext cx="1901074" cy="2045019"/>
            </a:xfrm>
            <a:custGeom>
              <a:avLst/>
              <a:gdLst>
                <a:gd name="T0" fmla="*/ 3815 w 5865"/>
                <a:gd name="T1" fmla="*/ 0 h 6311"/>
                <a:gd name="T2" fmla="*/ 5660 w 5865"/>
                <a:gd name="T3" fmla="*/ 0 h 6311"/>
                <a:gd name="T4" fmla="*/ 5681 w 5865"/>
                <a:gd name="T5" fmla="*/ 1 h 6311"/>
                <a:gd name="T6" fmla="*/ 5702 w 5865"/>
                <a:gd name="T7" fmla="*/ 4 h 6311"/>
                <a:gd name="T8" fmla="*/ 5721 w 5865"/>
                <a:gd name="T9" fmla="*/ 9 h 6311"/>
                <a:gd name="T10" fmla="*/ 5740 w 5865"/>
                <a:gd name="T11" fmla="*/ 16 h 6311"/>
                <a:gd name="T12" fmla="*/ 5758 w 5865"/>
                <a:gd name="T13" fmla="*/ 24 h 6311"/>
                <a:gd name="T14" fmla="*/ 5775 w 5865"/>
                <a:gd name="T15" fmla="*/ 34 h 6311"/>
                <a:gd name="T16" fmla="*/ 5791 w 5865"/>
                <a:gd name="T17" fmla="*/ 46 h 6311"/>
                <a:gd name="T18" fmla="*/ 5805 w 5865"/>
                <a:gd name="T19" fmla="*/ 60 h 6311"/>
                <a:gd name="T20" fmla="*/ 5819 w 5865"/>
                <a:gd name="T21" fmla="*/ 74 h 6311"/>
                <a:gd name="T22" fmla="*/ 5830 w 5865"/>
                <a:gd name="T23" fmla="*/ 90 h 6311"/>
                <a:gd name="T24" fmla="*/ 5841 w 5865"/>
                <a:gd name="T25" fmla="*/ 106 h 6311"/>
                <a:gd name="T26" fmla="*/ 5849 w 5865"/>
                <a:gd name="T27" fmla="*/ 125 h 6311"/>
                <a:gd name="T28" fmla="*/ 5856 w 5865"/>
                <a:gd name="T29" fmla="*/ 143 h 6311"/>
                <a:gd name="T30" fmla="*/ 5861 w 5865"/>
                <a:gd name="T31" fmla="*/ 163 h 6311"/>
                <a:gd name="T32" fmla="*/ 5864 w 5865"/>
                <a:gd name="T33" fmla="*/ 182 h 6311"/>
                <a:gd name="T34" fmla="*/ 5865 w 5865"/>
                <a:gd name="T35" fmla="*/ 203 h 6311"/>
                <a:gd name="T36" fmla="*/ 5865 w 5865"/>
                <a:gd name="T37" fmla="*/ 6311 h 6311"/>
                <a:gd name="T38" fmla="*/ 0 w 5865"/>
                <a:gd name="T39" fmla="*/ 6311 h 6311"/>
                <a:gd name="T40" fmla="*/ 3815 w 5865"/>
                <a:gd name="T41" fmla="*/ 0 h 6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65" h="6311">
                  <a:moveTo>
                    <a:pt x="3815" y="0"/>
                  </a:moveTo>
                  <a:lnTo>
                    <a:pt x="5660" y="0"/>
                  </a:lnTo>
                  <a:lnTo>
                    <a:pt x="5681" y="1"/>
                  </a:lnTo>
                  <a:lnTo>
                    <a:pt x="5702" y="4"/>
                  </a:lnTo>
                  <a:lnTo>
                    <a:pt x="5721" y="9"/>
                  </a:lnTo>
                  <a:lnTo>
                    <a:pt x="5740" y="16"/>
                  </a:lnTo>
                  <a:lnTo>
                    <a:pt x="5758" y="24"/>
                  </a:lnTo>
                  <a:lnTo>
                    <a:pt x="5775" y="34"/>
                  </a:lnTo>
                  <a:lnTo>
                    <a:pt x="5791" y="46"/>
                  </a:lnTo>
                  <a:lnTo>
                    <a:pt x="5805" y="60"/>
                  </a:lnTo>
                  <a:lnTo>
                    <a:pt x="5819" y="74"/>
                  </a:lnTo>
                  <a:lnTo>
                    <a:pt x="5830" y="90"/>
                  </a:lnTo>
                  <a:lnTo>
                    <a:pt x="5841" y="106"/>
                  </a:lnTo>
                  <a:lnTo>
                    <a:pt x="5849" y="125"/>
                  </a:lnTo>
                  <a:lnTo>
                    <a:pt x="5856" y="143"/>
                  </a:lnTo>
                  <a:lnTo>
                    <a:pt x="5861" y="163"/>
                  </a:lnTo>
                  <a:lnTo>
                    <a:pt x="5864" y="182"/>
                  </a:lnTo>
                  <a:lnTo>
                    <a:pt x="5865" y="203"/>
                  </a:lnTo>
                  <a:lnTo>
                    <a:pt x="5865" y="6311"/>
                  </a:lnTo>
                  <a:lnTo>
                    <a:pt x="0" y="6311"/>
                  </a:lnTo>
                  <a:lnTo>
                    <a:pt x="3815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36000"/>
                  </a:schemeClr>
                </a:gs>
                <a:gs pos="50000">
                  <a:schemeClr val="bg1">
                    <a:alpha val="13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96F4CA26-D2F0-4BB4-90D9-BDD68DA84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664061"/>
            <a:ext cx="747365" cy="1640222"/>
          </a:xfrm>
          <a:custGeom>
            <a:avLst/>
            <a:gdLst>
              <a:gd name="connsiteX0" fmla="*/ 0 w 747365"/>
              <a:gd name="connsiteY0" fmla="*/ 0 h 1640222"/>
              <a:gd name="connsiteX1" fmla="*/ 695927 w 747365"/>
              <a:gd name="connsiteY1" fmla="*/ 695927 h 1640222"/>
              <a:gd name="connsiteX2" fmla="*/ 695927 w 747365"/>
              <a:gd name="connsiteY2" fmla="*/ 944295 h 1640222"/>
              <a:gd name="connsiteX3" fmla="*/ 0 w 747365"/>
              <a:gd name="connsiteY3" fmla="*/ 1640222 h 1640222"/>
              <a:gd name="connsiteX4" fmla="*/ 0 w 747365"/>
              <a:gd name="connsiteY4" fmla="*/ 0 h 1640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7365" h="1640222">
                <a:moveTo>
                  <a:pt x="0" y="0"/>
                </a:moveTo>
                <a:lnTo>
                  <a:pt x="695927" y="695927"/>
                </a:lnTo>
                <a:cubicBezTo>
                  <a:pt x="764512" y="764512"/>
                  <a:pt x="764512" y="875710"/>
                  <a:pt x="695927" y="944295"/>
                </a:cubicBezTo>
                <a:lnTo>
                  <a:pt x="0" y="1640222"/>
                </a:lnTo>
                <a:lnTo>
                  <a:pt x="0" y="0"/>
                </a:lnTo>
                <a:close/>
              </a:path>
            </a:pathLst>
          </a:custGeom>
          <a:solidFill>
            <a:srgbClr val="CE295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A diagram of data processing&#10;&#10;Description automatically generated">
            <a:extLst>
              <a:ext uri="{FF2B5EF4-FFF2-40B4-BE49-F238E27FC236}">
                <a16:creationId xmlns:a16="http://schemas.microsoft.com/office/drawing/2014/main" id="{6E4C1D5F-40DE-5832-0479-10B1F78064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133" y="1803792"/>
            <a:ext cx="5297009" cy="29313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DAB2CE5-9775-3667-8C7F-A0F847CDC4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2332" y="1768456"/>
            <a:ext cx="518019" cy="51801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E080428-73BA-AAF0-C1C5-AC0E664D35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9317" y="4801199"/>
            <a:ext cx="502064" cy="502064"/>
          </a:xfrm>
          <a:prstGeom prst="rect">
            <a:avLst/>
          </a:prstGeom>
        </p:spPr>
      </p:pic>
      <p:pic>
        <p:nvPicPr>
          <p:cNvPr id="40" name="Picture 39" descr="A blue hexagon with blue dots and a blue hexagon with black text&#10;&#10;Description automatically generated">
            <a:extLst>
              <a:ext uri="{FF2B5EF4-FFF2-40B4-BE49-F238E27FC236}">
                <a16:creationId xmlns:a16="http://schemas.microsoft.com/office/drawing/2014/main" id="{F3CC8F5A-FB7E-EAB9-6091-ADB2405DC7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679" y="3269454"/>
            <a:ext cx="414710" cy="56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080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000000"/>
      </a:dk1>
      <a:lt1>
        <a:srgbClr val="FFFFFF"/>
      </a:lt1>
      <a:dk2>
        <a:srgbClr val="000073"/>
      </a:dk2>
      <a:lt2>
        <a:srgbClr val="FFE6E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563C1"/>
      </a:hlink>
      <a:folHlink>
        <a:srgbClr val="954F72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66676778_Dashboard, from 24Slides_SL_V1.pptx" id="{295C4539-006B-481B-BB49-AA6696014542}" vid="{08D33979-AB7E-4584-851D-4053B37BB9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61A1251-DA89-493A-8204-679220DD13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1B0ABC2-BF39-4F70-A7AD-9DFBD1D272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3EC375F-F377-4CDC-ADF0-CC8811D177D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Dashboard, from 24Slides</Template>
  <TotalTime>913</TotalTime>
  <Words>580</Words>
  <Application>Microsoft Office PowerPoint</Application>
  <PresentationFormat>Widescreen</PresentationFormat>
  <Paragraphs>103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Aptos</vt:lpstr>
      <vt:lpstr>Arial</vt:lpstr>
      <vt:lpstr>Calibri</vt:lpstr>
      <vt:lpstr>Century Gothic</vt:lpstr>
      <vt:lpstr>Merriweather</vt:lpstr>
      <vt:lpstr>Open Sans</vt:lpstr>
      <vt:lpstr>Roboto</vt:lpstr>
      <vt:lpstr>Segoe UI Light</vt:lpstr>
      <vt:lpstr>Söhne</vt:lpstr>
      <vt:lpstr>Office Theme</vt:lpstr>
      <vt:lpstr>Slide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EDA on “YELp” dataset</vt:lpstr>
      <vt:lpstr>Azure</vt:lpstr>
      <vt:lpstr>PowerPoint Presentation</vt:lpstr>
      <vt:lpstr>Graphical Data exploratory dashboard</vt:lpstr>
      <vt:lpstr>Slide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Amirhossein Haji Ahmadzadeh</dc:creator>
  <cp:lastModifiedBy>Amirhossein Haji Ahmadzadeh</cp:lastModifiedBy>
  <cp:revision>1</cp:revision>
  <dcterms:created xsi:type="dcterms:W3CDTF">2024-02-08T12:35:39Z</dcterms:created>
  <dcterms:modified xsi:type="dcterms:W3CDTF">2024-02-10T11:06:01Z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