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256" r:id="rId5"/>
    <p:sldId id="277" r:id="rId6"/>
    <p:sldId id="296" r:id="rId7"/>
    <p:sldId id="308" r:id="rId8"/>
    <p:sldId id="286" r:id="rId9"/>
    <p:sldId id="290" r:id="rId10"/>
    <p:sldId id="295" r:id="rId11"/>
    <p:sldId id="298" r:id="rId12"/>
    <p:sldId id="299" r:id="rId13"/>
    <p:sldId id="300" r:id="rId14"/>
    <p:sldId id="301" r:id="rId15"/>
    <p:sldId id="303" r:id="rId16"/>
    <p:sldId id="302" r:id="rId17"/>
    <p:sldId id="304" r:id="rId18"/>
    <p:sldId id="305" r:id="rId19"/>
    <p:sldId id="307" r:id="rId20"/>
    <p:sldId id="309" r:id="rId21"/>
    <p:sldId id="310" r:id="rId22"/>
    <p:sldId id="312"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60C366-C199-4FF9-818C-5CA9CBE5D982}">
          <p14:sldIdLst>
            <p14:sldId id="256"/>
            <p14:sldId id="277"/>
            <p14:sldId id="296"/>
            <p14:sldId id="308"/>
            <p14:sldId id="286"/>
            <p14:sldId id="290"/>
          </p14:sldIdLst>
        </p14:section>
        <p14:section name="Untitled Section" id="{E056850F-1902-4322-A717-B07BDE71CAA3}">
          <p14:sldIdLst>
            <p14:sldId id="295"/>
            <p14:sldId id="298"/>
            <p14:sldId id="299"/>
            <p14:sldId id="300"/>
            <p14:sldId id="301"/>
            <p14:sldId id="303"/>
            <p14:sldId id="302"/>
            <p14:sldId id="304"/>
            <p14:sldId id="305"/>
            <p14:sldId id="307"/>
            <p14:sldId id="309"/>
            <p14:sldId id="310"/>
            <p14:sldId id="312"/>
            <p14:sldId id="275"/>
            <p14:sldId id="276"/>
          </p14:sldIdLst>
        </p14:section>
      </p14:sectionLst>
    </p:ex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5954D6-2AC7-45DF-8D2C-83C24CA048E2}" v="449" dt="2023-11-10T16:19:19.6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3215" autoAdjust="0"/>
  </p:normalViewPr>
  <p:slideViewPr>
    <p:cSldViewPr snapToGrid="0">
      <p:cViewPr>
        <p:scale>
          <a:sx n="93" d="100"/>
          <a:sy n="93" d="100"/>
        </p:scale>
        <p:origin x="92" y="256"/>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rhossein Haji Ahmadzadeh" userId="c64559422f347857" providerId="LiveId" clId="{9C5954D6-2AC7-45DF-8D2C-83C24CA048E2}"/>
    <pc:docChg chg="undo custSel addSld delSld modSld sldOrd addSection modSection">
      <pc:chgData name="Amirhossein Haji Ahmadzadeh" userId="c64559422f347857" providerId="LiveId" clId="{9C5954D6-2AC7-45DF-8D2C-83C24CA048E2}" dt="2023-11-11T00:31:23.727" v="4143" actId="20577"/>
      <pc:docMkLst>
        <pc:docMk/>
      </pc:docMkLst>
      <pc:sldChg chg="modSp mod">
        <pc:chgData name="Amirhossein Haji Ahmadzadeh" userId="c64559422f347857" providerId="LiveId" clId="{9C5954D6-2AC7-45DF-8D2C-83C24CA048E2}" dt="2023-11-11T00:31:23.727" v="4143" actId="20577"/>
        <pc:sldMkLst>
          <pc:docMk/>
          <pc:sldMk cId="1642425379" sldId="256"/>
        </pc:sldMkLst>
        <pc:spChg chg="mod">
          <ac:chgData name="Amirhossein Haji Ahmadzadeh" userId="c64559422f347857" providerId="LiveId" clId="{9C5954D6-2AC7-45DF-8D2C-83C24CA048E2}" dt="2023-11-11T00:31:23.727" v="4143" actId="20577"/>
          <ac:spMkLst>
            <pc:docMk/>
            <pc:sldMk cId="1642425379" sldId="256"/>
            <ac:spMk id="2" creationId="{216815C6-3AD0-46E6-A74A-1967BD91AF50}"/>
          </ac:spMkLst>
        </pc:spChg>
        <pc:spChg chg="mod">
          <ac:chgData name="Amirhossein Haji Ahmadzadeh" userId="c64559422f347857" providerId="LiveId" clId="{9C5954D6-2AC7-45DF-8D2C-83C24CA048E2}" dt="2023-11-10T09:58:11.526" v="136" actId="20577"/>
          <ac:spMkLst>
            <pc:docMk/>
            <pc:sldMk cId="1642425379" sldId="256"/>
            <ac:spMk id="3" creationId="{1901B20D-4C28-4DA3-ABBD-718C22A5E58B}"/>
          </ac:spMkLst>
        </pc:spChg>
      </pc:sldChg>
      <pc:sldChg chg="modSp mod">
        <pc:chgData name="Amirhossein Haji Ahmadzadeh" userId="c64559422f347857" providerId="LiveId" clId="{9C5954D6-2AC7-45DF-8D2C-83C24CA048E2}" dt="2023-11-10T16:20:31.455" v="4109" actId="20577"/>
        <pc:sldMkLst>
          <pc:docMk/>
          <pc:sldMk cId="920173932" sldId="275"/>
        </pc:sldMkLst>
        <pc:spChg chg="mod">
          <ac:chgData name="Amirhossein Haji Ahmadzadeh" userId="c64559422f347857" providerId="LiveId" clId="{9C5954D6-2AC7-45DF-8D2C-83C24CA048E2}" dt="2023-11-10T16:20:31.455" v="4109" actId="20577"/>
          <ac:spMkLst>
            <pc:docMk/>
            <pc:sldMk cId="920173932" sldId="275"/>
            <ac:spMk id="3" creationId="{E14BBEAF-B516-45F4-9EF6-A9F65111580F}"/>
          </ac:spMkLst>
        </pc:spChg>
      </pc:sldChg>
      <pc:sldChg chg="modSp mod">
        <pc:chgData name="Amirhossein Haji Ahmadzadeh" userId="c64559422f347857" providerId="LiveId" clId="{9C5954D6-2AC7-45DF-8D2C-83C24CA048E2}" dt="2023-11-11T00:30:45.637" v="4111" actId="20577"/>
        <pc:sldMkLst>
          <pc:docMk/>
          <pc:sldMk cId="2436493926" sldId="276"/>
        </pc:sldMkLst>
        <pc:spChg chg="mod">
          <ac:chgData name="Amirhossein Haji Ahmadzadeh" userId="c64559422f347857" providerId="LiveId" clId="{9C5954D6-2AC7-45DF-8D2C-83C24CA048E2}" dt="2023-11-11T00:30:45.637" v="4111" actId="20577"/>
          <ac:spMkLst>
            <pc:docMk/>
            <pc:sldMk cId="2436493926" sldId="276"/>
            <ac:spMk id="3" creationId="{24AFFC60-19C3-4901-93F7-7AAF4C09F8C6}"/>
          </ac:spMkLst>
        </pc:spChg>
      </pc:sldChg>
      <pc:sldChg chg="addSp delSp modSp mod">
        <pc:chgData name="Amirhossein Haji Ahmadzadeh" userId="c64559422f347857" providerId="LiveId" clId="{9C5954D6-2AC7-45DF-8D2C-83C24CA048E2}" dt="2023-11-10T11:11:28.387" v="608" actId="1076"/>
        <pc:sldMkLst>
          <pc:docMk/>
          <pc:sldMk cId="2243494996" sldId="277"/>
        </pc:sldMkLst>
        <pc:spChg chg="mod">
          <ac:chgData name="Amirhossein Haji Ahmadzadeh" userId="c64559422f347857" providerId="LiveId" clId="{9C5954D6-2AC7-45DF-8D2C-83C24CA048E2}" dt="2023-11-10T11:11:28.387" v="608" actId="1076"/>
          <ac:spMkLst>
            <pc:docMk/>
            <pc:sldMk cId="2243494996" sldId="277"/>
            <ac:spMk id="2" creationId="{6719F29B-F233-48AF-8261-F33A4E079E3E}"/>
          </ac:spMkLst>
        </pc:spChg>
        <pc:spChg chg="del mod">
          <ac:chgData name="Amirhossein Haji Ahmadzadeh" userId="c64559422f347857" providerId="LiveId" clId="{9C5954D6-2AC7-45DF-8D2C-83C24CA048E2}" dt="2023-11-10T10:10:26.850" v="403" actId="478"/>
          <ac:spMkLst>
            <pc:docMk/>
            <pc:sldMk cId="2243494996" sldId="277"/>
            <ac:spMk id="3" creationId="{35E3EA69-4E0E-41BD-8095-A124225A2647}"/>
          </ac:spMkLst>
        </pc:spChg>
        <pc:spChg chg="add del mod">
          <ac:chgData name="Amirhossein Haji Ahmadzadeh" userId="c64559422f347857" providerId="LiveId" clId="{9C5954D6-2AC7-45DF-8D2C-83C24CA048E2}" dt="2023-11-10T10:10:18.174" v="401" actId="478"/>
          <ac:spMkLst>
            <pc:docMk/>
            <pc:sldMk cId="2243494996" sldId="277"/>
            <ac:spMk id="4" creationId="{34D619F8-001D-16AE-5DD3-96E0B6382763}"/>
          </ac:spMkLst>
        </pc:spChg>
        <pc:spChg chg="add del">
          <ac:chgData name="Amirhossein Haji Ahmadzadeh" userId="c64559422f347857" providerId="LiveId" clId="{9C5954D6-2AC7-45DF-8D2C-83C24CA048E2}" dt="2023-11-10T10:10:26.850" v="403" actId="478"/>
          <ac:spMkLst>
            <pc:docMk/>
            <pc:sldMk cId="2243494996" sldId="277"/>
            <ac:spMk id="5" creationId="{6F20EBFF-2CB7-73C3-B9A6-96ED6A29EB25}"/>
          </ac:spMkLst>
        </pc:spChg>
        <pc:spChg chg="add del mod">
          <ac:chgData name="Amirhossein Haji Ahmadzadeh" userId="c64559422f347857" providerId="LiveId" clId="{9C5954D6-2AC7-45DF-8D2C-83C24CA048E2}" dt="2023-11-10T10:10:29.215" v="404"/>
          <ac:spMkLst>
            <pc:docMk/>
            <pc:sldMk cId="2243494996" sldId="277"/>
            <ac:spMk id="6" creationId="{CE9932C5-0F16-E317-6D61-4F885684D56E}"/>
          </ac:spMkLst>
        </pc:spChg>
        <pc:spChg chg="add mod">
          <ac:chgData name="Amirhossein Haji Ahmadzadeh" userId="c64559422f347857" providerId="LiveId" clId="{9C5954D6-2AC7-45DF-8D2C-83C24CA048E2}" dt="2023-11-10T11:11:20.184" v="607" actId="14100"/>
          <ac:spMkLst>
            <pc:docMk/>
            <pc:sldMk cId="2243494996" sldId="277"/>
            <ac:spMk id="7" creationId="{865C4A13-4D25-4BEA-A7DB-7AF59966700A}"/>
          </ac:spMkLst>
        </pc:spChg>
        <pc:picChg chg="add del mod">
          <ac:chgData name="Amirhossein Haji Ahmadzadeh" userId="c64559422f347857" providerId="LiveId" clId="{9C5954D6-2AC7-45DF-8D2C-83C24CA048E2}" dt="2023-11-10T11:07:16.123" v="581" actId="478"/>
          <ac:picMkLst>
            <pc:docMk/>
            <pc:sldMk cId="2243494996" sldId="277"/>
            <ac:picMk id="8" creationId="{323712D3-95D0-72A3-9F89-04CA609F297C}"/>
          </ac:picMkLst>
        </pc:picChg>
      </pc:sldChg>
      <pc:sldChg chg="del ord">
        <pc:chgData name="Amirhossein Haji Ahmadzadeh" userId="c64559422f347857" providerId="LiveId" clId="{9C5954D6-2AC7-45DF-8D2C-83C24CA048E2}" dt="2023-11-10T13:10:05.964" v="2257" actId="47"/>
        <pc:sldMkLst>
          <pc:docMk/>
          <pc:sldMk cId="2069393026" sldId="278"/>
        </pc:sldMkLst>
      </pc:sldChg>
      <pc:sldChg chg="addSp delSp modSp del mod">
        <pc:chgData name="Amirhossein Haji Ahmadzadeh" userId="c64559422f347857" providerId="LiveId" clId="{9C5954D6-2AC7-45DF-8D2C-83C24CA048E2}" dt="2023-11-10T11:39:31.188" v="1120" actId="47"/>
        <pc:sldMkLst>
          <pc:docMk/>
          <pc:sldMk cId="4252466045" sldId="279"/>
        </pc:sldMkLst>
        <pc:spChg chg="mod">
          <ac:chgData name="Amirhossein Haji Ahmadzadeh" userId="c64559422f347857" providerId="LiveId" clId="{9C5954D6-2AC7-45DF-8D2C-83C24CA048E2}" dt="2023-11-10T10:23:36.140" v="453" actId="1076"/>
          <ac:spMkLst>
            <pc:docMk/>
            <pc:sldMk cId="4252466045" sldId="279"/>
            <ac:spMk id="26" creationId="{AF961A7D-A035-4952-BEF5-34EE93A2486F}"/>
          </ac:spMkLst>
        </pc:spChg>
        <pc:spChg chg="mod">
          <ac:chgData name="Amirhossein Haji Ahmadzadeh" userId="c64559422f347857" providerId="LiveId" clId="{9C5954D6-2AC7-45DF-8D2C-83C24CA048E2}" dt="2023-11-10T10:25:17.618" v="471" actId="1076"/>
          <ac:spMkLst>
            <pc:docMk/>
            <pc:sldMk cId="4252466045" sldId="279"/>
            <ac:spMk id="27" creationId="{3C7B196D-A4EB-4450-8C2E-D4F26C77F843}"/>
          </ac:spMkLst>
        </pc:spChg>
        <pc:spChg chg="mod">
          <ac:chgData name="Amirhossein Haji Ahmadzadeh" userId="c64559422f347857" providerId="LiveId" clId="{9C5954D6-2AC7-45DF-8D2C-83C24CA048E2}" dt="2023-11-10T10:28:26.346" v="526" actId="20577"/>
          <ac:spMkLst>
            <pc:docMk/>
            <pc:sldMk cId="4252466045" sldId="279"/>
            <ac:spMk id="28" creationId="{16852965-5187-4677-B878-4167E7B69252}"/>
          </ac:spMkLst>
        </pc:spChg>
        <pc:spChg chg="mod">
          <ac:chgData name="Amirhossein Haji Ahmadzadeh" userId="c64559422f347857" providerId="LiveId" clId="{9C5954D6-2AC7-45DF-8D2C-83C24CA048E2}" dt="2023-11-10T10:29:11.866" v="542" actId="20577"/>
          <ac:spMkLst>
            <pc:docMk/>
            <pc:sldMk cId="4252466045" sldId="279"/>
            <ac:spMk id="30" creationId="{B42237DE-8579-4920-9331-C835DA7AE69A}"/>
          </ac:spMkLst>
        </pc:spChg>
        <pc:spChg chg="mod">
          <ac:chgData name="Amirhossein Haji Ahmadzadeh" userId="c64559422f347857" providerId="LiveId" clId="{9C5954D6-2AC7-45DF-8D2C-83C24CA048E2}" dt="2023-11-10T10:29:52.968" v="543" actId="1076"/>
          <ac:spMkLst>
            <pc:docMk/>
            <pc:sldMk cId="4252466045" sldId="279"/>
            <ac:spMk id="33" creationId="{D57220B4-795B-4602-8E69-5D53D12DCC80}"/>
          </ac:spMkLst>
        </pc:spChg>
        <pc:spChg chg="del">
          <ac:chgData name="Amirhossein Haji Ahmadzadeh" userId="c64559422f347857" providerId="LiveId" clId="{9C5954D6-2AC7-45DF-8D2C-83C24CA048E2}" dt="2023-11-10T10:21:51.909" v="449" actId="478"/>
          <ac:spMkLst>
            <pc:docMk/>
            <pc:sldMk cId="4252466045" sldId="279"/>
            <ac:spMk id="35" creationId="{DEADCA46-378E-3D45-B9B9-35A5CC4183B4}"/>
          </ac:spMkLst>
        </pc:spChg>
        <pc:spChg chg="del">
          <ac:chgData name="Amirhossein Haji Ahmadzadeh" userId="c64559422f347857" providerId="LiveId" clId="{9C5954D6-2AC7-45DF-8D2C-83C24CA048E2}" dt="2023-11-10T10:16:38.454" v="443" actId="478"/>
          <ac:spMkLst>
            <pc:docMk/>
            <pc:sldMk cId="4252466045" sldId="279"/>
            <ac:spMk id="58" creationId="{E7AB850C-6B59-47AE-8A29-9081F971C193}"/>
          </ac:spMkLst>
        </pc:spChg>
        <pc:spChg chg="del">
          <ac:chgData name="Amirhossein Haji Ahmadzadeh" userId="c64559422f347857" providerId="LiveId" clId="{9C5954D6-2AC7-45DF-8D2C-83C24CA048E2}" dt="2023-11-10T10:16:41.982" v="444" actId="478"/>
          <ac:spMkLst>
            <pc:docMk/>
            <pc:sldMk cId="4252466045" sldId="279"/>
            <ac:spMk id="59" creationId="{EF8627AE-696F-4F7E-8860-C455528611E4}"/>
          </ac:spMkLst>
        </pc:spChg>
        <pc:cxnChg chg="add mod">
          <ac:chgData name="Amirhossein Haji Ahmadzadeh" userId="c64559422f347857" providerId="LiveId" clId="{9C5954D6-2AC7-45DF-8D2C-83C24CA048E2}" dt="2023-11-10T10:23:20.670" v="452" actId="1076"/>
          <ac:cxnSpMkLst>
            <pc:docMk/>
            <pc:sldMk cId="4252466045" sldId="279"/>
            <ac:cxnSpMk id="4" creationId="{DAA9331F-02CB-D8BC-58B7-1F3C80A620D1}"/>
          </ac:cxnSpMkLst>
        </pc:cxnChg>
        <pc:cxnChg chg="mod">
          <ac:chgData name="Amirhossein Haji Ahmadzadeh" userId="c64559422f347857" providerId="LiveId" clId="{9C5954D6-2AC7-45DF-8D2C-83C24CA048E2}" dt="2023-11-10T10:16:46.925" v="445" actId="14100"/>
          <ac:cxnSpMkLst>
            <pc:docMk/>
            <pc:sldMk cId="4252466045" sldId="279"/>
            <ac:cxnSpMk id="20" creationId="{F629CBD3-811B-024D-97AD-CABA2360CFAC}"/>
          </ac:cxnSpMkLst>
        </pc:cxnChg>
        <pc:cxnChg chg="mod">
          <ac:chgData name="Amirhossein Haji Ahmadzadeh" userId="c64559422f347857" providerId="LiveId" clId="{9C5954D6-2AC7-45DF-8D2C-83C24CA048E2}" dt="2023-11-10T10:24:59.480" v="468" actId="1076"/>
          <ac:cxnSpMkLst>
            <pc:docMk/>
            <pc:sldMk cId="4252466045" sldId="279"/>
            <ac:cxnSpMk id="25" creationId="{9B534B90-7DA2-E345-8750-23A209E659A3}"/>
          </ac:cxnSpMkLst>
        </pc:cxnChg>
        <pc:cxnChg chg="del">
          <ac:chgData name="Amirhossein Haji Ahmadzadeh" userId="c64559422f347857" providerId="LiveId" clId="{9C5954D6-2AC7-45DF-8D2C-83C24CA048E2}" dt="2023-11-10T10:21:45.615" v="447" actId="478"/>
          <ac:cxnSpMkLst>
            <pc:docMk/>
            <pc:sldMk cId="4252466045" sldId="279"/>
            <ac:cxnSpMk id="34" creationId="{CC60C07F-C64B-CA40-9D84-ABB3079F81A9}"/>
          </ac:cxnSpMkLst>
        </pc:cxnChg>
      </pc:sldChg>
      <pc:sldChg chg="addSp delSp modSp mod">
        <pc:chgData name="Amirhossein Haji Ahmadzadeh" userId="c64559422f347857" providerId="LiveId" clId="{9C5954D6-2AC7-45DF-8D2C-83C24CA048E2}" dt="2023-11-10T13:10:48.865" v="2263" actId="1076"/>
        <pc:sldMkLst>
          <pc:docMk/>
          <pc:sldMk cId="1418789964" sldId="286"/>
        </pc:sldMkLst>
        <pc:spChg chg="add mod">
          <ac:chgData name="Amirhossein Haji Ahmadzadeh" userId="c64559422f347857" providerId="LiveId" clId="{9C5954D6-2AC7-45DF-8D2C-83C24CA048E2}" dt="2023-11-10T12:01:09.269" v="1601" actId="1076"/>
          <ac:spMkLst>
            <pc:docMk/>
            <pc:sldMk cId="1418789964" sldId="286"/>
            <ac:spMk id="3" creationId="{A93018F9-8861-C2E2-BDE1-D7E72EC25CDF}"/>
          </ac:spMkLst>
        </pc:spChg>
        <pc:spChg chg="del mod">
          <ac:chgData name="Amirhossein Haji Ahmadzadeh" userId="c64559422f347857" providerId="LiveId" clId="{9C5954D6-2AC7-45DF-8D2C-83C24CA048E2}" dt="2023-11-10T11:58:27.707" v="1588" actId="478"/>
          <ac:spMkLst>
            <pc:docMk/>
            <pc:sldMk cId="1418789964" sldId="286"/>
            <ac:spMk id="4" creationId="{BABB466A-6DA0-4EE9-9405-F74957757BA9}"/>
          </ac:spMkLst>
        </pc:spChg>
        <pc:spChg chg="mod">
          <ac:chgData name="Amirhossein Haji Ahmadzadeh" userId="c64559422f347857" providerId="LiveId" clId="{9C5954D6-2AC7-45DF-8D2C-83C24CA048E2}" dt="2023-11-10T12:00:43.386" v="1595" actId="20577"/>
          <ac:spMkLst>
            <pc:docMk/>
            <pc:sldMk cId="1418789964" sldId="286"/>
            <ac:spMk id="5" creationId="{1A129DD3-8F5E-43F6-9716-7C33D00A50F8}"/>
          </ac:spMkLst>
        </pc:spChg>
        <pc:spChg chg="mod">
          <ac:chgData name="Amirhossein Haji Ahmadzadeh" userId="c64559422f347857" providerId="LiveId" clId="{9C5954D6-2AC7-45DF-8D2C-83C24CA048E2}" dt="2023-11-10T11:55:21.993" v="1508" actId="1076"/>
          <ac:spMkLst>
            <pc:docMk/>
            <pc:sldMk cId="1418789964" sldId="286"/>
            <ac:spMk id="6" creationId="{EFF9651D-8E27-4952-804A-2D2C0A55A0F8}"/>
          </ac:spMkLst>
        </pc:spChg>
        <pc:spChg chg="add mod">
          <ac:chgData name="Amirhossein Haji Ahmadzadeh" userId="c64559422f347857" providerId="LiveId" clId="{9C5954D6-2AC7-45DF-8D2C-83C24CA048E2}" dt="2023-11-10T12:02:33.959" v="1722" actId="20577"/>
          <ac:spMkLst>
            <pc:docMk/>
            <pc:sldMk cId="1418789964" sldId="286"/>
            <ac:spMk id="7" creationId="{C08AA389-43C6-7BC8-31A6-38F9C774F366}"/>
          </ac:spMkLst>
        </pc:spChg>
        <pc:spChg chg="del">
          <ac:chgData name="Amirhossein Haji Ahmadzadeh" userId="c64559422f347857" providerId="LiveId" clId="{9C5954D6-2AC7-45DF-8D2C-83C24CA048E2}" dt="2023-11-10T11:54:32.814" v="1504" actId="478"/>
          <ac:spMkLst>
            <pc:docMk/>
            <pc:sldMk cId="1418789964" sldId="286"/>
            <ac:spMk id="8" creationId="{B3ACFBD1-CF18-4304-BC3A-FC464B0DB65A}"/>
          </ac:spMkLst>
        </pc:spChg>
        <pc:spChg chg="del">
          <ac:chgData name="Amirhossein Haji Ahmadzadeh" userId="c64559422f347857" providerId="LiveId" clId="{9C5954D6-2AC7-45DF-8D2C-83C24CA048E2}" dt="2023-11-10T11:54:36.359" v="1505" actId="478"/>
          <ac:spMkLst>
            <pc:docMk/>
            <pc:sldMk cId="1418789964" sldId="286"/>
            <ac:spMk id="9" creationId="{8D17D6B4-CFB8-4987-8B02-27797B688865}"/>
          </ac:spMkLst>
        </pc:spChg>
        <pc:spChg chg="del mod">
          <ac:chgData name="Amirhossein Haji Ahmadzadeh" userId="c64559422f347857" providerId="LiveId" clId="{9C5954D6-2AC7-45DF-8D2C-83C24CA048E2}" dt="2023-11-10T11:58:34.179" v="1591" actId="478"/>
          <ac:spMkLst>
            <pc:docMk/>
            <pc:sldMk cId="1418789964" sldId="286"/>
            <ac:spMk id="17" creationId="{D3928F89-1741-4079-8DFF-2009EF9B9931}"/>
          </ac:spMkLst>
        </pc:spChg>
        <pc:spChg chg="mod">
          <ac:chgData name="Amirhossein Haji Ahmadzadeh" userId="c64559422f347857" providerId="LiveId" clId="{9C5954D6-2AC7-45DF-8D2C-83C24CA048E2}" dt="2023-11-10T11:57:41.115" v="1583" actId="1076"/>
          <ac:spMkLst>
            <pc:docMk/>
            <pc:sldMk cId="1418789964" sldId="286"/>
            <ac:spMk id="26" creationId="{BB8742E0-C216-468F-8B77-C0F53FD25808}"/>
          </ac:spMkLst>
        </pc:spChg>
        <pc:spChg chg="mod">
          <ac:chgData name="Amirhossein Haji Ahmadzadeh" userId="c64559422f347857" providerId="LiveId" clId="{9C5954D6-2AC7-45DF-8D2C-83C24CA048E2}" dt="2023-11-10T11:57:36.607" v="1582" actId="1076"/>
          <ac:spMkLst>
            <pc:docMk/>
            <pc:sldMk cId="1418789964" sldId="286"/>
            <ac:spMk id="27" creationId="{430EFC93-5195-49E7-91E1-75A347D5E41B}"/>
          </ac:spMkLst>
        </pc:spChg>
        <pc:spChg chg="mod">
          <ac:chgData name="Amirhossein Haji Ahmadzadeh" userId="c64559422f347857" providerId="LiveId" clId="{9C5954D6-2AC7-45DF-8D2C-83C24CA048E2}" dt="2023-11-10T12:01:38.866" v="1644" actId="27636"/>
          <ac:spMkLst>
            <pc:docMk/>
            <pc:sldMk cId="1418789964" sldId="286"/>
            <ac:spMk id="28" creationId="{8364155F-C202-4D9C-8682-0AAAE7595599}"/>
          </ac:spMkLst>
        </pc:spChg>
        <pc:spChg chg="mod">
          <ac:chgData name="Amirhossein Haji Ahmadzadeh" userId="c64559422f347857" providerId="LiveId" clId="{9C5954D6-2AC7-45DF-8D2C-83C24CA048E2}" dt="2023-11-10T12:01:00.859" v="1599"/>
          <ac:spMkLst>
            <pc:docMk/>
            <pc:sldMk cId="1418789964" sldId="286"/>
            <ac:spMk id="29" creationId="{4E9F7C96-64EE-4251-8329-BA0DE2E3AC69}"/>
          </ac:spMkLst>
        </pc:spChg>
        <pc:spChg chg="del mod">
          <ac:chgData name="Amirhossein Haji Ahmadzadeh" userId="c64559422f347857" providerId="LiveId" clId="{9C5954D6-2AC7-45DF-8D2C-83C24CA048E2}" dt="2023-11-10T11:58:31.789" v="1590" actId="478"/>
          <ac:spMkLst>
            <pc:docMk/>
            <pc:sldMk cId="1418789964" sldId="286"/>
            <ac:spMk id="30" creationId="{0FC4960F-BEF7-4EA7-8F63-B36D60AE5B60}"/>
          </ac:spMkLst>
        </pc:spChg>
        <pc:spChg chg="del mod">
          <ac:chgData name="Amirhossein Haji Ahmadzadeh" userId="c64559422f347857" providerId="LiveId" clId="{9C5954D6-2AC7-45DF-8D2C-83C24CA048E2}" dt="2023-11-10T11:58:29.974" v="1589" actId="478"/>
          <ac:spMkLst>
            <pc:docMk/>
            <pc:sldMk cId="1418789964" sldId="286"/>
            <ac:spMk id="31" creationId="{8E3EA43D-68CC-4A91-9A23-A95AB9E8E360}"/>
          </ac:spMkLst>
        </pc:spChg>
        <pc:picChg chg="add mod">
          <ac:chgData name="Amirhossein Haji Ahmadzadeh" userId="c64559422f347857" providerId="LiveId" clId="{9C5954D6-2AC7-45DF-8D2C-83C24CA048E2}" dt="2023-11-10T13:10:48.865" v="2263" actId="1076"/>
          <ac:picMkLst>
            <pc:docMk/>
            <pc:sldMk cId="1418789964" sldId="286"/>
            <ac:picMk id="11" creationId="{5B94A457-F0C1-0976-2F0A-B06B330FD056}"/>
          </ac:picMkLst>
        </pc:picChg>
      </pc:sldChg>
      <pc:sldChg chg="addSp delSp modSp mod">
        <pc:chgData name="Amirhossein Haji Ahmadzadeh" userId="c64559422f347857" providerId="LiveId" clId="{9C5954D6-2AC7-45DF-8D2C-83C24CA048E2}" dt="2023-11-10T13:11:04.661" v="2267" actId="1076"/>
        <pc:sldMkLst>
          <pc:docMk/>
          <pc:sldMk cId="1417303069" sldId="290"/>
        </pc:sldMkLst>
        <pc:spChg chg="mod">
          <ac:chgData name="Amirhossein Haji Ahmadzadeh" userId="c64559422f347857" providerId="LiveId" clId="{9C5954D6-2AC7-45DF-8D2C-83C24CA048E2}" dt="2023-11-10T12:16:09.564" v="2047" actId="20577"/>
          <ac:spMkLst>
            <pc:docMk/>
            <pc:sldMk cId="1417303069" sldId="290"/>
            <ac:spMk id="3" creationId="{35E3EA69-4E0E-41BD-8095-A124225A2647}"/>
          </ac:spMkLst>
        </pc:spChg>
        <pc:spChg chg="del">
          <ac:chgData name="Amirhossein Haji Ahmadzadeh" userId="c64559422f347857" providerId="LiveId" clId="{9C5954D6-2AC7-45DF-8D2C-83C24CA048E2}" dt="2023-11-10T12:09:58.449" v="1902" actId="478"/>
          <ac:spMkLst>
            <pc:docMk/>
            <pc:sldMk cId="1417303069" sldId="290"/>
            <ac:spMk id="36" creationId="{64D06C77-08BF-4ABC-8656-21CAB4DFD7FA}"/>
          </ac:spMkLst>
        </pc:spChg>
        <pc:spChg chg="del">
          <ac:chgData name="Amirhossein Haji Ahmadzadeh" userId="c64559422f347857" providerId="LiveId" clId="{9C5954D6-2AC7-45DF-8D2C-83C24CA048E2}" dt="2023-11-10T12:10:01.687" v="1903" actId="478"/>
          <ac:spMkLst>
            <pc:docMk/>
            <pc:sldMk cId="1417303069" sldId="290"/>
            <ac:spMk id="37" creationId="{5FA84566-6373-4E7B-AA6F-CA6C7346EC47}"/>
          </ac:spMkLst>
        </pc:spChg>
        <pc:picChg chg="add mod">
          <ac:chgData name="Amirhossein Haji Ahmadzadeh" userId="c64559422f347857" providerId="LiveId" clId="{9C5954D6-2AC7-45DF-8D2C-83C24CA048E2}" dt="2023-11-10T13:11:04.661" v="2267" actId="1076"/>
          <ac:picMkLst>
            <pc:docMk/>
            <pc:sldMk cId="1417303069" sldId="290"/>
            <ac:picMk id="4" creationId="{F3865202-E85A-68BE-9579-6A4AFF3A80F0}"/>
          </ac:picMkLst>
        </pc:picChg>
        <pc:picChg chg="add del mod">
          <ac:chgData name="Amirhossein Haji Ahmadzadeh" userId="c64559422f347857" providerId="LiveId" clId="{9C5954D6-2AC7-45DF-8D2C-83C24CA048E2}" dt="2023-11-08T19:34:38.287" v="4" actId="478"/>
          <ac:picMkLst>
            <pc:docMk/>
            <pc:sldMk cId="1417303069" sldId="290"/>
            <ac:picMk id="5" creationId="{FCF55D37-9476-FB58-B1AD-4D959A871730}"/>
          </ac:picMkLst>
        </pc:picChg>
      </pc:sldChg>
      <pc:sldChg chg="del">
        <pc:chgData name="Amirhossein Haji Ahmadzadeh" userId="c64559422f347857" providerId="LiveId" clId="{9C5954D6-2AC7-45DF-8D2C-83C24CA048E2}" dt="2023-11-10T13:10:10.113" v="2258" actId="47"/>
        <pc:sldMkLst>
          <pc:docMk/>
          <pc:sldMk cId="1392980922" sldId="291"/>
        </pc:sldMkLst>
      </pc:sldChg>
      <pc:sldChg chg="del">
        <pc:chgData name="Amirhossein Haji Ahmadzadeh" userId="c64559422f347857" providerId="LiveId" clId="{9C5954D6-2AC7-45DF-8D2C-83C24CA048E2}" dt="2023-11-10T13:10:16.412" v="2259" actId="47"/>
        <pc:sldMkLst>
          <pc:docMk/>
          <pc:sldMk cId="1061441458" sldId="292"/>
        </pc:sldMkLst>
      </pc:sldChg>
      <pc:sldChg chg="modSp del mod">
        <pc:chgData name="Amirhossein Haji Ahmadzadeh" userId="c64559422f347857" providerId="LiveId" clId="{9C5954D6-2AC7-45DF-8D2C-83C24CA048E2}" dt="2023-11-10T15:17:09.090" v="2866" actId="2696"/>
        <pc:sldMkLst>
          <pc:docMk/>
          <pc:sldMk cId="736200034" sldId="293"/>
        </pc:sldMkLst>
        <pc:spChg chg="mod">
          <ac:chgData name="Amirhossein Haji Ahmadzadeh" userId="c64559422f347857" providerId="LiveId" clId="{9C5954D6-2AC7-45DF-8D2C-83C24CA048E2}" dt="2023-11-10T13:12:46.131" v="2271" actId="20577"/>
          <ac:spMkLst>
            <pc:docMk/>
            <pc:sldMk cId="736200034" sldId="293"/>
            <ac:spMk id="2" creationId="{8A4E0A63-A388-49B1-A04E-27CE9BD622EF}"/>
          </ac:spMkLst>
        </pc:spChg>
      </pc:sldChg>
      <pc:sldChg chg="del">
        <pc:chgData name="Amirhossein Haji Ahmadzadeh" userId="c64559422f347857" providerId="LiveId" clId="{9C5954D6-2AC7-45DF-8D2C-83C24CA048E2}" dt="2023-11-11T00:30:37.211" v="4110" actId="2696"/>
        <pc:sldMkLst>
          <pc:docMk/>
          <pc:sldMk cId="1467209166" sldId="294"/>
        </pc:sldMkLst>
      </pc:sldChg>
      <pc:sldChg chg="addSp delSp modSp add mod">
        <pc:chgData name="Amirhossein Haji Ahmadzadeh" userId="c64559422f347857" providerId="LiveId" clId="{9C5954D6-2AC7-45DF-8D2C-83C24CA048E2}" dt="2023-11-10T12:19:48.654" v="2114" actId="14100"/>
        <pc:sldMkLst>
          <pc:docMk/>
          <pc:sldMk cId="362793267" sldId="295"/>
        </pc:sldMkLst>
        <pc:spChg chg="del mod">
          <ac:chgData name="Amirhossein Haji Ahmadzadeh" userId="c64559422f347857" providerId="LiveId" clId="{9C5954D6-2AC7-45DF-8D2C-83C24CA048E2}" dt="2023-11-08T19:35:09.636" v="9" actId="478"/>
          <ac:spMkLst>
            <pc:docMk/>
            <pc:sldMk cId="362793267" sldId="295"/>
            <ac:spMk id="2" creationId="{8A4E0A63-A388-49B1-A04E-27CE9BD622EF}"/>
          </ac:spMkLst>
        </pc:spChg>
        <pc:spChg chg="del">
          <ac:chgData name="Amirhossein Haji Ahmadzadeh" userId="c64559422f347857" providerId="LiveId" clId="{9C5954D6-2AC7-45DF-8D2C-83C24CA048E2}" dt="2023-11-08T19:35:09.636" v="9" actId="478"/>
          <ac:spMkLst>
            <pc:docMk/>
            <pc:sldMk cId="362793267" sldId="295"/>
            <ac:spMk id="3" creationId="{D026614D-21E6-483C-8FE2-C9CF4346C75C}"/>
          </ac:spMkLst>
        </pc:spChg>
        <pc:spChg chg="del">
          <ac:chgData name="Amirhossein Haji Ahmadzadeh" userId="c64559422f347857" providerId="LiveId" clId="{9C5954D6-2AC7-45DF-8D2C-83C24CA048E2}" dt="2023-11-08T19:35:09.636" v="9" actId="478"/>
          <ac:spMkLst>
            <pc:docMk/>
            <pc:sldMk cId="362793267" sldId="295"/>
            <ac:spMk id="4" creationId="{FA5B6D57-2EB5-41BE-ACA0-29F300D5F21B}"/>
          </ac:spMkLst>
        </pc:spChg>
        <pc:spChg chg="del">
          <ac:chgData name="Amirhossein Haji Ahmadzadeh" userId="c64559422f347857" providerId="LiveId" clId="{9C5954D6-2AC7-45DF-8D2C-83C24CA048E2}" dt="2023-11-08T19:35:09.636" v="9" actId="478"/>
          <ac:spMkLst>
            <pc:docMk/>
            <pc:sldMk cId="362793267" sldId="295"/>
            <ac:spMk id="5" creationId="{771AD60F-B816-490D-81D4-73DD13910439}"/>
          </ac:spMkLst>
        </pc:spChg>
        <pc:spChg chg="del">
          <ac:chgData name="Amirhossein Haji Ahmadzadeh" userId="c64559422f347857" providerId="LiveId" clId="{9C5954D6-2AC7-45DF-8D2C-83C24CA048E2}" dt="2023-11-08T19:35:09.636" v="9" actId="478"/>
          <ac:spMkLst>
            <pc:docMk/>
            <pc:sldMk cId="362793267" sldId="295"/>
            <ac:spMk id="6" creationId="{3EF7E5E6-2411-4199-BA08-EF574433C585}"/>
          </ac:spMkLst>
        </pc:spChg>
        <pc:spChg chg="del">
          <ac:chgData name="Amirhossein Haji Ahmadzadeh" userId="c64559422f347857" providerId="LiveId" clId="{9C5954D6-2AC7-45DF-8D2C-83C24CA048E2}" dt="2023-11-08T19:35:09.636" v="9" actId="478"/>
          <ac:spMkLst>
            <pc:docMk/>
            <pc:sldMk cId="362793267" sldId="295"/>
            <ac:spMk id="7" creationId="{E6614090-4A8B-46A2-BCB9-23379FE06BFA}"/>
          </ac:spMkLst>
        </pc:spChg>
        <pc:spChg chg="del">
          <ac:chgData name="Amirhossein Haji Ahmadzadeh" userId="c64559422f347857" providerId="LiveId" clId="{9C5954D6-2AC7-45DF-8D2C-83C24CA048E2}" dt="2023-11-08T19:35:09.636" v="9" actId="478"/>
          <ac:spMkLst>
            <pc:docMk/>
            <pc:sldMk cId="362793267" sldId="295"/>
            <ac:spMk id="8" creationId="{CEC37629-42BA-462B-B066-292B3B37327E}"/>
          </ac:spMkLst>
        </pc:spChg>
        <pc:spChg chg="add del mod">
          <ac:chgData name="Amirhossein Haji Ahmadzadeh" userId="c64559422f347857" providerId="LiveId" clId="{9C5954D6-2AC7-45DF-8D2C-83C24CA048E2}" dt="2023-11-08T19:35:51.382" v="25" actId="478"/>
          <ac:spMkLst>
            <pc:docMk/>
            <pc:sldMk cId="362793267" sldId="295"/>
            <ac:spMk id="10" creationId="{2A115728-5436-55DB-451A-77A70D90E097}"/>
          </ac:spMkLst>
        </pc:spChg>
        <pc:spChg chg="add del mod">
          <ac:chgData name="Amirhossein Haji Ahmadzadeh" userId="c64559422f347857" providerId="LiveId" clId="{9C5954D6-2AC7-45DF-8D2C-83C24CA048E2}" dt="2023-11-08T19:36:12.941" v="29" actId="478"/>
          <ac:spMkLst>
            <pc:docMk/>
            <pc:sldMk cId="362793267" sldId="295"/>
            <ac:spMk id="12" creationId="{B8D158BC-3FBC-152A-BABA-A5B6647DCAAF}"/>
          </ac:spMkLst>
        </pc:spChg>
        <pc:spChg chg="add del mod">
          <ac:chgData name="Amirhossein Haji Ahmadzadeh" userId="c64559422f347857" providerId="LiveId" clId="{9C5954D6-2AC7-45DF-8D2C-83C24CA048E2}" dt="2023-11-08T19:35:43.705" v="22" actId="478"/>
          <ac:spMkLst>
            <pc:docMk/>
            <pc:sldMk cId="362793267" sldId="295"/>
            <ac:spMk id="14" creationId="{47E24C48-ACC2-6BF7-DD5E-40F884FEBA22}"/>
          </ac:spMkLst>
        </pc:spChg>
        <pc:spChg chg="add del mod">
          <ac:chgData name="Amirhossein Haji Ahmadzadeh" userId="c64559422f347857" providerId="LiveId" clId="{9C5954D6-2AC7-45DF-8D2C-83C24CA048E2}" dt="2023-11-08T19:35:34.165" v="18" actId="478"/>
          <ac:spMkLst>
            <pc:docMk/>
            <pc:sldMk cId="362793267" sldId="295"/>
            <ac:spMk id="16" creationId="{39FA4DA0-C5CD-5648-2072-94CD23FE75EE}"/>
          </ac:spMkLst>
        </pc:spChg>
        <pc:spChg chg="add del mod">
          <ac:chgData name="Amirhossein Haji Ahmadzadeh" userId="c64559422f347857" providerId="LiveId" clId="{9C5954D6-2AC7-45DF-8D2C-83C24CA048E2}" dt="2023-11-08T19:35:17.404" v="10"/>
          <ac:spMkLst>
            <pc:docMk/>
            <pc:sldMk cId="362793267" sldId="295"/>
            <ac:spMk id="18" creationId="{A42EF27B-F183-5123-0B02-416B9BBB673E}"/>
          </ac:spMkLst>
        </pc:spChg>
        <pc:spChg chg="add del mod">
          <ac:chgData name="Amirhossein Haji Ahmadzadeh" userId="c64559422f347857" providerId="LiveId" clId="{9C5954D6-2AC7-45DF-8D2C-83C24CA048E2}" dt="2023-11-08T19:35:26.151" v="16" actId="478"/>
          <ac:spMkLst>
            <pc:docMk/>
            <pc:sldMk cId="362793267" sldId="295"/>
            <ac:spMk id="20" creationId="{EA87BECC-7E8C-4994-BA63-64A87759CCA3}"/>
          </ac:spMkLst>
        </pc:spChg>
        <pc:spChg chg="add del mod">
          <ac:chgData name="Amirhossein Haji Ahmadzadeh" userId="c64559422f347857" providerId="LiveId" clId="{9C5954D6-2AC7-45DF-8D2C-83C24CA048E2}" dt="2023-11-08T19:35:31.191" v="17" actId="478"/>
          <ac:spMkLst>
            <pc:docMk/>
            <pc:sldMk cId="362793267" sldId="295"/>
            <ac:spMk id="22" creationId="{94286AE7-650A-FA0C-2402-CA68183165D6}"/>
          </ac:spMkLst>
        </pc:spChg>
        <pc:spChg chg="add del mod">
          <ac:chgData name="Amirhossein Haji Ahmadzadeh" userId="c64559422f347857" providerId="LiveId" clId="{9C5954D6-2AC7-45DF-8D2C-83C24CA048E2}" dt="2023-11-08T19:35:37.178" v="19" actId="478"/>
          <ac:spMkLst>
            <pc:docMk/>
            <pc:sldMk cId="362793267" sldId="295"/>
            <ac:spMk id="24" creationId="{ECFF33C1-44C8-8883-442D-C4A6ED0662A8}"/>
          </ac:spMkLst>
        </pc:spChg>
        <pc:spChg chg="add del mod">
          <ac:chgData name="Amirhossein Haji Ahmadzadeh" userId="c64559422f347857" providerId="LiveId" clId="{9C5954D6-2AC7-45DF-8D2C-83C24CA048E2}" dt="2023-11-08T19:35:39.053" v="20" actId="478"/>
          <ac:spMkLst>
            <pc:docMk/>
            <pc:sldMk cId="362793267" sldId="295"/>
            <ac:spMk id="26" creationId="{AA4A16AA-C53E-D1A9-6FC4-FE502DFBFB15}"/>
          </ac:spMkLst>
        </pc:spChg>
        <pc:spChg chg="add del mod">
          <ac:chgData name="Amirhossein Haji Ahmadzadeh" userId="c64559422f347857" providerId="LiveId" clId="{9C5954D6-2AC7-45DF-8D2C-83C24CA048E2}" dt="2023-11-08T19:36:11.384" v="28" actId="478"/>
          <ac:spMkLst>
            <pc:docMk/>
            <pc:sldMk cId="362793267" sldId="295"/>
            <ac:spMk id="30" creationId="{2B7919A1-7B70-B075-9983-62499C8EB0E2}"/>
          </ac:spMkLst>
        </pc:spChg>
        <pc:spChg chg="add mod">
          <ac:chgData name="Amirhossein Haji Ahmadzadeh" userId="c64559422f347857" providerId="LiveId" clId="{9C5954D6-2AC7-45DF-8D2C-83C24CA048E2}" dt="2023-11-10T12:16:22.494" v="2065" actId="20577"/>
          <ac:spMkLst>
            <pc:docMk/>
            <pc:sldMk cId="362793267" sldId="295"/>
            <ac:spMk id="33" creationId="{517BAA1F-E64A-F143-B5FA-9F52C3728A82}"/>
          </ac:spMkLst>
        </pc:spChg>
        <pc:spChg chg="del">
          <ac:chgData name="Amirhossein Haji Ahmadzadeh" userId="c64559422f347857" providerId="LiveId" clId="{9C5954D6-2AC7-45DF-8D2C-83C24CA048E2}" dt="2023-11-08T19:35:09.636" v="9" actId="478"/>
          <ac:spMkLst>
            <pc:docMk/>
            <pc:sldMk cId="362793267" sldId="295"/>
            <ac:spMk id="108" creationId="{148577B4-CE21-4375-A4AA-092E5994EC90}"/>
          </ac:spMkLst>
        </pc:spChg>
        <pc:spChg chg="del">
          <ac:chgData name="Amirhossein Haji Ahmadzadeh" userId="c64559422f347857" providerId="LiveId" clId="{9C5954D6-2AC7-45DF-8D2C-83C24CA048E2}" dt="2023-11-08T19:35:09.636" v="9" actId="478"/>
          <ac:spMkLst>
            <pc:docMk/>
            <pc:sldMk cId="362793267" sldId="295"/>
            <ac:spMk id="109" creationId="{A8872052-5F06-44A0-8D79-B5532E78F9D1}"/>
          </ac:spMkLst>
        </pc:spChg>
        <pc:spChg chg="del">
          <ac:chgData name="Amirhossein Haji Ahmadzadeh" userId="c64559422f347857" providerId="LiveId" clId="{9C5954D6-2AC7-45DF-8D2C-83C24CA048E2}" dt="2023-11-08T19:35:09.636" v="9" actId="478"/>
          <ac:spMkLst>
            <pc:docMk/>
            <pc:sldMk cId="362793267" sldId="295"/>
            <ac:spMk id="110" creationId="{F98EDB96-3F54-4406-B894-1195695ED09C}"/>
          </ac:spMkLst>
        </pc:spChg>
        <pc:picChg chg="add del mod">
          <ac:chgData name="Amirhossein Haji Ahmadzadeh" userId="c64559422f347857" providerId="LiveId" clId="{9C5954D6-2AC7-45DF-8D2C-83C24CA048E2}" dt="2023-11-10T12:17:47.123" v="2076" actId="478"/>
          <ac:picMkLst>
            <pc:docMk/>
            <pc:sldMk cId="362793267" sldId="295"/>
            <ac:picMk id="3" creationId="{2DA40808-1802-2AA3-A2AD-165534F77093}"/>
          </ac:picMkLst>
        </pc:picChg>
        <pc:picChg chg="add del mod">
          <ac:chgData name="Amirhossein Haji Ahmadzadeh" userId="c64559422f347857" providerId="LiveId" clId="{9C5954D6-2AC7-45DF-8D2C-83C24CA048E2}" dt="2023-11-10T12:17:48.739" v="2077" actId="478"/>
          <ac:picMkLst>
            <pc:docMk/>
            <pc:sldMk cId="362793267" sldId="295"/>
            <ac:picMk id="5" creationId="{C3569705-C46D-77B5-4E0D-F227B880B7CD}"/>
          </ac:picMkLst>
        </pc:picChg>
        <pc:picChg chg="add del mod">
          <ac:chgData name="Amirhossein Haji Ahmadzadeh" userId="c64559422f347857" providerId="LiveId" clId="{9C5954D6-2AC7-45DF-8D2C-83C24CA048E2}" dt="2023-11-10T12:17:50.120" v="2078" actId="478"/>
          <ac:picMkLst>
            <pc:docMk/>
            <pc:sldMk cId="362793267" sldId="295"/>
            <ac:picMk id="7" creationId="{E079451D-1C04-C3FA-5C69-AD9F416B792B}"/>
          </ac:picMkLst>
        </pc:picChg>
        <pc:picChg chg="add del mod">
          <ac:chgData name="Amirhossein Haji Ahmadzadeh" userId="c64559422f347857" providerId="LiveId" clId="{9C5954D6-2AC7-45DF-8D2C-83C24CA048E2}" dt="2023-11-10T12:17:51.440" v="2079" actId="478"/>
          <ac:picMkLst>
            <pc:docMk/>
            <pc:sldMk cId="362793267" sldId="295"/>
            <ac:picMk id="9" creationId="{22AA9851-5952-28B8-8B42-792BC425D652}"/>
          </ac:picMkLst>
        </pc:picChg>
        <pc:picChg chg="add mod">
          <ac:chgData name="Amirhossein Haji Ahmadzadeh" userId="c64559422f347857" providerId="LiveId" clId="{9C5954D6-2AC7-45DF-8D2C-83C24CA048E2}" dt="2023-11-10T12:19:34.810" v="2110" actId="14100"/>
          <ac:picMkLst>
            <pc:docMk/>
            <pc:sldMk cId="362793267" sldId="295"/>
            <ac:picMk id="11" creationId="{3144641F-8209-1FB0-13A2-AED4FC2530B3}"/>
          </ac:picMkLst>
        </pc:picChg>
        <pc:picChg chg="add mod">
          <ac:chgData name="Amirhossein Haji Ahmadzadeh" userId="c64559422f347857" providerId="LiveId" clId="{9C5954D6-2AC7-45DF-8D2C-83C24CA048E2}" dt="2023-11-10T12:19:01.069" v="2098" actId="14100"/>
          <ac:picMkLst>
            <pc:docMk/>
            <pc:sldMk cId="362793267" sldId="295"/>
            <ac:picMk id="13" creationId="{B791FC73-B44A-66E8-953E-A89138ECEAF1}"/>
          </ac:picMkLst>
        </pc:picChg>
        <pc:picChg chg="add mod">
          <ac:chgData name="Amirhossein Haji Ahmadzadeh" userId="c64559422f347857" providerId="LiveId" clId="{9C5954D6-2AC7-45DF-8D2C-83C24CA048E2}" dt="2023-11-10T12:19:08.013" v="2100" actId="14100"/>
          <ac:picMkLst>
            <pc:docMk/>
            <pc:sldMk cId="362793267" sldId="295"/>
            <ac:picMk id="15" creationId="{7A408CC0-6461-AFC5-28C5-0E9A057E41EF}"/>
          </ac:picMkLst>
        </pc:picChg>
        <pc:picChg chg="add mod">
          <ac:chgData name="Amirhossein Haji Ahmadzadeh" userId="c64559422f347857" providerId="LiveId" clId="{9C5954D6-2AC7-45DF-8D2C-83C24CA048E2}" dt="2023-11-10T12:19:48.654" v="2114" actId="14100"/>
          <ac:picMkLst>
            <pc:docMk/>
            <pc:sldMk cId="362793267" sldId="295"/>
            <ac:picMk id="17" creationId="{CAED4F7C-4DF0-64CD-A7C6-08B37CF03567}"/>
          </ac:picMkLst>
        </pc:picChg>
        <pc:picChg chg="add del mod">
          <ac:chgData name="Amirhossein Haji Ahmadzadeh" userId="c64559422f347857" providerId="LiveId" clId="{9C5954D6-2AC7-45DF-8D2C-83C24CA048E2}" dt="2023-11-08T19:36:08.669" v="27" actId="478"/>
          <ac:picMkLst>
            <pc:docMk/>
            <pc:sldMk cId="362793267" sldId="295"/>
            <ac:picMk id="28" creationId="{6579BFC8-06B2-4EA4-7E08-E339652EA49E}"/>
          </ac:picMkLst>
        </pc:picChg>
        <pc:picChg chg="add del mod">
          <ac:chgData name="Amirhossein Haji Ahmadzadeh" userId="c64559422f347857" providerId="LiveId" clId="{9C5954D6-2AC7-45DF-8D2C-83C24CA048E2}" dt="2023-11-10T12:16:24.466" v="2066" actId="478"/>
          <ac:picMkLst>
            <pc:docMk/>
            <pc:sldMk cId="362793267" sldId="295"/>
            <ac:picMk id="32" creationId="{8A48BCF4-73B0-2823-5798-463AD8121B20}"/>
          </ac:picMkLst>
        </pc:picChg>
        <pc:picChg chg="del">
          <ac:chgData name="Amirhossein Haji Ahmadzadeh" userId="c64559422f347857" providerId="LiveId" clId="{9C5954D6-2AC7-45DF-8D2C-83C24CA048E2}" dt="2023-11-08T19:35:09.636" v="9" actId="478"/>
          <ac:picMkLst>
            <pc:docMk/>
            <pc:sldMk cId="362793267" sldId="295"/>
            <ac:picMk id="43" creationId="{76CE5C81-A86F-4C82-AE52-FE744077859B}"/>
          </ac:picMkLst>
        </pc:picChg>
        <pc:picChg chg="del">
          <ac:chgData name="Amirhossein Haji Ahmadzadeh" userId="c64559422f347857" providerId="LiveId" clId="{9C5954D6-2AC7-45DF-8D2C-83C24CA048E2}" dt="2023-11-08T19:35:09.636" v="9" actId="478"/>
          <ac:picMkLst>
            <pc:docMk/>
            <pc:sldMk cId="362793267" sldId="295"/>
            <ac:picMk id="55" creationId="{236942CE-38CE-4E5D-9773-5224E03D4C0A}"/>
          </ac:picMkLst>
        </pc:picChg>
        <pc:picChg chg="del">
          <ac:chgData name="Amirhossein Haji Ahmadzadeh" userId="c64559422f347857" providerId="LiveId" clId="{9C5954D6-2AC7-45DF-8D2C-83C24CA048E2}" dt="2023-11-08T19:35:09.636" v="9" actId="478"/>
          <ac:picMkLst>
            <pc:docMk/>
            <pc:sldMk cId="362793267" sldId="295"/>
            <ac:picMk id="57" creationId="{353E75F9-0061-4D63-BFE6-6462C5C0E351}"/>
          </ac:picMkLst>
        </pc:picChg>
      </pc:sldChg>
      <pc:sldChg chg="delSp modSp add mod ord">
        <pc:chgData name="Amirhossein Haji Ahmadzadeh" userId="c64559422f347857" providerId="LiveId" clId="{9C5954D6-2AC7-45DF-8D2C-83C24CA048E2}" dt="2023-11-10T12:25:26.844" v="2166" actId="20577"/>
        <pc:sldMkLst>
          <pc:docMk/>
          <pc:sldMk cId="3293134015" sldId="296"/>
        </pc:sldMkLst>
        <pc:spChg chg="mod">
          <ac:chgData name="Amirhossein Haji Ahmadzadeh" userId="c64559422f347857" providerId="LiveId" clId="{9C5954D6-2AC7-45DF-8D2C-83C24CA048E2}" dt="2023-11-10T10:32:19.956" v="548"/>
          <ac:spMkLst>
            <pc:docMk/>
            <pc:sldMk cId="3293134015" sldId="296"/>
            <ac:spMk id="2" creationId="{8A4E0A63-A388-49B1-A04E-27CE9BD622EF}"/>
          </ac:spMkLst>
        </pc:spChg>
        <pc:spChg chg="mod">
          <ac:chgData name="Amirhossein Haji Ahmadzadeh" userId="c64559422f347857" providerId="LiveId" clId="{9C5954D6-2AC7-45DF-8D2C-83C24CA048E2}" dt="2023-11-10T11:32:24.253" v="750" actId="20577"/>
          <ac:spMkLst>
            <pc:docMk/>
            <pc:sldMk cId="3293134015" sldId="296"/>
            <ac:spMk id="3" creationId="{D026614D-21E6-483C-8FE2-C9CF4346C75C}"/>
          </ac:spMkLst>
        </pc:spChg>
        <pc:spChg chg="mod">
          <ac:chgData name="Amirhossein Haji Ahmadzadeh" userId="c64559422f347857" providerId="LiveId" clId="{9C5954D6-2AC7-45DF-8D2C-83C24CA048E2}" dt="2023-11-10T12:25:26.844" v="2166" actId="20577"/>
          <ac:spMkLst>
            <pc:docMk/>
            <pc:sldMk cId="3293134015" sldId="296"/>
            <ac:spMk id="4" creationId="{FA5B6D57-2EB5-41BE-ACA0-29F300D5F21B}"/>
          </ac:spMkLst>
        </pc:spChg>
        <pc:spChg chg="mod">
          <ac:chgData name="Amirhossein Haji Ahmadzadeh" userId="c64559422f347857" providerId="LiveId" clId="{9C5954D6-2AC7-45DF-8D2C-83C24CA048E2}" dt="2023-11-10T10:35:23.425" v="577" actId="1076"/>
          <ac:spMkLst>
            <pc:docMk/>
            <pc:sldMk cId="3293134015" sldId="296"/>
            <ac:spMk id="5" creationId="{771AD60F-B816-490D-81D4-73DD13910439}"/>
          </ac:spMkLst>
        </pc:spChg>
        <pc:spChg chg="mod">
          <ac:chgData name="Amirhossein Haji Ahmadzadeh" userId="c64559422f347857" providerId="LiveId" clId="{9C5954D6-2AC7-45DF-8D2C-83C24CA048E2}" dt="2023-11-10T11:32:06.413" v="741" actId="20577"/>
          <ac:spMkLst>
            <pc:docMk/>
            <pc:sldMk cId="3293134015" sldId="296"/>
            <ac:spMk id="6" creationId="{3EF7E5E6-2411-4199-BA08-EF574433C585}"/>
          </ac:spMkLst>
        </pc:spChg>
        <pc:spChg chg="mod">
          <ac:chgData name="Amirhossein Haji Ahmadzadeh" userId="c64559422f347857" providerId="LiveId" clId="{9C5954D6-2AC7-45DF-8D2C-83C24CA048E2}" dt="2023-11-10T11:39:07.600" v="1118" actId="20577"/>
          <ac:spMkLst>
            <pc:docMk/>
            <pc:sldMk cId="3293134015" sldId="296"/>
            <ac:spMk id="7" creationId="{E6614090-4A8B-46A2-BCB9-23379FE06BFA}"/>
          </ac:spMkLst>
        </pc:spChg>
        <pc:spChg chg="mod">
          <ac:chgData name="Amirhossein Haji Ahmadzadeh" userId="c64559422f347857" providerId="LiveId" clId="{9C5954D6-2AC7-45DF-8D2C-83C24CA048E2}" dt="2023-11-10T10:34:24.977" v="569" actId="1076"/>
          <ac:spMkLst>
            <pc:docMk/>
            <pc:sldMk cId="3293134015" sldId="296"/>
            <ac:spMk id="8" creationId="{CEC37629-42BA-462B-B066-292B3B37327E}"/>
          </ac:spMkLst>
        </pc:spChg>
        <pc:spChg chg="del">
          <ac:chgData name="Amirhossein Haji Ahmadzadeh" userId="c64559422f347857" providerId="LiveId" clId="{9C5954D6-2AC7-45DF-8D2C-83C24CA048E2}" dt="2023-11-10T10:35:32.249" v="578" actId="478"/>
          <ac:spMkLst>
            <pc:docMk/>
            <pc:sldMk cId="3293134015" sldId="296"/>
            <ac:spMk id="108" creationId="{148577B4-CE21-4375-A4AA-092E5994EC90}"/>
          </ac:spMkLst>
        </pc:spChg>
        <pc:spChg chg="del">
          <ac:chgData name="Amirhossein Haji Ahmadzadeh" userId="c64559422f347857" providerId="LiveId" clId="{9C5954D6-2AC7-45DF-8D2C-83C24CA048E2}" dt="2023-11-10T11:39:22.813" v="1119" actId="478"/>
          <ac:spMkLst>
            <pc:docMk/>
            <pc:sldMk cId="3293134015" sldId="296"/>
            <ac:spMk id="109" creationId="{A8872052-5F06-44A0-8D79-B5532E78F9D1}"/>
          </ac:spMkLst>
        </pc:spChg>
        <pc:picChg chg="mod">
          <ac:chgData name="Amirhossein Haji Ahmadzadeh" userId="c64559422f347857" providerId="LiveId" clId="{9C5954D6-2AC7-45DF-8D2C-83C24CA048E2}" dt="2023-11-10T11:31:34.243" v="738" actId="1076"/>
          <ac:picMkLst>
            <pc:docMk/>
            <pc:sldMk cId="3293134015" sldId="296"/>
            <ac:picMk id="43" creationId="{76CE5C81-A86F-4C82-AE52-FE744077859B}"/>
          </ac:picMkLst>
        </pc:picChg>
        <pc:picChg chg="mod">
          <ac:chgData name="Amirhossein Haji Ahmadzadeh" userId="c64559422f347857" providerId="LiveId" clId="{9C5954D6-2AC7-45DF-8D2C-83C24CA048E2}" dt="2023-11-10T11:31:43.609" v="740" actId="14100"/>
          <ac:picMkLst>
            <pc:docMk/>
            <pc:sldMk cId="3293134015" sldId="296"/>
            <ac:picMk id="55" creationId="{236942CE-38CE-4E5D-9773-5224E03D4C0A}"/>
          </ac:picMkLst>
        </pc:picChg>
        <pc:picChg chg="mod">
          <ac:chgData name="Amirhossein Haji Ahmadzadeh" userId="c64559422f347857" providerId="LiveId" clId="{9C5954D6-2AC7-45DF-8D2C-83C24CA048E2}" dt="2023-11-10T11:31:39.239" v="739" actId="1076"/>
          <ac:picMkLst>
            <pc:docMk/>
            <pc:sldMk cId="3293134015" sldId="296"/>
            <ac:picMk id="57" creationId="{353E75F9-0061-4D63-BFE6-6462C5C0E351}"/>
          </ac:picMkLst>
        </pc:picChg>
      </pc:sldChg>
      <pc:sldChg chg="modSp new del mod">
        <pc:chgData name="Amirhossein Haji Ahmadzadeh" userId="c64559422f347857" providerId="LiveId" clId="{9C5954D6-2AC7-45DF-8D2C-83C24CA048E2}" dt="2023-11-10T15:25:24.841" v="3254" actId="47"/>
        <pc:sldMkLst>
          <pc:docMk/>
          <pc:sldMk cId="1661283662" sldId="297"/>
        </pc:sldMkLst>
        <pc:spChg chg="mod">
          <ac:chgData name="Amirhossein Haji Ahmadzadeh" userId="c64559422f347857" providerId="LiveId" clId="{9C5954D6-2AC7-45DF-8D2C-83C24CA048E2}" dt="2023-11-10T12:14:06.929" v="1941" actId="20577"/>
          <ac:spMkLst>
            <pc:docMk/>
            <pc:sldMk cId="1661283662" sldId="297"/>
            <ac:spMk id="2" creationId="{E7D69166-878B-F722-7597-2CD683BD980D}"/>
          </ac:spMkLst>
        </pc:spChg>
        <pc:spChg chg="mod">
          <ac:chgData name="Amirhossein Haji Ahmadzadeh" userId="c64559422f347857" providerId="LiveId" clId="{9C5954D6-2AC7-45DF-8D2C-83C24CA048E2}" dt="2023-11-10T12:14:13.202" v="1943" actId="1076"/>
          <ac:spMkLst>
            <pc:docMk/>
            <pc:sldMk cId="1661283662" sldId="297"/>
            <ac:spMk id="3" creationId="{A3E48169-3B81-BCEC-5332-B62FF11C76B6}"/>
          </ac:spMkLst>
        </pc:spChg>
        <pc:spChg chg="mod">
          <ac:chgData name="Amirhossein Haji Ahmadzadeh" userId="c64559422f347857" providerId="LiveId" clId="{9C5954D6-2AC7-45DF-8D2C-83C24CA048E2}" dt="2023-11-10T12:34:14.785" v="2210" actId="313"/>
          <ac:spMkLst>
            <pc:docMk/>
            <pc:sldMk cId="1661283662" sldId="297"/>
            <ac:spMk id="6" creationId="{C6C668AA-CD9B-0D2D-79D8-440905518538}"/>
          </ac:spMkLst>
        </pc:spChg>
        <pc:spChg chg="mod">
          <ac:chgData name="Amirhossein Haji Ahmadzadeh" userId="c64559422f347857" providerId="LiveId" clId="{9C5954D6-2AC7-45DF-8D2C-83C24CA048E2}" dt="2023-11-10T12:14:54.026" v="1948" actId="20577"/>
          <ac:spMkLst>
            <pc:docMk/>
            <pc:sldMk cId="1661283662" sldId="297"/>
            <ac:spMk id="7" creationId="{4172BA91-3E7C-324E-042E-F4169474BD6C}"/>
          </ac:spMkLst>
        </pc:spChg>
        <pc:spChg chg="mod">
          <ac:chgData name="Amirhossein Haji Ahmadzadeh" userId="c64559422f347857" providerId="LiveId" clId="{9C5954D6-2AC7-45DF-8D2C-83C24CA048E2}" dt="2023-11-10T12:15:07.973" v="1979" actId="20577"/>
          <ac:spMkLst>
            <pc:docMk/>
            <pc:sldMk cId="1661283662" sldId="297"/>
            <ac:spMk id="8" creationId="{E17D6A1B-7A9C-8B96-197C-F2645B16E39B}"/>
          </ac:spMkLst>
        </pc:spChg>
        <pc:spChg chg="mod">
          <ac:chgData name="Amirhossein Haji Ahmadzadeh" userId="c64559422f347857" providerId="LiveId" clId="{9C5954D6-2AC7-45DF-8D2C-83C24CA048E2}" dt="2023-11-10T12:15:20.822" v="1995"/>
          <ac:spMkLst>
            <pc:docMk/>
            <pc:sldMk cId="1661283662" sldId="297"/>
            <ac:spMk id="9" creationId="{258ACD1A-F6B3-9A6D-5AD3-9D52A05F4A47}"/>
          </ac:spMkLst>
        </pc:spChg>
        <pc:spChg chg="mod">
          <ac:chgData name="Amirhossein Haji Ahmadzadeh" userId="c64559422f347857" providerId="LiveId" clId="{9C5954D6-2AC7-45DF-8D2C-83C24CA048E2}" dt="2023-11-10T12:15:12.489" v="1994" actId="20577"/>
          <ac:spMkLst>
            <pc:docMk/>
            <pc:sldMk cId="1661283662" sldId="297"/>
            <ac:spMk id="10" creationId="{2558AC9B-8F8D-CF6E-FE2B-8AB83FFD7602}"/>
          </ac:spMkLst>
        </pc:spChg>
        <pc:spChg chg="mod">
          <ac:chgData name="Amirhossein Haji Ahmadzadeh" userId="c64559422f347857" providerId="LiveId" clId="{9C5954D6-2AC7-45DF-8D2C-83C24CA048E2}" dt="2023-11-10T12:15:25.162" v="1996"/>
          <ac:spMkLst>
            <pc:docMk/>
            <pc:sldMk cId="1661283662" sldId="297"/>
            <ac:spMk id="11" creationId="{D08AEE39-E18D-754D-FDFA-33AE5920169A}"/>
          </ac:spMkLst>
        </pc:spChg>
      </pc:sldChg>
      <pc:sldChg chg="new del">
        <pc:chgData name="Amirhossein Haji Ahmadzadeh" userId="c64559422f347857" providerId="LiveId" clId="{9C5954D6-2AC7-45DF-8D2C-83C24CA048E2}" dt="2023-11-10T12:21:39.721" v="2120" actId="47"/>
        <pc:sldMkLst>
          <pc:docMk/>
          <pc:sldMk cId="31441651" sldId="298"/>
        </pc:sldMkLst>
      </pc:sldChg>
      <pc:sldChg chg="delSp new del mod">
        <pc:chgData name="Amirhossein Haji Ahmadzadeh" userId="c64559422f347857" providerId="LiveId" clId="{9C5954D6-2AC7-45DF-8D2C-83C24CA048E2}" dt="2023-11-10T12:17:15.886" v="2069" actId="2696"/>
        <pc:sldMkLst>
          <pc:docMk/>
          <pc:sldMk cId="1181986355" sldId="298"/>
        </pc:sldMkLst>
        <pc:spChg chg="del">
          <ac:chgData name="Amirhossein Haji Ahmadzadeh" userId="c64559422f347857" providerId="LiveId" clId="{9C5954D6-2AC7-45DF-8D2C-83C24CA048E2}" dt="2023-11-10T12:17:09.946" v="2068" actId="478"/>
          <ac:spMkLst>
            <pc:docMk/>
            <pc:sldMk cId="1181986355" sldId="298"/>
            <ac:spMk id="3" creationId="{483E8741-34E6-A81F-9B04-2F9BED086BAF}"/>
          </ac:spMkLst>
        </pc:spChg>
      </pc:sldChg>
      <pc:sldChg chg="new del">
        <pc:chgData name="Amirhossein Haji Ahmadzadeh" userId="c64559422f347857" providerId="LiveId" clId="{9C5954D6-2AC7-45DF-8D2C-83C24CA048E2}" dt="2023-11-10T12:20:51.701" v="2116" actId="47"/>
        <pc:sldMkLst>
          <pc:docMk/>
          <pc:sldMk cId="2002008111" sldId="298"/>
        </pc:sldMkLst>
      </pc:sldChg>
      <pc:sldChg chg="delSp modSp add mod">
        <pc:chgData name="Amirhossein Haji Ahmadzadeh" userId="c64559422f347857" providerId="LiveId" clId="{9C5954D6-2AC7-45DF-8D2C-83C24CA048E2}" dt="2023-11-10T12:27:04.996" v="2174" actId="1440"/>
        <pc:sldMkLst>
          <pc:docMk/>
          <pc:sldMk cId="3101620133" sldId="298"/>
        </pc:sldMkLst>
        <pc:spChg chg="mod">
          <ac:chgData name="Amirhossein Haji Ahmadzadeh" userId="c64559422f347857" providerId="LiveId" clId="{9C5954D6-2AC7-45DF-8D2C-83C24CA048E2}" dt="2023-11-10T12:22:09.673" v="2139" actId="5793"/>
          <ac:spMkLst>
            <pc:docMk/>
            <pc:sldMk cId="3101620133" sldId="298"/>
            <ac:spMk id="33" creationId="{517BAA1F-E64A-F143-B5FA-9F52C3728A82}"/>
          </ac:spMkLst>
        </pc:spChg>
        <pc:picChg chg="mod">
          <ac:chgData name="Amirhossein Haji Ahmadzadeh" userId="c64559422f347857" providerId="LiveId" clId="{9C5954D6-2AC7-45DF-8D2C-83C24CA048E2}" dt="2023-11-10T12:27:04.996" v="2174" actId="1440"/>
          <ac:picMkLst>
            <pc:docMk/>
            <pc:sldMk cId="3101620133" sldId="298"/>
            <ac:picMk id="11" creationId="{3144641F-8209-1FB0-13A2-AED4FC2530B3}"/>
          </ac:picMkLst>
        </pc:picChg>
        <pc:picChg chg="del">
          <ac:chgData name="Amirhossein Haji Ahmadzadeh" userId="c64559422f347857" providerId="LiveId" clId="{9C5954D6-2AC7-45DF-8D2C-83C24CA048E2}" dt="2023-11-10T12:22:16.084" v="2142" actId="478"/>
          <ac:picMkLst>
            <pc:docMk/>
            <pc:sldMk cId="3101620133" sldId="298"/>
            <ac:picMk id="13" creationId="{B791FC73-B44A-66E8-953E-A89138ECEAF1}"/>
          </ac:picMkLst>
        </pc:picChg>
        <pc:picChg chg="del">
          <ac:chgData name="Amirhossein Haji Ahmadzadeh" userId="c64559422f347857" providerId="LiveId" clId="{9C5954D6-2AC7-45DF-8D2C-83C24CA048E2}" dt="2023-11-10T12:22:12.915" v="2140" actId="478"/>
          <ac:picMkLst>
            <pc:docMk/>
            <pc:sldMk cId="3101620133" sldId="298"/>
            <ac:picMk id="15" creationId="{7A408CC0-6461-AFC5-28C5-0E9A057E41EF}"/>
          </ac:picMkLst>
        </pc:picChg>
        <pc:picChg chg="del">
          <ac:chgData name="Amirhossein Haji Ahmadzadeh" userId="c64559422f347857" providerId="LiveId" clId="{9C5954D6-2AC7-45DF-8D2C-83C24CA048E2}" dt="2023-11-10T12:22:14.645" v="2141" actId="478"/>
          <ac:picMkLst>
            <pc:docMk/>
            <pc:sldMk cId="3101620133" sldId="298"/>
            <ac:picMk id="17" creationId="{CAED4F7C-4DF0-64CD-A7C6-08B37CF03567}"/>
          </ac:picMkLst>
        </pc:picChg>
      </pc:sldChg>
      <pc:sldChg chg="new del">
        <pc:chgData name="Amirhossein Haji Ahmadzadeh" userId="c64559422f347857" providerId="LiveId" clId="{9C5954D6-2AC7-45DF-8D2C-83C24CA048E2}" dt="2023-11-10T12:21:09.394" v="2118" actId="47"/>
        <pc:sldMkLst>
          <pc:docMk/>
          <pc:sldMk cId="4104235800" sldId="298"/>
        </pc:sldMkLst>
      </pc:sldChg>
      <pc:sldChg chg="addSp delSp modSp add mod">
        <pc:chgData name="Amirhossein Haji Ahmadzadeh" userId="c64559422f347857" providerId="LiveId" clId="{9C5954D6-2AC7-45DF-8D2C-83C24CA048E2}" dt="2023-11-10T12:26:54.152" v="2173" actId="1440"/>
        <pc:sldMkLst>
          <pc:docMk/>
          <pc:sldMk cId="168749655" sldId="299"/>
        </pc:sldMkLst>
        <pc:picChg chg="add mod">
          <ac:chgData name="Amirhossein Haji Ahmadzadeh" userId="c64559422f347857" providerId="LiveId" clId="{9C5954D6-2AC7-45DF-8D2C-83C24CA048E2}" dt="2023-11-10T12:26:54.152" v="2173" actId="1440"/>
          <ac:picMkLst>
            <pc:docMk/>
            <pc:sldMk cId="168749655" sldId="299"/>
            <ac:picMk id="2" creationId="{6DA2902B-4D2E-7785-15DA-1013885FE0E5}"/>
          </ac:picMkLst>
        </pc:picChg>
        <pc:picChg chg="del">
          <ac:chgData name="Amirhossein Haji Ahmadzadeh" userId="c64559422f347857" providerId="LiveId" clId="{9C5954D6-2AC7-45DF-8D2C-83C24CA048E2}" dt="2023-11-10T12:23:26.416" v="2150" actId="478"/>
          <ac:picMkLst>
            <pc:docMk/>
            <pc:sldMk cId="168749655" sldId="299"/>
            <ac:picMk id="11" creationId="{3144641F-8209-1FB0-13A2-AED4FC2530B3}"/>
          </ac:picMkLst>
        </pc:picChg>
      </pc:sldChg>
      <pc:sldChg chg="new del">
        <pc:chgData name="Amirhossein Haji Ahmadzadeh" userId="c64559422f347857" providerId="LiveId" clId="{9C5954D6-2AC7-45DF-8D2C-83C24CA048E2}" dt="2023-11-10T12:23:20.790" v="2148" actId="47"/>
        <pc:sldMkLst>
          <pc:docMk/>
          <pc:sldMk cId="243863203" sldId="299"/>
        </pc:sldMkLst>
      </pc:sldChg>
      <pc:sldChg chg="addSp delSp modSp add mod">
        <pc:chgData name="Amirhossein Haji Ahmadzadeh" userId="c64559422f347857" providerId="LiveId" clId="{9C5954D6-2AC7-45DF-8D2C-83C24CA048E2}" dt="2023-11-10T12:27:31.282" v="2175" actId="1440"/>
        <pc:sldMkLst>
          <pc:docMk/>
          <pc:sldMk cId="3326326704" sldId="300"/>
        </pc:sldMkLst>
        <pc:picChg chg="del">
          <ac:chgData name="Amirhossein Haji Ahmadzadeh" userId="c64559422f347857" providerId="LiveId" clId="{9C5954D6-2AC7-45DF-8D2C-83C24CA048E2}" dt="2023-11-10T12:25:59.445" v="2168" actId="478"/>
          <ac:picMkLst>
            <pc:docMk/>
            <pc:sldMk cId="3326326704" sldId="300"/>
            <ac:picMk id="2" creationId="{6DA2902B-4D2E-7785-15DA-1013885FE0E5}"/>
          </ac:picMkLst>
        </pc:picChg>
        <pc:picChg chg="add mod">
          <ac:chgData name="Amirhossein Haji Ahmadzadeh" userId="c64559422f347857" providerId="LiveId" clId="{9C5954D6-2AC7-45DF-8D2C-83C24CA048E2}" dt="2023-11-10T12:27:31.282" v="2175" actId="1440"/>
          <ac:picMkLst>
            <pc:docMk/>
            <pc:sldMk cId="3326326704" sldId="300"/>
            <ac:picMk id="4" creationId="{E9B98948-5B2F-61FC-4C0A-7909BE084477}"/>
          </ac:picMkLst>
        </pc:picChg>
      </pc:sldChg>
      <pc:sldChg chg="addSp delSp modSp add mod">
        <pc:chgData name="Amirhossein Haji Ahmadzadeh" userId="c64559422f347857" providerId="LiveId" clId="{9C5954D6-2AC7-45DF-8D2C-83C24CA048E2}" dt="2023-11-10T12:28:15.868" v="2184" actId="1076"/>
        <pc:sldMkLst>
          <pc:docMk/>
          <pc:sldMk cId="744861132" sldId="301"/>
        </pc:sldMkLst>
        <pc:picChg chg="add mod">
          <ac:chgData name="Amirhossein Haji Ahmadzadeh" userId="c64559422f347857" providerId="LiveId" clId="{9C5954D6-2AC7-45DF-8D2C-83C24CA048E2}" dt="2023-11-10T12:28:15.868" v="2184" actId="1076"/>
          <ac:picMkLst>
            <pc:docMk/>
            <pc:sldMk cId="744861132" sldId="301"/>
            <ac:picMk id="3" creationId="{1ED4585D-40D5-6F7C-7B88-2F6D57CFB26B}"/>
          </ac:picMkLst>
        </pc:picChg>
        <pc:picChg chg="del">
          <ac:chgData name="Amirhossein Haji Ahmadzadeh" userId="c64559422f347857" providerId="LiveId" clId="{9C5954D6-2AC7-45DF-8D2C-83C24CA048E2}" dt="2023-11-10T12:27:57.071" v="2179" actId="478"/>
          <ac:picMkLst>
            <pc:docMk/>
            <pc:sldMk cId="744861132" sldId="301"/>
            <ac:picMk id="4" creationId="{E9B98948-5B2F-61FC-4C0A-7909BE084477}"/>
          </ac:picMkLst>
        </pc:picChg>
      </pc:sldChg>
      <pc:sldChg chg="add del">
        <pc:chgData name="Amirhossein Haji Ahmadzadeh" userId="c64559422f347857" providerId="LiveId" clId="{9C5954D6-2AC7-45DF-8D2C-83C24CA048E2}" dt="2023-11-10T12:27:51.204" v="2177" actId="47"/>
        <pc:sldMkLst>
          <pc:docMk/>
          <pc:sldMk cId="1030290106" sldId="301"/>
        </pc:sldMkLst>
      </pc:sldChg>
      <pc:sldChg chg="addSp delSp modSp add mod ord">
        <pc:chgData name="Amirhossein Haji Ahmadzadeh" userId="c64559422f347857" providerId="LiveId" clId="{9C5954D6-2AC7-45DF-8D2C-83C24CA048E2}" dt="2023-11-10T15:43:00.228" v="3283" actId="478"/>
        <pc:sldMkLst>
          <pc:docMk/>
          <pc:sldMk cId="902466901" sldId="302"/>
        </pc:sldMkLst>
        <pc:spChg chg="mod">
          <ac:chgData name="Amirhossein Haji Ahmadzadeh" userId="c64559422f347857" providerId="LiveId" clId="{9C5954D6-2AC7-45DF-8D2C-83C24CA048E2}" dt="2023-11-10T12:32:14.525" v="2197" actId="20577"/>
          <ac:spMkLst>
            <pc:docMk/>
            <pc:sldMk cId="902466901" sldId="302"/>
            <ac:spMk id="33" creationId="{517BAA1F-E64A-F143-B5FA-9F52C3728A82}"/>
          </ac:spMkLst>
        </pc:spChg>
        <pc:picChg chg="add mod">
          <ac:chgData name="Amirhossein Haji Ahmadzadeh" userId="c64559422f347857" providerId="LiveId" clId="{9C5954D6-2AC7-45DF-8D2C-83C24CA048E2}" dt="2023-11-10T15:42:26.706" v="3275" actId="1076"/>
          <ac:picMkLst>
            <pc:docMk/>
            <pc:sldMk cId="902466901" sldId="302"/>
            <ac:picMk id="3" creationId="{0776DF06-AC42-72CA-3725-9C7A0E0569BD}"/>
          </ac:picMkLst>
        </pc:picChg>
        <pc:picChg chg="add del mod">
          <ac:chgData name="Amirhossein Haji Ahmadzadeh" userId="c64559422f347857" providerId="LiveId" clId="{9C5954D6-2AC7-45DF-8D2C-83C24CA048E2}" dt="2023-11-10T15:43:00.228" v="3283" actId="478"/>
          <ac:picMkLst>
            <pc:docMk/>
            <pc:sldMk cId="902466901" sldId="302"/>
            <ac:picMk id="5" creationId="{54540B45-513C-172E-1D88-54756E7597DD}"/>
          </ac:picMkLst>
        </pc:picChg>
        <pc:picChg chg="del">
          <ac:chgData name="Amirhossein Haji Ahmadzadeh" userId="c64559422f347857" providerId="LiveId" clId="{9C5954D6-2AC7-45DF-8D2C-83C24CA048E2}" dt="2023-11-10T12:32:19.498" v="2198" actId="478"/>
          <ac:picMkLst>
            <pc:docMk/>
            <pc:sldMk cId="902466901" sldId="302"/>
            <ac:picMk id="11" creationId="{3144641F-8209-1FB0-13A2-AED4FC2530B3}"/>
          </ac:picMkLst>
        </pc:picChg>
        <pc:picChg chg="del">
          <ac:chgData name="Amirhossein Haji Ahmadzadeh" userId="c64559422f347857" providerId="LiveId" clId="{9C5954D6-2AC7-45DF-8D2C-83C24CA048E2}" dt="2023-11-10T12:32:22.622" v="2200" actId="478"/>
          <ac:picMkLst>
            <pc:docMk/>
            <pc:sldMk cId="902466901" sldId="302"/>
            <ac:picMk id="13" creationId="{B791FC73-B44A-66E8-953E-A89138ECEAF1}"/>
          </ac:picMkLst>
        </pc:picChg>
        <pc:picChg chg="del">
          <ac:chgData name="Amirhossein Haji Ahmadzadeh" userId="c64559422f347857" providerId="LiveId" clId="{9C5954D6-2AC7-45DF-8D2C-83C24CA048E2}" dt="2023-11-10T12:32:20.854" v="2199" actId="478"/>
          <ac:picMkLst>
            <pc:docMk/>
            <pc:sldMk cId="902466901" sldId="302"/>
            <ac:picMk id="15" creationId="{7A408CC0-6461-AFC5-28C5-0E9A057E41EF}"/>
          </ac:picMkLst>
        </pc:picChg>
        <pc:picChg chg="del">
          <ac:chgData name="Amirhossein Haji Ahmadzadeh" userId="c64559422f347857" providerId="LiveId" clId="{9C5954D6-2AC7-45DF-8D2C-83C24CA048E2}" dt="2023-11-10T12:32:24.734" v="2201" actId="478"/>
          <ac:picMkLst>
            <pc:docMk/>
            <pc:sldMk cId="902466901" sldId="302"/>
            <ac:picMk id="17" creationId="{CAED4F7C-4DF0-64CD-A7C6-08B37CF03567}"/>
          </ac:picMkLst>
        </pc:picChg>
      </pc:sldChg>
      <pc:sldChg chg="addSp delSp modSp add mod ord">
        <pc:chgData name="Amirhossein Haji Ahmadzadeh" userId="c64559422f347857" providerId="LiveId" clId="{9C5954D6-2AC7-45DF-8D2C-83C24CA048E2}" dt="2023-11-10T16:02:32.518" v="3702" actId="20577"/>
        <pc:sldMkLst>
          <pc:docMk/>
          <pc:sldMk cId="3734231968" sldId="303"/>
        </pc:sldMkLst>
        <pc:spChg chg="mod">
          <ac:chgData name="Amirhossein Haji Ahmadzadeh" userId="c64559422f347857" providerId="LiveId" clId="{9C5954D6-2AC7-45DF-8D2C-83C24CA048E2}" dt="2023-11-10T15:28:32.100" v="3265" actId="20577"/>
          <ac:spMkLst>
            <pc:docMk/>
            <pc:sldMk cId="3734231968" sldId="303"/>
            <ac:spMk id="2" creationId="{E7D69166-878B-F722-7597-2CD683BD980D}"/>
          </ac:spMkLst>
        </pc:spChg>
        <pc:spChg chg="mod">
          <ac:chgData name="Amirhossein Haji Ahmadzadeh" userId="c64559422f347857" providerId="LiveId" clId="{9C5954D6-2AC7-45DF-8D2C-83C24CA048E2}" dt="2023-11-10T16:02:29.325" v="3699" actId="20577"/>
          <ac:spMkLst>
            <pc:docMk/>
            <pc:sldMk cId="3734231968" sldId="303"/>
            <ac:spMk id="6" creationId="{C6C668AA-CD9B-0D2D-79D8-440905518538}"/>
          </ac:spMkLst>
        </pc:spChg>
        <pc:spChg chg="mod">
          <ac:chgData name="Amirhossein Haji Ahmadzadeh" userId="c64559422f347857" providerId="LiveId" clId="{9C5954D6-2AC7-45DF-8D2C-83C24CA048E2}" dt="2023-11-10T16:02:32.518" v="3702" actId="20577"/>
          <ac:spMkLst>
            <pc:docMk/>
            <pc:sldMk cId="3734231968" sldId="303"/>
            <ac:spMk id="7" creationId="{4172BA91-3E7C-324E-042E-F4169474BD6C}"/>
          </ac:spMkLst>
        </pc:spChg>
        <pc:spChg chg="mod">
          <ac:chgData name="Amirhossein Haji Ahmadzadeh" userId="c64559422f347857" providerId="LiveId" clId="{9C5954D6-2AC7-45DF-8D2C-83C24CA048E2}" dt="2023-11-10T15:24:22.054" v="3250" actId="1076"/>
          <ac:spMkLst>
            <pc:docMk/>
            <pc:sldMk cId="3734231968" sldId="303"/>
            <ac:spMk id="8" creationId="{E17D6A1B-7A9C-8B96-197C-F2645B16E39B}"/>
          </ac:spMkLst>
        </pc:spChg>
        <pc:spChg chg="mod">
          <ac:chgData name="Amirhossein Haji Ahmadzadeh" userId="c64559422f347857" providerId="LiveId" clId="{9C5954D6-2AC7-45DF-8D2C-83C24CA048E2}" dt="2023-11-10T15:20:33.906" v="3125" actId="20577"/>
          <ac:spMkLst>
            <pc:docMk/>
            <pc:sldMk cId="3734231968" sldId="303"/>
            <ac:spMk id="9" creationId="{258ACD1A-F6B3-9A6D-5AD3-9D52A05F4A47}"/>
          </ac:spMkLst>
        </pc:spChg>
        <pc:spChg chg="mod">
          <ac:chgData name="Amirhossein Haji Ahmadzadeh" userId="c64559422f347857" providerId="LiveId" clId="{9C5954D6-2AC7-45DF-8D2C-83C24CA048E2}" dt="2023-11-10T15:23:44.534" v="3246" actId="14100"/>
          <ac:spMkLst>
            <pc:docMk/>
            <pc:sldMk cId="3734231968" sldId="303"/>
            <ac:spMk id="10" creationId="{2558AC9B-8F8D-CF6E-FE2B-8AB83FFD7602}"/>
          </ac:spMkLst>
        </pc:spChg>
        <pc:spChg chg="del">
          <ac:chgData name="Amirhossein Haji Ahmadzadeh" userId="c64559422f347857" providerId="LiveId" clId="{9C5954D6-2AC7-45DF-8D2C-83C24CA048E2}" dt="2023-11-10T15:20:53.462" v="3129" actId="478"/>
          <ac:spMkLst>
            <pc:docMk/>
            <pc:sldMk cId="3734231968" sldId="303"/>
            <ac:spMk id="11" creationId="{D08AEE39-E18D-754D-FDFA-33AE5920169A}"/>
          </ac:spMkLst>
        </pc:spChg>
        <pc:spChg chg="del">
          <ac:chgData name="Amirhossein Haji Ahmadzadeh" userId="c64559422f347857" providerId="LiveId" clId="{9C5954D6-2AC7-45DF-8D2C-83C24CA048E2}" dt="2023-11-10T15:23:26.915" v="3232" actId="478"/>
          <ac:spMkLst>
            <pc:docMk/>
            <pc:sldMk cId="3734231968" sldId="303"/>
            <ac:spMk id="12" creationId="{5AE9AEE6-DC7B-F4FB-2B16-6DBA904785D7}"/>
          </ac:spMkLst>
        </pc:spChg>
        <pc:spChg chg="del">
          <ac:chgData name="Amirhossein Haji Ahmadzadeh" userId="c64559422f347857" providerId="LiveId" clId="{9C5954D6-2AC7-45DF-8D2C-83C24CA048E2}" dt="2023-11-10T15:23:30.206" v="3233" actId="478"/>
          <ac:spMkLst>
            <pc:docMk/>
            <pc:sldMk cId="3734231968" sldId="303"/>
            <ac:spMk id="13" creationId="{78B871DF-C9F5-5279-6720-4EBEEE9090C2}"/>
          </ac:spMkLst>
        </pc:spChg>
        <pc:spChg chg="add del mod">
          <ac:chgData name="Amirhossein Haji Ahmadzadeh" userId="c64559422f347857" providerId="LiveId" clId="{9C5954D6-2AC7-45DF-8D2C-83C24CA048E2}" dt="2023-11-10T15:21:21.385" v="3133" actId="478"/>
          <ac:spMkLst>
            <pc:docMk/>
            <pc:sldMk cId="3734231968" sldId="303"/>
            <ac:spMk id="15" creationId="{CB744455-ACD1-7648-5F7B-4556786876EC}"/>
          </ac:spMkLst>
        </pc:spChg>
        <pc:spChg chg="add mod">
          <ac:chgData name="Amirhossein Haji Ahmadzadeh" userId="c64559422f347857" providerId="LiveId" clId="{9C5954D6-2AC7-45DF-8D2C-83C24CA048E2}" dt="2023-11-10T15:23:16.764" v="3231" actId="14100"/>
          <ac:spMkLst>
            <pc:docMk/>
            <pc:sldMk cId="3734231968" sldId="303"/>
            <ac:spMk id="17" creationId="{4D48EDC6-5AB5-609A-74C4-CF608D301EF6}"/>
          </ac:spMkLst>
        </pc:spChg>
      </pc:sldChg>
      <pc:sldChg chg="addSp delSp modSp add mod">
        <pc:chgData name="Amirhossein Haji Ahmadzadeh" userId="c64559422f347857" providerId="LiveId" clId="{9C5954D6-2AC7-45DF-8D2C-83C24CA048E2}" dt="2023-11-10T12:37:06.315" v="2237" actId="14100"/>
        <pc:sldMkLst>
          <pc:docMk/>
          <pc:sldMk cId="2534092143" sldId="304"/>
        </pc:sldMkLst>
        <pc:spChg chg="mod">
          <ac:chgData name="Amirhossein Haji Ahmadzadeh" userId="c64559422f347857" providerId="LiveId" clId="{9C5954D6-2AC7-45DF-8D2C-83C24CA048E2}" dt="2023-11-10T12:36:18.614" v="2227" actId="20577"/>
          <ac:spMkLst>
            <pc:docMk/>
            <pc:sldMk cId="2534092143" sldId="304"/>
            <ac:spMk id="33" creationId="{517BAA1F-E64A-F143-B5FA-9F52C3728A82}"/>
          </ac:spMkLst>
        </pc:spChg>
        <pc:picChg chg="del">
          <ac:chgData name="Amirhossein Haji Ahmadzadeh" userId="c64559422f347857" providerId="LiveId" clId="{9C5954D6-2AC7-45DF-8D2C-83C24CA048E2}" dt="2023-11-10T12:36:25.454" v="2228" actId="478"/>
          <ac:picMkLst>
            <pc:docMk/>
            <pc:sldMk cId="2534092143" sldId="304"/>
            <ac:picMk id="3" creationId="{0776DF06-AC42-72CA-3725-9C7A0E0569BD}"/>
          </ac:picMkLst>
        </pc:picChg>
        <pc:picChg chg="add mod">
          <ac:chgData name="Amirhossein Haji Ahmadzadeh" userId="c64559422f347857" providerId="LiveId" clId="{9C5954D6-2AC7-45DF-8D2C-83C24CA048E2}" dt="2023-11-10T12:37:06.315" v="2237" actId="14100"/>
          <ac:picMkLst>
            <pc:docMk/>
            <pc:sldMk cId="2534092143" sldId="304"/>
            <ac:picMk id="4" creationId="{34F293FD-1FE7-57A6-8B7F-DB5455DDD382}"/>
          </ac:picMkLst>
        </pc:picChg>
      </pc:sldChg>
      <pc:sldChg chg="addSp delSp modSp add mod">
        <pc:chgData name="Amirhossein Haji Ahmadzadeh" userId="c64559422f347857" providerId="LiveId" clId="{9C5954D6-2AC7-45DF-8D2C-83C24CA048E2}" dt="2023-11-10T12:38:16.866" v="2250" actId="1076"/>
        <pc:sldMkLst>
          <pc:docMk/>
          <pc:sldMk cId="801676952" sldId="305"/>
        </pc:sldMkLst>
        <pc:picChg chg="add mod">
          <ac:chgData name="Amirhossein Haji Ahmadzadeh" userId="c64559422f347857" providerId="LiveId" clId="{9C5954D6-2AC7-45DF-8D2C-83C24CA048E2}" dt="2023-11-10T12:38:16.866" v="2250" actId="1076"/>
          <ac:picMkLst>
            <pc:docMk/>
            <pc:sldMk cId="801676952" sldId="305"/>
            <ac:picMk id="3" creationId="{02F6537B-CD27-7D9D-B953-6EA222E90337}"/>
          </ac:picMkLst>
        </pc:picChg>
        <pc:picChg chg="del">
          <ac:chgData name="Amirhossein Haji Ahmadzadeh" userId="c64559422f347857" providerId="LiveId" clId="{9C5954D6-2AC7-45DF-8D2C-83C24CA048E2}" dt="2023-11-10T12:37:34.392" v="2241" actId="478"/>
          <ac:picMkLst>
            <pc:docMk/>
            <pc:sldMk cId="801676952" sldId="305"/>
            <ac:picMk id="4" creationId="{34F293FD-1FE7-57A6-8B7F-DB5455DDD382}"/>
          </ac:picMkLst>
        </pc:picChg>
      </pc:sldChg>
      <pc:sldChg chg="delSp add del mod ord">
        <pc:chgData name="Amirhossein Haji Ahmadzadeh" userId="c64559422f347857" providerId="LiveId" clId="{9C5954D6-2AC7-45DF-8D2C-83C24CA048E2}" dt="2023-11-10T15:25:36.496" v="3255" actId="47"/>
        <pc:sldMkLst>
          <pc:docMk/>
          <pc:sldMk cId="974410315" sldId="306"/>
        </pc:sldMkLst>
        <pc:picChg chg="del">
          <ac:chgData name="Amirhossein Haji Ahmadzadeh" userId="c64559422f347857" providerId="LiveId" clId="{9C5954D6-2AC7-45DF-8D2C-83C24CA048E2}" dt="2023-11-10T13:08:49.146" v="2256" actId="478"/>
          <ac:picMkLst>
            <pc:docMk/>
            <pc:sldMk cId="974410315" sldId="306"/>
            <ac:picMk id="3" creationId="{0776DF06-AC42-72CA-3725-9C7A0E0569BD}"/>
          </ac:picMkLst>
        </pc:picChg>
      </pc:sldChg>
      <pc:sldChg chg="add del">
        <pc:chgData name="Amirhossein Haji Ahmadzadeh" userId="c64559422f347857" providerId="LiveId" clId="{9C5954D6-2AC7-45DF-8D2C-83C24CA048E2}" dt="2023-11-10T13:08:16.446" v="2252" actId="47"/>
        <pc:sldMkLst>
          <pc:docMk/>
          <pc:sldMk cId="1433785119" sldId="306"/>
        </pc:sldMkLst>
      </pc:sldChg>
      <pc:sldChg chg="addSp delSp modSp add mod ord">
        <pc:chgData name="Amirhossein Haji Ahmadzadeh" userId="c64559422f347857" providerId="LiveId" clId="{9C5954D6-2AC7-45DF-8D2C-83C24CA048E2}" dt="2023-11-10T15:41:52.524" v="3270" actId="478"/>
        <pc:sldMkLst>
          <pc:docMk/>
          <pc:sldMk cId="2579216900" sldId="307"/>
        </pc:sldMkLst>
        <pc:spChg chg="mod">
          <ac:chgData name="Amirhossein Haji Ahmadzadeh" userId="c64559422f347857" providerId="LiveId" clId="{9C5954D6-2AC7-45DF-8D2C-83C24CA048E2}" dt="2023-11-10T15:28:40.670" v="3268" actId="20577"/>
          <ac:spMkLst>
            <pc:docMk/>
            <pc:sldMk cId="2579216900" sldId="307"/>
            <ac:spMk id="2" creationId="{6719F29B-F233-48AF-8261-F33A4E079E3E}"/>
          </ac:spMkLst>
        </pc:spChg>
        <pc:spChg chg="mod">
          <ac:chgData name="Amirhossein Haji Ahmadzadeh" userId="c64559422f347857" providerId="LiveId" clId="{9C5954D6-2AC7-45DF-8D2C-83C24CA048E2}" dt="2023-11-10T15:12:05.951" v="2865" actId="20577"/>
          <ac:spMkLst>
            <pc:docMk/>
            <pc:sldMk cId="2579216900" sldId="307"/>
            <ac:spMk id="3" creationId="{35E3EA69-4E0E-41BD-8095-A124225A2647}"/>
          </ac:spMkLst>
        </pc:spChg>
        <pc:picChg chg="del">
          <ac:chgData name="Amirhossein Haji Ahmadzadeh" userId="c64559422f347857" providerId="LiveId" clId="{9C5954D6-2AC7-45DF-8D2C-83C24CA048E2}" dt="2023-11-10T13:13:31.831" v="2300" actId="478"/>
          <ac:picMkLst>
            <pc:docMk/>
            <pc:sldMk cId="2579216900" sldId="307"/>
            <ac:picMk id="4" creationId="{F3865202-E85A-68BE-9579-6A4AFF3A80F0}"/>
          </ac:picMkLst>
        </pc:picChg>
        <pc:picChg chg="add mod">
          <ac:chgData name="Amirhossein Haji Ahmadzadeh" userId="c64559422f347857" providerId="LiveId" clId="{9C5954D6-2AC7-45DF-8D2C-83C24CA048E2}" dt="2023-11-10T13:14:00.956" v="2304" actId="1076"/>
          <ac:picMkLst>
            <pc:docMk/>
            <pc:sldMk cId="2579216900" sldId="307"/>
            <ac:picMk id="5" creationId="{2F4EF718-9F3B-D8E5-1F11-8FA68DA02C61}"/>
          </ac:picMkLst>
        </pc:picChg>
        <pc:picChg chg="add del mod">
          <ac:chgData name="Amirhossein Haji Ahmadzadeh" userId="c64559422f347857" providerId="LiveId" clId="{9C5954D6-2AC7-45DF-8D2C-83C24CA048E2}" dt="2023-11-10T15:41:52.524" v="3270" actId="478"/>
          <ac:picMkLst>
            <pc:docMk/>
            <pc:sldMk cId="2579216900" sldId="307"/>
            <ac:picMk id="7" creationId="{09787855-E3B4-B091-0C1F-09EC8A00CCE8}"/>
          </ac:picMkLst>
        </pc:picChg>
      </pc:sldChg>
      <pc:sldChg chg="modSp add mod ord">
        <pc:chgData name="Amirhossein Haji Ahmadzadeh" userId="c64559422f347857" providerId="LiveId" clId="{9C5954D6-2AC7-45DF-8D2C-83C24CA048E2}" dt="2023-11-10T16:02:22.478" v="3696" actId="20577"/>
        <pc:sldMkLst>
          <pc:docMk/>
          <pc:sldMk cId="1508209127" sldId="308"/>
        </pc:sldMkLst>
        <pc:spChg chg="mod">
          <ac:chgData name="Amirhossein Haji Ahmadzadeh" userId="c64559422f347857" providerId="LiveId" clId="{9C5954D6-2AC7-45DF-8D2C-83C24CA048E2}" dt="2023-11-10T15:28:15.856" v="3263" actId="20577"/>
          <ac:spMkLst>
            <pc:docMk/>
            <pc:sldMk cId="1508209127" sldId="308"/>
            <ac:spMk id="2" creationId="{E7D69166-878B-F722-7597-2CD683BD980D}"/>
          </ac:spMkLst>
        </pc:spChg>
        <pc:spChg chg="mod">
          <ac:chgData name="Amirhossein Haji Ahmadzadeh" userId="c64559422f347857" providerId="LiveId" clId="{9C5954D6-2AC7-45DF-8D2C-83C24CA048E2}" dt="2023-11-10T16:02:10.234" v="3689" actId="20577"/>
          <ac:spMkLst>
            <pc:docMk/>
            <pc:sldMk cId="1508209127" sldId="308"/>
            <ac:spMk id="6" creationId="{C6C668AA-CD9B-0D2D-79D8-440905518538}"/>
          </ac:spMkLst>
        </pc:spChg>
        <pc:spChg chg="mod">
          <ac:chgData name="Amirhossein Haji Ahmadzadeh" userId="c64559422f347857" providerId="LiveId" clId="{9C5954D6-2AC7-45DF-8D2C-83C24CA048E2}" dt="2023-11-10T16:02:22.478" v="3696" actId="20577"/>
          <ac:spMkLst>
            <pc:docMk/>
            <pc:sldMk cId="1508209127" sldId="308"/>
            <ac:spMk id="7" creationId="{4172BA91-3E7C-324E-042E-F4169474BD6C}"/>
          </ac:spMkLst>
        </pc:spChg>
      </pc:sldChg>
      <pc:sldChg chg="new del">
        <pc:chgData name="Amirhossein Haji Ahmadzadeh" userId="c64559422f347857" providerId="LiveId" clId="{9C5954D6-2AC7-45DF-8D2C-83C24CA048E2}" dt="2023-11-10T15:50:05.970" v="3285" actId="47"/>
        <pc:sldMkLst>
          <pc:docMk/>
          <pc:sldMk cId="388447323" sldId="309"/>
        </pc:sldMkLst>
      </pc:sldChg>
      <pc:sldChg chg="addSp delSp modSp new mod">
        <pc:chgData name="Amirhossein Haji Ahmadzadeh" userId="c64559422f347857" providerId="LiveId" clId="{9C5954D6-2AC7-45DF-8D2C-83C24CA048E2}" dt="2023-11-10T16:18:40.945" v="4024" actId="1582"/>
        <pc:sldMkLst>
          <pc:docMk/>
          <pc:sldMk cId="533708473" sldId="309"/>
        </pc:sldMkLst>
        <pc:spChg chg="mod">
          <ac:chgData name="Amirhossein Haji Ahmadzadeh" userId="c64559422f347857" providerId="LiveId" clId="{9C5954D6-2AC7-45DF-8D2C-83C24CA048E2}" dt="2023-11-10T16:02:00.988" v="3686" actId="20577"/>
          <ac:spMkLst>
            <pc:docMk/>
            <pc:sldMk cId="533708473" sldId="309"/>
            <ac:spMk id="2" creationId="{5C799419-374B-4118-2D2D-3B1D079DAC1F}"/>
          </ac:spMkLst>
        </pc:spChg>
        <pc:spChg chg="del">
          <ac:chgData name="Amirhossein Haji Ahmadzadeh" userId="c64559422f347857" providerId="LiveId" clId="{9C5954D6-2AC7-45DF-8D2C-83C24CA048E2}" dt="2023-11-10T15:54:14.259" v="3313" actId="478"/>
          <ac:spMkLst>
            <pc:docMk/>
            <pc:sldMk cId="533708473" sldId="309"/>
            <ac:spMk id="5" creationId="{62ACB02C-0B10-37FD-DABD-6517C2B390E5}"/>
          </ac:spMkLst>
        </pc:spChg>
        <pc:spChg chg="del">
          <ac:chgData name="Amirhossein Haji Ahmadzadeh" userId="c64559422f347857" providerId="LiveId" clId="{9C5954D6-2AC7-45DF-8D2C-83C24CA048E2}" dt="2023-11-10T15:51:27.875" v="3287" actId="931"/>
          <ac:spMkLst>
            <pc:docMk/>
            <pc:sldMk cId="533708473" sldId="309"/>
            <ac:spMk id="7" creationId="{1E452C69-7B69-059A-4EE5-34944744510E}"/>
          </ac:spMkLst>
        </pc:spChg>
        <pc:spChg chg="del mod">
          <ac:chgData name="Amirhossein Haji Ahmadzadeh" userId="c64559422f347857" providerId="LiveId" clId="{9C5954D6-2AC7-45DF-8D2C-83C24CA048E2}" dt="2023-11-10T15:55:31.493" v="3324" actId="478"/>
          <ac:spMkLst>
            <pc:docMk/>
            <pc:sldMk cId="533708473" sldId="309"/>
            <ac:spMk id="10" creationId="{1E8CB531-05F8-D2ED-94D4-AE5E8BFD88D3}"/>
          </ac:spMkLst>
        </pc:spChg>
        <pc:spChg chg="del">
          <ac:chgData name="Amirhossein Haji Ahmadzadeh" userId="c64559422f347857" providerId="LiveId" clId="{9C5954D6-2AC7-45DF-8D2C-83C24CA048E2}" dt="2023-11-10T15:52:16.003" v="3297" actId="931"/>
          <ac:spMkLst>
            <pc:docMk/>
            <pc:sldMk cId="533708473" sldId="309"/>
            <ac:spMk id="11" creationId="{3BFADE7D-1096-610F-E175-101326C73368}"/>
          </ac:spMkLst>
        </pc:spChg>
        <pc:spChg chg="del">
          <ac:chgData name="Amirhossein Haji Ahmadzadeh" userId="c64559422f347857" providerId="LiveId" clId="{9C5954D6-2AC7-45DF-8D2C-83C24CA048E2}" dt="2023-11-10T15:53:56.193" v="3312" actId="478"/>
          <ac:spMkLst>
            <pc:docMk/>
            <pc:sldMk cId="533708473" sldId="309"/>
            <ac:spMk id="12" creationId="{81D672FC-9084-F075-3DAE-8E7A4D93BF71}"/>
          </ac:spMkLst>
        </pc:spChg>
        <pc:spChg chg="del mod">
          <ac:chgData name="Amirhossein Haji Ahmadzadeh" userId="c64559422f347857" providerId="LiveId" clId="{9C5954D6-2AC7-45DF-8D2C-83C24CA048E2}" dt="2023-11-10T15:53:51.636" v="3311" actId="478"/>
          <ac:spMkLst>
            <pc:docMk/>
            <pc:sldMk cId="533708473" sldId="309"/>
            <ac:spMk id="13" creationId="{80B2641B-5EEF-8CCF-53EA-16422069CC82}"/>
          </ac:spMkLst>
        </pc:spChg>
        <pc:spChg chg="add del mod">
          <ac:chgData name="Amirhossein Haji Ahmadzadeh" userId="c64559422f347857" providerId="LiveId" clId="{9C5954D6-2AC7-45DF-8D2C-83C24CA048E2}" dt="2023-11-10T15:53:47.787" v="3309" actId="478"/>
          <ac:spMkLst>
            <pc:docMk/>
            <pc:sldMk cId="533708473" sldId="309"/>
            <ac:spMk id="20" creationId="{FAD5CBF1-B6C9-EB84-C8A8-3CE382BF7CF4}"/>
          </ac:spMkLst>
        </pc:spChg>
        <pc:spChg chg="add del mod">
          <ac:chgData name="Amirhossein Haji Ahmadzadeh" userId="c64559422f347857" providerId="LiveId" clId="{9C5954D6-2AC7-45DF-8D2C-83C24CA048E2}" dt="2023-11-10T15:55:06.688" v="3315" actId="478"/>
          <ac:spMkLst>
            <pc:docMk/>
            <pc:sldMk cId="533708473" sldId="309"/>
            <ac:spMk id="22" creationId="{A8DD7C85-1688-ACA4-2A3A-D856A05B948A}"/>
          </ac:spMkLst>
        </pc:spChg>
        <pc:spChg chg="add mod">
          <ac:chgData name="Amirhossein Haji Ahmadzadeh" userId="c64559422f347857" providerId="LiveId" clId="{9C5954D6-2AC7-45DF-8D2C-83C24CA048E2}" dt="2023-11-10T16:01:52.811" v="3673" actId="20577"/>
          <ac:spMkLst>
            <pc:docMk/>
            <pc:sldMk cId="533708473" sldId="309"/>
            <ac:spMk id="23" creationId="{2D38B4F0-D965-A5B8-CF1A-18E66509E718}"/>
          </ac:spMkLst>
        </pc:spChg>
        <pc:spChg chg="add mod">
          <ac:chgData name="Amirhossein Haji Ahmadzadeh" userId="c64559422f347857" providerId="LiveId" clId="{9C5954D6-2AC7-45DF-8D2C-83C24CA048E2}" dt="2023-11-10T16:18:40.945" v="4024" actId="1582"/>
          <ac:spMkLst>
            <pc:docMk/>
            <pc:sldMk cId="533708473" sldId="309"/>
            <ac:spMk id="24" creationId="{8F3A7CA0-153A-B9D5-1917-14D5A1897037}"/>
          </ac:spMkLst>
        </pc:spChg>
        <pc:picChg chg="add del mod">
          <ac:chgData name="Amirhossein Haji Ahmadzadeh" userId="c64559422f347857" providerId="LiveId" clId="{9C5954D6-2AC7-45DF-8D2C-83C24CA048E2}" dt="2023-11-10T16:12:13.960" v="3740" actId="14100"/>
          <ac:picMkLst>
            <pc:docMk/>
            <pc:sldMk cId="533708473" sldId="309"/>
            <ac:picMk id="16" creationId="{0B758F3D-FF85-3488-AB2D-11EED99FF600}"/>
          </ac:picMkLst>
        </pc:picChg>
        <pc:picChg chg="add del mod">
          <ac:chgData name="Amirhossein Haji Ahmadzadeh" userId="c64559422f347857" providerId="LiveId" clId="{9C5954D6-2AC7-45DF-8D2C-83C24CA048E2}" dt="2023-11-10T16:12:08.454" v="3738" actId="14100"/>
          <ac:picMkLst>
            <pc:docMk/>
            <pc:sldMk cId="533708473" sldId="309"/>
            <ac:picMk id="18" creationId="{C9988127-13C3-453D-EDC8-5ABB32E494C0}"/>
          </ac:picMkLst>
        </pc:picChg>
      </pc:sldChg>
      <pc:sldChg chg="addSp delSp modSp add mod">
        <pc:chgData name="Amirhossein Haji Ahmadzadeh" userId="c64559422f347857" providerId="LiveId" clId="{9C5954D6-2AC7-45DF-8D2C-83C24CA048E2}" dt="2023-11-10T16:19:16.153" v="4033" actId="14100"/>
        <pc:sldMkLst>
          <pc:docMk/>
          <pc:sldMk cId="2822325861" sldId="310"/>
        </pc:sldMkLst>
        <pc:spChg chg="mod">
          <ac:chgData name="Amirhossein Haji Ahmadzadeh" userId="c64559422f347857" providerId="LiveId" clId="{9C5954D6-2AC7-45DF-8D2C-83C24CA048E2}" dt="2023-11-10T16:06:34.014" v="3719" actId="20577"/>
          <ac:spMkLst>
            <pc:docMk/>
            <pc:sldMk cId="2822325861" sldId="310"/>
            <ac:spMk id="2" creationId="{5C799419-374B-4118-2D2D-3B1D079DAC1F}"/>
          </ac:spMkLst>
        </pc:spChg>
        <pc:spChg chg="add del mod">
          <ac:chgData name="Amirhossein Haji Ahmadzadeh" userId="c64559422f347857" providerId="LiveId" clId="{9C5954D6-2AC7-45DF-8D2C-83C24CA048E2}" dt="2023-11-10T16:07:07.465" v="3721"/>
          <ac:spMkLst>
            <pc:docMk/>
            <pc:sldMk cId="2822325861" sldId="310"/>
            <ac:spMk id="7" creationId="{BE36A736-82AC-E936-2A0E-845419E3877F}"/>
          </ac:spMkLst>
        </pc:spChg>
        <pc:spChg chg="add del mod">
          <ac:chgData name="Amirhossein Haji Ahmadzadeh" userId="c64559422f347857" providerId="LiveId" clId="{9C5954D6-2AC7-45DF-8D2C-83C24CA048E2}" dt="2023-11-10T16:10:58.857" v="3729"/>
          <ac:spMkLst>
            <pc:docMk/>
            <pc:sldMk cId="2822325861" sldId="310"/>
            <ac:spMk id="13" creationId="{34500ECC-F63E-3AE9-26A5-E31A687DE6E8}"/>
          </ac:spMkLst>
        </pc:spChg>
        <pc:spChg chg="add mod">
          <ac:chgData name="Amirhossein Haji Ahmadzadeh" userId="c64559422f347857" providerId="LiveId" clId="{9C5954D6-2AC7-45DF-8D2C-83C24CA048E2}" dt="2023-11-10T16:19:16.153" v="4033" actId="14100"/>
          <ac:spMkLst>
            <pc:docMk/>
            <pc:sldMk cId="2822325861" sldId="310"/>
            <ac:spMk id="20" creationId="{9C0A035C-E17B-AA2B-D37D-B31CAC49E842}"/>
          </ac:spMkLst>
        </pc:spChg>
        <pc:spChg chg="mod">
          <ac:chgData name="Amirhossein Haji Ahmadzadeh" userId="c64559422f347857" providerId="LiveId" clId="{9C5954D6-2AC7-45DF-8D2C-83C24CA048E2}" dt="2023-11-10T16:16:21.410" v="3985" actId="20577"/>
          <ac:spMkLst>
            <pc:docMk/>
            <pc:sldMk cId="2822325861" sldId="310"/>
            <ac:spMk id="23" creationId="{2D38B4F0-D965-A5B8-CF1A-18E66509E718}"/>
          </ac:spMkLst>
        </pc:spChg>
        <pc:picChg chg="add mod">
          <ac:chgData name="Amirhossein Haji Ahmadzadeh" userId="c64559422f347857" providerId="LiveId" clId="{9C5954D6-2AC7-45DF-8D2C-83C24CA048E2}" dt="2023-11-10T16:19:08.542" v="4031" actId="1076"/>
          <ac:picMkLst>
            <pc:docMk/>
            <pc:sldMk cId="2822325861" sldId="310"/>
            <ac:picMk id="11" creationId="{70B747DC-EC57-1A50-FCAF-91C6A82BBF69}"/>
          </ac:picMkLst>
        </pc:picChg>
        <pc:picChg chg="del">
          <ac:chgData name="Amirhossein Haji Ahmadzadeh" userId="c64559422f347857" providerId="LiveId" clId="{9C5954D6-2AC7-45DF-8D2C-83C24CA048E2}" dt="2023-11-10T16:06:56.932" v="3720" actId="478"/>
          <ac:picMkLst>
            <pc:docMk/>
            <pc:sldMk cId="2822325861" sldId="310"/>
            <ac:picMk id="16" creationId="{0B758F3D-FF85-3488-AB2D-11EED99FF600}"/>
          </ac:picMkLst>
        </pc:picChg>
        <pc:picChg chg="add mod">
          <ac:chgData name="Amirhossein Haji Ahmadzadeh" userId="c64559422f347857" providerId="LiveId" clId="{9C5954D6-2AC7-45DF-8D2C-83C24CA048E2}" dt="2023-11-10T16:12:32.611" v="3741" actId="14100"/>
          <ac:picMkLst>
            <pc:docMk/>
            <pc:sldMk cId="2822325861" sldId="310"/>
            <ac:picMk id="17" creationId="{33E0DD77-2E08-F1D0-6750-DACC4A282360}"/>
          </ac:picMkLst>
        </pc:picChg>
        <pc:picChg chg="del">
          <ac:chgData name="Amirhossein Haji Ahmadzadeh" userId="c64559422f347857" providerId="LiveId" clId="{9C5954D6-2AC7-45DF-8D2C-83C24CA048E2}" dt="2023-11-10T16:07:25.253" v="3728" actId="478"/>
          <ac:picMkLst>
            <pc:docMk/>
            <pc:sldMk cId="2822325861" sldId="310"/>
            <ac:picMk id="18" creationId="{C9988127-13C3-453D-EDC8-5ABB32E494C0}"/>
          </ac:picMkLst>
        </pc:picChg>
        <pc:picChg chg="add del mod">
          <ac:chgData name="Amirhossein Haji Ahmadzadeh" userId="c64559422f347857" providerId="LiveId" clId="{9C5954D6-2AC7-45DF-8D2C-83C24CA048E2}" dt="2023-11-10T16:18:47.880" v="4026" actId="478"/>
          <ac:picMkLst>
            <pc:docMk/>
            <pc:sldMk cId="2822325861" sldId="310"/>
            <ac:picMk id="19" creationId="{A77C0B80-FE09-2291-2125-2FBC993E3AA3}"/>
          </ac:picMkLst>
        </pc:picChg>
      </pc:sldChg>
      <pc:sldChg chg="add del">
        <pc:chgData name="Amirhossein Haji Ahmadzadeh" userId="c64559422f347857" providerId="LiveId" clId="{9C5954D6-2AC7-45DF-8D2C-83C24CA048E2}" dt="2023-11-10T16:16:33.226" v="3987" actId="47"/>
        <pc:sldMkLst>
          <pc:docMk/>
          <pc:sldMk cId="441382992" sldId="311"/>
        </pc:sldMkLst>
      </pc:sldChg>
      <pc:sldChg chg="addSp modSp add mod">
        <pc:chgData name="Amirhossein Haji Ahmadzadeh" userId="c64559422f347857" providerId="LiveId" clId="{9C5954D6-2AC7-45DF-8D2C-83C24CA048E2}" dt="2023-11-10T16:20:08.512" v="4086" actId="20577"/>
        <pc:sldMkLst>
          <pc:docMk/>
          <pc:sldMk cId="2160817878" sldId="312"/>
        </pc:sldMkLst>
        <pc:spChg chg="mod">
          <ac:chgData name="Amirhossein Haji Ahmadzadeh" userId="c64559422f347857" providerId="LiveId" clId="{9C5954D6-2AC7-45DF-8D2C-83C24CA048E2}" dt="2023-11-10T16:17:08.802" v="4013" actId="20577"/>
          <ac:spMkLst>
            <pc:docMk/>
            <pc:sldMk cId="2160817878" sldId="312"/>
            <ac:spMk id="2" creationId="{5C799419-374B-4118-2D2D-3B1D079DAC1F}"/>
          </ac:spMkLst>
        </pc:spChg>
        <pc:spChg chg="add mod">
          <ac:chgData name="Amirhossein Haji Ahmadzadeh" userId="c64559422f347857" providerId="LiveId" clId="{9C5954D6-2AC7-45DF-8D2C-83C24CA048E2}" dt="2023-11-10T16:19:29.429" v="4036" actId="14100"/>
          <ac:spMkLst>
            <pc:docMk/>
            <pc:sldMk cId="2160817878" sldId="312"/>
            <ac:spMk id="5" creationId="{B0F619D4-2ECD-2168-B094-C641FC51177C}"/>
          </ac:spMkLst>
        </pc:spChg>
        <pc:spChg chg="mod">
          <ac:chgData name="Amirhossein Haji Ahmadzadeh" userId="c64559422f347857" providerId="LiveId" clId="{9C5954D6-2AC7-45DF-8D2C-83C24CA048E2}" dt="2023-11-10T16:20:08.512" v="4086" actId="20577"/>
          <ac:spMkLst>
            <pc:docMk/>
            <pc:sldMk cId="2160817878" sldId="312"/>
            <ac:spMk id="23" creationId="{2D38B4F0-D965-A5B8-CF1A-18E66509E718}"/>
          </ac:spMkLst>
        </pc:spChg>
        <pc:picChg chg="mod">
          <ac:chgData name="Amirhossein Haji Ahmadzadeh" userId="c64559422f347857" providerId="LiveId" clId="{9C5954D6-2AC7-45DF-8D2C-83C24CA048E2}" dt="2023-11-10T16:17:47.630" v="4016" actId="14100"/>
          <ac:picMkLst>
            <pc:docMk/>
            <pc:sldMk cId="2160817878" sldId="312"/>
            <ac:picMk id="11" creationId="{70B747DC-EC57-1A50-FCAF-91C6A82BBF69}"/>
          </ac:picMkLst>
        </pc:picChg>
        <pc:picChg chg="mod">
          <ac:chgData name="Amirhossein Haji Ahmadzadeh" userId="c64559422f347857" providerId="LiveId" clId="{9C5954D6-2AC7-45DF-8D2C-83C24CA048E2}" dt="2023-11-10T16:17:51.499" v="4017" actId="14100"/>
          <ac:picMkLst>
            <pc:docMk/>
            <pc:sldMk cId="2160817878" sldId="312"/>
            <ac:picMk id="17" creationId="{33E0DD77-2E08-F1D0-6750-DACC4A28236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11/10/2023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11/10/2023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2.png"/><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 Id="rId5" Type="http://schemas.openxmlformats.org/officeDocument/2006/relationships/image" Target="../media/image41.pn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565125" y="1129238"/>
            <a:ext cx="7686583" cy="2387600"/>
          </a:xfrm>
        </p:spPr>
        <p:txBody>
          <a:bodyPr>
            <a:normAutofit/>
          </a:bodyPr>
          <a:lstStyle/>
          <a:p>
            <a:r>
              <a:rPr lang="en-US" sz="4400" dirty="0" err="1"/>
              <a:t>Bootcampers</a:t>
            </a:r>
            <a:endParaRPr lang="en-US" sz="4400"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565125" y="3516838"/>
            <a:ext cx="5486400" cy="1655762"/>
          </a:xfrm>
        </p:spPr>
        <p:txBody>
          <a:bodyPr/>
          <a:lstStyle/>
          <a:p>
            <a:r>
              <a:rPr lang="en-US" dirty="0"/>
              <a:t>Mid-Bootcamp project</a:t>
            </a:r>
            <a:br>
              <a:rPr lang="en-US" dirty="0"/>
            </a:br>
            <a:r>
              <a:rPr lang="en-US" dirty="0"/>
              <a:t>by Amir </a:t>
            </a:r>
            <a:r>
              <a:rPr lang="en-US" dirty="0" err="1"/>
              <a:t>H.Ahmadzadeh</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517BAA1F-E64A-F143-B5FA-9F52C3728A82}"/>
              </a:ext>
            </a:extLst>
          </p:cNvPr>
          <p:cNvSpPr txBox="1"/>
          <p:nvPr/>
        </p:nvSpPr>
        <p:spPr>
          <a:xfrm>
            <a:off x="1610963" y="309383"/>
            <a:ext cx="6240501"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Bahnschrift SemiLight" panose="020B0502040204020203" pitchFamily="34" charset="0"/>
              </a:rPr>
              <a:t>Participants…</a:t>
            </a:r>
          </a:p>
        </p:txBody>
      </p:sp>
      <p:pic>
        <p:nvPicPr>
          <p:cNvPr id="4" name="Picture 3">
            <a:extLst>
              <a:ext uri="{FF2B5EF4-FFF2-40B4-BE49-F238E27FC236}">
                <a16:creationId xmlns:a16="http://schemas.microsoft.com/office/drawing/2014/main" id="{E9B98948-5B2F-61FC-4C0A-7909BE084477}"/>
              </a:ext>
            </a:extLst>
          </p:cNvPr>
          <p:cNvPicPr>
            <a:picLocks noChangeAspect="1"/>
          </p:cNvPicPr>
          <p:nvPr/>
        </p:nvPicPr>
        <p:blipFill>
          <a:blip r:embed="rId2"/>
          <a:stretch>
            <a:fillRect/>
          </a:stretch>
        </p:blipFill>
        <p:spPr>
          <a:xfrm>
            <a:off x="1703097" y="1017483"/>
            <a:ext cx="8992062" cy="55311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26326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517BAA1F-E64A-F143-B5FA-9F52C3728A82}"/>
              </a:ext>
            </a:extLst>
          </p:cNvPr>
          <p:cNvSpPr txBox="1"/>
          <p:nvPr/>
        </p:nvSpPr>
        <p:spPr>
          <a:xfrm>
            <a:off x="1610963" y="309383"/>
            <a:ext cx="6240501"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Bahnschrift SemiLight" panose="020B0502040204020203" pitchFamily="34" charset="0"/>
              </a:rPr>
              <a:t>Participants…</a:t>
            </a:r>
          </a:p>
        </p:txBody>
      </p:sp>
      <p:pic>
        <p:nvPicPr>
          <p:cNvPr id="3" name="Picture 2">
            <a:extLst>
              <a:ext uri="{FF2B5EF4-FFF2-40B4-BE49-F238E27FC236}">
                <a16:creationId xmlns:a16="http://schemas.microsoft.com/office/drawing/2014/main" id="{1ED4585D-40D5-6F7C-7B88-2F6D57CFB26B}"/>
              </a:ext>
            </a:extLst>
          </p:cNvPr>
          <p:cNvPicPr>
            <a:picLocks noChangeAspect="1"/>
          </p:cNvPicPr>
          <p:nvPr/>
        </p:nvPicPr>
        <p:blipFill>
          <a:blip r:embed="rId2"/>
          <a:stretch>
            <a:fillRect/>
          </a:stretch>
        </p:blipFill>
        <p:spPr>
          <a:xfrm>
            <a:off x="3040022" y="832603"/>
            <a:ext cx="6942751" cy="5813786"/>
          </a:xfrm>
          <a:prstGeom prst="rect">
            <a:avLst/>
          </a:prstGeom>
        </p:spPr>
      </p:pic>
    </p:spTree>
    <p:extLst>
      <p:ext uri="{BB962C8B-B14F-4D97-AF65-F5344CB8AC3E}">
        <p14:creationId xmlns:p14="http://schemas.microsoft.com/office/powerpoint/2010/main" val="74486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9166-878B-F722-7597-2CD683BD980D}"/>
              </a:ext>
            </a:extLst>
          </p:cNvPr>
          <p:cNvSpPr>
            <a:spLocks noGrp="1"/>
          </p:cNvSpPr>
          <p:nvPr>
            <p:ph type="title"/>
          </p:nvPr>
        </p:nvSpPr>
        <p:spPr/>
        <p:txBody>
          <a:bodyPr/>
          <a:lstStyle/>
          <a:p>
            <a:r>
              <a:rPr lang="en-US" dirty="0"/>
              <a:t>Hypotheses</a:t>
            </a:r>
            <a:endParaRPr lang="en-DE" dirty="0"/>
          </a:p>
        </p:txBody>
      </p:sp>
      <p:sp>
        <p:nvSpPr>
          <p:cNvPr id="3" name="Online Image Placeholder 2">
            <a:extLst>
              <a:ext uri="{FF2B5EF4-FFF2-40B4-BE49-F238E27FC236}">
                <a16:creationId xmlns:a16="http://schemas.microsoft.com/office/drawing/2014/main" id="{A3E48169-3B81-BCEC-5332-B62FF11C76B6}"/>
              </a:ext>
            </a:extLst>
          </p:cNvPr>
          <p:cNvSpPr>
            <a:spLocks noGrp="1"/>
          </p:cNvSpPr>
          <p:nvPr>
            <p:ph type="clipArt" sz="quarter" idx="18"/>
          </p:nvPr>
        </p:nvSpPr>
        <p:spPr>
          <a:xfrm>
            <a:off x="2325189" y="2113428"/>
            <a:ext cx="914400" cy="914400"/>
          </a:xfrm>
        </p:spPr>
        <p:txBody>
          <a:bodyPr/>
          <a:lstStyle/>
          <a:p>
            <a:endParaRPr lang="en-DE" dirty="0"/>
          </a:p>
        </p:txBody>
      </p:sp>
      <p:sp>
        <p:nvSpPr>
          <p:cNvPr id="4" name="Online Image Placeholder 3">
            <a:extLst>
              <a:ext uri="{FF2B5EF4-FFF2-40B4-BE49-F238E27FC236}">
                <a16:creationId xmlns:a16="http://schemas.microsoft.com/office/drawing/2014/main" id="{3E8A7647-7342-88F2-B1D0-554C8BF3D71F}"/>
              </a:ext>
            </a:extLst>
          </p:cNvPr>
          <p:cNvSpPr>
            <a:spLocks noGrp="1"/>
          </p:cNvSpPr>
          <p:nvPr>
            <p:ph type="clipArt" sz="quarter" idx="19"/>
          </p:nvPr>
        </p:nvSpPr>
        <p:spPr/>
        <p:txBody>
          <a:bodyPr/>
          <a:lstStyle/>
          <a:p>
            <a:endParaRPr lang="en-DE"/>
          </a:p>
        </p:txBody>
      </p:sp>
      <p:sp>
        <p:nvSpPr>
          <p:cNvPr id="5" name="Online Image Placeholder 4">
            <a:extLst>
              <a:ext uri="{FF2B5EF4-FFF2-40B4-BE49-F238E27FC236}">
                <a16:creationId xmlns:a16="http://schemas.microsoft.com/office/drawing/2014/main" id="{6876BB90-4C82-D7B5-065E-C633DB0A0577}"/>
              </a:ext>
            </a:extLst>
          </p:cNvPr>
          <p:cNvSpPr>
            <a:spLocks noGrp="1"/>
          </p:cNvSpPr>
          <p:nvPr>
            <p:ph type="clipArt" sz="quarter" idx="20"/>
          </p:nvPr>
        </p:nvSpPr>
        <p:spPr/>
        <p:txBody>
          <a:bodyPr/>
          <a:lstStyle/>
          <a:p>
            <a:endParaRPr lang="en-DE"/>
          </a:p>
        </p:txBody>
      </p:sp>
      <p:sp>
        <p:nvSpPr>
          <p:cNvPr id="6" name="Text Placeholder 5">
            <a:extLst>
              <a:ext uri="{FF2B5EF4-FFF2-40B4-BE49-F238E27FC236}">
                <a16:creationId xmlns:a16="http://schemas.microsoft.com/office/drawing/2014/main" id="{C6C668AA-CD9B-0D2D-79D8-440905518538}"/>
              </a:ext>
            </a:extLst>
          </p:cNvPr>
          <p:cNvSpPr>
            <a:spLocks noGrp="1"/>
          </p:cNvSpPr>
          <p:nvPr>
            <p:ph type="body" idx="13"/>
          </p:nvPr>
        </p:nvSpPr>
        <p:spPr>
          <a:xfrm>
            <a:off x="1980778" y="3390618"/>
            <a:ext cx="2743200" cy="457200"/>
          </a:xfrm>
        </p:spPr>
        <p:txBody>
          <a:bodyPr/>
          <a:lstStyle/>
          <a:p>
            <a:r>
              <a:rPr lang="en-US" dirty="0"/>
              <a:t>job experience</a:t>
            </a:r>
            <a:endParaRPr lang="en-DE" dirty="0"/>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4172BA91-3E7C-324E-042E-F4169474BD6C}"/>
                  </a:ext>
                </a:extLst>
              </p:cNvPr>
              <p:cNvSpPr>
                <a:spLocks noGrp="1"/>
              </p:cNvSpPr>
              <p:nvPr>
                <p:ph sz="half" idx="1"/>
              </p:nvPr>
            </p:nvSpPr>
            <p:spPr>
              <a:xfrm>
                <a:off x="1555240" y="3901419"/>
                <a:ext cx="3594276" cy="1325880"/>
              </a:xfrm>
            </p:spPr>
            <p:txBody>
              <a:bodyPr/>
              <a:lstStyle/>
              <a:p>
                <a14:m>
                  <m:oMath xmlns:m="http://schemas.openxmlformats.org/officeDocument/2006/math">
                    <m:sSub>
                      <m:sSubPr>
                        <m:ctrlPr>
                          <a:rPr lang="en-ZA" i="1" noProof="1">
                            <a:latin typeface="Cambria Math" panose="02040503050406030204" pitchFamily="18" charset="0"/>
                          </a:rPr>
                        </m:ctrlPr>
                      </m:sSubPr>
                      <m:e>
                        <m:r>
                          <a:rPr lang="en-US" i="1" noProof="1">
                            <a:latin typeface="Cambria Math" panose="02040503050406030204" pitchFamily="18" charset="0"/>
                          </a:rPr>
                          <m:t>𝐻</m:t>
                        </m:r>
                      </m:e>
                      <m:sub>
                        <m:r>
                          <a:rPr lang="en-US" i="1" noProof="1">
                            <a:latin typeface="Cambria Math" panose="02040503050406030204" pitchFamily="18" charset="0"/>
                          </a:rPr>
                          <m:t>0</m:t>
                        </m:r>
                      </m:sub>
                    </m:sSub>
                  </m:oMath>
                </a14:m>
                <a:r>
                  <a:rPr lang="en-US" b="0" noProof="1"/>
                  <a:t> </a:t>
                </a:r>
                <a14:m>
                  <m:oMath xmlns:m="http://schemas.openxmlformats.org/officeDocument/2006/math">
                    <m:r>
                      <a:rPr lang="en-US" b="0" i="1" noProof="1" smtClean="0">
                        <a:latin typeface="Cambria Math" panose="02040503050406030204" pitchFamily="18" charset="0"/>
                      </a:rPr>
                      <m:t>=</m:t>
                    </m:r>
                    <m:r>
                      <m:rPr>
                        <m:nor/>
                      </m:rPr>
                      <a:rPr lang="en-US"/>
                      <m:t>There</m:t>
                    </m:r>
                    <m:r>
                      <m:rPr>
                        <m:nor/>
                      </m:rPr>
                      <a:rPr lang="en-US"/>
                      <m:t> </m:t>
                    </m:r>
                    <m:r>
                      <m:rPr>
                        <m:nor/>
                      </m:rPr>
                      <a:rPr lang="en-US"/>
                      <m:t>is</m:t>
                    </m:r>
                    <m:r>
                      <m:rPr>
                        <m:nor/>
                      </m:rPr>
                      <a:rPr lang="en-US"/>
                      <m:t> </m:t>
                    </m:r>
                    <m:r>
                      <m:rPr>
                        <m:nor/>
                      </m:rPr>
                      <a:rPr lang="en-US" b="0" i="0" smtClean="0"/>
                      <m:t>no</m:t>
                    </m:r>
                    <m:r>
                      <m:rPr>
                        <m:nor/>
                      </m:rPr>
                      <a:rPr lang="en-US"/>
                      <m:t> </m:t>
                    </m:r>
                    <m:r>
                      <m:rPr>
                        <m:nor/>
                      </m:rPr>
                      <a:rPr lang="en-US"/>
                      <m:t>significant</m:t>
                    </m:r>
                    <m:r>
                      <m:rPr>
                        <m:nor/>
                      </m:rPr>
                      <a:rPr lang="en-US"/>
                      <m:t> </m:t>
                    </m:r>
                    <m:r>
                      <m:rPr>
                        <m:nor/>
                      </m:rPr>
                      <a:rPr lang="en-US"/>
                      <m:t>association</m:t>
                    </m:r>
                    <m:r>
                      <m:rPr>
                        <m:nor/>
                      </m:rPr>
                      <a:rPr lang="en-US"/>
                      <m:t> </m:t>
                    </m:r>
                    <m:r>
                      <m:rPr>
                        <m:nor/>
                      </m:rPr>
                      <a:rPr lang="en-US"/>
                      <m:t>between</m:t>
                    </m:r>
                    <m:r>
                      <m:rPr>
                        <m:nor/>
                      </m:rPr>
                      <a:rPr lang="en-US" b="0" i="0" smtClean="0"/>
                      <m:t> </m:t>
                    </m:r>
                    <m:r>
                      <m:rPr>
                        <m:nor/>
                      </m:rPr>
                      <a:rPr lang="en-US" b="0" i="0" smtClean="0"/>
                      <m:t>having</m:t>
                    </m:r>
                    <m:r>
                      <m:rPr>
                        <m:nor/>
                      </m:rPr>
                      <a:rPr lang="en-US" b="0" i="0" smtClean="0"/>
                      <m:t> </m:t>
                    </m:r>
                    <m:r>
                      <m:rPr>
                        <m:nor/>
                      </m:rPr>
                      <a:rPr lang="en-US" b="0" i="0" smtClean="0"/>
                      <m:t>some</m:t>
                    </m:r>
                    <m:r>
                      <m:rPr>
                        <m:nor/>
                      </m:rPr>
                      <a:rPr lang="en-US" b="0" i="0" smtClean="0"/>
                      <m:t> </m:t>
                    </m:r>
                    <m:r>
                      <m:rPr>
                        <m:nor/>
                      </m:rPr>
                      <a:rPr lang="en-US" b="0" i="0" smtClean="0"/>
                      <m:t>job</m:t>
                    </m:r>
                    <m:r>
                      <m:rPr>
                        <m:nor/>
                      </m:rPr>
                      <a:rPr lang="en-US" b="0" i="0" smtClean="0"/>
                      <m:t> </m:t>
                    </m:r>
                    <m:r>
                      <m:rPr>
                        <m:nor/>
                      </m:rPr>
                      <a:rPr lang="en-US" b="0" i="0" smtClean="0"/>
                      <m:t>experience</m:t>
                    </m:r>
                    <m:r>
                      <m:rPr>
                        <m:nor/>
                      </m:rPr>
                      <a:rPr lang="en-US" b="0" i="0" smtClean="0"/>
                      <m:t> </m:t>
                    </m:r>
                    <m:r>
                      <m:rPr>
                        <m:nor/>
                      </m:rPr>
                      <a:rPr lang="en-US" b="0" i="0" smtClean="0"/>
                      <m:t>and</m:t>
                    </m:r>
                    <m:r>
                      <m:rPr>
                        <m:nor/>
                      </m:rPr>
                      <a:rPr lang="en-US" b="0" i="0" smtClean="0"/>
                      <m:t> </m:t>
                    </m:r>
                    <m:r>
                      <m:rPr>
                        <m:nor/>
                      </m:rPr>
                      <a:rPr lang="en-US" b="0" i="0" smtClean="0"/>
                      <m:t>the</m:t>
                    </m:r>
                    <m:r>
                      <m:rPr>
                        <m:nor/>
                      </m:rPr>
                      <a:rPr lang="en-US" b="0" i="0" smtClean="0"/>
                      <m:t> </m:t>
                    </m:r>
                    <m:r>
                      <m:rPr>
                        <m:nor/>
                      </m:rPr>
                      <a:rPr lang="en-US" b="0" i="0" smtClean="0"/>
                      <m:t>chance</m:t>
                    </m:r>
                    <m:r>
                      <m:rPr>
                        <m:nor/>
                      </m:rPr>
                      <a:rPr lang="en-US" b="0" i="0" smtClean="0"/>
                      <m:t> </m:t>
                    </m:r>
                    <m:r>
                      <m:rPr>
                        <m:nor/>
                      </m:rPr>
                      <a:rPr lang="en-US" b="0" i="0" smtClean="0"/>
                      <m:t>of</m:t>
                    </m:r>
                    <m:r>
                      <m:rPr>
                        <m:nor/>
                      </m:rPr>
                      <a:rPr lang="en-US" b="0" i="0" smtClean="0"/>
                      <m:t> </m:t>
                    </m:r>
                    <m:r>
                      <m:rPr>
                        <m:nor/>
                      </m:rPr>
                      <a:rPr lang="en-US" b="0" i="0" smtClean="0"/>
                      <m:t>finding</m:t>
                    </m:r>
                    <m:r>
                      <m:rPr>
                        <m:nor/>
                      </m:rPr>
                      <a:rPr lang="en-US" b="0" i="0" smtClean="0"/>
                      <m:t> </m:t>
                    </m:r>
                    <m:r>
                      <m:rPr>
                        <m:nor/>
                      </m:rPr>
                      <a:rPr lang="en-US" b="0" i="0" smtClean="0"/>
                      <m:t>a</m:t>
                    </m:r>
                    <m:r>
                      <m:rPr>
                        <m:nor/>
                      </m:rPr>
                      <a:rPr lang="en-US" b="0" i="0" smtClean="0"/>
                      <m:t> </m:t>
                    </m:r>
                    <m:r>
                      <m:rPr>
                        <m:nor/>
                      </m:rPr>
                      <a:rPr lang="en-US" b="0" i="0" smtClean="0"/>
                      <m:t>job</m:t>
                    </m:r>
                    <m:r>
                      <m:rPr>
                        <m:nor/>
                      </m:rPr>
                      <a:rPr lang="en-US" b="0" i="0" smtClean="0"/>
                      <m:t> </m:t>
                    </m:r>
                    <m:r>
                      <m:rPr>
                        <m:nor/>
                      </m:rPr>
                      <a:rPr lang="en-US" b="0" i="0" smtClean="0"/>
                      <m:t>after</m:t>
                    </m:r>
                    <m:r>
                      <m:rPr>
                        <m:nor/>
                      </m:rPr>
                      <a:rPr lang="en-US" b="0" i="0" smtClean="0"/>
                      <m:t> </m:t>
                    </m:r>
                    <m:r>
                      <m:rPr>
                        <m:nor/>
                      </m:rPr>
                      <a:rPr lang="en-US" b="0" i="0" smtClean="0"/>
                      <m:t>graduation</m:t>
                    </m:r>
                    <m:r>
                      <m:rPr>
                        <m:nor/>
                      </m:rPr>
                      <a:rPr lang="en-US" b="0" i="0" smtClean="0"/>
                      <m:t>. </m:t>
                    </m:r>
                  </m:oMath>
                </a14:m>
                <a:endParaRPr lang="en-US" dirty="0"/>
              </a:p>
              <a:p>
                <a:pPr/>
                <a:endParaRPr lang="en-US" dirty="0"/>
              </a:p>
              <a:p>
                <a:pPr/>
                <a:endParaRPr lang="en-DE" dirty="0"/>
              </a:p>
            </p:txBody>
          </p:sp>
        </mc:Choice>
        <mc:Fallback>
          <p:sp>
            <p:nvSpPr>
              <p:cNvPr id="7" name="Content Placeholder 6">
                <a:extLst>
                  <a:ext uri="{FF2B5EF4-FFF2-40B4-BE49-F238E27FC236}">
                    <a16:creationId xmlns:a16="http://schemas.microsoft.com/office/drawing/2014/main" id="{4172BA91-3E7C-324E-042E-F4169474BD6C}"/>
                  </a:ext>
                </a:extLst>
              </p:cNvPr>
              <p:cNvSpPr>
                <a:spLocks noGrp="1" noRot="1" noChangeAspect="1" noMove="1" noResize="1" noEditPoints="1" noAdjustHandles="1" noChangeArrowheads="1" noChangeShapeType="1" noTextEdit="1"/>
              </p:cNvSpPr>
              <p:nvPr>
                <p:ph sz="half" idx="1"/>
              </p:nvPr>
            </p:nvSpPr>
            <p:spPr>
              <a:xfrm>
                <a:off x="1555240" y="3901419"/>
                <a:ext cx="3594276" cy="1325880"/>
              </a:xfrm>
              <a:blipFill>
                <a:blip r:embed="rId2"/>
                <a:stretch>
                  <a:fillRect/>
                </a:stretch>
              </a:blipFill>
            </p:spPr>
            <p:txBody>
              <a:bodyPr/>
              <a:lstStyle/>
              <a:p>
                <a:r>
                  <a:rPr lang="en-DE">
                    <a:noFill/>
                  </a:rPr>
                  <a:t> </a:t>
                </a:r>
              </a:p>
            </p:txBody>
          </p:sp>
        </mc:Fallback>
      </mc:AlternateContent>
      <p:sp>
        <p:nvSpPr>
          <p:cNvPr id="8" name="Text Placeholder 7">
            <a:extLst>
              <a:ext uri="{FF2B5EF4-FFF2-40B4-BE49-F238E27FC236}">
                <a16:creationId xmlns:a16="http://schemas.microsoft.com/office/drawing/2014/main" id="{E17D6A1B-7A9C-8B96-197C-F2645B16E39B}"/>
              </a:ext>
            </a:extLst>
          </p:cNvPr>
          <p:cNvSpPr>
            <a:spLocks noGrp="1"/>
          </p:cNvSpPr>
          <p:nvPr>
            <p:ph type="body" idx="15"/>
          </p:nvPr>
        </p:nvSpPr>
        <p:spPr>
          <a:xfrm>
            <a:off x="5331778" y="3381455"/>
            <a:ext cx="2743200" cy="457200"/>
          </a:xfrm>
        </p:spPr>
        <p:txBody>
          <a:bodyPr/>
          <a:lstStyle/>
          <a:p>
            <a:r>
              <a:rPr lang="en-US" dirty="0"/>
              <a:t>Academic degree</a:t>
            </a:r>
            <a:endParaRPr lang="en-DE" dirty="0"/>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258ACD1A-F6B3-9A6D-5AD3-9D52A05F4A47}"/>
                  </a:ext>
                </a:extLst>
              </p:cNvPr>
              <p:cNvSpPr>
                <a:spLocks noGrp="1"/>
              </p:cNvSpPr>
              <p:nvPr>
                <p:ph sz="half" idx="14"/>
              </p:nvPr>
            </p:nvSpPr>
            <p:spPr>
              <a:xfrm>
                <a:off x="5046529" y="3894568"/>
                <a:ext cx="3313699" cy="1332731"/>
              </a:xfrm>
            </p:spPr>
            <p:txBody>
              <a:bodyPr>
                <a:normAutofit fontScale="92500"/>
              </a:bodyPr>
              <a:lstStyle/>
              <a:p>
                <a:pPr/>
                <a14:m>
                  <m:oMath xmlns:m="http://schemas.openxmlformats.org/officeDocument/2006/math">
                    <m:sSub>
                      <m:sSubPr>
                        <m:ctrlPr>
                          <a:rPr lang="en-ZA" i="1" noProof="1">
                            <a:latin typeface="Cambria Math" panose="02040503050406030204" pitchFamily="18" charset="0"/>
                          </a:rPr>
                        </m:ctrlPr>
                      </m:sSubPr>
                      <m:e>
                        <m:r>
                          <a:rPr lang="en-US" i="1" noProof="1">
                            <a:latin typeface="Cambria Math" panose="02040503050406030204" pitchFamily="18" charset="0"/>
                          </a:rPr>
                          <m:t>𝐻</m:t>
                        </m:r>
                      </m:e>
                      <m:sub>
                        <m:r>
                          <a:rPr lang="en-US" i="1" noProof="1">
                            <a:latin typeface="Cambria Math" panose="02040503050406030204" pitchFamily="18" charset="0"/>
                          </a:rPr>
                          <m:t>0</m:t>
                        </m:r>
                      </m:sub>
                    </m:sSub>
                  </m:oMath>
                </a14:m>
                <a:r>
                  <a:rPr lang="en-US" noProof="1"/>
                  <a:t> </a:t>
                </a:r>
                <a14:m>
                  <m:oMath xmlns:m="http://schemas.openxmlformats.org/officeDocument/2006/math">
                    <m:r>
                      <a:rPr lang="en-US" i="1" noProof="1">
                        <a:latin typeface="Cambria Math" panose="02040503050406030204" pitchFamily="18" charset="0"/>
                      </a:rPr>
                      <m:t>=</m:t>
                    </m:r>
                    <m:r>
                      <m:rPr>
                        <m:nor/>
                      </m:rPr>
                      <a:rPr lang="en-US"/>
                      <m:t>There</m:t>
                    </m:r>
                    <m:r>
                      <m:rPr>
                        <m:nor/>
                      </m:rPr>
                      <a:rPr lang="en-US"/>
                      <m:t> </m:t>
                    </m:r>
                    <m:r>
                      <m:rPr>
                        <m:nor/>
                      </m:rPr>
                      <a:rPr lang="en-US"/>
                      <m:t>is</m:t>
                    </m:r>
                    <m:r>
                      <m:rPr>
                        <m:nor/>
                      </m:rPr>
                      <a:rPr lang="en-US"/>
                      <m:t> </m:t>
                    </m:r>
                    <m:r>
                      <m:rPr>
                        <m:nor/>
                      </m:rPr>
                      <a:rPr lang="en-US"/>
                      <m:t>no</m:t>
                    </m:r>
                    <m:r>
                      <m:rPr>
                        <m:nor/>
                      </m:rPr>
                      <a:rPr lang="en-US"/>
                      <m:t> </m:t>
                    </m:r>
                    <m:r>
                      <m:rPr>
                        <m:nor/>
                      </m:rPr>
                      <a:rPr lang="en-US"/>
                      <m:t>significant</m:t>
                    </m:r>
                    <m:r>
                      <m:rPr>
                        <m:nor/>
                      </m:rPr>
                      <a:rPr lang="en-US"/>
                      <m:t> </m:t>
                    </m:r>
                    <m:r>
                      <m:rPr>
                        <m:nor/>
                      </m:rPr>
                      <a:rPr lang="en-US"/>
                      <m:t>association</m:t>
                    </m:r>
                    <m:r>
                      <m:rPr>
                        <m:nor/>
                      </m:rPr>
                      <a:rPr lang="en-US"/>
                      <m:t> </m:t>
                    </m:r>
                    <m:r>
                      <m:rPr>
                        <m:nor/>
                      </m:rPr>
                      <a:rPr lang="en-US"/>
                      <m:t>between</m:t>
                    </m:r>
                    <m:r>
                      <m:rPr>
                        <m:nor/>
                      </m:rPr>
                      <a:rPr lang="en-US"/>
                      <m:t> </m:t>
                    </m:r>
                    <m:r>
                      <m:rPr>
                        <m:nor/>
                      </m:rPr>
                      <a:rPr lang="en-US"/>
                      <m:t>having</m:t>
                    </m:r>
                    <m:r>
                      <m:rPr>
                        <m:nor/>
                      </m:rPr>
                      <a:rPr lang="en-US"/>
                      <m:t> </m:t>
                    </m:r>
                    <m:r>
                      <m:rPr>
                        <m:nor/>
                      </m:rPr>
                      <a:rPr lang="en-US" b="0" i="0" smtClean="0"/>
                      <m:t>an</m:t>
                    </m:r>
                    <m:r>
                      <m:rPr>
                        <m:nor/>
                      </m:rPr>
                      <a:rPr lang="en-US" b="0" i="0" smtClean="0"/>
                      <m:t> </m:t>
                    </m:r>
                    <m:r>
                      <m:rPr>
                        <m:nor/>
                      </m:rPr>
                      <a:rPr lang="en-US" b="0" i="0" smtClean="0"/>
                      <m:t>academic</m:t>
                    </m:r>
                    <m:r>
                      <m:rPr>
                        <m:nor/>
                      </m:rPr>
                      <a:rPr lang="en-US" b="0" i="0" smtClean="0"/>
                      <m:t> </m:t>
                    </m:r>
                    <m:r>
                      <m:rPr>
                        <m:nor/>
                      </m:rPr>
                      <a:rPr lang="en-US" b="0" i="0" smtClean="0"/>
                      <m:t>degree</m:t>
                    </m:r>
                    <m:r>
                      <m:rPr>
                        <m:nor/>
                      </m:rPr>
                      <a:rPr lang="en-US"/>
                      <m:t> </m:t>
                    </m:r>
                    <m:r>
                      <m:rPr>
                        <m:nor/>
                      </m:rPr>
                      <a:rPr lang="en-US"/>
                      <m:t>and</m:t>
                    </m:r>
                    <m:r>
                      <m:rPr>
                        <m:nor/>
                      </m:rPr>
                      <a:rPr lang="en-US"/>
                      <m:t> </m:t>
                    </m:r>
                    <m:r>
                      <m:rPr>
                        <m:nor/>
                      </m:rPr>
                      <a:rPr lang="en-US"/>
                      <m:t>the</m:t>
                    </m:r>
                    <m:r>
                      <m:rPr>
                        <m:nor/>
                      </m:rPr>
                      <a:rPr lang="en-US"/>
                      <m:t> </m:t>
                    </m:r>
                    <m:r>
                      <m:rPr>
                        <m:nor/>
                      </m:rPr>
                      <a:rPr lang="en-US"/>
                      <m:t>chance</m:t>
                    </m:r>
                    <m:r>
                      <m:rPr>
                        <m:nor/>
                      </m:rPr>
                      <a:rPr lang="en-US"/>
                      <m:t> </m:t>
                    </m:r>
                    <m:r>
                      <m:rPr>
                        <m:nor/>
                      </m:rPr>
                      <a:rPr lang="en-US"/>
                      <m:t>of</m:t>
                    </m:r>
                    <m:r>
                      <m:rPr>
                        <m:nor/>
                      </m:rPr>
                      <a:rPr lang="en-US"/>
                      <m:t> </m:t>
                    </m:r>
                    <m:r>
                      <m:rPr>
                        <m:nor/>
                      </m:rPr>
                      <a:rPr lang="en-US"/>
                      <m:t>finding</m:t>
                    </m:r>
                    <m:r>
                      <m:rPr>
                        <m:nor/>
                      </m:rPr>
                      <a:rPr lang="en-US"/>
                      <m:t> </m:t>
                    </m:r>
                    <m:r>
                      <m:rPr>
                        <m:nor/>
                      </m:rPr>
                      <a:rPr lang="en-US"/>
                      <m:t>a</m:t>
                    </m:r>
                    <m:r>
                      <m:rPr>
                        <m:nor/>
                      </m:rPr>
                      <a:rPr lang="en-US"/>
                      <m:t> </m:t>
                    </m:r>
                    <m:r>
                      <m:rPr>
                        <m:nor/>
                      </m:rPr>
                      <a:rPr lang="en-US"/>
                      <m:t>job</m:t>
                    </m:r>
                    <m:r>
                      <m:rPr>
                        <m:nor/>
                      </m:rPr>
                      <a:rPr lang="en-US"/>
                      <m:t> </m:t>
                    </m:r>
                    <m:r>
                      <m:rPr>
                        <m:nor/>
                      </m:rPr>
                      <a:rPr lang="en-US"/>
                      <m:t>after</m:t>
                    </m:r>
                    <m:r>
                      <m:rPr>
                        <m:nor/>
                      </m:rPr>
                      <a:rPr lang="en-US"/>
                      <m:t> </m:t>
                    </m:r>
                    <m:r>
                      <m:rPr>
                        <m:nor/>
                      </m:rPr>
                      <a:rPr lang="en-US"/>
                      <m:t>graduation</m:t>
                    </m:r>
                    <m:r>
                      <m:rPr>
                        <m:nor/>
                      </m:rPr>
                      <a:rPr lang="en-US"/>
                      <m:t>.</m:t>
                    </m:r>
                  </m:oMath>
                </a14:m>
                <a:endParaRPr lang="en-DE" dirty="0"/>
              </a:p>
            </p:txBody>
          </p:sp>
        </mc:Choice>
        <mc:Fallback>
          <p:sp>
            <p:nvSpPr>
              <p:cNvPr id="9" name="Content Placeholder 8">
                <a:extLst>
                  <a:ext uri="{FF2B5EF4-FFF2-40B4-BE49-F238E27FC236}">
                    <a16:creationId xmlns:a16="http://schemas.microsoft.com/office/drawing/2014/main" id="{258ACD1A-F6B3-9A6D-5AD3-9D52A05F4A47}"/>
                  </a:ext>
                </a:extLst>
              </p:cNvPr>
              <p:cNvSpPr>
                <a:spLocks noGrp="1" noRot="1" noChangeAspect="1" noMove="1" noResize="1" noEditPoints="1" noAdjustHandles="1" noChangeArrowheads="1" noChangeShapeType="1" noTextEdit="1"/>
              </p:cNvSpPr>
              <p:nvPr>
                <p:ph sz="half" idx="14"/>
              </p:nvPr>
            </p:nvSpPr>
            <p:spPr>
              <a:xfrm>
                <a:off x="5046529" y="3894568"/>
                <a:ext cx="3313699" cy="1332731"/>
              </a:xfrm>
              <a:blipFill>
                <a:blip r:embed="rId3"/>
                <a:stretch>
                  <a:fillRect/>
                </a:stretch>
              </a:blipFill>
            </p:spPr>
            <p:txBody>
              <a:bodyPr/>
              <a:lstStyle/>
              <a:p>
                <a:r>
                  <a:rPr lang="en-DE">
                    <a:noFill/>
                  </a:rPr>
                  <a:t> </a:t>
                </a:r>
              </a:p>
            </p:txBody>
          </p:sp>
        </mc:Fallback>
      </mc:AlternateContent>
      <p:sp>
        <p:nvSpPr>
          <p:cNvPr id="10" name="Text Placeholder 9">
            <a:extLst>
              <a:ext uri="{FF2B5EF4-FFF2-40B4-BE49-F238E27FC236}">
                <a16:creationId xmlns:a16="http://schemas.microsoft.com/office/drawing/2014/main" id="{2558AC9B-8F8D-CF6E-FE2B-8AB83FFD7602}"/>
              </a:ext>
            </a:extLst>
          </p:cNvPr>
          <p:cNvSpPr>
            <a:spLocks noGrp="1"/>
          </p:cNvSpPr>
          <p:nvPr>
            <p:ph type="body" sz="quarter" idx="3"/>
          </p:nvPr>
        </p:nvSpPr>
        <p:spPr>
          <a:xfrm>
            <a:off x="8525044" y="3364836"/>
            <a:ext cx="3155899" cy="457200"/>
          </a:xfrm>
        </p:spPr>
        <p:txBody>
          <a:bodyPr/>
          <a:lstStyle/>
          <a:p>
            <a:r>
              <a:rPr lang="en-US" dirty="0"/>
              <a:t>Domestic  language</a:t>
            </a:r>
            <a:endParaRPr lang="en-DE" dirty="0"/>
          </a:p>
        </p:txBody>
      </p:sp>
      <p:sp>
        <p:nvSpPr>
          <p:cNvPr id="14" name="Slide Number Placeholder 13">
            <a:extLst>
              <a:ext uri="{FF2B5EF4-FFF2-40B4-BE49-F238E27FC236}">
                <a16:creationId xmlns:a16="http://schemas.microsoft.com/office/drawing/2014/main" id="{F5B86106-88C5-175E-A0DB-DD768B00C467}"/>
              </a:ext>
            </a:extLst>
          </p:cNvPr>
          <p:cNvSpPr>
            <a:spLocks noGrp="1"/>
          </p:cNvSpPr>
          <p:nvPr>
            <p:ph type="sldNum" sz="quarter" idx="12"/>
          </p:nvPr>
        </p:nvSpPr>
        <p:spPr/>
        <p:txBody>
          <a:bodyPr/>
          <a:lstStyle/>
          <a:p>
            <a:fld id="{B5CEABB6-07DC-46E8-9B57-56EC44A396E5}" type="slidenum">
              <a:rPr lang="en-US" smtClean="0"/>
              <a:pPr/>
              <a:t>12</a:t>
            </a:fld>
            <a:endParaRPr lang="en-US" dirty="0"/>
          </a:p>
        </p:txBody>
      </p:sp>
      <mc:AlternateContent xmlns:mc="http://schemas.openxmlformats.org/markup-compatibility/2006">
        <mc:Choice xmlns:a14="http://schemas.microsoft.com/office/drawing/2010/main" Requires="a14">
          <p:sp>
            <p:nvSpPr>
              <p:cNvPr id="17" name="Content Placeholder 16">
                <a:extLst>
                  <a:ext uri="{FF2B5EF4-FFF2-40B4-BE49-F238E27FC236}">
                    <a16:creationId xmlns:a16="http://schemas.microsoft.com/office/drawing/2014/main" id="{4D48EDC6-5AB5-609A-74C4-CF608D301EF6}"/>
                  </a:ext>
                </a:extLst>
              </p:cNvPr>
              <p:cNvSpPr>
                <a:spLocks noGrp="1"/>
              </p:cNvSpPr>
              <p:nvPr>
                <p:ph sz="half" idx="2"/>
              </p:nvPr>
            </p:nvSpPr>
            <p:spPr>
              <a:xfrm>
                <a:off x="8291287" y="3894568"/>
                <a:ext cx="3594276" cy="2103120"/>
              </a:xfrm>
            </p:spPr>
            <p:txBody>
              <a:bodyPr/>
              <a:lstStyle/>
              <a:p>
                <a14:m>
                  <m:oMath xmlns:m="http://schemas.openxmlformats.org/officeDocument/2006/math">
                    <m:sSub>
                      <m:sSubPr>
                        <m:ctrlPr>
                          <a:rPr lang="en-ZA" i="1" noProof="1" smtClean="0">
                            <a:latin typeface="Cambria Math" panose="02040503050406030204" pitchFamily="18" charset="0"/>
                          </a:rPr>
                        </m:ctrlPr>
                      </m:sSubPr>
                      <m:e>
                        <m:r>
                          <a:rPr lang="en-US" i="1" noProof="1">
                            <a:latin typeface="Cambria Math" panose="02040503050406030204" pitchFamily="18" charset="0"/>
                          </a:rPr>
                          <m:t>𝐻</m:t>
                        </m:r>
                      </m:e>
                      <m:sub>
                        <m:r>
                          <a:rPr lang="en-US" i="1" noProof="1">
                            <a:latin typeface="Cambria Math" panose="02040503050406030204" pitchFamily="18" charset="0"/>
                          </a:rPr>
                          <m:t>0</m:t>
                        </m:r>
                      </m:sub>
                    </m:sSub>
                  </m:oMath>
                </a14:m>
                <a:r>
                  <a:rPr lang="en-US" noProof="1"/>
                  <a:t> </a:t>
                </a:r>
                <a14:m>
                  <m:oMath xmlns:m="http://schemas.openxmlformats.org/officeDocument/2006/math">
                    <m:r>
                      <a:rPr lang="en-US" i="1" noProof="1">
                        <a:latin typeface="Cambria Math" panose="02040503050406030204" pitchFamily="18" charset="0"/>
                      </a:rPr>
                      <m:t>=</m:t>
                    </m:r>
                    <m:r>
                      <m:rPr>
                        <m:nor/>
                      </m:rPr>
                      <a:rPr lang="en-US"/>
                      <m:t>There</m:t>
                    </m:r>
                    <m:r>
                      <m:rPr>
                        <m:nor/>
                      </m:rPr>
                      <a:rPr lang="en-US"/>
                      <m:t> </m:t>
                    </m:r>
                    <m:r>
                      <m:rPr>
                        <m:nor/>
                      </m:rPr>
                      <a:rPr lang="en-US"/>
                      <m:t>is</m:t>
                    </m:r>
                    <m:r>
                      <m:rPr>
                        <m:nor/>
                      </m:rPr>
                      <a:rPr lang="en-US"/>
                      <m:t> </m:t>
                    </m:r>
                    <m:r>
                      <m:rPr>
                        <m:nor/>
                      </m:rPr>
                      <a:rPr lang="en-US"/>
                      <m:t>no</m:t>
                    </m:r>
                    <m:r>
                      <m:rPr>
                        <m:nor/>
                      </m:rPr>
                      <a:rPr lang="en-US"/>
                      <m:t> </m:t>
                    </m:r>
                    <m:r>
                      <m:rPr>
                        <m:nor/>
                      </m:rPr>
                      <a:rPr lang="en-US"/>
                      <m:t>significant</m:t>
                    </m:r>
                    <m:r>
                      <m:rPr>
                        <m:nor/>
                      </m:rPr>
                      <a:rPr lang="en-US"/>
                      <m:t> </m:t>
                    </m:r>
                    <m:r>
                      <m:rPr>
                        <m:nor/>
                      </m:rPr>
                      <a:rPr lang="en-US"/>
                      <m:t>association</m:t>
                    </m:r>
                    <m:r>
                      <m:rPr>
                        <m:nor/>
                      </m:rPr>
                      <a:rPr lang="en-US"/>
                      <m:t> </m:t>
                    </m:r>
                    <m:r>
                      <m:rPr>
                        <m:nor/>
                      </m:rPr>
                      <a:rPr lang="en-US"/>
                      <m:t>between</m:t>
                    </m:r>
                    <m:r>
                      <m:rPr>
                        <m:nor/>
                      </m:rPr>
                      <a:rPr lang="en-US"/>
                      <m:t> </m:t>
                    </m:r>
                    <m:r>
                      <m:rPr>
                        <m:nor/>
                      </m:rPr>
                      <a:rPr lang="en-US" b="0" i="0" smtClean="0"/>
                      <m:t>the</m:t>
                    </m:r>
                    <m:r>
                      <m:rPr>
                        <m:nor/>
                      </m:rPr>
                      <a:rPr lang="en-US" b="0" i="0" smtClean="0"/>
                      <m:t> </m:t>
                    </m:r>
                    <m:r>
                      <m:rPr>
                        <m:nor/>
                      </m:rPr>
                      <a:rPr lang="en-US" b="0" i="0" smtClean="0"/>
                      <m:t>ability</m:t>
                    </m:r>
                    <m:r>
                      <m:rPr>
                        <m:nor/>
                      </m:rPr>
                      <a:rPr lang="en-US" b="0" i="0" smtClean="0"/>
                      <m:t> </m:t>
                    </m:r>
                    <m:r>
                      <m:rPr>
                        <m:nor/>
                      </m:rPr>
                      <a:rPr lang="en-US" b="0" i="0" smtClean="0"/>
                      <m:t>to</m:t>
                    </m:r>
                    <m:r>
                      <m:rPr>
                        <m:nor/>
                      </m:rPr>
                      <a:rPr lang="en-US" b="0" i="0" smtClean="0"/>
                      <m:t> </m:t>
                    </m:r>
                    <m:r>
                      <m:rPr>
                        <m:nor/>
                      </m:rPr>
                      <a:rPr lang="en-US" b="0" i="0" smtClean="0"/>
                      <m:t>speak</m:t>
                    </m:r>
                    <m:r>
                      <m:rPr>
                        <m:nor/>
                      </m:rPr>
                      <a:rPr lang="en-US" b="0" i="0" smtClean="0"/>
                      <m:t> </m:t>
                    </m:r>
                    <m:r>
                      <m:rPr>
                        <m:nor/>
                      </m:rPr>
                      <a:rPr lang="en-US" b="0" i="0" smtClean="0"/>
                      <m:t>in</m:t>
                    </m:r>
                    <m:r>
                      <m:rPr>
                        <m:nor/>
                      </m:rPr>
                      <a:rPr lang="en-US" b="0" i="0" smtClean="0"/>
                      <m:t> </m:t>
                    </m:r>
                    <m:r>
                      <m:rPr>
                        <m:nor/>
                      </m:rPr>
                      <a:rPr lang="en-US" b="0" i="0" smtClean="0"/>
                      <m:t>the</m:t>
                    </m:r>
                    <m:r>
                      <m:rPr>
                        <m:nor/>
                      </m:rPr>
                      <a:rPr lang="en-US" b="0" i="0" smtClean="0"/>
                      <m:t> </m:t>
                    </m:r>
                    <m:r>
                      <m:rPr>
                        <m:nor/>
                      </m:rPr>
                      <a:rPr lang="en-US" b="0" i="0" smtClean="0"/>
                      <m:t>domestic</m:t>
                    </m:r>
                    <m:r>
                      <m:rPr>
                        <m:nor/>
                      </m:rPr>
                      <a:rPr lang="en-US" b="0" i="0" smtClean="0"/>
                      <m:t> </m:t>
                    </m:r>
                    <m:r>
                      <m:rPr>
                        <m:nor/>
                      </m:rPr>
                      <a:rPr lang="en-US" b="0" i="0" smtClean="0"/>
                      <m:t>language</m:t>
                    </m:r>
                    <m:r>
                      <m:rPr>
                        <m:nor/>
                      </m:rPr>
                      <a:rPr lang="en-US" b="0" i="0" smtClean="0"/>
                      <m:t> </m:t>
                    </m:r>
                    <m:r>
                      <m:rPr>
                        <m:nor/>
                      </m:rPr>
                      <a:rPr lang="en-US" b="0" i="0" smtClean="0"/>
                      <m:t>and</m:t>
                    </m:r>
                    <m:r>
                      <m:rPr>
                        <m:nor/>
                      </m:rPr>
                      <a:rPr lang="en-US" b="0" i="0" smtClean="0"/>
                      <m:t> </m:t>
                    </m:r>
                    <m:r>
                      <m:rPr>
                        <m:nor/>
                      </m:rPr>
                      <a:rPr lang="en-US"/>
                      <m:t>the</m:t>
                    </m:r>
                    <m:r>
                      <m:rPr>
                        <m:nor/>
                      </m:rPr>
                      <a:rPr lang="en-US"/>
                      <m:t> </m:t>
                    </m:r>
                    <m:r>
                      <m:rPr>
                        <m:nor/>
                      </m:rPr>
                      <a:rPr lang="en-US"/>
                      <m:t>chance</m:t>
                    </m:r>
                    <m:r>
                      <m:rPr>
                        <m:nor/>
                      </m:rPr>
                      <a:rPr lang="en-US"/>
                      <m:t> </m:t>
                    </m:r>
                    <m:r>
                      <m:rPr>
                        <m:nor/>
                      </m:rPr>
                      <a:rPr lang="en-US"/>
                      <m:t>of</m:t>
                    </m:r>
                    <m:r>
                      <m:rPr>
                        <m:nor/>
                      </m:rPr>
                      <a:rPr lang="en-US"/>
                      <m:t> </m:t>
                    </m:r>
                    <m:r>
                      <m:rPr>
                        <m:nor/>
                      </m:rPr>
                      <a:rPr lang="en-US"/>
                      <m:t>finding</m:t>
                    </m:r>
                    <m:r>
                      <m:rPr>
                        <m:nor/>
                      </m:rPr>
                      <a:rPr lang="en-US"/>
                      <m:t> </m:t>
                    </m:r>
                    <m:r>
                      <m:rPr>
                        <m:nor/>
                      </m:rPr>
                      <a:rPr lang="en-US"/>
                      <m:t>a</m:t>
                    </m:r>
                    <m:r>
                      <m:rPr>
                        <m:nor/>
                      </m:rPr>
                      <a:rPr lang="en-US"/>
                      <m:t> </m:t>
                    </m:r>
                    <m:r>
                      <m:rPr>
                        <m:nor/>
                      </m:rPr>
                      <a:rPr lang="en-US"/>
                      <m:t>job</m:t>
                    </m:r>
                    <m:r>
                      <m:rPr>
                        <m:nor/>
                      </m:rPr>
                      <a:rPr lang="en-US"/>
                      <m:t> </m:t>
                    </m:r>
                    <m:r>
                      <m:rPr>
                        <m:nor/>
                      </m:rPr>
                      <a:rPr lang="en-US"/>
                      <m:t>after</m:t>
                    </m:r>
                    <m:r>
                      <m:rPr>
                        <m:nor/>
                      </m:rPr>
                      <a:rPr lang="en-US"/>
                      <m:t> </m:t>
                    </m:r>
                    <m:r>
                      <m:rPr>
                        <m:nor/>
                      </m:rPr>
                      <a:rPr lang="en-US"/>
                      <m:t>graduation</m:t>
                    </m:r>
                    <m:r>
                      <m:rPr>
                        <m:nor/>
                      </m:rPr>
                      <a:rPr lang="en-US"/>
                      <m:t>.</m:t>
                    </m:r>
                  </m:oMath>
                </a14:m>
                <a:endParaRPr lang="en-DE" dirty="0"/>
              </a:p>
              <a:p>
                <a:endParaRPr lang="en-DE" dirty="0"/>
              </a:p>
            </p:txBody>
          </p:sp>
        </mc:Choice>
        <mc:Fallback>
          <p:sp>
            <p:nvSpPr>
              <p:cNvPr id="17" name="Content Placeholder 16">
                <a:extLst>
                  <a:ext uri="{FF2B5EF4-FFF2-40B4-BE49-F238E27FC236}">
                    <a16:creationId xmlns:a16="http://schemas.microsoft.com/office/drawing/2014/main" id="{4D48EDC6-5AB5-609A-74C4-CF608D301EF6}"/>
                  </a:ext>
                </a:extLst>
              </p:cNvPr>
              <p:cNvSpPr>
                <a:spLocks noGrp="1" noRot="1" noChangeAspect="1" noMove="1" noResize="1" noEditPoints="1" noAdjustHandles="1" noChangeArrowheads="1" noChangeShapeType="1" noTextEdit="1"/>
              </p:cNvSpPr>
              <p:nvPr>
                <p:ph sz="half" idx="2"/>
              </p:nvPr>
            </p:nvSpPr>
            <p:spPr>
              <a:xfrm>
                <a:off x="8291287" y="3894568"/>
                <a:ext cx="3594276" cy="2103120"/>
              </a:xfrm>
              <a:blipFill>
                <a:blip r:embed="rId4"/>
                <a:stretch>
                  <a:fillRect l="-339"/>
                </a:stretch>
              </a:blipFill>
            </p:spPr>
            <p:txBody>
              <a:bodyPr/>
              <a:lstStyle/>
              <a:p>
                <a:r>
                  <a:rPr lang="en-DE">
                    <a:noFill/>
                  </a:rPr>
                  <a:t> </a:t>
                </a:r>
              </a:p>
            </p:txBody>
          </p:sp>
        </mc:Fallback>
      </mc:AlternateContent>
    </p:spTree>
    <p:extLst>
      <p:ext uri="{BB962C8B-B14F-4D97-AF65-F5344CB8AC3E}">
        <p14:creationId xmlns:p14="http://schemas.microsoft.com/office/powerpoint/2010/main" val="3734231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517BAA1F-E64A-F143-B5FA-9F52C3728A82}"/>
              </a:ext>
            </a:extLst>
          </p:cNvPr>
          <p:cNvSpPr txBox="1"/>
          <p:nvPr/>
        </p:nvSpPr>
        <p:spPr>
          <a:xfrm>
            <a:off x="1610963" y="309383"/>
            <a:ext cx="6240501"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Bahnschrift SemiLight" panose="020B0502040204020203" pitchFamily="34" charset="0"/>
              </a:rPr>
              <a:t>Hypothesis</a:t>
            </a:r>
          </a:p>
        </p:txBody>
      </p:sp>
      <p:pic>
        <p:nvPicPr>
          <p:cNvPr id="3" name="Picture 2">
            <a:extLst>
              <a:ext uri="{FF2B5EF4-FFF2-40B4-BE49-F238E27FC236}">
                <a16:creationId xmlns:a16="http://schemas.microsoft.com/office/drawing/2014/main" id="{0776DF06-AC42-72CA-3725-9C7A0E0569BD}"/>
              </a:ext>
            </a:extLst>
          </p:cNvPr>
          <p:cNvPicPr>
            <a:picLocks noChangeAspect="1"/>
          </p:cNvPicPr>
          <p:nvPr/>
        </p:nvPicPr>
        <p:blipFill>
          <a:blip r:embed="rId2"/>
          <a:stretch>
            <a:fillRect/>
          </a:stretch>
        </p:blipFill>
        <p:spPr>
          <a:xfrm>
            <a:off x="1445958" y="1017528"/>
            <a:ext cx="10428991" cy="5307645"/>
          </a:xfrm>
          <a:prstGeom prst="rect">
            <a:avLst/>
          </a:prstGeom>
        </p:spPr>
      </p:pic>
    </p:spTree>
    <p:extLst>
      <p:ext uri="{BB962C8B-B14F-4D97-AF65-F5344CB8AC3E}">
        <p14:creationId xmlns:p14="http://schemas.microsoft.com/office/powerpoint/2010/main" val="902466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517BAA1F-E64A-F143-B5FA-9F52C3728A82}"/>
              </a:ext>
            </a:extLst>
          </p:cNvPr>
          <p:cNvSpPr txBox="1"/>
          <p:nvPr/>
        </p:nvSpPr>
        <p:spPr>
          <a:xfrm>
            <a:off x="1610963" y="309383"/>
            <a:ext cx="6240501"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Bahnschrift SemiLight" panose="020B0502040204020203" pitchFamily="34" charset="0"/>
              </a:rPr>
              <a:t>Hypothesis(…)</a:t>
            </a:r>
          </a:p>
        </p:txBody>
      </p:sp>
      <p:pic>
        <p:nvPicPr>
          <p:cNvPr id="4" name="Picture 3">
            <a:extLst>
              <a:ext uri="{FF2B5EF4-FFF2-40B4-BE49-F238E27FC236}">
                <a16:creationId xmlns:a16="http://schemas.microsoft.com/office/drawing/2014/main" id="{34F293FD-1FE7-57A6-8B7F-DB5455DDD382}"/>
              </a:ext>
            </a:extLst>
          </p:cNvPr>
          <p:cNvPicPr>
            <a:picLocks noChangeAspect="1"/>
          </p:cNvPicPr>
          <p:nvPr/>
        </p:nvPicPr>
        <p:blipFill>
          <a:blip r:embed="rId2"/>
          <a:stretch>
            <a:fillRect/>
          </a:stretch>
        </p:blipFill>
        <p:spPr>
          <a:xfrm>
            <a:off x="1610963" y="1051905"/>
            <a:ext cx="10058399" cy="5431398"/>
          </a:xfrm>
          <a:prstGeom prst="rect">
            <a:avLst/>
          </a:prstGeom>
        </p:spPr>
      </p:pic>
    </p:spTree>
    <p:extLst>
      <p:ext uri="{BB962C8B-B14F-4D97-AF65-F5344CB8AC3E}">
        <p14:creationId xmlns:p14="http://schemas.microsoft.com/office/powerpoint/2010/main" val="2534092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517BAA1F-E64A-F143-B5FA-9F52C3728A82}"/>
              </a:ext>
            </a:extLst>
          </p:cNvPr>
          <p:cNvSpPr txBox="1"/>
          <p:nvPr/>
        </p:nvSpPr>
        <p:spPr>
          <a:xfrm>
            <a:off x="1610963" y="309383"/>
            <a:ext cx="6240501"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Bahnschrift SemiLight" panose="020B0502040204020203" pitchFamily="34" charset="0"/>
              </a:rPr>
              <a:t>Hypothesis(…)</a:t>
            </a:r>
          </a:p>
        </p:txBody>
      </p:sp>
      <p:pic>
        <p:nvPicPr>
          <p:cNvPr id="3" name="Picture 2">
            <a:extLst>
              <a:ext uri="{FF2B5EF4-FFF2-40B4-BE49-F238E27FC236}">
                <a16:creationId xmlns:a16="http://schemas.microsoft.com/office/drawing/2014/main" id="{02F6537B-CD27-7D9D-B953-6EA222E90337}"/>
              </a:ext>
            </a:extLst>
          </p:cNvPr>
          <p:cNvPicPr>
            <a:picLocks noChangeAspect="1"/>
          </p:cNvPicPr>
          <p:nvPr/>
        </p:nvPicPr>
        <p:blipFill>
          <a:blip r:embed="rId2"/>
          <a:stretch>
            <a:fillRect/>
          </a:stretch>
        </p:blipFill>
        <p:spPr>
          <a:xfrm>
            <a:off x="1610963" y="1349367"/>
            <a:ext cx="9774348" cy="5071446"/>
          </a:xfrm>
          <a:prstGeom prst="rect">
            <a:avLst/>
          </a:prstGeom>
        </p:spPr>
      </p:pic>
    </p:spTree>
    <p:extLst>
      <p:ext uri="{BB962C8B-B14F-4D97-AF65-F5344CB8AC3E}">
        <p14:creationId xmlns:p14="http://schemas.microsoft.com/office/powerpoint/2010/main" val="801676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Hypothesis testing</a:t>
            </a:r>
            <a:br>
              <a:rPr lang="en-ZA" dirty="0"/>
            </a:br>
            <a:r>
              <a:rPr lang="en-US" sz="3100" b="0" i="0" dirty="0">
                <a:solidFill>
                  <a:srgbClr val="D1D5DB"/>
                </a:solidFill>
                <a:effectLst/>
                <a:latin typeface="Söhne"/>
              </a:rPr>
              <a:t>Exploratory Data Analysis</a:t>
            </a:r>
            <a:endParaRPr lang="en-ZA" sz="3100" dirty="0"/>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latin typeface="Bahnschrift SemiLight" panose="020B0502040204020203" pitchFamily="34" charset="0"/>
              </a:rPr>
              <a:t>Population: All boot camp graduates who aimed to land a 	          job after graduation</a:t>
            </a:r>
          </a:p>
          <a:p>
            <a:pPr marL="285750" indent="-285750">
              <a:buFont typeface="Arial" panose="020B0604020202020204" pitchFamily="34" charset="0"/>
              <a:buChar char="•"/>
            </a:pPr>
            <a:r>
              <a:rPr lang="en-US" dirty="0">
                <a:latin typeface="Bahnschrift SemiLight" panose="020B0502040204020203" pitchFamily="34" charset="0"/>
              </a:rPr>
              <a:t>Sample: 39 participants in the survey</a:t>
            </a:r>
          </a:p>
          <a:p>
            <a:pPr marL="285750" indent="-285750">
              <a:buFont typeface="Arial" panose="020B0604020202020204" pitchFamily="34" charset="0"/>
              <a:buChar char="•"/>
            </a:pPr>
            <a:r>
              <a:rPr lang="en-US" dirty="0">
                <a:latin typeface="Bahnschrift SemiLight" panose="020B0502040204020203" pitchFamily="34" charset="0"/>
              </a:rPr>
              <a:t>Two categorical variables</a:t>
            </a:r>
          </a:p>
          <a:p>
            <a:pPr marL="742950" lvl="1" indent="-285750">
              <a:buFont typeface="Arial" panose="020B0604020202020204" pitchFamily="34" charset="0"/>
              <a:buChar char="•"/>
            </a:pPr>
            <a:r>
              <a:rPr lang="en-US" dirty="0">
                <a:latin typeface="Bahnschrift SemiLight" panose="020B0502040204020203" pitchFamily="34" charset="0"/>
              </a:rPr>
              <a:t>Employee( whether they found a job or not)</a:t>
            </a:r>
          </a:p>
          <a:p>
            <a:pPr marL="742950" lvl="1" indent="-285750">
              <a:buFont typeface="Arial" panose="020B0604020202020204" pitchFamily="34" charset="0"/>
              <a:buChar char="•"/>
            </a:pPr>
            <a:r>
              <a:rPr lang="en-US" dirty="0">
                <a:latin typeface="Bahnschrift SemiLight" panose="020B0502040204020203" pitchFamily="34" charset="0"/>
              </a:rPr>
              <a:t>Work experience/Academic Degree/Speaking in the domestic language</a:t>
            </a:r>
          </a:p>
          <a:p>
            <a:pPr marL="285750" indent="-285750">
              <a:buFont typeface="Arial" panose="020B0604020202020204" pitchFamily="34" charset="0"/>
              <a:buChar char="•"/>
            </a:pPr>
            <a:r>
              <a:rPr lang="en-US" dirty="0">
                <a:latin typeface="Bahnschrift SemiLight" panose="020B0502040204020203" pitchFamily="34" charset="0"/>
              </a:rPr>
              <a:t>Method:  Chi-squared</a:t>
            </a:r>
          </a:p>
          <a:p>
            <a:pPr marL="285750" indent="-285750">
              <a:buFont typeface="Arial" panose="020B0604020202020204" pitchFamily="34" charset="0"/>
              <a:buChar char="•"/>
            </a:pPr>
            <a:r>
              <a:rPr lang="en-US" dirty="0">
                <a:latin typeface="Bahnschrift SemiLight" panose="020B0502040204020203" pitchFamily="34" charset="0"/>
              </a:rPr>
              <a:t>Confidence interval = 0.95(p-value = 0.05)</a:t>
            </a:r>
          </a:p>
          <a:p>
            <a:pPr marL="285750" indent="-285750">
              <a:buFont typeface="Arial" panose="020B0604020202020204" pitchFamily="34" charset="0"/>
              <a:buChar char="•"/>
            </a:pPr>
            <a:endParaRPr lang="en-US" dirty="0">
              <a:latin typeface="Bahnschrift SemiLight" panose="020B0502040204020203" pitchFamily="34" charset="0"/>
            </a:endParaRPr>
          </a:p>
          <a:p>
            <a:pPr marL="285750" indent="-285750">
              <a:buFont typeface="Arial" panose="020B0604020202020204" pitchFamily="34" charset="0"/>
              <a:buChar char="•"/>
            </a:pPr>
            <a:endParaRPr lang="en-US" dirty="0">
              <a:latin typeface="Bahnschrift SemiLight" panose="020B0502040204020203" pitchFamily="34" charset="0"/>
            </a:endParaRPr>
          </a:p>
          <a:p>
            <a:pPr marL="285750" indent="-285750">
              <a:buFont typeface="Arial" panose="020B0604020202020204" pitchFamily="34" charset="0"/>
              <a:buChar char="•"/>
            </a:pPr>
            <a:endParaRPr lang="en-US" dirty="0">
              <a:latin typeface="Bahnschrift SemiLight" panose="020B0502040204020203" pitchFamily="34" charset="0"/>
            </a:endParaRP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16</a:t>
            </a:fld>
            <a:endParaRPr lang="en-US" dirty="0"/>
          </a:p>
        </p:txBody>
      </p:sp>
      <p:pic>
        <p:nvPicPr>
          <p:cNvPr id="5" name="Online Image Placeholder 42" descr="Research outline">
            <a:extLst>
              <a:ext uri="{FF2B5EF4-FFF2-40B4-BE49-F238E27FC236}">
                <a16:creationId xmlns:a16="http://schemas.microsoft.com/office/drawing/2014/main" id="{2F4EF718-9F3B-D8E5-1F11-8FA68DA02C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6882" y="804397"/>
            <a:ext cx="757067" cy="757067"/>
          </a:xfrm>
          <a:prstGeom prst="rect">
            <a:avLst/>
          </a:prstGeom>
        </p:spPr>
      </p:pic>
    </p:spTree>
    <p:extLst>
      <p:ext uri="{BB962C8B-B14F-4D97-AF65-F5344CB8AC3E}">
        <p14:creationId xmlns:p14="http://schemas.microsoft.com/office/powerpoint/2010/main" val="2579216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9419-374B-4118-2D2D-3B1D079DAC1F}"/>
              </a:ext>
            </a:extLst>
          </p:cNvPr>
          <p:cNvSpPr>
            <a:spLocks noGrp="1"/>
          </p:cNvSpPr>
          <p:nvPr>
            <p:ph type="title"/>
          </p:nvPr>
        </p:nvSpPr>
        <p:spPr/>
        <p:txBody>
          <a:bodyPr/>
          <a:lstStyle/>
          <a:p>
            <a:r>
              <a:rPr lang="en-US" dirty="0"/>
              <a:t>job experience</a:t>
            </a:r>
            <a:endParaRPr lang="en-DE" dirty="0"/>
          </a:p>
        </p:txBody>
      </p:sp>
      <p:sp>
        <p:nvSpPr>
          <p:cNvPr id="3" name="Online Image Placeholder 2">
            <a:extLst>
              <a:ext uri="{FF2B5EF4-FFF2-40B4-BE49-F238E27FC236}">
                <a16:creationId xmlns:a16="http://schemas.microsoft.com/office/drawing/2014/main" id="{4FBA22FA-1202-0E7D-915F-BCE01A080259}"/>
              </a:ext>
            </a:extLst>
          </p:cNvPr>
          <p:cNvSpPr>
            <a:spLocks noGrp="1"/>
          </p:cNvSpPr>
          <p:nvPr>
            <p:ph type="clipArt" sz="quarter" idx="18"/>
          </p:nvPr>
        </p:nvSpPr>
        <p:spPr/>
        <p:txBody>
          <a:bodyPr/>
          <a:lstStyle/>
          <a:p>
            <a:endParaRPr lang="en-DE"/>
          </a:p>
        </p:txBody>
      </p:sp>
      <p:sp>
        <p:nvSpPr>
          <p:cNvPr id="4" name="Online Image Placeholder 3">
            <a:extLst>
              <a:ext uri="{FF2B5EF4-FFF2-40B4-BE49-F238E27FC236}">
                <a16:creationId xmlns:a16="http://schemas.microsoft.com/office/drawing/2014/main" id="{F88C70B9-731F-6B5E-6929-E907F7DBBF15}"/>
              </a:ext>
            </a:extLst>
          </p:cNvPr>
          <p:cNvSpPr>
            <a:spLocks noGrp="1"/>
          </p:cNvSpPr>
          <p:nvPr>
            <p:ph type="clipArt" sz="quarter" idx="19"/>
          </p:nvPr>
        </p:nvSpPr>
        <p:spPr/>
        <p:txBody>
          <a:bodyPr/>
          <a:lstStyle/>
          <a:p>
            <a:endParaRPr lang="en-DE"/>
          </a:p>
        </p:txBody>
      </p:sp>
      <p:sp>
        <p:nvSpPr>
          <p:cNvPr id="6" name="Text Placeholder 5">
            <a:extLst>
              <a:ext uri="{FF2B5EF4-FFF2-40B4-BE49-F238E27FC236}">
                <a16:creationId xmlns:a16="http://schemas.microsoft.com/office/drawing/2014/main" id="{C5939B81-418D-C19A-0CDD-6F5082E79F31}"/>
              </a:ext>
            </a:extLst>
          </p:cNvPr>
          <p:cNvSpPr>
            <a:spLocks noGrp="1"/>
          </p:cNvSpPr>
          <p:nvPr>
            <p:ph type="body" idx="13"/>
          </p:nvPr>
        </p:nvSpPr>
        <p:spPr/>
        <p:txBody>
          <a:bodyPr/>
          <a:lstStyle/>
          <a:p>
            <a:endParaRPr lang="en-DE" dirty="0"/>
          </a:p>
        </p:txBody>
      </p:sp>
      <p:pic>
        <p:nvPicPr>
          <p:cNvPr id="16" name="Content Placeholder 15" descr="A screenshot of a computer&#10;&#10;Description automatically generated">
            <a:extLst>
              <a:ext uri="{FF2B5EF4-FFF2-40B4-BE49-F238E27FC236}">
                <a16:creationId xmlns:a16="http://schemas.microsoft.com/office/drawing/2014/main" id="{0B758F3D-FF85-3488-AB2D-11EED99FF600}"/>
              </a:ext>
            </a:extLst>
          </p:cNvPr>
          <p:cNvPicPr>
            <a:picLocks noGrp="1" noChangeAspect="1"/>
          </p:cNvPicPr>
          <p:nvPr>
            <p:ph sz="half" idx="1"/>
          </p:nvPr>
        </p:nvPicPr>
        <p:blipFill>
          <a:blip r:embed="rId2"/>
          <a:stretch>
            <a:fillRect/>
          </a:stretch>
        </p:blipFill>
        <p:spPr>
          <a:xfrm>
            <a:off x="1228690" y="2145473"/>
            <a:ext cx="7189217" cy="2281734"/>
          </a:xfrm>
          <a:prstGeom prst="rect">
            <a:avLst/>
          </a:prstGeom>
          <a:ln>
            <a:noFill/>
          </a:ln>
          <a:effectLst>
            <a:outerShdw blurRad="190500" algn="tl" rotWithShape="0">
              <a:srgbClr val="000000">
                <a:alpha val="70000"/>
              </a:srgbClr>
            </a:outerShdw>
          </a:effectLst>
        </p:spPr>
      </p:pic>
      <p:sp>
        <p:nvSpPr>
          <p:cNvPr id="8" name="Text Placeholder 7">
            <a:extLst>
              <a:ext uri="{FF2B5EF4-FFF2-40B4-BE49-F238E27FC236}">
                <a16:creationId xmlns:a16="http://schemas.microsoft.com/office/drawing/2014/main" id="{3A87344B-73DF-D439-C2D3-BFB0F01A2EB3}"/>
              </a:ext>
            </a:extLst>
          </p:cNvPr>
          <p:cNvSpPr>
            <a:spLocks noGrp="1"/>
          </p:cNvSpPr>
          <p:nvPr>
            <p:ph type="body" idx="15"/>
          </p:nvPr>
        </p:nvSpPr>
        <p:spPr/>
        <p:txBody>
          <a:bodyPr/>
          <a:lstStyle/>
          <a:p>
            <a:endParaRPr lang="en-DE" dirty="0"/>
          </a:p>
        </p:txBody>
      </p:sp>
      <p:sp>
        <p:nvSpPr>
          <p:cNvPr id="9" name="Content Placeholder 8">
            <a:extLst>
              <a:ext uri="{FF2B5EF4-FFF2-40B4-BE49-F238E27FC236}">
                <a16:creationId xmlns:a16="http://schemas.microsoft.com/office/drawing/2014/main" id="{99F88A7C-9F28-E407-7B1F-1929CE500948}"/>
              </a:ext>
            </a:extLst>
          </p:cNvPr>
          <p:cNvSpPr>
            <a:spLocks noGrp="1"/>
          </p:cNvSpPr>
          <p:nvPr>
            <p:ph sz="half" idx="14"/>
          </p:nvPr>
        </p:nvSpPr>
        <p:spPr/>
        <p:txBody>
          <a:bodyPr/>
          <a:lstStyle/>
          <a:p>
            <a:endParaRPr lang="en-DE" dirty="0"/>
          </a:p>
        </p:txBody>
      </p:sp>
      <p:pic>
        <p:nvPicPr>
          <p:cNvPr id="18" name="Content Placeholder 17" descr="A graph with different colored squares&#10;&#10;Description automatically generated">
            <a:extLst>
              <a:ext uri="{FF2B5EF4-FFF2-40B4-BE49-F238E27FC236}">
                <a16:creationId xmlns:a16="http://schemas.microsoft.com/office/drawing/2014/main" id="{C9988127-13C3-453D-EDC8-5ABB32E494C0}"/>
              </a:ext>
            </a:extLst>
          </p:cNvPr>
          <p:cNvPicPr>
            <a:picLocks noGrp="1" noChangeAspect="1"/>
          </p:cNvPicPr>
          <p:nvPr>
            <p:ph sz="half" idx="2"/>
          </p:nvPr>
        </p:nvPicPr>
        <p:blipFill>
          <a:blip r:embed="rId3"/>
          <a:stretch>
            <a:fillRect/>
          </a:stretch>
        </p:blipFill>
        <p:spPr>
          <a:xfrm>
            <a:off x="1228691" y="4424680"/>
            <a:ext cx="7189217" cy="2322988"/>
          </a:xfrm>
          <a:prstGeom prst="rect">
            <a:avLst/>
          </a:prstGeom>
          <a:ln>
            <a:noFill/>
          </a:ln>
          <a:effectLst>
            <a:outerShdw blurRad="190500" algn="tl" rotWithShape="0">
              <a:srgbClr val="000000">
                <a:alpha val="70000"/>
              </a:srgbClr>
            </a:outerShdw>
          </a:effectLst>
        </p:spPr>
      </p:pic>
      <p:sp>
        <p:nvSpPr>
          <p:cNvPr id="14" name="Slide Number Placeholder 13">
            <a:extLst>
              <a:ext uri="{FF2B5EF4-FFF2-40B4-BE49-F238E27FC236}">
                <a16:creationId xmlns:a16="http://schemas.microsoft.com/office/drawing/2014/main" id="{E76EC2A6-99A7-A57E-AED4-E6675027B62C}"/>
              </a:ext>
            </a:extLst>
          </p:cNvPr>
          <p:cNvSpPr>
            <a:spLocks noGrp="1"/>
          </p:cNvSpPr>
          <p:nvPr>
            <p:ph type="sldNum" sz="quarter" idx="12"/>
          </p:nvPr>
        </p:nvSpPr>
        <p:spPr/>
        <p:txBody>
          <a:bodyPr/>
          <a:lstStyle/>
          <a:p>
            <a:fld id="{B5CEABB6-07DC-46E8-9B57-56EC44A396E5}" type="slidenum">
              <a:rPr lang="en-US" smtClean="0"/>
              <a:pPr/>
              <a:t>17</a:t>
            </a:fld>
            <a:endParaRPr lang="en-US" dirty="0"/>
          </a:p>
        </p:txBody>
      </p:sp>
      <p:sp>
        <p:nvSpPr>
          <p:cNvPr id="23" name="TextBox 22">
            <a:extLst>
              <a:ext uri="{FF2B5EF4-FFF2-40B4-BE49-F238E27FC236}">
                <a16:creationId xmlns:a16="http://schemas.microsoft.com/office/drawing/2014/main" id="{2D38B4F0-D965-A5B8-CF1A-18E66509E718}"/>
              </a:ext>
            </a:extLst>
          </p:cNvPr>
          <p:cNvSpPr txBox="1"/>
          <p:nvPr/>
        </p:nvSpPr>
        <p:spPr>
          <a:xfrm>
            <a:off x="8676486" y="3286340"/>
            <a:ext cx="2904009" cy="2031325"/>
          </a:xfrm>
          <a:prstGeom prst="rect">
            <a:avLst/>
          </a:prstGeom>
          <a:noFill/>
        </p:spPr>
        <p:txBody>
          <a:bodyPr wrap="square" rtlCol="0">
            <a:spAutoFit/>
          </a:bodyPr>
          <a:lstStyle/>
          <a:p>
            <a:pPr algn="just"/>
            <a:r>
              <a:rPr lang="en-US" b="1" dirty="0"/>
              <a:t>The null hypothesis is rejected, so it can be said that in 95% of cases, job experience even less than a year has a great impact on landing a job.  </a:t>
            </a:r>
            <a:endParaRPr lang="en-DE" b="1" dirty="0"/>
          </a:p>
        </p:txBody>
      </p:sp>
      <p:sp>
        <p:nvSpPr>
          <p:cNvPr id="24" name="Oval 23">
            <a:extLst>
              <a:ext uri="{FF2B5EF4-FFF2-40B4-BE49-F238E27FC236}">
                <a16:creationId xmlns:a16="http://schemas.microsoft.com/office/drawing/2014/main" id="{8F3A7CA0-153A-B9D5-1917-14D5A1897037}"/>
              </a:ext>
            </a:extLst>
          </p:cNvPr>
          <p:cNvSpPr/>
          <p:nvPr/>
        </p:nvSpPr>
        <p:spPr>
          <a:xfrm>
            <a:off x="1155032" y="3650143"/>
            <a:ext cx="1601005" cy="303090"/>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DE"/>
          </a:p>
        </p:txBody>
      </p:sp>
    </p:spTree>
    <p:extLst>
      <p:ext uri="{BB962C8B-B14F-4D97-AF65-F5344CB8AC3E}">
        <p14:creationId xmlns:p14="http://schemas.microsoft.com/office/powerpoint/2010/main" val="533708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9419-374B-4118-2D2D-3B1D079DAC1F}"/>
              </a:ext>
            </a:extLst>
          </p:cNvPr>
          <p:cNvSpPr>
            <a:spLocks noGrp="1"/>
          </p:cNvSpPr>
          <p:nvPr>
            <p:ph type="title"/>
          </p:nvPr>
        </p:nvSpPr>
        <p:spPr/>
        <p:txBody>
          <a:bodyPr/>
          <a:lstStyle/>
          <a:p>
            <a:r>
              <a:rPr lang="en-US" dirty="0"/>
              <a:t>Academic degree experience</a:t>
            </a:r>
            <a:endParaRPr lang="en-DE" dirty="0"/>
          </a:p>
        </p:txBody>
      </p:sp>
      <p:sp>
        <p:nvSpPr>
          <p:cNvPr id="3" name="Online Image Placeholder 2">
            <a:extLst>
              <a:ext uri="{FF2B5EF4-FFF2-40B4-BE49-F238E27FC236}">
                <a16:creationId xmlns:a16="http://schemas.microsoft.com/office/drawing/2014/main" id="{4FBA22FA-1202-0E7D-915F-BCE01A080259}"/>
              </a:ext>
            </a:extLst>
          </p:cNvPr>
          <p:cNvSpPr>
            <a:spLocks noGrp="1"/>
          </p:cNvSpPr>
          <p:nvPr>
            <p:ph type="clipArt" sz="quarter" idx="18"/>
          </p:nvPr>
        </p:nvSpPr>
        <p:spPr/>
        <p:txBody>
          <a:bodyPr/>
          <a:lstStyle/>
          <a:p>
            <a:endParaRPr lang="en-DE"/>
          </a:p>
        </p:txBody>
      </p:sp>
      <p:sp>
        <p:nvSpPr>
          <p:cNvPr id="4" name="Online Image Placeholder 3">
            <a:extLst>
              <a:ext uri="{FF2B5EF4-FFF2-40B4-BE49-F238E27FC236}">
                <a16:creationId xmlns:a16="http://schemas.microsoft.com/office/drawing/2014/main" id="{F88C70B9-731F-6B5E-6929-E907F7DBBF15}"/>
              </a:ext>
            </a:extLst>
          </p:cNvPr>
          <p:cNvSpPr>
            <a:spLocks noGrp="1"/>
          </p:cNvSpPr>
          <p:nvPr>
            <p:ph type="clipArt" sz="quarter" idx="19"/>
          </p:nvPr>
        </p:nvSpPr>
        <p:spPr/>
        <p:txBody>
          <a:bodyPr/>
          <a:lstStyle/>
          <a:p>
            <a:endParaRPr lang="en-DE"/>
          </a:p>
        </p:txBody>
      </p:sp>
      <p:sp>
        <p:nvSpPr>
          <p:cNvPr id="6" name="Text Placeholder 5">
            <a:extLst>
              <a:ext uri="{FF2B5EF4-FFF2-40B4-BE49-F238E27FC236}">
                <a16:creationId xmlns:a16="http://schemas.microsoft.com/office/drawing/2014/main" id="{C5939B81-418D-C19A-0CDD-6F5082E79F31}"/>
              </a:ext>
            </a:extLst>
          </p:cNvPr>
          <p:cNvSpPr>
            <a:spLocks noGrp="1"/>
          </p:cNvSpPr>
          <p:nvPr>
            <p:ph type="body" idx="13"/>
          </p:nvPr>
        </p:nvSpPr>
        <p:spPr/>
        <p:txBody>
          <a:bodyPr/>
          <a:lstStyle/>
          <a:p>
            <a:endParaRPr lang="en-DE" dirty="0"/>
          </a:p>
        </p:txBody>
      </p:sp>
      <p:sp>
        <p:nvSpPr>
          <p:cNvPr id="8" name="Text Placeholder 7">
            <a:extLst>
              <a:ext uri="{FF2B5EF4-FFF2-40B4-BE49-F238E27FC236}">
                <a16:creationId xmlns:a16="http://schemas.microsoft.com/office/drawing/2014/main" id="{3A87344B-73DF-D439-C2D3-BFB0F01A2EB3}"/>
              </a:ext>
            </a:extLst>
          </p:cNvPr>
          <p:cNvSpPr>
            <a:spLocks noGrp="1"/>
          </p:cNvSpPr>
          <p:nvPr>
            <p:ph type="body" idx="15"/>
          </p:nvPr>
        </p:nvSpPr>
        <p:spPr/>
        <p:txBody>
          <a:bodyPr/>
          <a:lstStyle/>
          <a:p>
            <a:endParaRPr lang="en-DE" dirty="0"/>
          </a:p>
        </p:txBody>
      </p:sp>
      <p:sp>
        <p:nvSpPr>
          <p:cNvPr id="9" name="Content Placeholder 8">
            <a:extLst>
              <a:ext uri="{FF2B5EF4-FFF2-40B4-BE49-F238E27FC236}">
                <a16:creationId xmlns:a16="http://schemas.microsoft.com/office/drawing/2014/main" id="{99F88A7C-9F28-E407-7B1F-1929CE500948}"/>
              </a:ext>
            </a:extLst>
          </p:cNvPr>
          <p:cNvSpPr>
            <a:spLocks noGrp="1"/>
          </p:cNvSpPr>
          <p:nvPr>
            <p:ph sz="half" idx="14"/>
          </p:nvPr>
        </p:nvSpPr>
        <p:spPr/>
        <p:txBody>
          <a:bodyPr/>
          <a:lstStyle/>
          <a:p>
            <a:endParaRPr lang="en-DE" dirty="0"/>
          </a:p>
        </p:txBody>
      </p:sp>
      <p:sp>
        <p:nvSpPr>
          <p:cNvPr id="14" name="Slide Number Placeholder 13">
            <a:extLst>
              <a:ext uri="{FF2B5EF4-FFF2-40B4-BE49-F238E27FC236}">
                <a16:creationId xmlns:a16="http://schemas.microsoft.com/office/drawing/2014/main" id="{E76EC2A6-99A7-A57E-AED4-E6675027B62C}"/>
              </a:ext>
            </a:extLst>
          </p:cNvPr>
          <p:cNvSpPr>
            <a:spLocks noGrp="1"/>
          </p:cNvSpPr>
          <p:nvPr>
            <p:ph type="sldNum" sz="quarter" idx="12"/>
          </p:nvPr>
        </p:nvSpPr>
        <p:spPr/>
        <p:txBody>
          <a:bodyPr/>
          <a:lstStyle/>
          <a:p>
            <a:fld id="{B5CEABB6-07DC-46E8-9B57-56EC44A396E5}" type="slidenum">
              <a:rPr lang="en-US" smtClean="0"/>
              <a:pPr/>
              <a:t>18</a:t>
            </a:fld>
            <a:endParaRPr lang="en-US" dirty="0"/>
          </a:p>
        </p:txBody>
      </p:sp>
      <p:sp>
        <p:nvSpPr>
          <p:cNvPr id="23" name="TextBox 22">
            <a:extLst>
              <a:ext uri="{FF2B5EF4-FFF2-40B4-BE49-F238E27FC236}">
                <a16:creationId xmlns:a16="http://schemas.microsoft.com/office/drawing/2014/main" id="{2D38B4F0-D965-A5B8-CF1A-18E66509E718}"/>
              </a:ext>
            </a:extLst>
          </p:cNvPr>
          <p:cNvSpPr txBox="1"/>
          <p:nvPr/>
        </p:nvSpPr>
        <p:spPr>
          <a:xfrm>
            <a:off x="8676486" y="3286340"/>
            <a:ext cx="2904009" cy="2308324"/>
          </a:xfrm>
          <a:prstGeom prst="rect">
            <a:avLst/>
          </a:prstGeom>
          <a:noFill/>
        </p:spPr>
        <p:txBody>
          <a:bodyPr wrap="square" rtlCol="0">
            <a:spAutoFit/>
          </a:bodyPr>
          <a:lstStyle/>
          <a:p>
            <a:pPr algn="just"/>
            <a:r>
              <a:rPr lang="en-US" b="1" dirty="0"/>
              <a:t>The null hypothesis can’t be rejected, so based on the sample at hand there is no dependency between the level of academic education and the chance of finding a job.</a:t>
            </a:r>
            <a:endParaRPr lang="en-DE" b="1" dirty="0"/>
          </a:p>
        </p:txBody>
      </p:sp>
      <p:pic>
        <p:nvPicPr>
          <p:cNvPr id="11" name="Content Placeholder 10" descr="A screenshot of a computer&#10;&#10;Description automatically generated">
            <a:extLst>
              <a:ext uri="{FF2B5EF4-FFF2-40B4-BE49-F238E27FC236}">
                <a16:creationId xmlns:a16="http://schemas.microsoft.com/office/drawing/2014/main" id="{70B747DC-EC57-1A50-FCAF-91C6A82BBF69}"/>
              </a:ext>
            </a:extLst>
          </p:cNvPr>
          <p:cNvPicPr>
            <a:picLocks noGrp="1" noChangeAspect="1"/>
          </p:cNvPicPr>
          <p:nvPr>
            <p:ph sz="half" idx="1"/>
          </p:nvPr>
        </p:nvPicPr>
        <p:blipFill>
          <a:blip r:embed="rId2"/>
          <a:stretch>
            <a:fillRect/>
          </a:stretch>
        </p:blipFill>
        <p:spPr>
          <a:xfrm>
            <a:off x="1228690" y="2001262"/>
            <a:ext cx="7189217" cy="2413189"/>
          </a:xfrm>
        </p:spPr>
      </p:pic>
      <p:pic>
        <p:nvPicPr>
          <p:cNvPr id="17" name="Content Placeholder 16" descr="A graph with different colored squares&#10;&#10;Description automatically generated">
            <a:extLst>
              <a:ext uri="{FF2B5EF4-FFF2-40B4-BE49-F238E27FC236}">
                <a16:creationId xmlns:a16="http://schemas.microsoft.com/office/drawing/2014/main" id="{33E0DD77-2E08-F1D0-6750-DACC4A282360}"/>
              </a:ext>
            </a:extLst>
          </p:cNvPr>
          <p:cNvPicPr>
            <a:picLocks noGrp="1" noChangeAspect="1"/>
          </p:cNvPicPr>
          <p:nvPr>
            <p:ph sz="half" idx="2"/>
          </p:nvPr>
        </p:nvPicPr>
        <p:blipFill>
          <a:blip r:embed="rId3"/>
          <a:stretch>
            <a:fillRect/>
          </a:stretch>
        </p:blipFill>
        <p:spPr>
          <a:xfrm>
            <a:off x="1228690" y="4406994"/>
            <a:ext cx="7189216" cy="2451005"/>
          </a:xfrm>
        </p:spPr>
      </p:pic>
      <p:sp>
        <p:nvSpPr>
          <p:cNvPr id="20" name="Oval 19">
            <a:extLst>
              <a:ext uri="{FF2B5EF4-FFF2-40B4-BE49-F238E27FC236}">
                <a16:creationId xmlns:a16="http://schemas.microsoft.com/office/drawing/2014/main" id="{9C0A035C-E17B-AA2B-D37D-B31CAC49E842}"/>
              </a:ext>
            </a:extLst>
          </p:cNvPr>
          <p:cNvSpPr/>
          <p:nvPr/>
        </p:nvSpPr>
        <p:spPr>
          <a:xfrm>
            <a:off x="1148156" y="3595341"/>
            <a:ext cx="1422960" cy="303090"/>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DE"/>
          </a:p>
        </p:txBody>
      </p:sp>
    </p:spTree>
    <p:extLst>
      <p:ext uri="{BB962C8B-B14F-4D97-AF65-F5344CB8AC3E}">
        <p14:creationId xmlns:p14="http://schemas.microsoft.com/office/powerpoint/2010/main" val="2822325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9419-374B-4118-2D2D-3B1D079DAC1F}"/>
              </a:ext>
            </a:extLst>
          </p:cNvPr>
          <p:cNvSpPr>
            <a:spLocks noGrp="1"/>
          </p:cNvSpPr>
          <p:nvPr>
            <p:ph type="title"/>
          </p:nvPr>
        </p:nvSpPr>
        <p:spPr/>
        <p:txBody>
          <a:bodyPr/>
          <a:lstStyle/>
          <a:p>
            <a:r>
              <a:rPr lang="en-US" dirty="0"/>
              <a:t>Domestic language</a:t>
            </a:r>
            <a:endParaRPr lang="en-DE" dirty="0"/>
          </a:p>
        </p:txBody>
      </p:sp>
      <p:sp>
        <p:nvSpPr>
          <p:cNvPr id="3" name="Online Image Placeholder 2">
            <a:extLst>
              <a:ext uri="{FF2B5EF4-FFF2-40B4-BE49-F238E27FC236}">
                <a16:creationId xmlns:a16="http://schemas.microsoft.com/office/drawing/2014/main" id="{4FBA22FA-1202-0E7D-915F-BCE01A080259}"/>
              </a:ext>
            </a:extLst>
          </p:cNvPr>
          <p:cNvSpPr>
            <a:spLocks noGrp="1"/>
          </p:cNvSpPr>
          <p:nvPr>
            <p:ph type="clipArt" sz="quarter" idx="18"/>
          </p:nvPr>
        </p:nvSpPr>
        <p:spPr/>
        <p:txBody>
          <a:bodyPr/>
          <a:lstStyle/>
          <a:p>
            <a:endParaRPr lang="en-DE"/>
          </a:p>
        </p:txBody>
      </p:sp>
      <p:sp>
        <p:nvSpPr>
          <p:cNvPr id="4" name="Online Image Placeholder 3">
            <a:extLst>
              <a:ext uri="{FF2B5EF4-FFF2-40B4-BE49-F238E27FC236}">
                <a16:creationId xmlns:a16="http://schemas.microsoft.com/office/drawing/2014/main" id="{F88C70B9-731F-6B5E-6929-E907F7DBBF15}"/>
              </a:ext>
            </a:extLst>
          </p:cNvPr>
          <p:cNvSpPr>
            <a:spLocks noGrp="1"/>
          </p:cNvSpPr>
          <p:nvPr>
            <p:ph type="clipArt" sz="quarter" idx="19"/>
          </p:nvPr>
        </p:nvSpPr>
        <p:spPr/>
        <p:txBody>
          <a:bodyPr/>
          <a:lstStyle/>
          <a:p>
            <a:endParaRPr lang="en-DE"/>
          </a:p>
        </p:txBody>
      </p:sp>
      <p:sp>
        <p:nvSpPr>
          <p:cNvPr id="6" name="Text Placeholder 5">
            <a:extLst>
              <a:ext uri="{FF2B5EF4-FFF2-40B4-BE49-F238E27FC236}">
                <a16:creationId xmlns:a16="http://schemas.microsoft.com/office/drawing/2014/main" id="{C5939B81-418D-C19A-0CDD-6F5082E79F31}"/>
              </a:ext>
            </a:extLst>
          </p:cNvPr>
          <p:cNvSpPr>
            <a:spLocks noGrp="1"/>
          </p:cNvSpPr>
          <p:nvPr>
            <p:ph type="body" idx="13"/>
          </p:nvPr>
        </p:nvSpPr>
        <p:spPr/>
        <p:txBody>
          <a:bodyPr/>
          <a:lstStyle/>
          <a:p>
            <a:endParaRPr lang="en-DE" dirty="0"/>
          </a:p>
        </p:txBody>
      </p:sp>
      <p:sp>
        <p:nvSpPr>
          <p:cNvPr id="8" name="Text Placeholder 7">
            <a:extLst>
              <a:ext uri="{FF2B5EF4-FFF2-40B4-BE49-F238E27FC236}">
                <a16:creationId xmlns:a16="http://schemas.microsoft.com/office/drawing/2014/main" id="{3A87344B-73DF-D439-C2D3-BFB0F01A2EB3}"/>
              </a:ext>
            </a:extLst>
          </p:cNvPr>
          <p:cNvSpPr>
            <a:spLocks noGrp="1"/>
          </p:cNvSpPr>
          <p:nvPr>
            <p:ph type="body" idx="15"/>
          </p:nvPr>
        </p:nvSpPr>
        <p:spPr/>
        <p:txBody>
          <a:bodyPr/>
          <a:lstStyle/>
          <a:p>
            <a:endParaRPr lang="en-DE" dirty="0"/>
          </a:p>
        </p:txBody>
      </p:sp>
      <p:sp>
        <p:nvSpPr>
          <p:cNvPr id="9" name="Content Placeholder 8">
            <a:extLst>
              <a:ext uri="{FF2B5EF4-FFF2-40B4-BE49-F238E27FC236}">
                <a16:creationId xmlns:a16="http://schemas.microsoft.com/office/drawing/2014/main" id="{99F88A7C-9F28-E407-7B1F-1929CE500948}"/>
              </a:ext>
            </a:extLst>
          </p:cNvPr>
          <p:cNvSpPr>
            <a:spLocks noGrp="1"/>
          </p:cNvSpPr>
          <p:nvPr>
            <p:ph sz="half" idx="14"/>
          </p:nvPr>
        </p:nvSpPr>
        <p:spPr/>
        <p:txBody>
          <a:bodyPr/>
          <a:lstStyle/>
          <a:p>
            <a:endParaRPr lang="en-DE" dirty="0"/>
          </a:p>
        </p:txBody>
      </p:sp>
      <p:sp>
        <p:nvSpPr>
          <p:cNvPr id="14" name="Slide Number Placeholder 13">
            <a:extLst>
              <a:ext uri="{FF2B5EF4-FFF2-40B4-BE49-F238E27FC236}">
                <a16:creationId xmlns:a16="http://schemas.microsoft.com/office/drawing/2014/main" id="{E76EC2A6-99A7-A57E-AED4-E6675027B62C}"/>
              </a:ext>
            </a:extLst>
          </p:cNvPr>
          <p:cNvSpPr>
            <a:spLocks noGrp="1"/>
          </p:cNvSpPr>
          <p:nvPr>
            <p:ph type="sldNum" sz="quarter" idx="12"/>
          </p:nvPr>
        </p:nvSpPr>
        <p:spPr/>
        <p:txBody>
          <a:bodyPr/>
          <a:lstStyle/>
          <a:p>
            <a:fld id="{B5CEABB6-07DC-46E8-9B57-56EC44A396E5}" type="slidenum">
              <a:rPr lang="en-US" smtClean="0"/>
              <a:pPr/>
              <a:t>19</a:t>
            </a:fld>
            <a:endParaRPr lang="en-US" dirty="0"/>
          </a:p>
        </p:txBody>
      </p:sp>
      <p:sp>
        <p:nvSpPr>
          <p:cNvPr id="23" name="TextBox 22">
            <a:extLst>
              <a:ext uri="{FF2B5EF4-FFF2-40B4-BE49-F238E27FC236}">
                <a16:creationId xmlns:a16="http://schemas.microsoft.com/office/drawing/2014/main" id="{2D38B4F0-D965-A5B8-CF1A-18E66509E718}"/>
              </a:ext>
            </a:extLst>
          </p:cNvPr>
          <p:cNvSpPr txBox="1"/>
          <p:nvPr/>
        </p:nvSpPr>
        <p:spPr>
          <a:xfrm>
            <a:off x="8676486" y="3286340"/>
            <a:ext cx="2904009" cy="2585323"/>
          </a:xfrm>
          <a:prstGeom prst="rect">
            <a:avLst/>
          </a:prstGeom>
          <a:noFill/>
        </p:spPr>
        <p:txBody>
          <a:bodyPr wrap="square" rtlCol="0">
            <a:spAutoFit/>
          </a:bodyPr>
          <a:lstStyle/>
          <a:p>
            <a:pPr algn="just"/>
            <a:r>
              <a:rPr lang="en-US" b="1" dirty="0"/>
              <a:t>The null hypothesis can’t be rejected, so based on the sample at hand there is no dependency between the ability to speak in the domestic language and the chance of finding a job.</a:t>
            </a:r>
            <a:endParaRPr lang="en-DE" b="1" dirty="0"/>
          </a:p>
        </p:txBody>
      </p:sp>
      <p:pic>
        <p:nvPicPr>
          <p:cNvPr id="11" name="Content Placeholder 10">
            <a:extLst>
              <a:ext uri="{FF2B5EF4-FFF2-40B4-BE49-F238E27FC236}">
                <a16:creationId xmlns:a16="http://schemas.microsoft.com/office/drawing/2014/main" id="{70B747DC-EC57-1A50-FCAF-91C6A82BBF69}"/>
              </a:ext>
            </a:extLst>
          </p:cNvPr>
          <p:cNvPicPr>
            <a:picLocks noGrp="1" noChangeAspect="1"/>
          </p:cNvPicPr>
          <p:nvPr>
            <p:ph sz="half" idx="1"/>
          </p:nvPr>
        </p:nvPicPr>
        <p:blipFill>
          <a:blip r:embed="rId2"/>
          <a:srcRect/>
          <a:stretch/>
        </p:blipFill>
        <p:spPr>
          <a:xfrm>
            <a:off x="1228690" y="1993805"/>
            <a:ext cx="6093385" cy="2413189"/>
          </a:xfrm>
        </p:spPr>
      </p:pic>
      <p:pic>
        <p:nvPicPr>
          <p:cNvPr id="17" name="Content Placeholder 16">
            <a:extLst>
              <a:ext uri="{FF2B5EF4-FFF2-40B4-BE49-F238E27FC236}">
                <a16:creationId xmlns:a16="http://schemas.microsoft.com/office/drawing/2014/main" id="{33E0DD77-2E08-F1D0-6750-DACC4A282360}"/>
              </a:ext>
            </a:extLst>
          </p:cNvPr>
          <p:cNvPicPr>
            <a:picLocks noGrp="1" noChangeAspect="1"/>
          </p:cNvPicPr>
          <p:nvPr>
            <p:ph sz="half" idx="2"/>
          </p:nvPr>
        </p:nvPicPr>
        <p:blipFill>
          <a:blip r:embed="rId3"/>
          <a:srcRect/>
          <a:stretch/>
        </p:blipFill>
        <p:spPr>
          <a:xfrm>
            <a:off x="1228690" y="4406994"/>
            <a:ext cx="6093385" cy="2451005"/>
          </a:xfrm>
        </p:spPr>
      </p:pic>
      <p:sp>
        <p:nvSpPr>
          <p:cNvPr id="5" name="Oval 4">
            <a:extLst>
              <a:ext uri="{FF2B5EF4-FFF2-40B4-BE49-F238E27FC236}">
                <a16:creationId xmlns:a16="http://schemas.microsoft.com/office/drawing/2014/main" id="{B0F619D4-2ECD-2168-B094-C641FC51177C}"/>
              </a:ext>
            </a:extLst>
          </p:cNvPr>
          <p:cNvSpPr/>
          <p:nvPr/>
        </p:nvSpPr>
        <p:spPr>
          <a:xfrm>
            <a:off x="1228690" y="3665545"/>
            <a:ext cx="1389844" cy="303090"/>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DE"/>
          </a:p>
        </p:txBody>
      </p:sp>
    </p:spTree>
    <p:extLst>
      <p:ext uri="{BB962C8B-B14F-4D97-AF65-F5344CB8AC3E}">
        <p14:creationId xmlns:p14="http://schemas.microsoft.com/office/powerpoint/2010/main" val="2160817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264342" y="1141889"/>
            <a:ext cx="6343650" cy="1325880"/>
          </a:xfrm>
        </p:spPr>
        <p:txBody>
          <a:bodyPr>
            <a:normAutofit/>
          </a:bodyPr>
          <a:lstStyle/>
          <a:p>
            <a:r>
              <a:rPr lang="en-ZA" dirty="0"/>
              <a:t>The question</a:t>
            </a: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endParaRPr lang="en-US" dirty="0"/>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endParaRPr lang="en-US" dirty="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
        <p:nvSpPr>
          <p:cNvPr id="7" name="Rectangle 3">
            <a:extLst>
              <a:ext uri="{FF2B5EF4-FFF2-40B4-BE49-F238E27FC236}">
                <a16:creationId xmlns:a16="http://schemas.microsoft.com/office/drawing/2014/main" id="{865C4A13-4D25-4BEA-A7DB-7AF59966700A}"/>
              </a:ext>
            </a:extLst>
          </p:cNvPr>
          <p:cNvSpPr>
            <a:spLocks noGrp="1" noChangeArrowheads="1"/>
          </p:cNvSpPr>
          <p:nvPr>
            <p:ph type="body" sz="quarter" idx="13"/>
          </p:nvPr>
        </p:nvSpPr>
        <p:spPr bwMode="auto">
          <a:xfrm>
            <a:off x="4349206" y="2201949"/>
            <a:ext cx="625878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DE" sz="2400" b="0" i="0" u="none" strike="noStrike" cap="none" normalizeH="0" baseline="0" dirty="0">
              <a:ln>
                <a:noFill/>
              </a:ln>
              <a:solidFill>
                <a:schemeClr val="tx1"/>
              </a:solidFill>
              <a:effectLst/>
              <a:latin typeface="Bahnschrift SemiLight" panose="020B0502040204020203"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DE" altLang="en-DE" sz="2800" b="0" i="0" u="none" strike="noStrike" cap="none" normalizeH="0" baseline="0" dirty="0">
                <a:ln>
                  <a:noFill/>
                </a:ln>
                <a:solidFill>
                  <a:schemeClr val="tx1"/>
                </a:solidFill>
                <a:effectLst/>
                <a:latin typeface="Bahnschrift SemiLight" panose="020B0502040204020203" pitchFamily="34" charset="0"/>
              </a:rPr>
              <a:t>What qualifications contribute to the successful</a:t>
            </a:r>
            <a:r>
              <a:rPr kumimoji="0" lang="en-US" altLang="en-DE" sz="2800" b="0" i="0" u="none" strike="noStrike" cap="none" normalizeH="0" baseline="0" dirty="0">
                <a:ln>
                  <a:noFill/>
                </a:ln>
                <a:solidFill>
                  <a:schemeClr val="tx1"/>
                </a:solidFill>
                <a:effectLst/>
                <a:latin typeface="Bahnschrift SemiLight" panose="020B0502040204020203" pitchFamily="34" charset="0"/>
              </a:rPr>
              <a:t> </a:t>
            </a:r>
            <a:r>
              <a:rPr kumimoji="0" lang="en-DE" altLang="en-DE" sz="2800" b="0" i="0" u="none" strike="noStrike" cap="none" normalizeH="0" baseline="0" dirty="0">
                <a:ln>
                  <a:noFill/>
                </a:ln>
                <a:solidFill>
                  <a:schemeClr val="tx1"/>
                </a:solidFill>
                <a:effectLst/>
                <a:latin typeface="Bahnschrift SemiLight" panose="020B0502040204020203" pitchFamily="34" charset="0"/>
              </a:rPr>
              <a:t>employment of boot</a:t>
            </a:r>
            <a:r>
              <a:rPr kumimoji="0" lang="en-US" altLang="en-DE" sz="2800" b="0" i="0" u="none" strike="noStrike" cap="none" normalizeH="0" baseline="0" dirty="0">
                <a:ln>
                  <a:noFill/>
                </a:ln>
                <a:solidFill>
                  <a:schemeClr val="tx1"/>
                </a:solidFill>
                <a:effectLst/>
                <a:latin typeface="Bahnschrift SemiLight" panose="020B0502040204020203" pitchFamily="34" charset="0"/>
              </a:rPr>
              <a:t>-</a:t>
            </a:r>
            <a:r>
              <a:rPr kumimoji="0" lang="en-DE" altLang="en-DE" sz="2800" b="0" i="0" u="none" strike="noStrike" cap="none" normalizeH="0" baseline="0" dirty="0">
                <a:ln>
                  <a:noFill/>
                </a:ln>
                <a:solidFill>
                  <a:schemeClr val="tx1"/>
                </a:solidFill>
                <a:effectLst/>
                <a:latin typeface="Bahnschrift SemiLight" panose="020B0502040204020203" pitchFamily="34" charset="0"/>
              </a:rPr>
              <a:t>camp graduates in related fields?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DE" altLang="en-DE" b="0" i="0" u="none" strike="noStrike" cap="none" normalizeH="0" baseline="0" dirty="0">
                <a:ln>
                  <a:noFill/>
                </a:ln>
                <a:solidFill>
                  <a:schemeClr val="tx1"/>
                </a:solidFill>
                <a:effectLst/>
                <a:latin typeface="Bahnschrift SemiLight" panose="020B0502040204020203" pitchFamily="34" charset="0"/>
              </a:rPr>
            </a:br>
            <a:endParaRPr kumimoji="0" lang="en-DE" altLang="en-DE" b="0" i="0" u="none" strike="noStrike" cap="none" normalizeH="0" baseline="0" dirty="0">
              <a:ln>
                <a:noFill/>
              </a:ln>
              <a:solidFill>
                <a:schemeClr val="tx1"/>
              </a:solidFill>
              <a:effectLst/>
              <a:latin typeface="Bahnschrift SemiLight" panose="020B0502040204020203" pitchFamily="34" charset="0"/>
            </a:endParaRPr>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Potential Improvements</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a:t>More data</a:t>
            </a:r>
          </a:p>
          <a:p>
            <a:r>
              <a:rPr lang="en-US" dirty="0"/>
              <a:t>Data visualization</a:t>
            </a:r>
          </a:p>
          <a:p>
            <a:r>
              <a:rPr lang="en-US" dirty="0" err="1"/>
              <a:t>Reperesentive</a:t>
            </a:r>
            <a:r>
              <a:rPr lang="en-US" dirty="0"/>
              <a:t> sample</a:t>
            </a:r>
          </a:p>
          <a:p>
            <a:endParaRPr lang="en-US" dirty="0"/>
          </a:p>
          <a:p>
            <a:endParaRPr lang="en-US" dirty="0"/>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Steps</a:t>
            </a:r>
          </a:p>
        </p:txBody>
      </p:sp>
      <p:pic>
        <p:nvPicPr>
          <p:cNvPr id="43" name="Online Image Placeholder 42" descr="Research outline">
            <a:extLst>
              <a:ext uri="{FF2B5EF4-FFF2-40B4-BE49-F238E27FC236}">
                <a16:creationId xmlns:a16="http://schemas.microsoft.com/office/drawing/2014/main" id="{76CE5C81-A86F-4C82-AE52-FE744077859B}"/>
              </a:ext>
            </a:extLst>
          </p:cNvPr>
          <p:cNvPicPr>
            <a:picLocks noGrp="1" noChangeAspect="1"/>
          </p:cNvPicPr>
          <p:nvPr>
            <p:ph type="clipArt"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94448" y="2446330"/>
            <a:ext cx="914400" cy="914400"/>
          </a:xfrm>
        </p:spPr>
      </p:pic>
      <p:pic>
        <p:nvPicPr>
          <p:cNvPr id="55" name="Online Image Placeholder 54" descr="Group success with solid fill">
            <a:extLst>
              <a:ext uri="{FF2B5EF4-FFF2-40B4-BE49-F238E27FC236}">
                <a16:creationId xmlns:a16="http://schemas.microsoft.com/office/drawing/2014/main" id="{236942CE-38CE-4E5D-9773-5224E03D4C0A}"/>
              </a:ext>
            </a:extLst>
          </p:cNvPr>
          <p:cNvPicPr>
            <a:picLocks noGrp="1" noChangeAspect="1"/>
          </p:cNvPicPr>
          <p:nvPr>
            <p:ph type="clipArt" sz="quarter" idx="19"/>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5990" y="2380515"/>
            <a:ext cx="980215" cy="980215"/>
          </a:xfrm>
        </p:spPr>
      </p:pic>
      <p:pic>
        <p:nvPicPr>
          <p:cNvPr id="57" name="Online Image Placeholder 56" descr="Repeat with solid fill">
            <a:extLst>
              <a:ext uri="{FF2B5EF4-FFF2-40B4-BE49-F238E27FC236}">
                <a16:creationId xmlns:a16="http://schemas.microsoft.com/office/drawing/2014/main" id="{353E75F9-0061-4D63-BFE6-6462C5C0E351}"/>
              </a:ext>
            </a:extLst>
          </p:cNvPr>
          <p:cNvPicPr>
            <a:picLocks noGrp="1" noChangeAspect="1"/>
          </p:cNvPicPr>
          <p:nvPr>
            <p:ph type="clipArt" sz="quarter" idx="2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73127" y="2342013"/>
            <a:ext cx="914400" cy="914400"/>
          </a:xfrm>
        </p:spPr>
      </p:pic>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552574" y="3585068"/>
            <a:ext cx="2743200" cy="457200"/>
          </a:xfrm>
        </p:spPr>
        <p:txBody>
          <a:bodyPr/>
          <a:lstStyle/>
          <a:p>
            <a:r>
              <a:rPr lang="en-ZA" sz="2000" dirty="0"/>
              <a:t>Data </a:t>
            </a:r>
            <a:br>
              <a:rPr lang="en-ZA" sz="2000" dirty="0"/>
            </a:br>
            <a:r>
              <a:rPr lang="en-ZA" sz="2000" dirty="0"/>
              <a:t>Collection</a:t>
            </a:r>
            <a:endParaRPr lang="en-US" sz="2000" dirty="0"/>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471591" y="4375179"/>
            <a:ext cx="2743200" cy="923261"/>
          </a:xfrm>
        </p:spPr>
        <p:txBody>
          <a:bodyPr/>
          <a:lstStyle/>
          <a:p>
            <a:r>
              <a:rPr lang="en-US" dirty="0"/>
              <a:t>Boot-camps graduates were asked to fill in a survey.</a:t>
            </a:r>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5094657" y="3539345"/>
            <a:ext cx="2743200" cy="558251"/>
          </a:xfrm>
        </p:spPr>
        <p:txBody>
          <a:bodyPr/>
          <a:lstStyle/>
          <a:p>
            <a:br>
              <a:rPr lang="en-ZA" sz="3200" dirty="0"/>
            </a:br>
            <a:r>
              <a:rPr lang="en-US" sz="2000" dirty="0"/>
              <a:t>Exploratory</a:t>
            </a:r>
            <a:r>
              <a:rPr lang="en-US" sz="2000" b="0" i="0" dirty="0">
                <a:solidFill>
                  <a:srgbClr val="D1D5DB"/>
                </a:solidFill>
                <a:effectLst/>
                <a:latin typeface="Söhne"/>
              </a:rPr>
              <a:t> </a:t>
            </a:r>
            <a:r>
              <a:rPr lang="en-US" sz="2000" dirty="0"/>
              <a:t>Data Analysis</a:t>
            </a:r>
            <a:endParaRPr lang="en-ZA" sz="2000" dirty="0"/>
          </a:p>
          <a:p>
            <a:endParaRPr lang="en-US" dirty="0"/>
          </a:p>
        </p:txBody>
      </p:sp>
      <p:sp>
        <p:nvSpPr>
          <p:cNvPr id="7" name="Content Placeholder 6">
            <a:extLst>
              <a:ext uri="{FF2B5EF4-FFF2-40B4-BE49-F238E27FC236}">
                <a16:creationId xmlns:a16="http://schemas.microsoft.com/office/drawing/2014/main" id="{E6614090-4A8B-46A2-BCB9-23379FE06BFA}"/>
              </a:ext>
            </a:extLst>
          </p:cNvPr>
          <p:cNvSpPr>
            <a:spLocks noGrp="1"/>
          </p:cNvSpPr>
          <p:nvPr>
            <p:ph sz="half" idx="14"/>
          </p:nvPr>
        </p:nvSpPr>
        <p:spPr>
          <a:xfrm>
            <a:off x="5040143" y="4253230"/>
            <a:ext cx="2937068" cy="2103120"/>
          </a:xfrm>
        </p:spPr>
        <p:txBody>
          <a:bodyPr/>
          <a:lstStyle/>
          <a:p>
            <a:r>
              <a:rPr lang="en-US" dirty="0"/>
              <a:t>To present a graphical overview of data distribution for different variables.</a:t>
            </a:r>
          </a:p>
          <a:p>
            <a:endParaRPr lang="en-US" dirty="0"/>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8534400" y="3796030"/>
            <a:ext cx="2743200" cy="457200"/>
          </a:xfrm>
        </p:spPr>
        <p:txBody>
          <a:bodyPr/>
          <a:lstStyle/>
          <a:p>
            <a:r>
              <a:rPr lang="en-ZA" sz="2000" dirty="0"/>
              <a:t>Hypothesis Testing</a:t>
            </a:r>
            <a:endParaRPr lang="en-ZA" sz="2000" noProof="1"/>
          </a:p>
          <a:p>
            <a:endParaRPr lang="en-US" dirty="0"/>
          </a:p>
        </p:txBody>
      </p:sp>
      <p:sp>
        <p:nvSpPr>
          <p:cNvPr id="4" name="Content Placeholder 3">
            <a:extLst>
              <a:ext uri="{FF2B5EF4-FFF2-40B4-BE49-F238E27FC236}">
                <a16:creationId xmlns:a16="http://schemas.microsoft.com/office/drawing/2014/main" id="{FA5B6D57-2EB5-41BE-ACA0-29F300D5F21B}"/>
              </a:ext>
            </a:extLst>
          </p:cNvPr>
          <p:cNvSpPr>
            <a:spLocks noGrp="1"/>
          </p:cNvSpPr>
          <p:nvPr>
            <p:ph sz="half" idx="2"/>
          </p:nvPr>
        </p:nvSpPr>
        <p:spPr>
          <a:xfrm>
            <a:off x="8608695" y="4246880"/>
            <a:ext cx="2743200" cy="2103120"/>
          </a:xfrm>
        </p:spPr>
        <p:txBody>
          <a:bodyPr/>
          <a:lstStyle/>
          <a:p>
            <a:r>
              <a:rPr lang="en-ZA" noProof="1"/>
              <a:t>3 different hypothesis were tested to answer different parts of initial question.</a:t>
            </a:r>
          </a:p>
          <a:p>
            <a:endParaRPr lang="en-ZA" noProof="1"/>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329313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9166-878B-F722-7597-2CD683BD980D}"/>
              </a:ext>
            </a:extLst>
          </p:cNvPr>
          <p:cNvSpPr>
            <a:spLocks noGrp="1"/>
          </p:cNvSpPr>
          <p:nvPr>
            <p:ph type="title"/>
          </p:nvPr>
        </p:nvSpPr>
        <p:spPr/>
        <p:txBody>
          <a:bodyPr/>
          <a:lstStyle/>
          <a:p>
            <a:r>
              <a:rPr lang="en-US" dirty="0"/>
              <a:t>Null Hypotheses</a:t>
            </a:r>
            <a:endParaRPr lang="en-DE" dirty="0"/>
          </a:p>
        </p:txBody>
      </p:sp>
      <p:sp>
        <p:nvSpPr>
          <p:cNvPr id="3" name="Online Image Placeholder 2">
            <a:extLst>
              <a:ext uri="{FF2B5EF4-FFF2-40B4-BE49-F238E27FC236}">
                <a16:creationId xmlns:a16="http://schemas.microsoft.com/office/drawing/2014/main" id="{A3E48169-3B81-BCEC-5332-B62FF11C76B6}"/>
              </a:ext>
            </a:extLst>
          </p:cNvPr>
          <p:cNvSpPr>
            <a:spLocks noGrp="1"/>
          </p:cNvSpPr>
          <p:nvPr>
            <p:ph type="clipArt" sz="quarter" idx="18"/>
          </p:nvPr>
        </p:nvSpPr>
        <p:spPr>
          <a:xfrm>
            <a:off x="2325189" y="2113428"/>
            <a:ext cx="914400" cy="914400"/>
          </a:xfrm>
        </p:spPr>
        <p:txBody>
          <a:bodyPr/>
          <a:lstStyle/>
          <a:p>
            <a:endParaRPr lang="en-DE" dirty="0"/>
          </a:p>
        </p:txBody>
      </p:sp>
      <p:sp>
        <p:nvSpPr>
          <p:cNvPr id="4" name="Online Image Placeholder 3">
            <a:extLst>
              <a:ext uri="{FF2B5EF4-FFF2-40B4-BE49-F238E27FC236}">
                <a16:creationId xmlns:a16="http://schemas.microsoft.com/office/drawing/2014/main" id="{3E8A7647-7342-88F2-B1D0-554C8BF3D71F}"/>
              </a:ext>
            </a:extLst>
          </p:cNvPr>
          <p:cNvSpPr>
            <a:spLocks noGrp="1"/>
          </p:cNvSpPr>
          <p:nvPr>
            <p:ph type="clipArt" sz="quarter" idx="19"/>
          </p:nvPr>
        </p:nvSpPr>
        <p:spPr/>
        <p:txBody>
          <a:bodyPr/>
          <a:lstStyle/>
          <a:p>
            <a:endParaRPr lang="en-DE"/>
          </a:p>
        </p:txBody>
      </p:sp>
      <p:sp>
        <p:nvSpPr>
          <p:cNvPr id="5" name="Online Image Placeholder 4">
            <a:extLst>
              <a:ext uri="{FF2B5EF4-FFF2-40B4-BE49-F238E27FC236}">
                <a16:creationId xmlns:a16="http://schemas.microsoft.com/office/drawing/2014/main" id="{6876BB90-4C82-D7B5-065E-C633DB0A0577}"/>
              </a:ext>
            </a:extLst>
          </p:cNvPr>
          <p:cNvSpPr>
            <a:spLocks noGrp="1"/>
          </p:cNvSpPr>
          <p:nvPr>
            <p:ph type="clipArt" sz="quarter" idx="20"/>
          </p:nvPr>
        </p:nvSpPr>
        <p:spPr/>
        <p:txBody>
          <a:bodyPr/>
          <a:lstStyle/>
          <a:p>
            <a:endParaRPr lang="en-DE"/>
          </a:p>
        </p:txBody>
      </p:sp>
      <p:sp>
        <p:nvSpPr>
          <p:cNvPr id="6" name="Text Placeholder 5">
            <a:extLst>
              <a:ext uri="{FF2B5EF4-FFF2-40B4-BE49-F238E27FC236}">
                <a16:creationId xmlns:a16="http://schemas.microsoft.com/office/drawing/2014/main" id="{C6C668AA-CD9B-0D2D-79D8-440905518538}"/>
              </a:ext>
            </a:extLst>
          </p:cNvPr>
          <p:cNvSpPr>
            <a:spLocks noGrp="1"/>
          </p:cNvSpPr>
          <p:nvPr>
            <p:ph type="body" idx="13"/>
          </p:nvPr>
        </p:nvSpPr>
        <p:spPr>
          <a:xfrm>
            <a:off x="1980778" y="3390618"/>
            <a:ext cx="2743200" cy="457200"/>
          </a:xfrm>
        </p:spPr>
        <p:txBody>
          <a:bodyPr/>
          <a:lstStyle/>
          <a:p>
            <a:r>
              <a:rPr lang="en-US" dirty="0"/>
              <a:t>job experience</a:t>
            </a:r>
            <a:endParaRPr lang="en-DE" dirty="0"/>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4172BA91-3E7C-324E-042E-F4169474BD6C}"/>
                  </a:ext>
                </a:extLst>
              </p:cNvPr>
              <p:cNvSpPr>
                <a:spLocks noGrp="1"/>
              </p:cNvSpPr>
              <p:nvPr>
                <p:ph sz="half" idx="1"/>
              </p:nvPr>
            </p:nvSpPr>
            <p:spPr>
              <a:xfrm>
                <a:off x="1555240" y="3901419"/>
                <a:ext cx="3594276" cy="1325880"/>
              </a:xfrm>
            </p:spPr>
            <p:txBody>
              <a:bodyPr/>
              <a:lstStyle/>
              <a:p>
                <a14:m>
                  <m:oMath xmlns:m="http://schemas.openxmlformats.org/officeDocument/2006/math">
                    <m:sSub>
                      <m:sSubPr>
                        <m:ctrlPr>
                          <a:rPr lang="en-ZA" i="1" noProof="1">
                            <a:latin typeface="Cambria Math" panose="02040503050406030204" pitchFamily="18" charset="0"/>
                          </a:rPr>
                        </m:ctrlPr>
                      </m:sSubPr>
                      <m:e>
                        <m:r>
                          <a:rPr lang="en-US" i="1" noProof="1">
                            <a:latin typeface="Cambria Math" panose="02040503050406030204" pitchFamily="18" charset="0"/>
                          </a:rPr>
                          <m:t>𝐻</m:t>
                        </m:r>
                      </m:e>
                      <m:sub>
                        <m:r>
                          <a:rPr lang="en-US" i="1" noProof="1">
                            <a:latin typeface="Cambria Math" panose="02040503050406030204" pitchFamily="18" charset="0"/>
                          </a:rPr>
                          <m:t>0</m:t>
                        </m:r>
                      </m:sub>
                    </m:sSub>
                  </m:oMath>
                </a14:m>
                <a:r>
                  <a:rPr lang="en-US" b="0" noProof="1"/>
                  <a:t> </a:t>
                </a:r>
                <a14:m>
                  <m:oMath xmlns:m="http://schemas.openxmlformats.org/officeDocument/2006/math">
                    <m:r>
                      <a:rPr lang="en-US" b="0" i="1" noProof="1" smtClean="0">
                        <a:latin typeface="Cambria Math" panose="02040503050406030204" pitchFamily="18" charset="0"/>
                      </a:rPr>
                      <m:t>=</m:t>
                    </m:r>
                    <m:r>
                      <m:rPr>
                        <m:nor/>
                      </m:rPr>
                      <a:rPr lang="en-US"/>
                      <m:t>There</m:t>
                    </m:r>
                    <m:r>
                      <m:rPr>
                        <m:nor/>
                      </m:rPr>
                      <a:rPr lang="en-US"/>
                      <m:t> </m:t>
                    </m:r>
                    <m:r>
                      <m:rPr>
                        <m:nor/>
                      </m:rPr>
                      <a:rPr lang="en-US"/>
                      <m:t>is</m:t>
                    </m:r>
                    <m:r>
                      <m:rPr>
                        <m:nor/>
                      </m:rPr>
                      <a:rPr lang="en-US"/>
                      <m:t> </m:t>
                    </m:r>
                    <m:r>
                      <m:rPr>
                        <m:nor/>
                      </m:rPr>
                      <a:rPr lang="en-US" b="0" i="0" smtClean="0"/>
                      <m:t>no</m:t>
                    </m:r>
                    <m:r>
                      <m:rPr>
                        <m:nor/>
                      </m:rPr>
                      <a:rPr lang="en-US"/>
                      <m:t> </m:t>
                    </m:r>
                    <m:r>
                      <m:rPr>
                        <m:nor/>
                      </m:rPr>
                      <a:rPr lang="en-US"/>
                      <m:t>significant</m:t>
                    </m:r>
                    <m:r>
                      <m:rPr>
                        <m:nor/>
                      </m:rPr>
                      <a:rPr lang="en-US"/>
                      <m:t> </m:t>
                    </m:r>
                    <m:r>
                      <m:rPr>
                        <m:nor/>
                      </m:rPr>
                      <a:rPr lang="en-US"/>
                      <m:t>association</m:t>
                    </m:r>
                    <m:r>
                      <m:rPr>
                        <m:nor/>
                      </m:rPr>
                      <a:rPr lang="en-US"/>
                      <m:t> </m:t>
                    </m:r>
                    <m:r>
                      <m:rPr>
                        <m:nor/>
                      </m:rPr>
                      <a:rPr lang="en-US"/>
                      <m:t>between</m:t>
                    </m:r>
                    <m:r>
                      <m:rPr>
                        <m:nor/>
                      </m:rPr>
                      <a:rPr lang="en-US" b="0" i="0" smtClean="0"/>
                      <m:t> </m:t>
                    </m:r>
                    <m:r>
                      <m:rPr>
                        <m:nor/>
                      </m:rPr>
                      <a:rPr lang="en-US" b="0" i="0" smtClean="0"/>
                      <m:t>having</m:t>
                    </m:r>
                    <m:r>
                      <m:rPr>
                        <m:nor/>
                      </m:rPr>
                      <a:rPr lang="en-US" b="0" i="0" smtClean="0"/>
                      <m:t> </m:t>
                    </m:r>
                    <m:r>
                      <m:rPr>
                        <m:nor/>
                      </m:rPr>
                      <a:rPr lang="en-US" b="0" i="0" smtClean="0"/>
                      <m:t>some</m:t>
                    </m:r>
                    <m:r>
                      <m:rPr>
                        <m:nor/>
                      </m:rPr>
                      <a:rPr lang="en-US" b="0" i="0" smtClean="0"/>
                      <m:t> </m:t>
                    </m:r>
                    <m:r>
                      <m:rPr>
                        <m:nor/>
                      </m:rPr>
                      <a:rPr lang="en-US" b="0" i="0" smtClean="0"/>
                      <m:t>job</m:t>
                    </m:r>
                    <m:r>
                      <m:rPr>
                        <m:nor/>
                      </m:rPr>
                      <a:rPr lang="en-US" b="0" i="0" smtClean="0"/>
                      <m:t> </m:t>
                    </m:r>
                    <m:r>
                      <m:rPr>
                        <m:nor/>
                      </m:rPr>
                      <a:rPr lang="en-US" b="0" i="0" smtClean="0"/>
                      <m:t>experience</m:t>
                    </m:r>
                    <m:r>
                      <m:rPr>
                        <m:nor/>
                      </m:rPr>
                      <a:rPr lang="en-US" b="0" i="0" smtClean="0"/>
                      <m:t> </m:t>
                    </m:r>
                    <m:r>
                      <m:rPr>
                        <m:nor/>
                      </m:rPr>
                      <a:rPr lang="en-US" b="0" i="0" smtClean="0"/>
                      <m:t>and</m:t>
                    </m:r>
                    <m:r>
                      <m:rPr>
                        <m:nor/>
                      </m:rPr>
                      <a:rPr lang="en-US" b="0" i="0" smtClean="0"/>
                      <m:t> </m:t>
                    </m:r>
                    <m:r>
                      <m:rPr>
                        <m:nor/>
                      </m:rPr>
                      <a:rPr lang="en-US" b="0" i="0" smtClean="0"/>
                      <m:t>the</m:t>
                    </m:r>
                    <m:r>
                      <m:rPr>
                        <m:nor/>
                      </m:rPr>
                      <a:rPr lang="en-US" b="0" i="0" smtClean="0"/>
                      <m:t> </m:t>
                    </m:r>
                    <m:r>
                      <m:rPr>
                        <m:nor/>
                      </m:rPr>
                      <a:rPr lang="en-US" b="0" i="0" smtClean="0"/>
                      <m:t>chance</m:t>
                    </m:r>
                    <m:r>
                      <m:rPr>
                        <m:nor/>
                      </m:rPr>
                      <a:rPr lang="en-US" b="0" i="0" smtClean="0"/>
                      <m:t> </m:t>
                    </m:r>
                    <m:r>
                      <m:rPr>
                        <m:nor/>
                      </m:rPr>
                      <a:rPr lang="en-US" b="0" i="0" smtClean="0"/>
                      <m:t>of</m:t>
                    </m:r>
                    <m:r>
                      <m:rPr>
                        <m:nor/>
                      </m:rPr>
                      <a:rPr lang="en-US" b="0" i="0" smtClean="0"/>
                      <m:t> </m:t>
                    </m:r>
                    <m:r>
                      <m:rPr>
                        <m:nor/>
                      </m:rPr>
                      <a:rPr lang="en-US" b="0" i="0" smtClean="0"/>
                      <m:t>finding</m:t>
                    </m:r>
                    <m:r>
                      <m:rPr>
                        <m:nor/>
                      </m:rPr>
                      <a:rPr lang="en-US" b="0" i="0" smtClean="0"/>
                      <m:t> </m:t>
                    </m:r>
                    <m:r>
                      <m:rPr>
                        <m:nor/>
                      </m:rPr>
                      <a:rPr lang="en-US" b="0" i="0" smtClean="0"/>
                      <m:t>a</m:t>
                    </m:r>
                    <m:r>
                      <m:rPr>
                        <m:nor/>
                      </m:rPr>
                      <a:rPr lang="en-US" b="0" i="0" smtClean="0"/>
                      <m:t> </m:t>
                    </m:r>
                    <m:r>
                      <m:rPr>
                        <m:nor/>
                      </m:rPr>
                      <a:rPr lang="en-US" b="0" i="0" smtClean="0"/>
                      <m:t>job</m:t>
                    </m:r>
                    <m:r>
                      <m:rPr>
                        <m:nor/>
                      </m:rPr>
                      <a:rPr lang="en-US" b="0" i="0" smtClean="0"/>
                      <m:t> </m:t>
                    </m:r>
                    <m:r>
                      <m:rPr>
                        <m:nor/>
                      </m:rPr>
                      <a:rPr lang="en-US" b="0" i="0" smtClean="0"/>
                      <m:t>after</m:t>
                    </m:r>
                    <m:r>
                      <m:rPr>
                        <m:nor/>
                      </m:rPr>
                      <a:rPr lang="en-US" b="0" i="0" smtClean="0"/>
                      <m:t> </m:t>
                    </m:r>
                    <m:r>
                      <m:rPr>
                        <m:nor/>
                      </m:rPr>
                      <a:rPr lang="en-US" b="0" i="0" smtClean="0"/>
                      <m:t>graduation</m:t>
                    </m:r>
                    <m:r>
                      <m:rPr>
                        <m:nor/>
                      </m:rPr>
                      <a:rPr lang="en-US" b="0" i="0" smtClean="0"/>
                      <m:t>. </m:t>
                    </m:r>
                  </m:oMath>
                </a14:m>
                <a:endParaRPr lang="en-US" dirty="0"/>
              </a:p>
              <a:p>
                <a:endParaRPr lang="en-US" dirty="0"/>
              </a:p>
              <a:p>
                <a:endParaRPr lang="en-DE" dirty="0"/>
              </a:p>
            </p:txBody>
          </p:sp>
        </mc:Choice>
        <mc:Fallback>
          <p:sp>
            <p:nvSpPr>
              <p:cNvPr id="7" name="Content Placeholder 6">
                <a:extLst>
                  <a:ext uri="{FF2B5EF4-FFF2-40B4-BE49-F238E27FC236}">
                    <a16:creationId xmlns:a16="http://schemas.microsoft.com/office/drawing/2014/main" id="{4172BA91-3E7C-324E-042E-F4169474BD6C}"/>
                  </a:ext>
                </a:extLst>
              </p:cNvPr>
              <p:cNvSpPr>
                <a:spLocks noGrp="1" noRot="1" noChangeAspect="1" noMove="1" noResize="1" noEditPoints="1" noAdjustHandles="1" noChangeArrowheads="1" noChangeShapeType="1" noTextEdit="1"/>
              </p:cNvSpPr>
              <p:nvPr>
                <p:ph sz="half" idx="1"/>
              </p:nvPr>
            </p:nvSpPr>
            <p:spPr>
              <a:xfrm>
                <a:off x="1555240" y="3901419"/>
                <a:ext cx="3594276" cy="1325880"/>
              </a:xfrm>
              <a:blipFill>
                <a:blip r:embed="rId2"/>
                <a:stretch>
                  <a:fillRect/>
                </a:stretch>
              </a:blipFill>
            </p:spPr>
            <p:txBody>
              <a:bodyPr/>
              <a:lstStyle/>
              <a:p>
                <a:r>
                  <a:rPr lang="en-DE">
                    <a:noFill/>
                  </a:rPr>
                  <a:t> </a:t>
                </a:r>
              </a:p>
            </p:txBody>
          </p:sp>
        </mc:Fallback>
      </mc:AlternateContent>
      <p:sp>
        <p:nvSpPr>
          <p:cNvPr id="8" name="Text Placeholder 7">
            <a:extLst>
              <a:ext uri="{FF2B5EF4-FFF2-40B4-BE49-F238E27FC236}">
                <a16:creationId xmlns:a16="http://schemas.microsoft.com/office/drawing/2014/main" id="{E17D6A1B-7A9C-8B96-197C-F2645B16E39B}"/>
              </a:ext>
            </a:extLst>
          </p:cNvPr>
          <p:cNvSpPr>
            <a:spLocks noGrp="1"/>
          </p:cNvSpPr>
          <p:nvPr>
            <p:ph type="body" idx="15"/>
          </p:nvPr>
        </p:nvSpPr>
        <p:spPr>
          <a:xfrm>
            <a:off x="5331778" y="3381455"/>
            <a:ext cx="2743200" cy="457200"/>
          </a:xfrm>
        </p:spPr>
        <p:txBody>
          <a:bodyPr/>
          <a:lstStyle/>
          <a:p>
            <a:r>
              <a:rPr lang="en-US" dirty="0"/>
              <a:t>Academic degree</a:t>
            </a:r>
            <a:endParaRPr lang="en-DE" dirty="0"/>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258ACD1A-F6B3-9A6D-5AD3-9D52A05F4A47}"/>
                  </a:ext>
                </a:extLst>
              </p:cNvPr>
              <p:cNvSpPr>
                <a:spLocks noGrp="1"/>
              </p:cNvSpPr>
              <p:nvPr>
                <p:ph sz="half" idx="14"/>
              </p:nvPr>
            </p:nvSpPr>
            <p:spPr>
              <a:xfrm>
                <a:off x="5046529" y="3894568"/>
                <a:ext cx="3313699" cy="1332731"/>
              </a:xfrm>
            </p:spPr>
            <p:txBody>
              <a:bodyPr>
                <a:normAutofit fontScale="92500"/>
              </a:bodyPr>
              <a:lstStyle/>
              <a:p>
                <a14:m>
                  <m:oMath xmlns:m="http://schemas.openxmlformats.org/officeDocument/2006/math">
                    <m:sSub>
                      <m:sSubPr>
                        <m:ctrlPr>
                          <a:rPr lang="en-ZA" i="1" noProof="1">
                            <a:latin typeface="Cambria Math" panose="02040503050406030204" pitchFamily="18" charset="0"/>
                          </a:rPr>
                        </m:ctrlPr>
                      </m:sSubPr>
                      <m:e>
                        <m:r>
                          <a:rPr lang="en-US" i="1" noProof="1">
                            <a:latin typeface="Cambria Math" panose="02040503050406030204" pitchFamily="18" charset="0"/>
                          </a:rPr>
                          <m:t>𝐻</m:t>
                        </m:r>
                      </m:e>
                      <m:sub>
                        <m:r>
                          <a:rPr lang="en-US" i="1" noProof="1">
                            <a:latin typeface="Cambria Math" panose="02040503050406030204" pitchFamily="18" charset="0"/>
                          </a:rPr>
                          <m:t>0</m:t>
                        </m:r>
                      </m:sub>
                    </m:sSub>
                  </m:oMath>
                </a14:m>
                <a:r>
                  <a:rPr lang="en-US" noProof="1"/>
                  <a:t> </a:t>
                </a:r>
                <a14:m>
                  <m:oMath xmlns:m="http://schemas.openxmlformats.org/officeDocument/2006/math">
                    <m:r>
                      <a:rPr lang="en-US" i="1" noProof="1">
                        <a:latin typeface="Cambria Math" panose="02040503050406030204" pitchFamily="18" charset="0"/>
                      </a:rPr>
                      <m:t>=</m:t>
                    </m:r>
                    <m:r>
                      <m:rPr>
                        <m:nor/>
                      </m:rPr>
                      <a:rPr lang="en-US"/>
                      <m:t>There</m:t>
                    </m:r>
                    <m:r>
                      <m:rPr>
                        <m:nor/>
                      </m:rPr>
                      <a:rPr lang="en-US"/>
                      <m:t> </m:t>
                    </m:r>
                    <m:r>
                      <m:rPr>
                        <m:nor/>
                      </m:rPr>
                      <a:rPr lang="en-US"/>
                      <m:t>is</m:t>
                    </m:r>
                    <m:r>
                      <m:rPr>
                        <m:nor/>
                      </m:rPr>
                      <a:rPr lang="en-US"/>
                      <m:t> </m:t>
                    </m:r>
                    <m:r>
                      <m:rPr>
                        <m:nor/>
                      </m:rPr>
                      <a:rPr lang="en-US"/>
                      <m:t>no</m:t>
                    </m:r>
                    <m:r>
                      <m:rPr>
                        <m:nor/>
                      </m:rPr>
                      <a:rPr lang="en-US"/>
                      <m:t> </m:t>
                    </m:r>
                    <m:r>
                      <m:rPr>
                        <m:nor/>
                      </m:rPr>
                      <a:rPr lang="en-US"/>
                      <m:t>significant</m:t>
                    </m:r>
                    <m:r>
                      <m:rPr>
                        <m:nor/>
                      </m:rPr>
                      <a:rPr lang="en-US"/>
                      <m:t> </m:t>
                    </m:r>
                    <m:r>
                      <m:rPr>
                        <m:nor/>
                      </m:rPr>
                      <a:rPr lang="en-US"/>
                      <m:t>association</m:t>
                    </m:r>
                    <m:r>
                      <m:rPr>
                        <m:nor/>
                      </m:rPr>
                      <a:rPr lang="en-US"/>
                      <m:t> </m:t>
                    </m:r>
                    <m:r>
                      <m:rPr>
                        <m:nor/>
                      </m:rPr>
                      <a:rPr lang="en-US"/>
                      <m:t>between</m:t>
                    </m:r>
                    <m:r>
                      <m:rPr>
                        <m:nor/>
                      </m:rPr>
                      <a:rPr lang="en-US"/>
                      <m:t> </m:t>
                    </m:r>
                    <m:r>
                      <m:rPr>
                        <m:nor/>
                      </m:rPr>
                      <a:rPr lang="en-US"/>
                      <m:t>having</m:t>
                    </m:r>
                    <m:r>
                      <m:rPr>
                        <m:nor/>
                      </m:rPr>
                      <a:rPr lang="en-US"/>
                      <m:t> </m:t>
                    </m:r>
                    <m:r>
                      <m:rPr>
                        <m:nor/>
                      </m:rPr>
                      <a:rPr lang="en-US" b="0" i="0" smtClean="0"/>
                      <m:t>an</m:t>
                    </m:r>
                    <m:r>
                      <m:rPr>
                        <m:nor/>
                      </m:rPr>
                      <a:rPr lang="en-US" b="0" i="0" smtClean="0"/>
                      <m:t> </m:t>
                    </m:r>
                    <m:r>
                      <m:rPr>
                        <m:nor/>
                      </m:rPr>
                      <a:rPr lang="en-US" b="0" i="0" smtClean="0"/>
                      <m:t>academic</m:t>
                    </m:r>
                    <m:r>
                      <m:rPr>
                        <m:nor/>
                      </m:rPr>
                      <a:rPr lang="en-US" b="0" i="0" smtClean="0"/>
                      <m:t> </m:t>
                    </m:r>
                    <m:r>
                      <m:rPr>
                        <m:nor/>
                      </m:rPr>
                      <a:rPr lang="en-US" b="0" i="0" smtClean="0"/>
                      <m:t>degree</m:t>
                    </m:r>
                    <m:r>
                      <m:rPr>
                        <m:nor/>
                      </m:rPr>
                      <a:rPr lang="en-US"/>
                      <m:t> </m:t>
                    </m:r>
                    <m:r>
                      <m:rPr>
                        <m:nor/>
                      </m:rPr>
                      <a:rPr lang="en-US"/>
                      <m:t>and</m:t>
                    </m:r>
                    <m:r>
                      <m:rPr>
                        <m:nor/>
                      </m:rPr>
                      <a:rPr lang="en-US"/>
                      <m:t> </m:t>
                    </m:r>
                    <m:r>
                      <m:rPr>
                        <m:nor/>
                      </m:rPr>
                      <a:rPr lang="en-US"/>
                      <m:t>the</m:t>
                    </m:r>
                    <m:r>
                      <m:rPr>
                        <m:nor/>
                      </m:rPr>
                      <a:rPr lang="en-US"/>
                      <m:t> </m:t>
                    </m:r>
                    <m:r>
                      <m:rPr>
                        <m:nor/>
                      </m:rPr>
                      <a:rPr lang="en-US"/>
                      <m:t>chance</m:t>
                    </m:r>
                    <m:r>
                      <m:rPr>
                        <m:nor/>
                      </m:rPr>
                      <a:rPr lang="en-US"/>
                      <m:t> </m:t>
                    </m:r>
                    <m:r>
                      <m:rPr>
                        <m:nor/>
                      </m:rPr>
                      <a:rPr lang="en-US"/>
                      <m:t>of</m:t>
                    </m:r>
                    <m:r>
                      <m:rPr>
                        <m:nor/>
                      </m:rPr>
                      <a:rPr lang="en-US"/>
                      <m:t> </m:t>
                    </m:r>
                    <m:r>
                      <m:rPr>
                        <m:nor/>
                      </m:rPr>
                      <a:rPr lang="en-US"/>
                      <m:t>finding</m:t>
                    </m:r>
                    <m:r>
                      <m:rPr>
                        <m:nor/>
                      </m:rPr>
                      <a:rPr lang="en-US"/>
                      <m:t> </m:t>
                    </m:r>
                    <m:r>
                      <m:rPr>
                        <m:nor/>
                      </m:rPr>
                      <a:rPr lang="en-US"/>
                      <m:t>a</m:t>
                    </m:r>
                    <m:r>
                      <m:rPr>
                        <m:nor/>
                      </m:rPr>
                      <a:rPr lang="en-US"/>
                      <m:t> </m:t>
                    </m:r>
                    <m:r>
                      <m:rPr>
                        <m:nor/>
                      </m:rPr>
                      <a:rPr lang="en-US"/>
                      <m:t>job</m:t>
                    </m:r>
                    <m:r>
                      <m:rPr>
                        <m:nor/>
                      </m:rPr>
                      <a:rPr lang="en-US"/>
                      <m:t> </m:t>
                    </m:r>
                    <m:r>
                      <m:rPr>
                        <m:nor/>
                      </m:rPr>
                      <a:rPr lang="en-US"/>
                      <m:t>after</m:t>
                    </m:r>
                    <m:r>
                      <m:rPr>
                        <m:nor/>
                      </m:rPr>
                      <a:rPr lang="en-US"/>
                      <m:t> </m:t>
                    </m:r>
                    <m:r>
                      <m:rPr>
                        <m:nor/>
                      </m:rPr>
                      <a:rPr lang="en-US"/>
                      <m:t>graduation</m:t>
                    </m:r>
                    <m:r>
                      <m:rPr>
                        <m:nor/>
                      </m:rPr>
                      <a:rPr lang="en-US"/>
                      <m:t>.</m:t>
                    </m:r>
                  </m:oMath>
                </a14:m>
                <a:endParaRPr lang="en-DE" dirty="0"/>
              </a:p>
            </p:txBody>
          </p:sp>
        </mc:Choice>
        <mc:Fallback>
          <p:sp>
            <p:nvSpPr>
              <p:cNvPr id="9" name="Content Placeholder 8">
                <a:extLst>
                  <a:ext uri="{FF2B5EF4-FFF2-40B4-BE49-F238E27FC236}">
                    <a16:creationId xmlns:a16="http://schemas.microsoft.com/office/drawing/2014/main" id="{258ACD1A-F6B3-9A6D-5AD3-9D52A05F4A47}"/>
                  </a:ext>
                </a:extLst>
              </p:cNvPr>
              <p:cNvSpPr>
                <a:spLocks noGrp="1" noRot="1" noChangeAspect="1" noMove="1" noResize="1" noEditPoints="1" noAdjustHandles="1" noChangeArrowheads="1" noChangeShapeType="1" noTextEdit="1"/>
              </p:cNvSpPr>
              <p:nvPr>
                <p:ph sz="half" idx="14"/>
              </p:nvPr>
            </p:nvSpPr>
            <p:spPr>
              <a:xfrm>
                <a:off x="5046529" y="3894568"/>
                <a:ext cx="3313699" cy="1332731"/>
              </a:xfrm>
              <a:blipFill>
                <a:blip r:embed="rId3"/>
                <a:stretch>
                  <a:fillRect/>
                </a:stretch>
              </a:blipFill>
            </p:spPr>
            <p:txBody>
              <a:bodyPr/>
              <a:lstStyle/>
              <a:p>
                <a:r>
                  <a:rPr lang="en-DE">
                    <a:noFill/>
                  </a:rPr>
                  <a:t> </a:t>
                </a:r>
              </a:p>
            </p:txBody>
          </p:sp>
        </mc:Fallback>
      </mc:AlternateContent>
      <p:sp>
        <p:nvSpPr>
          <p:cNvPr id="10" name="Text Placeholder 9">
            <a:extLst>
              <a:ext uri="{FF2B5EF4-FFF2-40B4-BE49-F238E27FC236}">
                <a16:creationId xmlns:a16="http://schemas.microsoft.com/office/drawing/2014/main" id="{2558AC9B-8F8D-CF6E-FE2B-8AB83FFD7602}"/>
              </a:ext>
            </a:extLst>
          </p:cNvPr>
          <p:cNvSpPr>
            <a:spLocks noGrp="1"/>
          </p:cNvSpPr>
          <p:nvPr>
            <p:ph type="body" sz="quarter" idx="3"/>
          </p:nvPr>
        </p:nvSpPr>
        <p:spPr>
          <a:xfrm>
            <a:off x="8525044" y="3364836"/>
            <a:ext cx="3155899" cy="457200"/>
          </a:xfrm>
        </p:spPr>
        <p:txBody>
          <a:bodyPr/>
          <a:lstStyle/>
          <a:p>
            <a:r>
              <a:rPr lang="en-US" dirty="0"/>
              <a:t>Domestic  language</a:t>
            </a:r>
            <a:endParaRPr lang="en-DE" dirty="0"/>
          </a:p>
        </p:txBody>
      </p:sp>
      <p:sp>
        <p:nvSpPr>
          <p:cNvPr id="14" name="Slide Number Placeholder 13">
            <a:extLst>
              <a:ext uri="{FF2B5EF4-FFF2-40B4-BE49-F238E27FC236}">
                <a16:creationId xmlns:a16="http://schemas.microsoft.com/office/drawing/2014/main" id="{F5B86106-88C5-175E-A0DB-DD768B00C467}"/>
              </a:ext>
            </a:extLst>
          </p:cNvPr>
          <p:cNvSpPr>
            <a:spLocks noGrp="1"/>
          </p:cNvSpPr>
          <p:nvPr>
            <p:ph type="sldNum" sz="quarter" idx="12"/>
          </p:nvPr>
        </p:nvSpPr>
        <p:spPr/>
        <p:txBody>
          <a:bodyPr/>
          <a:lstStyle/>
          <a:p>
            <a:fld id="{B5CEABB6-07DC-46E8-9B57-56EC44A396E5}" type="slidenum">
              <a:rPr lang="en-US" smtClean="0"/>
              <a:pPr/>
              <a:t>4</a:t>
            </a:fld>
            <a:endParaRPr lang="en-US" dirty="0"/>
          </a:p>
        </p:txBody>
      </p:sp>
      <mc:AlternateContent xmlns:mc="http://schemas.openxmlformats.org/markup-compatibility/2006">
        <mc:Choice xmlns:a14="http://schemas.microsoft.com/office/drawing/2010/main" Requires="a14">
          <p:sp>
            <p:nvSpPr>
              <p:cNvPr id="17" name="Content Placeholder 16">
                <a:extLst>
                  <a:ext uri="{FF2B5EF4-FFF2-40B4-BE49-F238E27FC236}">
                    <a16:creationId xmlns:a16="http://schemas.microsoft.com/office/drawing/2014/main" id="{4D48EDC6-5AB5-609A-74C4-CF608D301EF6}"/>
                  </a:ext>
                </a:extLst>
              </p:cNvPr>
              <p:cNvSpPr>
                <a:spLocks noGrp="1"/>
              </p:cNvSpPr>
              <p:nvPr>
                <p:ph sz="half" idx="2"/>
              </p:nvPr>
            </p:nvSpPr>
            <p:spPr>
              <a:xfrm>
                <a:off x="8291287" y="3894568"/>
                <a:ext cx="3594276" cy="2103120"/>
              </a:xfrm>
            </p:spPr>
            <p:txBody>
              <a:bodyPr/>
              <a:lstStyle/>
              <a:p>
                <a14:m>
                  <m:oMath xmlns:m="http://schemas.openxmlformats.org/officeDocument/2006/math">
                    <m:sSub>
                      <m:sSubPr>
                        <m:ctrlPr>
                          <a:rPr lang="en-ZA" i="1" noProof="1" smtClean="0">
                            <a:latin typeface="Cambria Math" panose="02040503050406030204" pitchFamily="18" charset="0"/>
                          </a:rPr>
                        </m:ctrlPr>
                      </m:sSubPr>
                      <m:e>
                        <m:r>
                          <a:rPr lang="en-US" i="1" noProof="1">
                            <a:latin typeface="Cambria Math" panose="02040503050406030204" pitchFamily="18" charset="0"/>
                          </a:rPr>
                          <m:t>𝐻</m:t>
                        </m:r>
                      </m:e>
                      <m:sub>
                        <m:r>
                          <a:rPr lang="en-US" i="1" noProof="1">
                            <a:latin typeface="Cambria Math" panose="02040503050406030204" pitchFamily="18" charset="0"/>
                          </a:rPr>
                          <m:t>0</m:t>
                        </m:r>
                      </m:sub>
                    </m:sSub>
                  </m:oMath>
                </a14:m>
                <a:r>
                  <a:rPr lang="en-US" noProof="1"/>
                  <a:t> </a:t>
                </a:r>
                <a14:m>
                  <m:oMath xmlns:m="http://schemas.openxmlformats.org/officeDocument/2006/math">
                    <m:r>
                      <a:rPr lang="en-US" i="1" noProof="1">
                        <a:latin typeface="Cambria Math" panose="02040503050406030204" pitchFamily="18" charset="0"/>
                      </a:rPr>
                      <m:t>=</m:t>
                    </m:r>
                    <m:r>
                      <m:rPr>
                        <m:nor/>
                      </m:rPr>
                      <a:rPr lang="en-US"/>
                      <m:t>There</m:t>
                    </m:r>
                    <m:r>
                      <m:rPr>
                        <m:nor/>
                      </m:rPr>
                      <a:rPr lang="en-US"/>
                      <m:t> </m:t>
                    </m:r>
                    <m:r>
                      <m:rPr>
                        <m:nor/>
                      </m:rPr>
                      <a:rPr lang="en-US"/>
                      <m:t>is</m:t>
                    </m:r>
                    <m:r>
                      <m:rPr>
                        <m:nor/>
                      </m:rPr>
                      <a:rPr lang="en-US"/>
                      <m:t> </m:t>
                    </m:r>
                    <m:r>
                      <m:rPr>
                        <m:nor/>
                      </m:rPr>
                      <a:rPr lang="en-US"/>
                      <m:t>no</m:t>
                    </m:r>
                    <m:r>
                      <m:rPr>
                        <m:nor/>
                      </m:rPr>
                      <a:rPr lang="en-US"/>
                      <m:t> </m:t>
                    </m:r>
                    <m:r>
                      <m:rPr>
                        <m:nor/>
                      </m:rPr>
                      <a:rPr lang="en-US"/>
                      <m:t>significant</m:t>
                    </m:r>
                    <m:r>
                      <m:rPr>
                        <m:nor/>
                      </m:rPr>
                      <a:rPr lang="en-US"/>
                      <m:t> </m:t>
                    </m:r>
                    <m:r>
                      <m:rPr>
                        <m:nor/>
                      </m:rPr>
                      <a:rPr lang="en-US"/>
                      <m:t>association</m:t>
                    </m:r>
                    <m:r>
                      <m:rPr>
                        <m:nor/>
                      </m:rPr>
                      <a:rPr lang="en-US"/>
                      <m:t> </m:t>
                    </m:r>
                    <m:r>
                      <m:rPr>
                        <m:nor/>
                      </m:rPr>
                      <a:rPr lang="en-US"/>
                      <m:t>between</m:t>
                    </m:r>
                    <m:r>
                      <m:rPr>
                        <m:nor/>
                      </m:rPr>
                      <a:rPr lang="en-US"/>
                      <m:t> </m:t>
                    </m:r>
                    <m:r>
                      <m:rPr>
                        <m:nor/>
                      </m:rPr>
                      <a:rPr lang="en-US" b="0" i="0" smtClean="0"/>
                      <m:t>the</m:t>
                    </m:r>
                    <m:r>
                      <m:rPr>
                        <m:nor/>
                      </m:rPr>
                      <a:rPr lang="en-US" b="0" i="0" smtClean="0"/>
                      <m:t> </m:t>
                    </m:r>
                    <m:r>
                      <m:rPr>
                        <m:nor/>
                      </m:rPr>
                      <a:rPr lang="en-US" b="0" i="0" smtClean="0"/>
                      <m:t>ability</m:t>
                    </m:r>
                    <m:r>
                      <m:rPr>
                        <m:nor/>
                      </m:rPr>
                      <a:rPr lang="en-US" b="0" i="0" smtClean="0"/>
                      <m:t> </m:t>
                    </m:r>
                    <m:r>
                      <m:rPr>
                        <m:nor/>
                      </m:rPr>
                      <a:rPr lang="en-US" b="0" i="0" smtClean="0"/>
                      <m:t>to</m:t>
                    </m:r>
                    <m:r>
                      <m:rPr>
                        <m:nor/>
                      </m:rPr>
                      <a:rPr lang="en-US" b="0" i="0" smtClean="0"/>
                      <m:t> </m:t>
                    </m:r>
                    <m:r>
                      <m:rPr>
                        <m:nor/>
                      </m:rPr>
                      <a:rPr lang="en-US" b="0" i="0" smtClean="0"/>
                      <m:t>speak</m:t>
                    </m:r>
                    <m:r>
                      <m:rPr>
                        <m:nor/>
                      </m:rPr>
                      <a:rPr lang="en-US" b="0" i="0" smtClean="0"/>
                      <m:t> </m:t>
                    </m:r>
                    <m:r>
                      <m:rPr>
                        <m:nor/>
                      </m:rPr>
                      <a:rPr lang="en-US" b="0" i="0" smtClean="0"/>
                      <m:t>in</m:t>
                    </m:r>
                    <m:r>
                      <m:rPr>
                        <m:nor/>
                      </m:rPr>
                      <a:rPr lang="en-US" b="0" i="0" smtClean="0"/>
                      <m:t> </m:t>
                    </m:r>
                    <m:r>
                      <m:rPr>
                        <m:nor/>
                      </m:rPr>
                      <a:rPr lang="en-US" b="0" i="0" smtClean="0"/>
                      <m:t>the</m:t>
                    </m:r>
                    <m:r>
                      <m:rPr>
                        <m:nor/>
                      </m:rPr>
                      <a:rPr lang="en-US" b="0" i="0" smtClean="0"/>
                      <m:t> </m:t>
                    </m:r>
                    <m:r>
                      <m:rPr>
                        <m:nor/>
                      </m:rPr>
                      <a:rPr lang="en-US" b="0" i="0" smtClean="0"/>
                      <m:t>domestic</m:t>
                    </m:r>
                    <m:r>
                      <m:rPr>
                        <m:nor/>
                      </m:rPr>
                      <a:rPr lang="en-US" b="0" i="0" smtClean="0"/>
                      <m:t> </m:t>
                    </m:r>
                    <m:r>
                      <m:rPr>
                        <m:nor/>
                      </m:rPr>
                      <a:rPr lang="en-US" b="0" i="0" smtClean="0"/>
                      <m:t>language</m:t>
                    </m:r>
                    <m:r>
                      <m:rPr>
                        <m:nor/>
                      </m:rPr>
                      <a:rPr lang="en-US" b="0" i="0" smtClean="0"/>
                      <m:t> </m:t>
                    </m:r>
                    <m:r>
                      <m:rPr>
                        <m:nor/>
                      </m:rPr>
                      <a:rPr lang="en-US" b="0" i="0" smtClean="0"/>
                      <m:t>and</m:t>
                    </m:r>
                    <m:r>
                      <m:rPr>
                        <m:nor/>
                      </m:rPr>
                      <a:rPr lang="en-US" b="0" i="0" smtClean="0"/>
                      <m:t> </m:t>
                    </m:r>
                    <m:r>
                      <m:rPr>
                        <m:nor/>
                      </m:rPr>
                      <a:rPr lang="en-US"/>
                      <m:t>the</m:t>
                    </m:r>
                    <m:r>
                      <m:rPr>
                        <m:nor/>
                      </m:rPr>
                      <a:rPr lang="en-US"/>
                      <m:t> </m:t>
                    </m:r>
                    <m:r>
                      <m:rPr>
                        <m:nor/>
                      </m:rPr>
                      <a:rPr lang="en-US"/>
                      <m:t>chance</m:t>
                    </m:r>
                    <m:r>
                      <m:rPr>
                        <m:nor/>
                      </m:rPr>
                      <a:rPr lang="en-US"/>
                      <m:t> </m:t>
                    </m:r>
                    <m:r>
                      <m:rPr>
                        <m:nor/>
                      </m:rPr>
                      <a:rPr lang="en-US"/>
                      <m:t>of</m:t>
                    </m:r>
                    <m:r>
                      <m:rPr>
                        <m:nor/>
                      </m:rPr>
                      <a:rPr lang="en-US"/>
                      <m:t> </m:t>
                    </m:r>
                    <m:r>
                      <m:rPr>
                        <m:nor/>
                      </m:rPr>
                      <a:rPr lang="en-US"/>
                      <m:t>finding</m:t>
                    </m:r>
                    <m:r>
                      <m:rPr>
                        <m:nor/>
                      </m:rPr>
                      <a:rPr lang="en-US"/>
                      <m:t> </m:t>
                    </m:r>
                    <m:r>
                      <m:rPr>
                        <m:nor/>
                      </m:rPr>
                      <a:rPr lang="en-US"/>
                      <m:t>a</m:t>
                    </m:r>
                    <m:r>
                      <m:rPr>
                        <m:nor/>
                      </m:rPr>
                      <a:rPr lang="en-US"/>
                      <m:t> </m:t>
                    </m:r>
                    <m:r>
                      <m:rPr>
                        <m:nor/>
                      </m:rPr>
                      <a:rPr lang="en-US"/>
                      <m:t>job</m:t>
                    </m:r>
                    <m:r>
                      <m:rPr>
                        <m:nor/>
                      </m:rPr>
                      <a:rPr lang="en-US"/>
                      <m:t> </m:t>
                    </m:r>
                    <m:r>
                      <m:rPr>
                        <m:nor/>
                      </m:rPr>
                      <a:rPr lang="en-US"/>
                      <m:t>after</m:t>
                    </m:r>
                    <m:r>
                      <m:rPr>
                        <m:nor/>
                      </m:rPr>
                      <a:rPr lang="en-US"/>
                      <m:t> </m:t>
                    </m:r>
                    <m:r>
                      <m:rPr>
                        <m:nor/>
                      </m:rPr>
                      <a:rPr lang="en-US"/>
                      <m:t>graduation</m:t>
                    </m:r>
                    <m:r>
                      <m:rPr>
                        <m:nor/>
                      </m:rPr>
                      <a:rPr lang="en-US"/>
                      <m:t>.</m:t>
                    </m:r>
                  </m:oMath>
                </a14:m>
                <a:endParaRPr lang="en-DE" dirty="0"/>
              </a:p>
              <a:p>
                <a:endParaRPr lang="en-DE" dirty="0"/>
              </a:p>
            </p:txBody>
          </p:sp>
        </mc:Choice>
        <mc:Fallback>
          <p:sp>
            <p:nvSpPr>
              <p:cNvPr id="17" name="Content Placeholder 16">
                <a:extLst>
                  <a:ext uri="{FF2B5EF4-FFF2-40B4-BE49-F238E27FC236}">
                    <a16:creationId xmlns:a16="http://schemas.microsoft.com/office/drawing/2014/main" id="{4D48EDC6-5AB5-609A-74C4-CF608D301EF6}"/>
                  </a:ext>
                </a:extLst>
              </p:cNvPr>
              <p:cNvSpPr>
                <a:spLocks noGrp="1" noRot="1" noChangeAspect="1" noMove="1" noResize="1" noEditPoints="1" noAdjustHandles="1" noChangeArrowheads="1" noChangeShapeType="1" noTextEdit="1"/>
              </p:cNvSpPr>
              <p:nvPr>
                <p:ph sz="half" idx="2"/>
              </p:nvPr>
            </p:nvSpPr>
            <p:spPr>
              <a:xfrm>
                <a:off x="8291287" y="3894568"/>
                <a:ext cx="3594276" cy="2103120"/>
              </a:xfrm>
              <a:blipFill>
                <a:blip r:embed="rId4"/>
                <a:stretch>
                  <a:fillRect l="-339"/>
                </a:stretch>
              </a:blipFill>
            </p:spPr>
            <p:txBody>
              <a:bodyPr/>
              <a:lstStyle/>
              <a:p>
                <a:r>
                  <a:rPr lang="en-DE">
                    <a:noFill/>
                  </a:rPr>
                  <a:t> </a:t>
                </a:r>
              </a:p>
            </p:txBody>
          </p:sp>
        </mc:Fallback>
      </mc:AlternateContent>
    </p:spTree>
    <p:extLst>
      <p:ext uri="{BB962C8B-B14F-4D97-AF65-F5344CB8AC3E}">
        <p14:creationId xmlns:p14="http://schemas.microsoft.com/office/powerpoint/2010/main" val="150820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Data collection </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07280" y="2041524"/>
            <a:ext cx="3200400" cy="365760"/>
          </a:xfrm>
        </p:spPr>
        <p:txBody>
          <a:bodyPr/>
          <a:lstStyle/>
          <a:p>
            <a:r>
              <a:rPr lang="en-US" dirty="0"/>
              <a:t>challenges</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33747" y="2551899"/>
            <a:ext cx="3360592" cy="731520"/>
          </a:xfrm>
        </p:spPr>
        <p:txBody>
          <a:bodyPr>
            <a:noAutofit/>
          </a:bodyPr>
          <a:lstStyle/>
          <a:p>
            <a:pPr marL="285750" indent="-285750">
              <a:buFont typeface="Arial" panose="020B0604020202020204" pitchFamily="34" charset="0"/>
              <a:buChar char="•"/>
            </a:pPr>
            <a:r>
              <a:rPr lang="en-US" dirty="0"/>
              <a:t>Come up with accurate and precise questions.</a:t>
            </a:r>
          </a:p>
          <a:p>
            <a:pPr marL="285750" indent="-285750">
              <a:buFont typeface="Arial" panose="020B0604020202020204" pitchFamily="34" charset="0"/>
              <a:buChar char="•"/>
            </a:pPr>
            <a:r>
              <a:rPr lang="en-US" dirty="0"/>
              <a:t>Find the potential targets</a:t>
            </a:r>
          </a:p>
          <a:p>
            <a:pPr marL="285750" indent="-285750">
              <a:buFont typeface="Arial" panose="020B0604020202020204" pitchFamily="34" charset="0"/>
              <a:buChar char="•"/>
            </a:pPr>
            <a:r>
              <a:rPr lang="en-US" dirty="0"/>
              <a:t>Time</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07280" y="3883625"/>
            <a:ext cx="3200400" cy="365760"/>
          </a:xfrm>
        </p:spPr>
        <p:txBody>
          <a:bodyPr/>
          <a:lstStyle/>
          <a:p>
            <a:r>
              <a:rPr lang="en-US" dirty="0"/>
              <a:t>questionnaire</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51095" y="4312211"/>
            <a:ext cx="3200400" cy="731520"/>
          </a:xfrm>
        </p:spPr>
        <p:txBody>
          <a:bodyPr>
            <a:noAutofit/>
          </a:bodyPr>
          <a:lstStyle/>
          <a:p>
            <a:pPr marL="285750" indent="-285750">
              <a:buFont typeface="Arial" panose="020B0604020202020204" pitchFamily="34" charset="0"/>
              <a:buChar char="•"/>
            </a:pPr>
            <a:r>
              <a:rPr lang="en-US" dirty="0"/>
              <a:t>Google forms</a:t>
            </a:r>
          </a:p>
          <a:p>
            <a:pPr marL="285750" indent="-285750">
              <a:buFont typeface="Arial" panose="020B0604020202020204" pitchFamily="34" charset="0"/>
              <a:buChar char="•"/>
            </a:pPr>
            <a:r>
              <a:rPr lang="en-US" dirty="0"/>
              <a:t>Multi state survey</a:t>
            </a:r>
          </a:p>
          <a:p>
            <a:pPr marL="285750" indent="-285750">
              <a:buFont typeface="Arial" panose="020B0604020202020204" pitchFamily="34" charset="0"/>
              <a:buChar char="•"/>
            </a:pPr>
            <a:r>
              <a:rPr lang="en-US" dirty="0"/>
              <a:t>Maximum of 22 questions</a:t>
            </a:r>
          </a:p>
          <a:p>
            <a:pPr marL="285750" indent="-285750">
              <a:buFont typeface="Arial" panose="020B0604020202020204" pitchFamily="34" charset="0"/>
              <a:buChar char="•"/>
            </a:pPr>
            <a:endParaRPr lang="en-US" dirty="0"/>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742602" y="2041524"/>
            <a:ext cx="3200400" cy="365760"/>
          </a:xfrm>
        </p:spPr>
        <p:txBody>
          <a:bodyPr/>
          <a:lstStyle/>
          <a:p>
            <a:r>
              <a:rPr lang="en-US" dirty="0"/>
              <a:t>Target population	</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742602" y="2551898"/>
            <a:ext cx="3200400" cy="903335"/>
          </a:xfrm>
        </p:spPr>
        <p:txBody>
          <a:bodyPr>
            <a:normAutofit/>
          </a:bodyPr>
          <a:lstStyle/>
          <a:p>
            <a:pPr marL="285750" indent="-285750">
              <a:buFont typeface="Arial" panose="020B0604020202020204" pitchFamily="34" charset="0"/>
              <a:buChar char="•"/>
            </a:pPr>
            <a:r>
              <a:rPr lang="en-US" dirty="0"/>
              <a:t>Iron hack</a:t>
            </a:r>
          </a:p>
          <a:p>
            <a:pPr marL="285750" indent="-285750">
              <a:buFont typeface="Arial" panose="020B0604020202020204" pitchFamily="34" charset="0"/>
              <a:buChar char="•"/>
            </a:pPr>
            <a:r>
              <a:rPr lang="en-US" dirty="0"/>
              <a:t>Spiced</a:t>
            </a:r>
          </a:p>
          <a:p>
            <a:pPr marL="285750" indent="-285750">
              <a:buFont typeface="Arial" panose="020B0604020202020204" pitchFamily="34" charset="0"/>
              <a:buChar char="•"/>
            </a:pPr>
            <a:r>
              <a:rPr lang="en-US" dirty="0"/>
              <a:t>Berlin 42</a:t>
            </a:r>
          </a:p>
          <a:p>
            <a:endParaRPr lang="en-US" dirty="0"/>
          </a:p>
          <a:p>
            <a:endParaRPr lang="en-US" dirty="0"/>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sp>
        <p:nvSpPr>
          <p:cNvPr id="3" name="Text Placeholder 28">
            <a:extLst>
              <a:ext uri="{FF2B5EF4-FFF2-40B4-BE49-F238E27FC236}">
                <a16:creationId xmlns:a16="http://schemas.microsoft.com/office/drawing/2014/main" id="{A93018F9-8861-C2E2-BDE1-D7E72EC25CDF}"/>
              </a:ext>
            </a:extLst>
          </p:cNvPr>
          <p:cNvSpPr txBox="1">
            <a:spLocks/>
          </p:cNvSpPr>
          <p:nvPr/>
        </p:nvSpPr>
        <p:spPr>
          <a:xfrm>
            <a:off x="8853751" y="3883625"/>
            <a:ext cx="3200400" cy="365760"/>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Target population	</a:t>
            </a:r>
            <a:endParaRPr lang="en-US" dirty="0"/>
          </a:p>
        </p:txBody>
      </p:sp>
      <p:sp>
        <p:nvSpPr>
          <p:cNvPr id="7" name="Text Placeholder 27">
            <a:extLst>
              <a:ext uri="{FF2B5EF4-FFF2-40B4-BE49-F238E27FC236}">
                <a16:creationId xmlns:a16="http://schemas.microsoft.com/office/drawing/2014/main" id="{C08AA389-43C6-7BC8-31A6-38F9C774F366}"/>
              </a:ext>
            </a:extLst>
          </p:cNvPr>
          <p:cNvSpPr txBox="1">
            <a:spLocks/>
          </p:cNvSpPr>
          <p:nvPr/>
        </p:nvSpPr>
        <p:spPr>
          <a:xfrm>
            <a:off x="8853751" y="4394000"/>
            <a:ext cx="3200400" cy="731520"/>
          </a:xfrm>
          <a:prstGeom prst="rect">
            <a:avLst/>
          </a:prstGeom>
        </p:spPr>
        <p:txBody>
          <a:bodyPr vert="horz" lIns="91440" tIns="45720" rIns="91440" bIns="45720" rtlCol="0">
            <a:normAutofit/>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39 filed questionnaire </a:t>
            </a:r>
          </a:p>
          <a:p>
            <a:pPr marL="285750" indent="-285750">
              <a:buFont typeface="Arial" panose="020B0604020202020204" pitchFamily="34" charset="0"/>
              <a:buChar char="•"/>
            </a:pPr>
            <a:r>
              <a:rPr lang="en-US" dirty="0"/>
              <a:t>Raw csv file</a:t>
            </a:r>
          </a:p>
          <a:p>
            <a:pPr marL="285750" indent="-285750">
              <a:buFont typeface="Arial" panose="020B0604020202020204" pitchFamily="34" charset="0"/>
              <a:buChar char="•"/>
            </a:pPr>
            <a:endParaRPr lang="en-US" dirty="0"/>
          </a:p>
        </p:txBody>
      </p:sp>
      <p:pic>
        <p:nvPicPr>
          <p:cNvPr id="11" name="Online Image Placeholder 54" descr="Group success with solid fill">
            <a:extLst>
              <a:ext uri="{FF2B5EF4-FFF2-40B4-BE49-F238E27FC236}">
                <a16:creationId xmlns:a16="http://schemas.microsoft.com/office/drawing/2014/main" id="{5B94A457-F0C1-0976-2F0A-B06B330FD0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02692" y="795397"/>
            <a:ext cx="842897" cy="842897"/>
          </a:xfrm>
          <a:prstGeom prst="rect">
            <a:avLst/>
          </a:prstGeom>
        </p:spPr>
      </p:pic>
    </p:spTree>
    <p:extLst>
      <p:ext uri="{BB962C8B-B14F-4D97-AF65-F5344CB8AC3E}">
        <p14:creationId xmlns:p14="http://schemas.microsoft.com/office/powerpoint/2010/main" val="141878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EDA</a:t>
            </a:r>
            <a:br>
              <a:rPr lang="en-ZA" dirty="0"/>
            </a:br>
            <a:r>
              <a:rPr lang="en-US" sz="3100" b="0" i="0" dirty="0">
                <a:solidFill>
                  <a:srgbClr val="D1D5DB"/>
                </a:solidFill>
                <a:effectLst/>
                <a:latin typeface="Söhne"/>
              </a:rPr>
              <a:t>Exploratory Data Analysis</a:t>
            </a:r>
            <a:endParaRPr lang="en-ZA" sz="3100" dirty="0"/>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latin typeface="Bahnschrift SemiLight" panose="020B0502040204020203" pitchFamily="34" charset="0"/>
              </a:rPr>
              <a:t>Participants</a:t>
            </a:r>
          </a:p>
          <a:p>
            <a:pPr marL="285750" indent="-285750">
              <a:buFont typeface="Arial" panose="020B0604020202020204" pitchFamily="34" charset="0"/>
              <a:buChar char="•"/>
            </a:pPr>
            <a:endParaRPr lang="en-US" dirty="0">
              <a:latin typeface="Bahnschrift SemiLight" panose="020B0502040204020203" pitchFamily="34" charset="0"/>
            </a:endParaRPr>
          </a:p>
          <a:p>
            <a:pPr marL="285750" indent="-285750">
              <a:buFont typeface="Arial" panose="020B0604020202020204" pitchFamily="34" charset="0"/>
              <a:buChar char="•"/>
            </a:pPr>
            <a:r>
              <a:rPr lang="en-US" dirty="0">
                <a:latin typeface="Bahnschrift SemiLight" panose="020B0502040204020203" pitchFamily="34" charset="0"/>
              </a:rPr>
              <a:t>Hypothesis</a:t>
            </a:r>
          </a:p>
          <a:p>
            <a:endParaRPr lang="en-US" dirty="0">
              <a:latin typeface="Bahnschrift SemiLight" panose="020B0502040204020203" pitchFamily="34" charset="0"/>
            </a:endParaRP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pic>
        <p:nvPicPr>
          <p:cNvPr id="4" name="Online Image Placeholder 56" descr="Repeat with solid fill">
            <a:extLst>
              <a:ext uri="{FF2B5EF4-FFF2-40B4-BE49-F238E27FC236}">
                <a16:creationId xmlns:a16="http://schemas.microsoft.com/office/drawing/2014/main" id="{F3865202-E85A-68BE-9579-6A4AFF3A80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0797" y="898524"/>
            <a:ext cx="763985" cy="763985"/>
          </a:xfrm>
          <a:prstGeom prst="rect">
            <a:avLst/>
          </a:prstGeom>
        </p:spPr>
      </p:pic>
    </p:spTree>
    <p:extLst>
      <p:ext uri="{BB962C8B-B14F-4D97-AF65-F5344CB8AC3E}">
        <p14:creationId xmlns:p14="http://schemas.microsoft.com/office/powerpoint/2010/main" val="1417303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517BAA1F-E64A-F143-B5FA-9F52C3728A82}"/>
              </a:ext>
            </a:extLst>
          </p:cNvPr>
          <p:cNvSpPr txBox="1"/>
          <p:nvPr/>
        </p:nvSpPr>
        <p:spPr>
          <a:xfrm>
            <a:off x="1610963" y="309383"/>
            <a:ext cx="6240501"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Bahnschrift SemiLight" panose="020B0502040204020203" pitchFamily="34" charset="0"/>
              </a:rPr>
              <a:t>Participants</a:t>
            </a:r>
          </a:p>
        </p:txBody>
      </p:sp>
      <p:pic>
        <p:nvPicPr>
          <p:cNvPr id="11" name="Picture 10">
            <a:extLst>
              <a:ext uri="{FF2B5EF4-FFF2-40B4-BE49-F238E27FC236}">
                <a16:creationId xmlns:a16="http://schemas.microsoft.com/office/drawing/2014/main" id="{3144641F-8209-1FB0-13A2-AED4FC2530B3}"/>
              </a:ext>
            </a:extLst>
          </p:cNvPr>
          <p:cNvPicPr>
            <a:picLocks noChangeAspect="1"/>
          </p:cNvPicPr>
          <p:nvPr/>
        </p:nvPicPr>
        <p:blipFill>
          <a:blip r:embed="rId2"/>
          <a:stretch>
            <a:fillRect/>
          </a:stretch>
        </p:blipFill>
        <p:spPr>
          <a:xfrm>
            <a:off x="1539844" y="928426"/>
            <a:ext cx="4508031" cy="3045160"/>
          </a:xfrm>
          <a:prstGeom prst="rect">
            <a:avLst/>
          </a:prstGeom>
        </p:spPr>
      </p:pic>
      <p:pic>
        <p:nvPicPr>
          <p:cNvPr id="13" name="Picture 12">
            <a:extLst>
              <a:ext uri="{FF2B5EF4-FFF2-40B4-BE49-F238E27FC236}">
                <a16:creationId xmlns:a16="http://schemas.microsoft.com/office/drawing/2014/main" id="{B791FC73-B44A-66E8-953E-A89138ECEAF1}"/>
              </a:ext>
            </a:extLst>
          </p:cNvPr>
          <p:cNvPicPr>
            <a:picLocks noChangeAspect="1"/>
          </p:cNvPicPr>
          <p:nvPr/>
        </p:nvPicPr>
        <p:blipFill>
          <a:blip r:embed="rId3"/>
          <a:stretch>
            <a:fillRect/>
          </a:stretch>
        </p:blipFill>
        <p:spPr>
          <a:xfrm>
            <a:off x="6985191" y="928425"/>
            <a:ext cx="4283242" cy="3045161"/>
          </a:xfrm>
          <a:prstGeom prst="rect">
            <a:avLst/>
          </a:prstGeom>
        </p:spPr>
      </p:pic>
      <p:pic>
        <p:nvPicPr>
          <p:cNvPr id="15" name="Picture 14">
            <a:extLst>
              <a:ext uri="{FF2B5EF4-FFF2-40B4-BE49-F238E27FC236}">
                <a16:creationId xmlns:a16="http://schemas.microsoft.com/office/drawing/2014/main" id="{7A408CC0-6461-AFC5-28C5-0E9A057E41EF}"/>
              </a:ext>
            </a:extLst>
          </p:cNvPr>
          <p:cNvPicPr>
            <a:picLocks noChangeAspect="1"/>
          </p:cNvPicPr>
          <p:nvPr/>
        </p:nvPicPr>
        <p:blipFill>
          <a:blip r:embed="rId4"/>
          <a:stretch>
            <a:fillRect/>
          </a:stretch>
        </p:blipFill>
        <p:spPr>
          <a:xfrm>
            <a:off x="1610962" y="4228239"/>
            <a:ext cx="4508031" cy="2523217"/>
          </a:xfrm>
          <a:prstGeom prst="rect">
            <a:avLst/>
          </a:prstGeom>
        </p:spPr>
      </p:pic>
      <p:pic>
        <p:nvPicPr>
          <p:cNvPr id="17" name="Picture 16">
            <a:extLst>
              <a:ext uri="{FF2B5EF4-FFF2-40B4-BE49-F238E27FC236}">
                <a16:creationId xmlns:a16="http://schemas.microsoft.com/office/drawing/2014/main" id="{CAED4F7C-4DF0-64CD-A7C6-08B37CF03567}"/>
              </a:ext>
            </a:extLst>
          </p:cNvPr>
          <p:cNvPicPr>
            <a:picLocks noChangeAspect="1"/>
          </p:cNvPicPr>
          <p:nvPr/>
        </p:nvPicPr>
        <p:blipFill>
          <a:blip r:embed="rId5"/>
          <a:stretch>
            <a:fillRect/>
          </a:stretch>
        </p:blipFill>
        <p:spPr>
          <a:xfrm>
            <a:off x="6985191" y="4239545"/>
            <a:ext cx="4283242" cy="2511911"/>
          </a:xfrm>
          <a:prstGeom prst="rect">
            <a:avLst/>
          </a:prstGeom>
        </p:spPr>
      </p:pic>
    </p:spTree>
    <p:extLst>
      <p:ext uri="{BB962C8B-B14F-4D97-AF65-F5344CB8AC3E}">
        <p14:creationId xmlns:p14="http://schemas.microsoft.com/office/powerpoint/2010/main" val="36279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517BAA1F-E64A-F143-B5FA-9F52C3728A82}"/>
              </a:ext>
            </a:extLst>
          </p:cNvPr>
          <p:cNvSpPr txBox="1"/>
          <p:nvPr/>
        </p:nvSpPr>
        <p:spPr>
          <a:xfrm>
            <a:off x="1610963" y="309383"/>
            <a:ext cx="6240501"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Bahnschrift SemiLight" panose="020B0502040204020203" pitchFamily="34" charset="0"/>
              </a:rPr>
              <a:t>Participants…</a:t>
            </a:r>
          </a:p>
        </p:txBody>
      </p:sp>
      <p:pic>
        <p:nvPicPr>
          <p:cNvPr id="11" name="Picture 10">
            <a:extLst>
              <a:ext uri="{FF2B5EF4-FFF2-40B4-BE49-F238E27FC236}">
                <a16:creationId xmlns:a16="http://schemas.microsoft.com/office/drawing/2014/main" id="{3144641F-8209-1FB0-13A2-AED4FC2530B3}"/>
              </a:ext>
            </a:extLst>
          </p:cNvPr>
          <p:cNvPicPr>
            <a:picLocks noChangeAspect="1"/>
          </p:cNvPicPr>
          <p:nvPr/>
        </p:nvPicPr>
        <p:blipFill>
          <a:blip r:embed="rId2"/>
          <a:stretch>
            <a:fillRect/>
          </a:stretch>
        </p:blipFill>
        <p:spPr>
          <a:xfrm>
            <a:off x="1821726" y="832603"/>
            <a:ext cx="9357329" cy="58564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162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517BAA1F-E64A-F143-B5FA-9F52C3728A82}"/>
              </a:ext>
            </a:extLst>
          </p:cNvPr>
          <p:cNvSpPr txBox="1"/>
          <p:nvPr/>
        </p:nvSpPr>
        <p:spPr>
          <a:xfrm>
            <a:off x="1610963" y="309383"/>
            <a:ext cx="6240501"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Bahnschrift SemiLight" panose="020B0502040204020203" pitchFamily="34" charset="0"/>
              </a:rPr>
              <a:t>Participants…</a:t>
            </a:r>
          </a:p>
        </p:txBody>
      </p:sp>
      <p:pic>
        <p:nvPicPr>
          <p:cNvPr id="2" name="Picture 1">
            <a:extLst>
              <a:ext uri="{FF2B5EF4-FFF2-40B4-BE49-F238E27FC236}">
                <a16:creationId xmlns:a16="http://schemas.microsoft.com/office/drawing/2014/main" id="{6DA2902B-4D2E-7785-15DA-1013885FE0E5}"/>
              </a:ext>
            </a:extLst>
          </p:cNvPr>
          <p:cNvPicPr>
            <a:picLocks noChangeAspect="1"/>
          </p:cNvPicPr>
          <p:nvPr/>
        </p:nvPicPr>
        <p:blipFill>
          <a:blip r:embed="rId2"/>
          <a:stretch>
            <a:fillRect/>
          </a:stretch>
        </p:blipFill>
        <p:spPr>
          <a:xfrm>
            <a:off x="3559055" y="832603"/>
            <a:ext cx="5073889" cy="58603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8749655"/>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{1E23F3DF-E541-420A-A4C1-DDB17B8EE416}tf33968143_win32</Template>
  <TotalTime>1253</TotalTime>
  <Words>490</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Avenir Next LT Pro</vt:lpstr>
      <vt:lpstr>Bahnschrift SemiLight</vt:lpstr>
      <vt:lpstr>Calibri</vt:lpstr>
      <vt:lpstr>Cambria Math</vt:lpstr>
      <vt:lpstr>Söhne</vt:lpstr>
      <vt:lpstr>Office Theme</vt:lpstr>
      <vt:lpstr>Bootcampers</vt:lpstr>
      <vt:lpstr>The question</vt:lpstr>
      <vt:lpstr>Steps</vt:lpstr>
      <vt:lpstr>Null Hypotheses</vt:lpstr>
      <vt:lpstr>Data collection </vt:lpstr>
      <vt:lpstr>EDA Exploratory Data Analysis</vt:lpstr>
      <vt:lpstr>PowerPoint Presentation</vt:lpstr>
      <vt:lpstr>PowerPoint Presentation</vt:lpstr>
      <vt:lpstr>PowerPoint Presentation</vt:lpstr>
      <vt:lpstr>PowerPoint Presentation</vt:lpstr>
      <vt:lpstr>PowerPoint Presentation</vt:lpstr>
      <vt:lpstr>Hypotheses</vt:lpstr>
      <vt:lpstr>PowerPoint Presentation</vt:lpstr>
      <vt:lpstr>PowerPoint Presentation</vt:lpstr>
      <vt:lpstr>PowerPoint Presentation</vt:lpstr>
      <vt:lpstr>Hypothesis testing Exploratory Data Analysis</vt:lpstr>
      <vt:lpstr>job experience</vt:lpstr>
      <vt:lpstr>Academic degree experience</vt:lpstr>
      <vt:lpstr>Domestic language</vt:lpstr>
      <vt:lpstr>Potential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Bootcamps V.s.  others</dc:title>
  <dc:creator>Amirhossein Haji Ahmadzadeh</dc:creator>
  <cp:lastModifiedBy>Amirhossein Haji Ahmadzadeh</cp:lastModifiedBy>
  <cp:revision>1</cp:revision>
  <dcterms:created xsi:type="dcterms:W3CDTF">2023-11-08T14:40:12Z</dcterms:created>
  <dcterms:modified xsi:type="dcterms:W3CDTF">2023-11-11T00:35:04Z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