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937AA8-F0D0-4F1F-9C2F-87FE2BD856D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8313F4-C279-4E60-9B93-436F3843275E}">
      <dgm:prSet/>
      <dgm:spPr/>
      <dgm:t>
        <a:bodyPr/>
        <a:lstStyle/>
        <a:p>
          <a:r>
            <a:rPr lang="en-CA" b="0" i="0"/>
            <a:t>Hit detection  </a:t>
          </a:r>
          <a:endParaRPr lang="en-US"/>
        </a:p>
      </dgm:t>
    </dgm:pt>
    <dgm:pt modelId="{C9CE950C-15DC-4A51-AEB1-53B402B98A9E}" type="parTrans" cxnId="{A5A50BE3-160A-40C3-A564-B244F835A4F8}">
      <dgm:prSet/>
      <dgm:spPr/>
      <dgm:t>
        <a:bodyPr/>
        <a:lstStyle/>
        <a:p>
          <a:endParaRPr lang="en-US"/>
        </a:p>
      </dgm:t>
    </dgm:pt>
    <dgm:pt modelId="{B7FD8B84-97CF-4E96-A9F3-D8C372251136}" type="sibTrans" cxnId="{A5A50BE3-160A-40C3-A564-B244F835A4F8}">
      <dgm:prSet/>
      <dgm:spPr/>
      <dgm:t>
        <a:bodyPr/>
        <a:lstStyle/>
        <a:p>
          <a:endParaRPr lang="en-US"/>
        </a:p>
      </dgm:t>
    </dgm:pt>
    <dgm:pt modelId="{9C79E30B-BC35-4A56-8034-BBD31167ABCD}">
      <dgm:prSet/>
      <dgm:spPr/>
      <dgm:t>
        <a:bodyPr/>
        <a:lstStyle/>
        <a:p>
          <a:r>
            <a:rPr lang="en-CA" b="0" i="0"/>
            <a:t>Very specific</a:t>
          </a:r>
          <a:endParaRPr lang="en-US"/>
        </a:p>
      </dgm:t>
    </dgm:pt>
    <dgm:pt modelId="{DDB2275A-E94F-4F61-972B-857BAA0CAEF2}" type="parTrans" cxnId="{29FF614E-4ED4-4507-9C9E-A02711FB10A5}">
      <dgm:prSet/>
      <dgm:spPr/>
      <dgm:t>
        <a:bodyPr/>
        <a:lstStyle/>
        <a:p>
          <a:endParaRPr lang="en-US"/>
        </a:p>
      </dgm:t>
    </dgm:pt>
    <dgm:pt modelId="{19BC1CA1-3D36-4E0F-896E-E76F1323E374}" type="sibTrans" cxnId="{29FF614E-4ED4-4507-9C9E-A02711FB10A5}">
      <dgm:prSet/>
      <dgm:spPr/>
      <dgm:t>
        <a:bodyPr/>
        <a:lstStyle/>
        <a:p>
          <a:endParaRPr lang="en-US"/>
        </a:p>
      </dgm:t>
    </dgm:pt>
    <dgm:pt modelId="{5FBFEBD0-FA7C-42EA-B70C-81020A9BA664}">
      <dgm:prSet/>
      <dgm:spPr/>
      <dgm:t>
        <a:bodyPr/>
        <a:lstStyle/>
        <a:p>
          <a:r>
            <a:rPr lang="en-CA" b="0" i="0"/>
            <a:t>Not good design</a:t>
          </a:r>
          <a:endParaRPr lang="en-US"/>
        </a:p>
      </dgm:t>
    </dgm:pt>
    <dgm:pt modelId="{177D6244-8759-4993-8AD7-90F68927555C}" type="parTrans" cxnId="{5AAE59E0-0345-4D64-97E4-28F72FD057DD}">
      <dgm:prSet/>
      <dgm:spPr/>
      <dgm:t>
        <a:bodyPr/>
        <a:lstStyle/>
        <a:p>
          <a:endParaRPr lang="en-US"/>
        </a:p>
      </dgm:t>
    </dgm:pt>
    <dgm:pt modelId="{05330090-62BA-42D2-B2AA-9457CED56DE8}" type="sibTrans" cxnId="{5AAE59E0-0345-4D64-97E4-28F72FD057DD}">
      <dgm:prSet/>
      <dgm:spPr/>
      <dgm:t>
        <a:bodyPr/>
        <a:lstStyle/>
        <a:p>
          <a:endParaRPr lang="en-US"/>
        </a:p>
      </dgm:t>
    </dgm:pt>
    <dgm:pt modelId="{A7A1FB61-A02C-4E33-8BBE-80CACDE00FC0}" type="pres">
      <dgm:prSet presAssocID="{BD937AA8-F0D0-4F1F-9C2F-87FE2BD856DD}" presName="linear" presStyleCnt="0">
        <dgm:presLayoutVars>
          <dgm:animLvl val="lvl"/>
          <dgm:resizeHandles val="exact"/>
        </dgm:presLayoutVars>
      </dgm:prSet>
      <dgm:spPr/>
    </dgm:pt>
    <dgm:pt modelId="{66E7DC7F-448A-43FE-9C47-A165E37070D0}" type="pres">
      <dgm:prSet presAssocID="{E08313F4-C279-4E60-9B93-436F3843275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29A551-62C5-4CCB-87C9-E9276D7A132A}" type="pres">
      <dgm:prSet presAssocID="{B7FD8B84-97CF-4E96-A9F3-D8C372251136}" presName="spacer" presStyleCnt="0"/>
      <dgm:spPr/>
    </dgm:pt>
    <dgm:pt modelId="{E7A02295-7ADE-41B4-B56D-A848C5AB598B}" type="pres">
      <dgm:prSet presAssocID="{9C79E30B-BC35-4A56-8034-BBD31167ABC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2E1965-610A-4E8D-A760-0E473AB9DAD0}" type="pres">
      <dgm:prSet presAssocID="{19BC1CA1-3D36-4E0F-896E-E76F1323E374}" presName="spacer" presStyleCnt="0"/>
      <dgm:spPr/>
    </dgm:pt>
    <dgm:pt modelId="{60A2D0E4-F3BD-473C-9770-71DA511EE587}" type="pres">
      <dgm:prSet presAssocID="{5FBFEBD0-FA7C-42EA-B70C-81020A9BA66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5A6A15-AAA2-4A5B-8B2F-9C420C16DC83}" type="presOf" srcId="{9C79E30B-BC35-4A56-8034-BBD31167ABCD}" destId="{E7A02295-7ADE-41B4-B56D-A848C5AB598B}" srcOrd="0" destOrd="0" presId="urn:microsoft.com/office/officeart/2005/8/layout/vList2"/>
    <dgm:cxn modelId="{958D492B-A75F-4295-87CA-B86FE743D96E}" type="presOf" srcId="{BD937AA8-F0D0-4F1F-9C2F-87FE2BD856DD}" destId="{A7A1FB61-A02C-4E33-8BBE-80CACDE00FC0}" srcOrd="0" destOrd="0" presId="urn:microsoft.com/office/officeart/2005/8/layout/vList2"/>
    <dgm:cxn modelId="{43970030-359B-4A1E-8574-9B0CF9EBB05A}" type="presOf" srcId="{E08313F4-C279-4E60-9B93-436F3843275E}" destId="{66E7DC7F-448A-43FE-9C47-A165E37070D0}" srcOrd="0" destOrd="0" presId="urn:microsoft.com/office/officeart/2005/8/layout/vList2"/>
    <dgm:cxn modelId="{29FF614E-4ED4-4507-9C9E-A02711FB10A5}" srcId="{BD937AA8-F0D0-4F1F-9C2F-87FE2BD856DD}" destId="{9C79E30B-BC35-4A56-8034-BBD31167ABCD}" srcOrd="1" destOrd="0" parTransId="{DDB2275A-E94F-4F61-972B-857BAA0CAEF2}" sibTransId="{19BC1CA1-3D36-4E0F-896E-E76F1323E374}"/>
    <dgm:cxn modelId="{5AAE59E0-0345-4D64-97E4-28F72FD057DD}" srcId="{BD937AA8-F0D0-4F1F-9C2F-87FE2BD856DD}" destId="{5FBFEBD0-FA7C-42EA-B70C-81020A9BA664}" srcOrd="2" destOrd="0" parTransId="{177D6244-8759-4993-8AD7-90F68927555C}" sibTransId="{05330090-62BA-42D2-B2AA-9457CED56DE8}"/>
    <dgm:cxn modelId="{A5A50BE3-160A-40C3-A564-B244F835A4F8}" srcId="{BD937AA8-F0D0-4F1F-9C2F-87FE2BD856DD}" destId="{E08313F4-C279-4E60-9B93-436F3843275E}" srcOrd="0" destOrd="0" parTransId="{C9CE950C-15DC-4A51-AEB1-53B402B98A9E}" sibTransId="{B7FD8B84-97CF-4E96-A9F3-D8C372251136}"/>
    <dgm:cxn modelId="{0EF67FEC-7C69-45C7-A716-5BB13526BD98}" type="presOf" srcId="{5FBFEBD0-FA7C-42EA-B70C-81020A9BA664}" destId="{60A2D0E4-F3BD-473C-9770-71DA511EE587}" srcOrd="0" destOrd="0" presId="urn:microsoft.com/office/officeart/2005/8/layout/vList2"/>
    <dgm:cxn modelId="{ED76883B-EE74-44E2-BA5A-A061DD5367FD}" type="presParOf" srcId="{A7A1FB61-A02C-4E33-8BBE-80CACDE00FC0}" destId="{66E7DC7F-448A-43FE-9C47-A165E37070D0}" srcOrd="0" destOrd="0" presId="urn:microsoft.com/office/officeart/2005/8/layout/vList2"/>
    <dgm:cxn modelId="{7E0E5D51-91CC-470C-92BC-15272E96C02E}" type="presParOf" srcId="{A7A1FB61-A02C-4E33-8BBE-80CACDE00FC0}" destId="{F929A551-62C5-4CCB-87C9-E9276D7A132A}" srcOrd="1" destOrd="0" presId="urn:microsoft.com/office/officeart/2005/8/layout/vList2"/>
    <dgm:cxn modelId="{58F8B9F2-8B83-4482-8930-E52D09234B4F}" type="presParOf" srcId="{A7A1FB61-A02C-4E33-8BBE-80CACDE00FC0}" destId="{E7A02295-7ADE-41B4-B56D-A848C5AB598B}" srcOrd="2" destOrd="0" presId="urn:microsoft.com/office/officeart/2005/8/layout/vList2"/>
    <dgm:cxn modelId="{F42B5F1F-D3B4-4EEF-BC79-FF683A159DCD}" type="presParOf" srcId="{A7A1FB61-A02C-4E33-8BBE-80CACDE00FC0}" destId="{6D2E1965-610A-4E8D-A760-0E473AB9DAD0}" srcOrd="3" destOrd="0" presId="urn:microsoft.com/office/officeart/2005/8/layout/vList2"/>
    <dgm:cxn modelId="{EAC3AD98-9172-4038-8544-8D5CCC1251BB}" type="presParOf" srcId="{A7A1FB61-A02C-4E33-8BBE-80CACDE00FC0}" destId="{60A2D0E4-F3BD-473C-9770-71DA511EE58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E7DC7F-448A-43FE-9C47-A165E37070D0}">
      <dsp:nvSpPr>
        <dsp:cNvPr id="0" name=""/>
        <dsp:cNvSpPr/>
      </dsp:nvSpPr>
      <dsp:spPr>
        <a:xfrm>
          <a:off x="0" y="71122"/>
          <a:ext cx="6496050" cy="136714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700" b="0" i="0" kern="1200"/>
            <a:t>Hit detection  </a:t>
          </a:r>
          <a:endParaRPr lang="en-US" sz="5700" kern="1200"/>
        </a:p>
      </dsp:txBody>
      <dsp:txXfrm>
        <a:off x="66738" y="137860"/>
        <a:ext cx="6362574" cy="1233668"/>
      </dsp:txXfrm>
    </dsp:sp>
    <dsp:sp modelId="{E7A02295-7ADE-41B4-B56D-A848C5AB598B}">
      <dsp:nvSpPr>
        <dsp:cNvPr id="0" name=""/>
        <dsp:cNvSpPr/>
      </dsp:nvSpPr>
      <dsp:spPr>
        <a:xfrm>
          <a:off x="0" y="1602427"/>
          <a:ext cx="6496050" cy="1367144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700" b="0" i="0" kern="1200"/>
            <a:t>Very specific</a:t>
          </a:r>
          <a:endParaRPr lang="en-US" sz="5700" kern="1200"/>
        </a:p>
      </dsp:txBody>
      <dsp:txXfrm>
        <a:off x="66738" y="1669165"/>
        <a:ext cx="6362574" cy="1233668"/>
      </dsp:txXfrm>
    </dsp:sp>
    <dsp:sp modelId="{60A2D0E4-F3BD-473C-9770-71DA511EE587}">
      <dsp:nvSpPr>
        <dsp:cNvPr id="0" name=""/>
        <dsp:cNvSpPr/>
      </dsp:nvSpPr>
      <dsp:spPr>
        <a:xfrm>
          <a:off x="0" y="3133732"/>
          <a:ext cx="6496050" cy="1367144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700" b="0" i="0" kern="1200"/>
            <a:t>Not good design</a:t>
          </a:r>
          <a:endParaRPr lang="en-US" sz="5700" kern="1200"/>
        </a:p>
      </dsp:txBody>
      <dsp:txXfrm>
        <a:off x="66738" y="3200470"/>
        <a:ext cx="6362574" cy="12336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84D4F-375B-49C9-83BD-45E928E36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501 Refactoring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DEA2A-6FCF-4533-8285-1F2CEBFE18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By: Amir Hussain	</a:t>
            </a:r>
          </a:p>
        </p:txBody>
      </p:sp>
    </p:spTree>
    <p:extLst>
      <p:ext uri="{BB962C8B-B14F-4D97-AF65-F5344CB8AC3E}">
        <p14:creationId xmlns:p14="http://schemas.microsoft.com/office/powerpoint/2010/main" val="165642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CBC3-584B-4B0E-95B7-617BC258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Form template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12D9-B222-4F81-8199-73BA66207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Moved spike related material to its own class</a:t>
            </a:r>
          </a:p>
          <a:p>
            <a:r>
              <a:rPr lang="en-CA" dirty="0"/>
              <a:t>Much more </a:t>
            </a:r>
            <a:r>
              <a:rPr lang="en-CA" dirty="0" err="1"/>
              <a:t>modulure</a:t>
            </a:r>
            <a:r>
              <a:rPr lang="en-CA" dirty="0"/>
              <a:t> </a:t>
            </a:r>
          </a:p>
          <a:p>
            <a:r>
              <a:rPr lang="en-CA" dirty="0"/>
              <a:t>Fits object oriented design better </a:t>
            </a:r>
          </a:p>
          <a:p>
            <a:r>
              <a:rPr lang="en-CA" dirty="0"/>
              <a:t>Found in commits eca5f4706a8e928040e3a5dc1c1f7927bfdbea5d, f6881b793489a3735fd7a981ee85084f8a3d549e, and 2c9ae7c9c740d6cbbfa8ff6026590cc80e082fd6</a:t>
            </a:r>
          </a:p>
        </p:txBody>
      </p:sp>
    </p:spTree>
    <p:extLst>
      <p:ext uri="{BB962C8B-B14F-4D97-AF65-F5344CB8AC3E}">
        <p14:creationId xmlns:p14="http://schemas.microsoft.com/office/powerpoint/2010/main" val="14334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B374C-B53E-4DBD-B66D-5B4AEE92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Before and after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7CEC9-F592-45EF-B68A-785620C26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pic>
        <p:nvPicPr>
          <p:cNvPr id="8" name="Content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D862EBF-25E6-4F2F-86C4-76022935FF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1594" t="16008" r="43795" b="4893"/>
          <a:stretch/>
        </p:blipFill>
        <p:spPr>
          <a:xfrm>
            <a:off x="1487239" y="1905000"/>
            <a:ext cx="3628486" cy="466447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52F6A-79FA-46C2-BAEB-7277DA355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83474" y="1820743"/>
            <a:ext cx="4396339" cy="576262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10" name="Content Placeholder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CB94A41-003C-4676-ADC9-8D3E29C2D1E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/>
          <a:srcRect l="20975" t="11602" r="42440" b="7683"/>
          <a:stretch/>
        </p:blipFill>
        <p:spPr>
          <a:xfrm>
            <a:off x="5682073" y="1855378"/>
            <a:ext cx="4199139" cy="5211235"/>
          </a:xfrm>
        </p:spPr>
      </p:pic>
    </p:spTree>
    <p:extLst>
      <p:ext uri="{BB962C8B-B14F-4D97-AF65-F5344CB8AC3E}">
        <p14:creationId xmlns:p14="http://schemas.microsoft.com/office/powerpoint/2010/main" val="29471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F18B2-9F23-444A-94A4-1EDF3B6F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Also to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F265-A043-4095-869B-2911BF19F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Some shotgun surgery</a:t>
            </a:r>
          </a:p>
          <a:p>
            <a:r>
              <a:rPr lang="en-CA" dirty="0"/>
              <a:t>Better naming conventions</a:t>
            </a:r>
          </a:p>
          <a:p>
            <a:r>
              <a:rPr lang="en-CA" dirty="0"/>
              <a:t>Overall better design </a:t>
            </a:r>
          </a:p>
        </p:txBody>
      </p:sp>
    </p:spTree>
    <p:extLst>
      <p:ext uri="{BB962C8B-B14F-4D97-AF65-F5344CB8AC3E}">
        <p14:creationId xmlns:p14="http://schemas.microsoft.com/office/powerpoint/2010/main" val="70016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39E4-BC2F-40F5-86FA-15117E0F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Inappropriate intimacy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76BC-017B-4414-8F26-DFF1413BD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Mainly in GUI Package</a:t>
            </a:r>
          </a:p>
          <a:p>
            <a:r>
              <a:rPr lang="en-CA" dirty="0"/>
              <a:t>Mostly public changed most to at least protected.</a:t>
            </a:r>
          </a:p>
          <a:p>
            <a:r>
              <a:rPr lang="en-CA" dirty="0"/>
              <a:t>Hit detection, and classes in the spike class</a:t>
            </a:r>
          </a:p>
        </p:txBody>
      </p:sp>
    </p:spTree>
    <p:extLst>
      <p:ext uri="{BB962C8B-B14F-4D97-AF65-F5344CB8AC3E}">
        <p14:creationId xmlns:p14="http://schemas.microsoft.com/office/powerpoint/2010/main" val="2475972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75A4A-A2C4-4B64-80BB-0D66B239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Collapsed hierarchy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5D53B-DF37-462E-AA14-03A3673B7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Score was its own class did very minimal work</a:t>
            </a:r>
          </a:p>
          <a:p>
            <a:r>
              <a:rPr lang="en-CA" dirty="0"/>
              <a:t>Example of a lazy class</a:t>
            </a:r>
          </a:p>
          <a:p>
            <a:r>
              <a:rPr lang="en-CA" dirty="0"/>
              <a:t>Not fit with object oriented design</a:t>
            </a:r>
          </a:p>
        </p:txBody>
      </p:sp>
    </p:spTree>
    <p:extLst>
      <p:ext uri="{BB962C8B-B14F-4D97-AF65-F5344CB8AC3E}">
        <p14:creationId xmlns:p14="http://schemas.microsoft.com/office/powerpoint/2010/main" val="3298174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BC44C-4F28-4160-A58E-54296BC57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Code added into player from score</a:t>
            </a:r>
          </a:p>
        </p:txBody>
      </p:sp>
      <p:pic>
        <p:nvPicPr>
          <p:cNvPr id="6" name="Picture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6B40C9-F290-4AA9-A7EB-D624780334B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335" b="1333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8EC93-5674-4204-8A07-6D2FF3C30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6549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637C5B-66D6-47F9-A1BC-0E9BAD22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anchor="ctr">
            <a:normAutofit/>
          </a:bodyPr>
          <a:lstStyle/>
          <a:p>
            <a:r>
              <a:rPr lang="en-CA" sz="3200">
                <a:solidFill>
                  <a:srgbClr val="F2F2F2"/>
                </a:solidFill>
              </a:rPr>
              <a:t>Generalized code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E30342FF-F051-4A64-BC06-EEF78B9488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521847"/>
              </p:ext>
            </p:extLst>
          </p:nvPr>
        </p:nvGraphicFramePr>
        <p:xfrm>
          <a:off x="5048250" y="1447800"/>
          <a:ext cx="649605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9682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5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3E66DDD-55B4-4E39-9E73-E5E456C5DD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7"/>
          <a:srcRect t="13335" b="13335"/>
          <a:stretch>
            <a:fillRect/>
          </a:stretch>
        </p:blipFill>
        <p:spPr>
          <a:xfrm>
            <a:off x="643467" y="1179932"/>
            <a:ext cx="10905066" cy="44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96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110</Words>
  <Application>Microsoft Office PowerPoint</Application>
  <PresentationFormat>Widescreen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501 Refactoring</vt:lpstr>
      <vt:lpstr>Form template Method</vt:lpstr>
      <vt:lpstr>Before and after</vt:lpstr>
      <vt:lpstr>Also to note</vt:lpstr>
      <vt:lpstr>Inappropriate intimacy</vt:lpstr>
      <vt:lpstr>Collapsed hierarchy </vt:lpstr>
      <vt:lpstr>Code added into player from score</vt:lpstr>
      <vt:lpstr>Generalized code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501 Refactoring</dc:title>
  <dc:creator>Amir Hussain</dc:creator>
  <cp:lastModifiedBy>Amir Hussain</cp:lastModifiedBy>
  <cp:revision>1</cp:revision>
  <dcterms:created xsi:type="dcterms:W3CDTF">2019-10-11T17:28:25Z</dcterms:created>
  <dcterms:modified xsi:type="dcterms:W3CDTF">2019-10-11T17:30:14Z</dcterms:modified>
</cp:coreProperties>
</file>