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27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0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65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27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73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7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0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E8C10-AA71-4E80-9819-68E12A347AC7}" type="datetimeFigureOut">
              <a:rPr lang="en-US" smtClean="0"/>
              <a:t>11/1/2018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33721-8864-49E6-99DE-234A762FA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62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55394" y="1819175"/>
            <a:ext cx="1761423" cy="177104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flipH="1">
            <a:off x="8728379" y="2678530"/>
            <a:ext cx="182879" cy="2021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flipH="1">
            <a:off x="6347997" y="1771550"/>
            <a:ext cx="182879" cy="2021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flipH="1">
            <a:off x="6900447" y="2476400"/>
            <a:ext cx="182879" cy="20213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6" idx="2"/>
            <a:endCxn id="5" idx="0"/>
          </p:cNvCxnSpPr>
          <p:nvPr/>
        </p:nvCxnSpPr>
        <p:spPr>
          <a:xfrm>
            <a:off x="6530876" y="1872615"/>
            <a:ext cx="2288942" cy="80591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2"/>
            <a:endCxn id="5" idx="0"/>
          </p:cNvCxnSpPr>
          <p:nvPr/>
        </p:nvCxnSpPr>
        <p:spPr>
          <a:xfrm>
            <a:off x="7083326" y="2577465"/>
            <a:ext cx="1736492" cy="1010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076950" y="2633663"/>
            <a:ext cx="59155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0"/>
            <a:endCxn id="6" idx="5"/>
          </p:cNvCxnSpPr>
          <p:nvPr/>
        </p:nvCxnSpPr>
        <p:spPr>
          <a:xfrm flipV="1">
            <a:off x="6106528" y="1944079"/>
            <a:ext cx="268251" cy="689584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2" idx="6"/>
            <a:endCxn id="7" idx="6"/>
          </p:cNvCxnSpPr>
          <p:nvPr/>
        </p:nvCxnSpPr>
        <p:spPr>
          <a:xfrm flipV="1">
            <a:off x="6136105" y="2577465"/>
            <a:ext cx="764342" cy="790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>
            <a:off x="6008257" y="2454366"/>
            <a:ext cx="337833" cy="347261"/>
          </a:xfrm>
          <a:prstGeom prst="arc">
            <a:avLst/>
          </a:prstGeom>
          <a:solidFill>
            <a:schemeClr val="bg1"/>
          </a:solidFill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6987239" y="2275572"/>
                <a:ext cx="412534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b="0" dirty="0" smtClean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7239" y="2275572"/>
                <a:ext cx="412534" cy="538609"/>
              </a:xfrm>
              <a:prstGeom prst="rect">
                <a:avLst/>
              </a:prstGeom>
              <a:blipFill>
                <a:blip r:embed="rId2"/>
                <a:stretch>
                  <a:fillRect r="-4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6240653" y="1374460"/>
                <a:ext cx="412534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  <m:sub>
                          <m: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b="0" dirty="0" smtClean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653" y="1374460"/>
                <a:ext cx="412534" cy="538609"/>
              </a:xfrm>
              <a:prstGeom prst="rect">
                <a:avLst/>
              </a:prstGeom>
              <a:blipFill>
                <a:blip r:embed="rId3"/>
                <a:stretch>
                  <a:fillRect r="-47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5870683" y="2681618"/>
                <a:ext cx="412534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(0</m:t>
                      </m:r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en-US" sz="1100" b="0" dirty="0" smtClean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83" y="2681618"/>
                <a:ext cx="412534" cy="538609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/>
              <p:cNvSpPr txBox="1"/>
              <p:nvPr/>
            </p:nvSpPr>
            <p:spPr>
              <a:xfrm>
                <a:off x="8819818" y="2476400"/>
                <a:ext cx="412534" cy="554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1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11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b="0" dirty="0" smtClean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9818" y="2476400"/>
                <a:ext cx="412534" cy="554191"/>
              </a:xfrm>
              <a:prstGeom prst="rect">
                <a:avLst/>
              </a:prstGeom>
              <a:blipFill>
                <a:blip r:embed="rId5"/>
                <a:stretch>
                  <a:fillRect r="-35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/>
              <p:cNvSpPr txBox="1"/>
              <p:nvPr/>
            </p:nvSpPr>
            <p:spPr>
              <a:xfrm>
                <a:off x="7691261" y="2139921"/>
                <a:ext cx="412534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100" b="0" dirty="0" smtClean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61" y="2139921"/>
                <a:ext cx="412534" cy="5386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7632106" y="2577465"/>
                <a:ext cx="412534" cy="53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100" b="0" dirty="0" smtClean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2106" y="2577465"/>
                <a:ext cx="412534" cy="538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787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</dc:creator>
  <cp:lastModifiedBy>Amir</cp:lastModifiedBy>
  <cp:revision>1</cp:revision>
  <dcterms:created xsi:type="dcterms:W3CDTF">2018-11-01T23:39:56Z</dcterms:created>
  <dcterms:modified xsi:type="dcterms:W3CDTF">2018-11-01T23:46:06Z</dcterms:modified>
</cp:coreProperties>
</file>