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9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5550" y="2335796"/>
            <a:ext cx="7623140" cy="40193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50790" y="3499378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0790" y="3756553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08078" y="3201721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0530" y="3201721"/>
            <a:ext cx="538567" cy="2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29572" y="3196959"/>
            <a:ext cx="4763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98150" y="4049445"/>
            <a:ext cx="5453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05697" y="3749409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4691115" y="3206011"/>
            <a:ext cx="937260" cy="762000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5900266" y="3191482"/>
            <a:ext cx="1645920" cy="822960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8094575" y="3139063"/>
            <a:ext cx="10049" cy="874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90859" y="3988410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122737" y="3694898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804292" y="3699660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803771" y="3415690"/>
            <a:ext cx="1" cy="301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8797506" y="3414731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117538" y="3120153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7248" y="3124409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>
            <a:off x="3819525" y="3395663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10800000">
            <a:off x="8258175" y="3328988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09950" y="237648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7692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Texture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7727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43625" y="34528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58250" y="3119438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86825" y="36814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33675" y="3481388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705350" y="2743200"/>
            <a:ext cx="7938" cy="690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473575" y="2740025"/>
            <a:ext cx="0" cy="88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7876" y="2743200"/>
            <a:ext cx="4762" cy="792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703761" y="3430588"/>
            <a:ext cx="257175" cy="3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584698" y="3527425"/>
            <a:ext cx="319090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464050" y="3616325"/>
            <a:ext cx="387350" cy="3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49887" y="3425825"/>
            <a:ext cx="5445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413375" y="3530601"/>
            <a:ext cx="484193" cy="6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489579" y="3649663"/>
            <a:ext cx="407988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575554" y="3559969"/>
            <a:ext cx="484977" cy="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2886075" y="4714875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934575" y="4743450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>
            <a:stCxn id="106" idx="0"/>
            <a:endCxn id="107" idx="0"/>
          </p:cNvCxnSpPr>
          <p:nvPr/>
        </p:nvCxnSpPr>
        <p:spPr>
          <a:xfrm>
            <a:off x="3052763" y="4714875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043238" y="5048250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4876800" y="4829175"/>
            <a:ext cx="657225" cy="1238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Hossein Jafari</dc:creator>
  <cp:lastModifiedBy>Amir Hossein Jafari</cp:lastModifiedBy>
  <cp:revision>4</cp:revision>
  <dcterms:created xsi:type="dcterms:W3CDTF">2020-02-28T16:52:40Z</dcterms:created>
  <dcterms:modified xsi:type="dcterms:W3CDTF">2020-02-28T20:43:51Z</dcterms:modified>
</cp:coreProperties>
</file>