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3810000" y="4391027"/>
            <a:ext cx="285750" cy="266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5</cp:revision>
  <dcterms:created xsi:type="dcterms:W3CDTF">2020-02-28T16:52:40Z</dcterms:created>
  <dcterms:modified xsi:type="dcterms:W3CDTF">2020-02-28T20:45:31Z</dcterms:modified>
</cp:coreProperties>
</file>