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2335796"/>
            <a:ext cx="7623140" cy="4019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0790" y="3499378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0790" y="3756553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08078" y="3201721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0530" y="3201721"/>
            <a:ext cx="538567" cy="2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572" y="3196959"/>
            <a:ext cx="47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150" y="4049445"/>
            <a:ext cx="545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05697" y="3749409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4691115" y="3206011"/>
            <a:ext cx="937260" cy="762000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900266" y="3191482"/>
            <a:ext cx="1645920" cy="82296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94575" y="3139063"/>
            <a:ext cx="10049" cy="87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90859" y="3988410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122737" y="3694898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04292" y="3699660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803771" y="3415690"/>
            <a:ext cx="1" cy="30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797506" y="3414731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17538" y="3120153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48" y="3124409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819525" y="3395663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8258175" y="3328988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09950" y="237648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692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727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3625" y="34528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8250" y="3119438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5" y="36814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3675" y="3481388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05350" y="2743200"/>
            <a:ext cx="7938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3575" y="2740025"/>
            <a:ext cx="0" cy="88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7876" y="2743200"/>
            <a:ext cx="4762" cy="792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03761" y="3430588"/>
            <a:ext cx="257175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4698" y="3527425"/>
            <a:ext cx="31909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64050" y="3616325"/>
            <a:ext cx="387350" cy="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49887" y="3425825"/>
            <a:ext cx="544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13375" y="3530601"/>
            <a:ext cx="484193" cy="6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89579" y="3649663"/>
            <a:ext cx="4079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575554" y="3559969"/>
            <a:ext cx="484977" cy="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86075" y="4714875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34575" y="4743450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0"/>
            <a:endCxn id="107" idx="0"/>
          </p:cNvCxnSpPr>
          <p:nvPr/>
        </p:nvCxnSpPr>
        <p:spPr>
          <a:xfrm>
            <a:off x="3052763" y="4714875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238" y="5048250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876800" y="4829175"/>
            <a:ext cx="657225" cy="1238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763663" y="3140008"/>
            <a:ext cx="285750" cy="2667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10</cp:revision>
  <dcterms:created xsi:type="dcterms:W3CDTF">2020-02-28T16:52:40Z</dcterms:created>
  <dcterms:modified xsi:type="dcterms:W3CDTF">2020-02-28T20:49:58Z</dcterms:modified>
</cp:coreProperties>
</file>