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02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2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32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06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1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30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9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2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0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65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3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7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77351-0539-4251-BE78-820709A87C6E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6FF51-35B3-4CA1-A6E7-DC63D373D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2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5550" y="2335796"/>
            <a:ext cx="7623140" cy="401934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550790" y="3499378"/>
            <a:ext cx="115609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550790" y="3756553"/>
            <a:ext cx="1156097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708078" y="3201721"/>
            <a:ext cx="2381" cy="307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700530" y="3201721"/>
            <a:ext cx="538567" cy="23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229572" y="3196959"/>
            <a:ext cx="4763" cy="862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698150" y="4049445"/>
            <a:ext cx="5453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3705697" y="3749409"/>
            <a:ext cx="2381" cy="3071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/>
          <p:cNvSpPr/>
          <p:nvPr/>
        </p:nvSpPr>
        <p:spPr>
          <a:xfrm>
            <a:off x="4691115" y="3206011"/>
            <a:ext cx="937260" cy="762000"/>
          </a:xfrm>
          <a:prstGeom prst="triangl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Alternate Process 28"/>
          <p:cNvSpPr/>
          <p:nvPr/>
        </p:nvSpPr>
        <p:spPr>
          <a:xfrm>
            <a:off x="5900266" y="3191482"/>
            <a:ext cx="1645920" cy="822960"/>
          </a:xfrm>
          <a:prstGeom prst="flowChartAlternate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8094575" y="3139063"/>
            <a:ext cx="10049" cy="8742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8090859" y="3988410"/>
            <a:ext cx="2039815" cy="20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10122737" y="3694898"/>
            <a:ext cx="0" cy="301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8804292" y="3699660"/>
            <a:ext cx="1326382" cy="10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8803771" y="3415690"/>
            <a:ext cx="1" cy="3014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8797506" y="3414731"/>
            <a:ext cx="1326382" cy="10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0117538" y="3120153"/>
            <a:ext cx="0" cy="3014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8087248" y="3124409"/>
            <a:ext cx="2039815" cy="200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Down Arrow 45"/>
          <p:cNvSpPr/>
          <p:nvPr/>
        </p:nvSpPr>
        <p:spPr>
          <a:xfrm>
            <a:off x="3819525" y="3395663"/>
            <a:ext cx="295275" cy="485775"/>
          </a:xfrm>
          <a:prstGeom prst="down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 rot="10800000">
            <a:off x="8258175" y="3328988"/>
            <a:ext cx="295275" cy="485775"/>
          </a:xfrm>
          <a:prstGeom prst="down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409950" y="2376488"/>
            <a:ext cx="885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Shape : ?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876925" y="2357438"/>
            <a:ext cx="885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Texture : ?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8677275" y="2357438"/>
            <a:ext cx="885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 : ?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143625" y="3452813"/>
            <a:ext cx="124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8858250" y="3119438"/>
            <a:ext cx="124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Oranges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886825" y="3681413"/>
            <a:ext cx="12477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Apples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733675" y="3481388"/>
            <a:ext cx="7524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Fruits</a:t>
            </a:r>
          </a:p>
        </p:txBody>
      </p:sp>
      <p:cxnSp>
        <p:nvCxnSpPr>
          <p:cNvPr id="61" name="Straight Connector 60"/>
          <p:cNvCxnSpPr/>
          <p:nvPr/>
        </p:nvCxnSpPr>
        <p:spPr>
          <a:xfrm>
            <a:off x="4705350" y="2743200"/>
            <a:ext cx="7938" cy="6905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4473575" y="2740025"/>
            <a:ext cx="0" cy="8858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587876" y="2743200"/>
            <a:ext cx="4762" cy="7921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V="1">
            <a:off x="4703761" y="3430588"/>
            <a:ext cx="257175" cy="31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4584698" y="3527425"/>
            <a:ext cx="319090" cy="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464050" y="3616325"/>
            <a:ext cx="387350" cy="317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349887" y="3425825"/>
            <a:ext cx="5445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V="1">
            <a:off x="5413375" y="3530601"/>
            <a:ext cx="484193" cy="63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5489579" y="3649663"/>
            <a:ext cx="407988" cy="1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7575554" y="3559969"/>
            <a:ext cx="484977" cy="79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2886075" y="4714875"/>
            <a:ext cx="333375" cy="33337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9934575" y="4743450"/>
            <a:ext cx="333375" cy="333375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/>
          <p:cNvCxnSpPr>
            <a:stCxn id="106" idx="0"/>
            <a:endCxn id="107" idx="0"/>
          </p:cNvCxnSpPr>
          <p:nvPr/>
        </p:nvCxnSpPr>
        <p:spPr>
          <a:xfrm>
            <a:off x="3052763" y="4714875"/>
            <a:ext cx="7048500" cy="28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3043238" y="5048250"/>
            <a:ext cx="7048500" cy="285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ounded Rectangle 111"/>
          <p:cNvSpPr/>
          <p:nvPr/>
        </p:nvSpPr>
        <p:spPr>
          <a:xfrm>
            <a:off x="4876800" y="4829175"/>
            <a:ext cx="657225" cy="123825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8296315" y="4391027"/>
            <a:ext cx="285750" cy="2667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30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 Hossein Jafari</dc:creator>
  <cp:lastModifiedBy>Amir Hossein Jafari</cp:lastModifiedBy>
  <cp:revision>7</cp:revision>
  <dcterms:created xsi:type="dcterms:W3CDTF">2020-02-28T16:52:40Z</dcterms:created>
  <dcterms:modified xsi:type="dcterms:W3CDTF">2020-02-28T20:46:57Z</dcterms:modified>
</cp:coreProperties>
</file>